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74" r:id="rId4"/>
    <p:sldId id="258" r:id="rId5"/>
    <p:sldId id="281" r:id="rId6"/>
    <p:sldId id="282" r:id="rId7"/>
    <p:sldId id="283" r:id="rId8"/>
    <p:sldId id="284" r:id="rId9"/>
    <p:sldId id="263" r:id="rId10"/>
    <p:sldId id="277" r:id="rId11"/>
  </p:sldIdLst>
  <p:sldSz cx="12192000" cy="6858000"/>
  <p:notesSz cx="6858000" cy="9144000"/>
  <p:embeddedFontLst>
    <p:embeddedFont>
      <p:font typeface="Abril Fatface" panose="02000503000000020003" pitchFamily="2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Mono" panose="00000009000000000000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073618e60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073618e60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20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5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168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409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>
            <a:spLocks noGrp="1"/>
          </p:cNvSpPr>
          <p:nvPr>
            <p:ph type="subTitle" idx="1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subTitle" idx="2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3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3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subTitle" idx="4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5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body" idx="6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7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body" idx="8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body" idx="9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body" idx="13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7" r:id="rId4"/>
    <p:sldLayoutId id="2147483663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D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D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500" dirty="0">
                <a:solidFill>
                  <a:schemeClr val="accent1"/>
                </a:solidFill>
              </a:rPr>
              <a:t>&lt;p&gt; Universitas Teknologi Yogyakarta &lt;/p&gt;</a:t>
            </a:r>
            <a:endParaRPr sz="15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SUWUN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PIYE SENGGEL</a:t>
            </a:r>
            <a:endParaRPr dirty="0"/>
          </a:p>
        </p:txBody>
      </p:sp>
      <p:sp>
        <p:nvSpPr>
          <p:cNvPr id="855" name="Google Shape;855;p43"/>
          <p:cNvSpPr/>
          <p:nvPr/>
        </p:nvSpPr>
        <p:spPr>
          <a:xfrm>
            <a:off x="8281390" y="4171653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6" name="Google Shape;856;p43"/>
          <p:cNvGrpSpPr/>
          <p:nvPr/>
        </p:nvGrpSpPr>
        <p:grpSpPr>
          <a:xfrm>
            <a:off x="8814493" y="4162001"/>
            <a:ext cx="411849" cy="411917"/>
            <a:chOff x="5162200" y="4097750"/>
            <a:chExt cx="338385" cy="338414"/>
          </a:xfrm>
        </p:grpSpPr>
        <p:sp>
          <p:nvSpPr>
            <p:cNvPr id="857" name="Google Shape;857;p43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0" name="Google Shape;860;p43"/>
          <p:cNvSpPr/>
          <p:nvPr/>
        </p:nvSpPr>
        <p:spPr>
          <a:xfrm>
            <a:off x="7548500" y="4213036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448900" y="28620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SEGO NDOG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246115" y="2765987"/>
            <a:ext cx="6361596" cy="1326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en-ID" sz="2000" dirty="0">
                <a:latin typeface="Roboto Mono" panose="00000009000000000000" pitchFamily="49" charset="0"/>
                <a:ea typeface="Roboto Mono" panose="00000009000000000000" pitchFamily="49" charset="0"/>
                <a:cs typeface="Times New Roman" panose="02020603050405020304" pitchFamily="18" charset="0"/>
              </a:rPr>
              <a:t>Aditia Putra Mahendra - 5220411234</a:t>
            </a:r>
          </a:p>
          <a:p>
            <a:pPr marL="114300" indent="0">
              <a:buNone/>
            </a:pPr>
            <a:r>
              <a:rPr lang="en-ID" sz="2000" dirty="0" err="1">
                <a:latin typeface="Roboto Mono" panose="00000009000000000000" pitchFamily="49" charset="0"/>
                <a:ea typeface="Roboto Mono" panose="00000009000000000000" pitchFamily="49" charset="0"/>
                <a:cs typeface="Times New Roman" panose="02020603050405020304" pitchFamily="18" charset="0"/>
              </a:rPr>
              <a:t>Ragil</a:t>
            </a:r>
            <a:r>
              <a:rPr lang="en-ID" sz="2000" dirty="0">
                <a:latin typeface="Roboto Mono" panose="00000009000000000000" pitchFamily="49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Roboto Mono" panose="00000009000000000000" pitchFamily="49" charset="0"/>
                <a:ea typeface="Roboto Mono" panose="00000009000000000000" pitchFamily="49" charset="0"/>
                <a:cs typeface="Times New Roman" panose="02020603050405020304" pitchFamily="18" charset="0"/>
              </a:rPr>
              <a:t>Gigih</a:t>
            </a:r>
            <a:r>
              <a:rPr lang="en-ID" sz="2000" dirty="0">
                <a:latin typeface="Roboto Mono" panose="00000009000000000000" pitchFamily="49" charset="0"/>
                <a:ea typeface="Roboto Mono" panose="00000009000000000000" pitchFamily="49" charset="0"/>
                <a:cs typeface="Times New Roman" panose="02020603050405020304" pitchFamily="18" charset="0"/>
              </a:rPr>
              <a:t> Utomo – 5220411255</a:t>
            </a:r>
          </a:p>
          <a:p>
            <a:pPr marL="114300" indent="0">
              <a:buNone/>
            </a:pPr>
            <a:r>
              <a:rPr lang="en-ID" sz="2000" dirty="0" err="1">
                <a:latin typeface="Roboto Mono" panose="00000009000000000000" pitchFamily="49" charset="0"/>
                <a:ea typeface="Roboto Mono" panose="00000009000000000000" pitchFamily="49" charset="0"/>
                <a:cs typeface="Times New Roman" panose="02020603050405020304" pitchFamily="18" charset="0"/>
              </a:rPr>
              <a:t>Muh</a:t>
            </a:r>
            <a:r>
              <a:rPr lang="en-ID" sz="2000" dirty="0">
                <a:latin typeface="Roboto Mono" panose="00000009000000000000" pitchFamily="49" charset="0"/>
                <a:ea typeface="Roboto Mono" panose="00000009000000000000" pitchFamily="49" charset="0"/>
                <a:cs typeface="Times New Roman" panose="02020603050405020304" pitchFamily="18" charset="0"/>
              </a:rPr>
              <a:t> Indra Tri Kusuma - 522041128</a:t>
            </a:r>
          </a:p>
          <a:p>
            <a:pPr marL="114300" indent="0">
              <a:buNone/>
            </a:pPr>
            <a:endParaRPr lang="en" sz="2000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D" sz="2000" dirty="0">
              <a:solidFill>
                <a:schemeClr val="accent3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9EFCF-49D9-C3C3-197C-09C65549E2A6}"/>
              </a:ext>
            </a:extLst>
          </p:cNvPr>
          <p:cNvSpPr txBox="1"/>
          <p:nvPr/>
        </p:nvSpPr>
        <p:spPr>
          <a:xfrm>
            <a:off x="7293078" y="3428999"/>
            <a:ext cx="4308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Anggota Kelompok </a:t>
            </a:r>
            <a:endParaRPr lang="en-ID" sz="2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dirty="0">
                <a:latin typeface="Roboto Mono" panose="00000009000000000000" pitchFamily="49" charset="0"/>
                <a:ea typeface="Roboto Mono" panose="00000009000000000000" pitchFamily="49" charset="0"/>
              </a:rPr>
              <a:t>Class yang di </a:t>
            </a:r>
            <a:r>
              <a:rPr lang="en-ID" b="0" dirty="0" err="1">
                <a:latin typeface="Roboto Mono" panose="00000009000000000000" pitchFamily="49" charset="0"/>
                <a:ea typeface="Roboto Mono" panose="00000009000000000000" pitchFamily="49" charset="0"/>
              </a:rPr>
              <a:t>miliki</a:t>
            </a:r>
            <a:r>
              <a:rPr lang="en-ID" b="0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ID" b="0" dirty="0" err="1">
                <a:latin typeface="Roboto Mono" panose="00000009000000000000" pitchFamily="49" charset="0"/>
                <a:ea typeface="Roboto Mono" panose="00000009000000000000" pitchFamily="49" charset="0"/>
              </a:rPr>
              <a:t>yaitu</a:t>
            </a:r>
            <a:r>
              <a:rPr lang="en-ID" b="0" dirty="0">
                <a:latin typeface="Roboto Mono" panose="00000009000000000000" pitchFamily="49" charset="0"/>
                <a:ea typeface="Roboto Mono" panose="00000009000000000000" pitchFamily="49" charset="0"/>
              </a:rPr>
              <a:t> :</a:t>
            </a:r>
            <a:endParaRPr b="0" dirty="0">
              <a:solidFill>
                <a:schemeClr val="accent3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ubTitle" idx="1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93" name="Google Shape;793;p40"/>
          <p:cNvSpPr txBox="1">
            <a:spLocks noGrp="1"/>
          </p:cNvSpPr>
          <p:nvPr>
            <p:ph type="body" idx="7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ID" sz="3200" dirty="0"/>
              <a:t>MAMALIA</a:t>
            </a:r>
            <a:endParaRPr sz="3200" dirty="0"/>
          </a:p>
        </p:txBody>
      </p:sp>
      <p:sp>
        <p:nvSpPr>
          <p:cNvPr id="794" name="Google Shape;794;p40"/>
          <p:cNvSpPr txBox="1">
            <a:spLocks noGrp="1"/>
          </p:cNvSpPr>
          <p:nvPr>
            <p:ph type="subTitle" idx="2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95" name="Google Shape;795;p40"/>
          <p:cNvSpPr txBox="1">
            <a:spLocks noGrp="1"/>
          </p:cNvSpPr>
          <p:nvPr>
            <p:ph type="body" idx="8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AVES</a:t>
            </a:r>
            <a:endParaRPr sz="3200" dirty="0"/>
          </a:p>
        </p:txBody>
      </p:sp>
      <p:sp>
        <p:nvSpPr>
          <p:cNvPr id="796" name="Google Shape;796;p40"/>
          <p:cNvSpPr txBox="1">
            <a:spLocks noGrp="1"/>
          </p:cNvSpPr>
          <p:nvPr>
            <p:ph type="subTitle" idx="3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97" name="Google Shape;797;p40"/>
          <p:cNvSpPr txBox="1">
            <a:spLocks noGrp="1"/>
          </p:cNvSpPr>
          <p:nvPr>
            <p:ph type="body" idx="9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AYAM</a:t>
            </a:r>
            <a:endParaRPr sz="3200" dirty="0"/>
          </a:p>
        </p:txBody>
      </p:sp>
      <p:sp>
        <p:nvSpPr>
          <p:cNvPr id="798" name="Google Shape;798;p40"/>
          <p:cNvSpPr txBox="1">
            <a:spLocks noGrp="1"/>
          </p:cNvSpPr>
          <p:nvPr>
            <p:ph type="subTitle" idx="4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99" name="Google Shape;799;p40"/>
          <p:cNvSpPr txBox="1">
            <a:spLocks noGrp="1"/>
          </p:cNvSpPr>
          <p:nvPr>
            <p:ph type="subTitle" idx="5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800" name="Google Shape;800;p40"/>
          <p:cNvSpPr txBox="1">
            <a:spLocks noGrp="1"/>
          </p:cNvSpPr>
          <p:nvPr>
            <p:ph type="body" idx="6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ANIMAL</a:t>
            </a:r>
            <a:endParaRPr sz="3200" dirty="0"/>
          </a:p>
        </p:txBody>
      </p:sp>
      <p:sp>
        <p:nvSpPr>
          <p:cNvPr id="801" name="Google Shape;801;p40"/>
          <p:cNvSpPr txBox="1">
            <a:spLocks noGrp="1"/>
          </p:cNvSpPr>
          <p:nvPr>
            <p:ph type="body" idx="13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MERPATI</a:t>
            </a: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dirty="0" err="1"/>
              <a:t>Atribut</a:t>
            </a:r>
            <a:r>
              <a:rPr lang="en-ID" b="0" dirty="0"/>
              <a:t> pada Class </a:t>
            </a:r>
            <a:r>
              <a:rPr lang="en" sz="4400" dirty="0">
                <a:solidFill>
                  <a:schemeClr val="accent2"/>
                </a:solidFill>
              </a:rPr>
              <a:t>Animal :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</a:pPr>
            <a:r>
              <a:rPr lang="sv-SE" sz="3200" dirty="0"/>
              <a:t>Nama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Sifat</a:t>
            </a:r>
            <a:endParaRPr sz="3200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Jumlah kaki</a:t>
            </a:r>
            <a:endParaRPr sz="3200"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Ukuran</a:t>
            </a:r>
            <a:endParaRPr sz="3200"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dirty="0" err="1"/>
              <a:t>Atribut</a:t>
            </a:r>
            <a:r>
              <a:rPr lang="en-ID" b="0" dirty="0"/>
              <a:t> pada Class </a:t>
            </a:r>
            <a:r>
              <a:rPr lang="en" sz="4400" dirty="0">
                <a:solidFill>
                  <a:schemeClr val="accent2"/>
                </a:solidFill>
              </a:rPr>
              <a:t>MAMALIA :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</a:pPr>
            <a:r>
              <a:rPr lang="sv-SE" sz="3200" dirty="0"/>
              <a:t>Nama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Sifat</a:t>
            </a:r>
            <a:endParaRPr sz="3200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Jumlah Kaki</a:t>
            </a:r>
            <a:endParaRPr sz="3200"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Bisa Jalan</a:t>
            </a:r>
            <a:endParaRPr sz="3200"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Ukuran</a:t>
            </a:r>
            <a:endParaRPr sz="3200" dirty="0"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09056" y="4783425"/>
            <a:ext cx="3528831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Jenis Mamalia</a:t>
            </a:r>
            <a:endParaRPr sz="3200"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78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dirty="0" err="1"/>
              <a:t>Atribut</a:t>
            </a:r>
            <a:r>
              <a:rPr lang="en-ID" b="0" dirty="0"/>
              <a:t> pada Class </a:t>
            </a:r>
            <a:r>
              <a:rPr lang="en" sz="4400" dirty="0">
                <a:solidFill>
                  <a:schemeClr val="accent2"/>
                </a:solidFill>
              </a:rPr>
              <a:t>AVES :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</a:pPr>
            <a:r>
              <a:rPr lang="sv-SE" sz="3200" dirty="0"/>
              <a:t>Nama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Sifat</a:t>
            </a:r>
            <a:endParaRPr sz="3200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Jumlah Kaki</a:t>
            </a:r>
            <a:endParaRPr sz="3200"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Bisa Terbang</a:t>
            </a:r>
            <a:endParaRPr sz="3200"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Ukuran</a:t>
            </a:r>
            <a:endParaRPr sz="3200" dirty="0"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09056" y="4783425"/>
            <a:ext cx="3528831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Jenis Aves</a:t>
            </a:r>
            <a:endParaRPr sz="3200"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753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dirty="0" err="1"/>
              <a:t>Atribut</a:t>
            </a:r>
            <a:r>
              <a:rPr lang="en-ID" b="0" dirty="0"/>
              <a:t> pada Class </a:t>
            </a:r>
            <a:r>
              <a:rPr lang="en" sz="4400" dirty="0">
                <a:solidFill>
                  <a:schemeClr val="accent2"/>
                </a:solidFill>
              </a:rPr>
              <a:t>AYAM :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</a:pPr>
            <a:r>
              <a:rPr lang="sv-SE" sz="3200" dirty="0"/>
              <a:t>Nama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Sifat</a:t>
            </a:r>
            <a:endParaRPr sz="3200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Jumlah Kaki</a:t>
            </a:r>
            <a:endParaRPr sz="3200"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Jenis Ayam</a:t>
            </a:r>
            <a:endParaRPr sz="3200"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Ukuran</a:t>
            </a:r>
            <a:endParaRPr sz="3200" dirty="0"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09056" y="4783425"/>
            <a:ext cx="3528831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Bisa Diadu</a:t>
            </a:r>
            <a:endParaRPr sz="3200"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193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dirty="0" err="1"/>
              <a:t>Atribut</a:t>
            </a:r>
            <a:r>
              <a:rPr lang="en-ID" b="0" dirty="0"/>
              <a:t> pada Class </a:t>
            </a:r>
            <a:r>
              <a:rPr lang="en" sz="4400" dirty="0">
                <a:solidFill>
                  <a:schemeClr val="accent2"/>
                </a:solidFill>
              </a:rPr>
              <a:t>MERPATI :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</a:pPr>
            <a:r>
              <a:rPr lang="sv-SE" sz="3200" dirty="0"/>
              <a:t>Nama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Sifat</a:t>
            </a:r>
            <a:endParaRPr sz="3200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Jumlah Kaki</a:t>
            </a:r>
            <a:endParaRPr sz="3200"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Bisa Terbang</a:t>
            </a:r>
            <a:endParaRPr sz="3200"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Ukuran</a:t>
            </a:r>
            <a:endParaRPr sz="3200" dirty="0"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09056" y="4783425"/>
            <a:ext cx="3528831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Jenis Aves</a:t>
            </a:r>
            <a:endParaRPr sz="3200"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894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 </a:t>
            </a:r>
            <a:r>
              <a:rPr lang="en" sz="6000" dirty="0">
                <a:solidFill>
                  <a:schemeClr val="accent2"/>
                </a:solidFill>
              </a:rPr>
              <a:t>UML</a:t>
            </a:r>
            <a:endParaRPr sz="6000" dirty="0">
              <a:solidFill>
                <a:schemeClr val="accent2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09CF17-4B26-E93F-B2C4-09B52E1CE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33" y="1534138"/>
            <a:ext cx="8249933" cy="45618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Roboto</vt:lpstr>
      <vt:lpstr>Abril Fatface</vt:lpstr>
      <vt:lpstr>Times New Roman</vt:lpstr>
      <vt:lpstr>Aldrich</vt:lpstr>
      <vt:lpstr>Roboto Mono</vt:lpstr>
      <vt:lpstr>Arial</vt:lpstr>
      <vt:lpstr>Calibri</vt:lpstr>
      <vt:lpstr>SlidesMania</vt:lpstr>
      <vt:lpstr>  Object Oriented Program</vt:lpstr>
      <vt:lpstr>PowerPoint Presentation</vt:lpstr>
      <vt:lpstr>Class yang di miliki yaitu :</vt:lpstr>
      <vt:lpstr>Atribut pada Class Animal :</vt:lpstr>
      <vt:lpstr>06</vt:lpstr>
      <vt:lpstr>06</vt:lpstr>
      <vt:lpstr>06</vt:lpstr>
      <vt:lpstr>06</vt:lpstr>
      <vt:lpstr>DIAGRAM UML</vt:lpstr>
      <vt:lpstr>SUWUN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Object Oriented Program</dc:title>
  <dc:creator>Aditia Putra Mahendra</dc:creator>
  <cp:lastModifiedBy>Aditia Putra Mahendra</cp:lastModifiedBy>
  <cp:revision>1</cp:revision>
  <dcterms:modified xsi:type="dcterms:W3CDTF">2023-12-07T13:54:11Z</dcterms:modified>
</cp:coreProperties>
</file>