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0C58A-E2F9-40BE-BBD2-D2C29EFA8C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BCBE1B-708A-4835-A161-78D0704835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F6442-F8AB-481D-B599-B29A7F07F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5E965-7777-4996-A295-6706C57271FB}" type="datetimeFigureOut">
              <a:rPr lang="en-ID" smtClean="0"/>
              <a:t>14/08/2023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638A-07E8-4FFD-981C-7EE32C1A2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307DC-ED4D-48F8-90E1-17B8FA3C5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29D03-1EB2-4CBA-9769-C690314CDB2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56807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0CC47-45F5-4394-A011-712D26F75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DC39DA-511E-434F-A323-F7A29E9FFC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2B63C-697A-42EF-8612-591B5531D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5E965-7777-4996-A295-6706C57271FB}" type="datetimeFigureOut">
              <a:rPr lang="en-ID" smtClean="0"/>
              <a:t>14/08/2023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CFE509-1581-4B41-9A23-91AB27835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DBDAF-0F4A-4544-ADA9-6F46219E9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29D03-1EB2-4CBA-9769-C690314CDB2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04297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3C81FE-8592-4083-81E3-2166F25DB0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AA4D55-A880-40A2-8314-5B327133FB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3D0612-4216-4F67-ABB1-BD1416959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5E965-7777-4996-A295-6706C57271FB}" type="datetimeFigureOut">
              <a:rPr lang="en-ID" smtClean="0"/>
              <a:t>14/08/2023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633C6-3D37-4611-BA52-C83E1B509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EFBF8C-6B13-4137-BEF5-C909F61F0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29D03-1EB2-4CBA-9769-C690314CDB2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48378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0CD67-9D6B-4A0C-9321-003CAD5FF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DC459-81CA-411E-81E0-C6E7903C6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3ED1A-02E1-4936-B599-28838706C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5E965-7777-4996-A295-6706C57271FB}" type="datetimeFigureOut">
              <a:rPr lang="en-ID" smtClean="0"/>
              <a:t>14/08/2023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835E4-9E6D-4F0F-8D33-4B890FE7C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356E01-E08C-4962-B98E-B1B428640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29D03-1EB2-4CBA-9769-C690314CDB2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56662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B4A2F-22E0-4D1A-B27A-715840BE3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4B342C-9C13-4474-963D-D327DAEC1C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3B09E-46F7-4EF2-953E-9EF724258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5E965-7777-4996-A295-6706C57271FB}" type="datetimeFigureOut">
              <a:rPr lang="en-ID" smtClean="0"/>
              <a:t>14/08/2023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E75D5-3652-4633-8E24-BF3A77F29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33DB7-7243-4701-B2CB-1277A8816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29D03-1EB2-4CBA-9769-C690314CDB2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57690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85C36-F718-4BD1-8EA2-CD12DC534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FFD27-A4E3-42C2-AFB3-98E0857A4C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97F66A-7992-4EE3-B6FD-8F0E101FEB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9AEA7A-527B-4474-B8C6-E388D26A2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5E965-7777-4996-A295-6706C57271FB}" type="datetimeFigureOut">
              <a:rPr lang="en-ID" smtClean="0"/>
              <a:t>14/08/2023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35E529-C669-4075-ABFA-014E5DF46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B7FD4B-9F25-439C-B7FC-3BEC4E9E9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29D03-1EB2-4CBA-9769-C690314CDB2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89736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441CE-D996-43CD-92F3-8C0BBB364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E9981F-23EC-4FD3-9576-49416BA485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793400-C528-40DD-8DCB-94259823B7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7B672E-03FF-4895-991B-EA6FECD6A5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34F625-DA83-4F77-8F31-985A56711A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7325D6-205C-4F75-B4BE-9DDA80AB0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5E965-7777-4996-A295-6706C57271FB}" type="datetimeFigureOut">
              <a:rPr lang="en-ID" smtClean="0"/>
              <a:t>14/08/2023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DF8848-F237-4077-909E-B3F46A714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00AD3C-4245-4F9E-94CB-6661B7F68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29D03-1EB2-4CBA-9769-C690314CDB2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82753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4B470-6CA5-4D41-B512-354B5B105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E4897E-0EDA-4AB8-95D5-3122AC4D0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5E965-7777-4996-A295-6706C57271FB}" type="datetimeFigureOut">
              <a:rPr lang="en-ID" smtClean="0"/>
              <a:t>14/08/2023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0454CC-E4E2-4DAA-8488-89604397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07E0C1-0C93-4AC2-A1D7-F7F9808E1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29D03-1EB2-4CBA-9769-C690314CDB2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2713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1EDBF3-8320-441A-BC12-945CA259E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5E965-7777-4996-A295-6706C57271FB}" type="datetimeFigureOut">
              <a:rPr lang="en-ID" smtClean="0"/>
              <a:t>14/08/2023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69EBD3-6691-457D-92F4-902862563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CDC02F-9EAD-4B01-8DBD-42E03DCB6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29D03-1EB2-4CBA-9769-C690314CDB2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1575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1819C-3FF7-4A2A-913A-B22F3ECB6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78491-F69B-4C25-A4DE-C571A49A9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64C479-02FA-42E1-9427-5BA8381287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F94B4D-84C9-461A-8CAB-FE71C9387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5E965-7777-4996-A295-6706C57271FB}" type="datetimeFigureOut">
              <a:rPr lang="en-ID" smtClean="0"/>
              <a:t>14/08/2023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202D37-562E-4116-8022-78556C417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44AC45-C140-490B-A3AE-9701B2A55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29D03-1EB2-4CBA-9769-C690314CDB2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92294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955C9-E40C-4110-8670-C2878C7A2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B61D68-526C-4C53-BA37-DFB7638735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C66C46-595E-4D0B-9ABA-89D09BFD92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45653C-388B-4097-B026-11CE13DD4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5E965-7777-4996-A295-6706C57271FB}" type="datetimeFigureOut">
              <a:rPr lang="en-ID" smtClean="0"/>
              <a:t>14/08/2023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1B3429-5895-4C3B-ADF6-C20C75DEA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486762-146E-4CD8-861C-94B11EE79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29D03-1EB2-4CBA-9769-C690314CDB2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84286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E320F5-6E44-4B71-BD7C-FF8D29AC7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AFD690-14FF-4BEA-A351-863FAB6BF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0ED73-9D46-4BC8-A2FF-AED5721C13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5E965-7777-4996-A295-6706C57271FB}" type="datetimeFigureOut">
              <a:rPr lang="en-ID" smtClean="0"/>
              <a:t>14/08/2023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DBBD8-46F4-4533-B69C-00DDBA8F18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04056-3D4C-4546-AC25-D6C72585AE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29D03-1EB2-4CBA-9769-C690314CDB2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46373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5DC86C-603B-447E-95A1-D2AD41BAA7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1939159"/>
            <a:ext cx="7644627" cy="2751086"/>
          </a:xfrm>
        </p:spPr>
        <p:txBody>
          <a:bodyPr>
            <a:normAutofit/>
          </a:bodyPr>
          <a:lstStyle/>
          <a:p>
            <a:pPr algn="r"/>
            <a:r>
              <a:rPr lang="en-US" dirty="0" err="1"/>
              <a:t>kelompok</a:t>
            </a:r>
            <a:r>
              <a:rPr lang="en-US" dirty="0"/>
              <a:t> 1 PPKN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D0B1FC-F31C-4E41-9896-F0D5F95C9E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8600" y="4782320"/>
            <a:ext cx="7644627" cy="1329443"/>
          </a:xfrm>
        </p:spPr>
        <p:txBody>
          <a:bodyPr>
            <a:normAutofit fontScale="92500"/>
          </a:bodyPr>
          <a:lstStyle/>
          <a:p>
            <a:pPr algn="r"/>
            <a:r>
              <a:rPr lang="en-US" dirty="0" err="1"/>
              <a:t>A.Perumusan</a:t>
            </a:r>
            <a:r>
              <a:rPr lang="en-US" dirty="0"/>
              <a:t> Pancasila </a:t>
            </a:r>
            <a:r>
              <a:rPr lang="en-US" dirty="0" err="1"/>
              <a:t>sebagai</a:t>
            </a:r>
            <a:r>
              <a:rPr lang="en-US" dirty="0"/>
              <a:t> Dasar Negara</a:t>
            </a:r>
          </a:p>
          <a:p>
            <a:pPr algn="r"/>
            <a:r>
              <a:rPr lang="en-US" dirty="0"/>
              <a:t>1.pokok-pokok </a:t>
            </a:r>
            <a:r>
              <a:rPr lang="en-US" dirty="0" err="1"/>
              <a:t>pikiran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BPUPK</a:t>
            </a:r>
          </a:p>
          <a:p>
            <a:pPr algn="r"/>
            <a:r>
              <a:rPr lang="en-US" dirty="0" err="1"/>
              <a:t>a.Nilai</a:t>
            </a:r>
            <a:r>
              <a:rPr lang="en-US" dirty="0"/>
              <a:t>-Nilai Pancasila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perjalanan</a:t>
            </a:r>
            <a:r>
              <a:rPr lang="en-US" dirty="0"/>
              <a:t> </a:t>
            </a:r>
            <a:r>
              <a:rPr lang="en-US" dirty="0" err="1"/>
              <a:t>sejarah</a:t>
            </a:r>
            <a:r>
              <a:rPr lang="en-US" dirty="0"/>
              <a:t> </a:t>
            </a:r>
            <a:r>
              <a:rPr lang="en-US" dirty="0" err="1"/>
              <a:t>bangsa</a:t>
            </a:r>
            <a:r>
              <a:rPr lang="en-US" dirty="0"/>
              <a:t> </a:t>
            </a:r>
            <a:r>
              <a:rPr lang="en-US"/>
              <a:t>indonesia 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645319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25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kelompok 1 PPKN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kelompok 1 PPKN</dc:title>
  <dc:creator>ASUS</dc:creator>
  <cp:lastModifiedBy>ASUS</cp:lastModifiedBy>
  <cp:revision>1</cp:revision>
  <dcterms:created xsi:type="dcterms:W3CDTF">2023-08-14T15:20:30Z</dcterms:created>
  <dcterms:modified xsi:type="dcterms:W3CDTF">2023-08-14T15:28:51Z</dcterms:modified>
</cp:coreProperties>
</file>