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60" r:id="rId3"/>
    <p:sldId id="314" r:id="rId4"/>
    <p:sldId id="315" r:id="rId5"/>
    <p:sldId id="270" r:id="rId6"/>
    <p:sldId id="268" r:id="rId7"/>
    <p:sldId id="316" r:id="rId8"/>
    <p:sldId id="317" r:id="rId9"/>
    <p:sldId id="318" r:id="rId10"/>
    <p:sldId id="319" r:id="rId11"/>
    <p:sldId id="32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69049-B01A-4433-8DCB-8803803AE5BF}">
  <a:tblStyle styleId="{88169049-B01A-4433-8DCB-8803803AE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042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551d5b7eb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551d5b7eb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06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57a68d962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57a68d962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35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3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97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57a68d9625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57a68d9625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0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57a68d962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57a68d962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9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0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57a68d96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57a68d96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7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460">
            <a:off x="1524600" y="3598319"/>
            <a:ext cx="44859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24600" y="1095131"/>
            <a:ext cx="6094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68390" y="2862096"/>
            <a:ext cx="2430972" cy="4634846"/>
            <a:chOff x="50825" y="2172278"/>
            <a:chExt cx="984199" cy="1876380"/>
          </a:xfrm>
        </p:grpSpPr>
        <p:sp>
          <p:nvSpPr>
            <p:cNvPr id="12" name="Google Shape;12;p2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-1022112">
            <a:off x="-1531884" y="-2557838"/>
            <a:ext cx="2430943" cy="4634781"/>
            <a:chOff x="50825" y="2172278"/>
            <a:chExt cx="984199" cy="1876380"/>
          </a:xfrm>
        </p:grpSpPr>
        <p:sp>
          <p:nvSpPr>
            <p:cNvPr id="32" name="Google Shape;32;p2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 rot="-596450">
            <a:off x="7702485" y="-738996"/>
            <a:ext cx="1998876" cy="1956255"/>
            <a:chOff x="2662751" y="-844629"/>
            <a:chExt cx="1117087" cy="1093268"/>
          </a:xfrm>
        </p:grpSpPr>
        <p:sp>
          <p:nvSpPr>
            <p:cNvPr id="52" name="Google Shape;52;p2"/>
            <p:cNvSpPr/>
            <p:nvPr/>
          </p:nvSpPr>
          <p:spPr>
            <a:xfrm>
              <a:off x="2662751" y="-844629"/>
              <a:ext cx="1117087" cy="1093268"/>
            </a:xfrm>
            <a:custGeom>
              <a:avLst/>
              <a:gdLst/>
              <a:ahLst/>
              <a:cxnLst/>
              <a:rect l="l" t="t" r="r" b="b"/>
              <a:pathLst>
                <a:path w="26404" h="25841" extrusionOk="0">
                  <a:moveTo>
                    <a:pt x="25287" y="15840"/>
                  </a:moveTo>
                  <a:cubicBezTo>
                    <a:pt x="25237" y="15847"/>
                    <a:pt x="25154" y="15948"/>
                    <a:pt x="25164" y="15974"/>
                  </a:cubicBezTo>
                  <a:cubicBezTo>
                    <a:pt x="25280" y="16271"/>
                    <a:pt x="24978" y="16408"/>
                    <a:pt x="24914" y="16636"/>
                  </a:cubicBezTo>
                  <a:cubicBezTo>
                    <a:pt x="24876" y="16776"/>
                    <a:pt x="24728" y="16888"/>
                    <a:pt x="24607" y="17042"/>
                  </a:cubicBezTo>
                  <a:cubicBezTo>
                    <a:pt x="24616" y="17054"/>
                    <a:pt x="24660" y="17112"/>
                    <a:pt x="24707" y="17173"/>
                  </a:cubicBezTo>
                  <a:cubicBezTo>
                    <a:pt x="24691" y="17194"/>
                    <a:pt x="24670" y="17237"/>
                    <a:pt x="24662" y="17236"/>
                  </a:cubicBezTo>
                  <a:cubicBezTo>
                    <a:pt x="24483" y="17189"/>
                    <a:pt x="24365" y="17271"/>
                    <a:pt x="24344" y="17435"/>
                  </a:cubicBezTo>
                  <a:cubicBezTo>
                    <a:pt x="24294" y="17831"/>
                    <a:pt x="24003" y="18148"/>
                    <a:pt x="24026" y="18582"/>
                  </a:cubicBezTo>
                  <a:cubicBezTo>
                    <a:pt x="24035" y="18772"/>
                    <a:pt x="23824" y="19020"/>
                    <a:pt x="23646" y="19157"/>
                  </a:cubicBezTo>
                  <a:cubicBezTo>
                    <a:pt x="23475" y="19289"/>
                    <a:pt x="23394" y="19463"/>
                    <a:pt x="23262" y="19607"/>
                  </a:cubicBezTo>
                  <a:cubicBezTo>
                    <a:pt x="23096" y="19790"/>
                    <a:pt x="23049" y="20070"/>
                    <a:pt x="22763" y="20163"/>
                  </a:cubicBezTo>
                  <a:cubicBezTo>
                    <a:pt x="22684" y="20187"/>
                    <a:pt x="22683" y="20399"/>
                    <a:pt x="22602" y="20484"/>
                  </a:cubicBezTo>
                  <a:cubicBezTo>
                    <a:pt x="22409" y="20686"/>
                    <a:pt x="22373" y="21019"/>
                    <a:pt x="22029" y="21067"/>
                  </a:cubicBezTo>
                  <a:cubicBezTo>
                    <a:pt x="22112" y="21331"/>
                    <a:pt x="22378" y="21462"/>
                    <a:pt x="22229" y="21753"/>
                  </a:cubicBezTo>
                  <a:cubicBezTo>
                    <a:pt x="22110" y="21982"/>
                    <a:pt x="21949" y="22081"/>
                    <a:pt x="21735" y="22108"/>
                  </a:cubicBezTo>
                  <a:cubicBezTo>
                    <a:pt x="21521" y="22461"/>
                    <a:pt x="21560" y="23003"/>
                    <a:pt x="20935" y="22989"/>
                  </a:cubicBezTo>
                  <a:cubicBezTo>
                    <a:pt x="20947" y="23567"/>
                    <a:pt x="20411" y="23347"/>
                    <a:pt x="20112" y="23503"/>
                  </a:cubicBezTo>
                  <a:cubicBezTo>
                    <a:pt x="20250" y="23408"/>
                    <a:pt x="20388" y="23312"/>
                    <a:pt x="20527" y="23217"/>
                  </a:cubicBezTo>
                  <a:lnTo>
                    <a:pt x="20528" y="23216"/>
                  </a:lnTo>
                  <a:cubicBezTo>
                    <a:pt x="20528" y="23217"/>
                    <a:pt x="20529" y="23217"/>
                    <a:pt x="20529" y="23217"/>
                  </a:cubicBezTo>
                  <a:lnTo>
                    <a:pt x="20529" y="23213"/>
                  </a:lnTo>
                  <a:cubicBezTo>
                    <a:pt x="20626" y="23119"/>
                    <a:pt x="20731" y="23031"/>
                    <a:pt x="20815" y="22927"/>
                  </a:cubicBezTo>
                  <a:cubicBezTo>
                    <a:pt x="20859" y="22874"/>
                    <a:pt x="20862" y="22788"/>
                    <a:pt x="20906" y="22646"/>
                  </a:cubicBezTo>
                  <a:cubicBezTo>
                    <a:pt x="20602" y="22797"/>
                    <a:pt x="20475" y="22952"/>
                    <a:pt x="20529" y="23213"/>
                  </a:cubicBezTo>
                  <a:lnTo>
                    <a:pt x="20528" y="23216"/>
                  </a:lnTo>
                  <a:cubicBezTo>
                    <a:pt x="20408" y="23087"/>
                    <a:pt x="20293" y="23097"/>
                    <a:pt x="20157" y="23206"/>
                  </a:cubicBezTo>
                  <a:cubicBezTo>
                    <a:pt x="19839" y="23464"/>
                    <a:pt x="19512" y="23710"/>
                    <a:pt x="19188" y="23962"/>
                  </a:cubicBezTo>
                  <a:cubicBezTo>
                    <a:pt x="19413" y="24141"/>
                    <a:pt x="19412" y="24140"/>
                    <a:pt x="19254" y="24255"/>
                  </a:cubicBezTo>
                  <a:cubicBezTo>
                    <a:pt x="19188" y="24304"/>
                    <a:pt x="19127" y="24360"/>
                    <a:pt x="19063" y="24415"/>
                  </a:cubicBezTo>
                  <a:cubicBezTo>
                    <a:pt x="18992" y="24364"/>
                    <a:pt x="18921" y="24313"/>
                    <a:pt x="18850" y="24261"/>
                  </a:cubicBezTo>
                  <a:cubicBezTo>
                    <a:pt x="18944" y="24167"/>
                    <a:pt x="19039" y="24074"/>
                    <a:pt x="19132" y="23981"/>
                  </a:cubicBezTo>
                  <a:cubicBezTo>
                    <a:pt x="18872" y="23925"/>
                    <a:pt x="18791" y="23708"/>
                    <a:pt x="18707" y="23475"/>
                  </a:cubicBezTo>
                  <a:cubicBezTo>
                    <a:pt x="18632" y="23784"/>
                    <a:pt x="18646" y="24118"/>
                    <a:pt x="18235" y="24238"/>
                  </a:cubicBezTo>
                  <a:cubicBezTo>
                    <a:pt x="18148" y="24194"/>
                    <a:pt x="18026" y="24135"/>
                    <a:pt x="17881" y="24064"/>
                  </a:cubicBezTo>
                  <a:cubicBezTo>
                    <a:pt x="17833" y="24224"/>
                    <a:pt x="17794" y="24354"/>
                    <a:pt x="17745" y="24519"/>
                  </a:cubicBezTo>
                  <a:cubicBezTo>
                    <a:pt x="17371" y="24317"/>
                    <a:pt x="17125" y="24625"/>
                    <a:pt x="16825" y="24727"/>
                  </a:cubicBezTo>
                  <a:cubicBezTo>
                    <a:pt x="16672" y="24777"/>
                    <a:pt x="16585" y="25022"/>
                    <a:pt x="16364" y="24880"/>
                  </a:cubicBezTo>
                  <a:cubicBezTo>
                    <a:pt x="16345" y="24868"/>
                    <a:pt x="16276" y="24913"/>
                    <a:pt x="16246" y="24946"/>
                  </a:cubicBezTo>
                  <a:cubicBezTo>
                    <a:pt x="15840" y="25390"/>
                    <a:pt x="15769" y="25415"/>
                    <a:pt x="15188" y="25283"/>
                  </a:cubicBezTo>
                  <a:cubicBezTo>
                    <a:pt x="15027" y="25531"/>
                    <a:pt x="14753" y="25512"/>
                    <a:pt x="14487" y="25543"/>
                  </a:cubicBezTo>
                  <a:cubicBezTo>
                    <a:pt x="14225" y="25575"/>
                    <a:pt x="13947" y="25592"/>
                    <a:pt x="13711" y="25697"/>
                  </a:cubicBezTo>
                  <a:cubicBezTo>
                    <a:pt x="13458" y="25809"/>
                    <a:pt x="13219" y="25840"/>
                    <a:pt x="12967" y="25813"/>
                  </a:cubicBezTo>
                  <a:cubicBezTo>
                    <a:pt x="12729" y="25377"/>
                    <a:pt x="12723" y="25371"/>
                    <a:pt x="12333" y="25562"/>
                  </a:cubicBezTo>
                  <a:lnTo>
                    <a:pt x="12334" y="25561"/>
                  </a:lnTo>
                  <a:cubicBezTo>
                    <a:pt x="12322" y="25561"/>
                    <a:pt x="12311" y="25559"/>
                    <a:pt x="12300" y="25559"/>
                  </a:cubicBezTo>
                  <a:cubicBezTo>
                    <a:pt x="12197" y="25515"/>
                    <a:pt x="12096" y="25470"/>
                    <a:pt x="11995" y="25426"/>
                  </a:cubicBezTo>
                  <a:cubicBezTo>
                    <a:pt x="11985" y="25465"/>
                    <a:pt x="11976" y="25506"/>
                    <a:pt x="11966" y="25546"/>
                  </a:cubicBezTo>
                  <a:cubicBezTo>
                    <a:pt x="12077" y="25551"/>
                    <a:pt x="12188" y="25556"/>
                    <a:pt x="12300" y="25559"/>
                  </a:cubicBezTo>
                  <a:cubicBezTo>
                    <a:pt x="12307" y="25562"/>
                    <a:pt x="12313" y="25566"/>
                    <a:pt x="12320" y="25568"/>
                  </a:cubicBezTo>
                  <a:cubicBezTo>
                    <a:pt x="12325" y="25566"/>
                    <a:pt x="12329" y="25564"/>
                    <a:pt x="12334" y="25562"/>
                  </a:cubicBezTo>
                  <a:cubicBezTo>
                    <a:pt x="12261" y="25691"/>
                    <a:pt x="12176" y="25781"/>
                    <a:pt x="12005" y="25791"/>
                  </a:cubicBezTo>
                  <a:cubicBezTo>
                    <a:pt x="11747" y="25807"/>
                    <a:pt x="11576" y="25536"/>
                    <a:pt x="11255" y="25658"/>
                  </a:cubicBezTo>
                  <a:cubicBezTo>
                    <a:pt x="11023" y="25749"/>
                    <a:pt x="10697" y="25611"/>
                    <a:pt x="10415" y="25559"/>
                  </a:cubicBezTo>
                  <a:cubicBezTo>
                    <a:pt x="10132" y="25507"/>
                    <a:pt x="9851" y="25443"/>
                    <a:pt x="9573" y="25365"/>
                  </a:cubicBezTo>
                  <a:cubicBezTo>
                    <a:pt x="9473" y="25337"/>
                    <a:pt x="9353" y="25277"/>
                    <a:pt x="9300" y="25194"/>
                  </a:cubicBezTo>
                  <a:cubicBezTo>
                    <a:pt x="9151" y="24968"/>
                    <a:pt x="8890" y="24869"/>
                    <a:pt x="8686" y="24838"/>
                  </a:cubicBezTo>
                  <a:cubicBezTo>
                    <a:pt x="8337" y="24785"/>
                    <a:pt x="8088" y="24447"/>
                    <a:pt x="7708" y="24529"/>
                  </a:cubicBezTo>
                  <a:cubicBezTo>
                    <a:pt x="7685" y="24535"/>
                    <a:pt x="7649" y="24465"/>
                    <a:pt x="7614" y="24437"/>
                  </a:cubicBezTo>
                  <a:cubicBezTo>
                    <a:pt x="7487" y="24333"/>
                    <a:pt x="7366" y="24162"/>
                    <a:pt x="7226" y="24144"/>
                  </a:cubicBezTo>
                  <a:cubicBezTo>
                    <a:pt x="6983" y="24114"/>
                    <a:pt x="6846" y="23968"/>
                    <a:pt x="6720" y="23813"/>
                  </a:cubicBezTo>
                  <a:cubicBezTo>
                    <a:pt x="6489" y="23531"/>
                    <a:pt x="6261" y="23271"/>
                    <a:pt x="5876" y="23206"/>
                  </a:cubicBezTo>
                  <a:cubicBezTo>
                    <a:pt x="5462" y="23136"/>
                    <a:pt x="5384" y="22729"/>
                    <a:pt x="5176" y="22462"/>
                  </a:cubicBezTo>
                  <a:cubicBezTo>
                    <a:pt x="4926" y="22143"/>
                    <a:pt x="4777" y="21703"/>
                    <a:pt x="4465" y="21485"/>
                  </a:cubicBezTo>
                  <a:cubicBezTo>
                    <a:pt x="4195" y="21297"/>
                    <a:pt x="4147" y="20999"/>
                    <a:pt x="3877" y="20843"/>
                  </a:cubicBezTo>
                  <a:cubicBezTo>
                    <a:pt x="4184" y="20459"/>
                    <a:pt x="3986" y="20167"/>
                    <a:pt x="3764" y="19818"/>
                  </a:cubicBezTo>
                  <a:cubicBezTo>
                    <a:pt x="3688" y="19941"/>
                    <a:pt x="3639" y="20020"/>
                    <a:pt x="3556" y="20154"/>
                  </a:cubicBezTo>
                  <a:cubicBezTo>
                    <a:pt x="3522" y="20051"/>
                    <a:pt x="3483" y="19998"/>
                    <a:pt x="3496" y="19963"/>
                  </a:cubicBezTo>
                  <a:cubicBezTo>
                    <a:pt x="3591" y="19695"/>
                    <a:pt x="3516" y="19534"/>
                    <a:pt x="3259" y="19387"/>
                  </a:cubicBezTo>
                  <a:cubicBezTo>
                    <a:pt x="3170" y="19336"/>
                    <a:pt x="3179" y="19082"/>
                    <a:pt x="3178" y="18920"/>
                  </a:cubicBezTo>
                  <a:cubicBezTo>
                    <a:pt x="3177" y="18723"/>
                    <a:pt x="3328" y="18528"/>
                    <a:pt x="3188" y="18327"/>
                  </a:cubicBezTo>
                  <a:cubicBezTo>
                    <a:pt x="3190" y="18328"/>
                    <a:pt x="3191" y="18330"/>
                    <a:pt x="3194" y="18330"/>
                  </a:cubicBezTo>
                  <a:cubicBezTo>
                    <a:pt x="3191" y="18325"/>
                    <a:pt x="3188" y="18317"/>
                    <a:pt x="3185" y="18312"/>
                  </a:cubicBezTo>
                  <a:cubicBezTo>
                    <a:pt x="3214" y="18258"/>
                    <a:pt x="3273" y="18186"/>
                    <a:pt x="3258" y="18155"/>
                  </a:cubicBezTo>
                  <a:cubicBezTo>
                    <a:pt x="3038" y="17738"/>
                    <a:pt x="2805" y="17327"/>
                    <a:pt x="2571" y="16916"/>
                  </a:cubicBezTo>
                  <a:cubicBezTo>
                    <a:pt x="2558" y="16893"/>
                    <a:pt x="2495" y="16898"/>
                    <a:pt x="2424" y="16884"/>
                  </a:cubicBezTo>
                  <a:cubicBezTo>
                    <a:pt x="2523" y="17076"/>
                    <a:pt x="2604" y="17243"/>
                    <a:pt x="2691" y="17405"/>
                  </a:cubicBezTo>
                  <a:cubicBezTo>
                    <a:pt x="2854" y="17708"/>
                    <a:pt x="3021" y="18009"/>
                    <a:pt x="3185" y="18312"/>
                  </a:cubicBezTo>
                  <a:cubicBezTo>
                    <a:pt x="3184" y="18314"/>
                    <a:pt x="3183" y="18316"/>
                    <a:pt x="3183" y="18317"/>
                  </a:cubicBezTo>
                  <a:cubicBezTo>
                    <a:pt x="3185" y="18321"/>
                    <a:pt x="3185" y="18325"/>
                    <a:pt x="3188" y="18327"/>
                  </a:cubicBezTo>
                  <a:cubicBezTo>
                    <a:pt x="2839" y="18203"/>
                    <a:pt x="2637" y="17966"/>
                    <a:pt x="2647" y="17581"/>
                  </a:cubicBezTo>
                  <a:cubicBezTo>
                    <a:pt x="2465" y="17502"/>
                    <a:pt x="2304" y="17432"/>
                    <a:pt x="2118" y="17352"/>
                  </a:cubicBezTo>
                  <a:cubicBezTo>
                    <a:pt x="2173" y="17260"/>
                    <a:pt x="2216" y="17185"/>
                    <a:pt x="2279" y="17080"/>
                  </a:cubicBezTo>
                  <a:cubicBezTo>
                    <a:pt x="1740" y="16851"/>
                    <a:pt x="1673" y="16272"/>
                    <a:pt x="1408" y="15840"/>
                  </a:cubicBezTo>
                  <a:cubicBezTo>
                    <a:pt x="1313" y="15684"/>
                    <a:pt x="1225" y="15520"/>
                    <a:pt x="1100" y="15386"/>
                  </a:cubicBezTo>
                  <a:cubicBezTo>
                    <a:pt x="968" y="15247"/>
                    <a:pt x="817" y="15124"/>
                    <a:pt x="657" y="14978"/>
                  </a:cubicBezTo>
                  <a:cubicBezTo>
                    <a:pt x="726" y="14878"/>
                    <a:pt x="793" y="14778"/>
                    <a:pt x="881" y="14652"/>
                  </a:cubicBezTo>
                  <a:cubicBezTo>
                    <a:pt x="298" y="14178"/>
                    <a:pt x="305" y="13528"/>
                    <a:pt x="339" y="12868"/>
                  </a:cubicBezTo>
                  <a:cubicBezTo>
                    <a:pt x="343" y="12806"/>
                    <a:pt x="404" y="12721"/>
                    <a:pt x="381" y="12686"/>
                  </a:cubicBezTo>
                  <a:cubicBezTo>
                    <a:pt x="0" y="12130"/>
                    <a:pt x="392" y="11610"/>
                    <a:pt x="456" y="11080"/>
                  </a:cubicBezTo>
                  <a:cubicBezTo>
                    <a:pt x="495" y="10760"/>
                    <a:pt x="465" y="10409"/>
                    <a:pt x="762" y="10159"/>
                  </a:cubicBezTo>
                  <a:cubicBezTo>
                    <a:pt x="881" y="10059"/>
                    <a:pt x="1058" y="9836"/>
                    <a:pt x="1026" y="9781"/>
                  </a:cubicBezTo>
                  <a:cubicBezTo>
                    <a:pt x="887" y="9553"/>
                    <a:pt x="1201" y="9563"/>
                    <a:pt x="1183" y="9387"/>
                  </a:cubicBezTo>
                  <a:cubicBezTo>
                    <a:pt x="1157" y="9145"/>
                    <a:pt x="1524" y="9026"/>
                    <a:pt x="1463" y="8739"/>
                  </a:cubicBezTo>
                  <a:cubicBezTo>
                    <a:pt x="1825" y="8793"/>
                    <a:pt x="1696" y="8486"/>
                    <a:pt x="1784" y="8293"/>
                  </a:cubicBezTo>
                  <a:cubicBezTo>
                    <a:pt x="2116" y="8192"/>
                    <a:pt x="2341" y="7955"/>
                    <a:pt x="2392" y="7572"/>
                  </a:cubicBezTo>
                  <a:cubicBezTo>
                    <a:pt x="2398" y="7527"/>
                    <a:pt x="2432" y="7448"/>
                    <a:pt x="2450" y="7448"/>
                  </a:cubicBezTo>
                  <a:cubicBezTo>
                    <a:pt x="2773" y="7463"/>
                    <a:pt x="2828" y="7090"/>
                    <a:pt x="3089" y="7009"/>
                  </a:cubicBezTo>
                  <a:cubicBezTo>
                    <a:pt x="3188" y="6978"/>
                    <a:pt x="3288" y="6898"/>
                    <a:pt x="3352" y="6812"/>
                  </a:cubicBezTo>
                  <a:cubicBezTo>
                    <a:pt x="3877" y="6114"/>
                    <a:pt x="4596" y="5694"/>
                    <a:pt x="5389" y="5382"/>
                  </a:cubicBezTo>
                  <a:cubicBezTo>
                    <a:pt x="5933" y="5167"/>
                    <a:pt x="6420" y="4843"/>
                    <a:pt x="6942" y="4592"/>
                  </a:cubicBezTo>
                  <a:cubicBezTo>
                    <a:pt x="7268" y="4436"/>
                    <a:pt x="7634" y="4368"/>
                    <a:pt x="7972" y="4235"/>
                  </a:cubicBezTo>
                  <a:cubicBezTo>
                    <a:pt x="8288" y="4111"/>
                    <a:pt x="8671" y="4105"/>
                    <a:pt x="8869" y="3760"/>
                  </a:cubicBezTo>
                  <a:cubicBezTo>
                    <a:pt x="9554" y="3421"/>
                    <a:pt x="10073" y="2775"/>
                    <a:pt x="10865" y="2651"/>
                  </a:cubicBezTo>
                  <a:cubicBezTo>
                    <a:pt x="11154" y="2605"/>
                    <a:pt x="11268" y="2360"/>
                    <a:pt x="11500" y="2249"/>
                  </a:cubicBezTo>
                  <a:cubicBezTo>
                    <a:pt x="12077" y="1972"/>
                    <a:pt x="12483" y="1779"/>
                    <a:pt x="12855" y="1667"/>
                  </a:cubicBezTo>
                  <a:cubicBezTo>
                    <a:pt x="13264" y="1545"/>
                    <a:pt x="13745" y="1584"/>
                    <a:pt x="14077" y="1389"/>
                  </a:cubicBezTo>
                  <a:cubicBezTo>
                    <a:pt x="14656" y="1049"/>
                    <a:pt x="15293" y="1031"/>
                    <a:pt x="15896" y="917"/>
                  </a:cubicBezTo>
                  <a:cubicBezTo>
                    <a:pt x="16443" y="816"/>
                    <a:pt x="16947" y="655"/>
                    <a:pt x="17462" y="469"/>
                  </a:cubicBezTo>
                  <a:cubicBezTo>
                    <a:pt x="17683" y="390"/>
                    <a:pt x="17960" y="467"/>
                    <a:pt x="18241" y="472"/>
                  </a:cubicBezTo>
                  <a:cubicBezTo>
                    <a:pt x="18640" y="0"/>
                    <a:pt x="19229" y="273"/>
                    <a:pt x="19669" y="171"/>
                  </a:cubicBezTo>
                  <a:cubicBezTo>
                    <a:pt x="19810" y="321"/>
                    <a:pt x="19906" y="422"/>
                    <a:pt x="19999" y="523"/>
                  </a:cubicBezTo>
                  <a:lnTo>
                    <a:pt x="19997" y="521"/>
                  </a:lnTo>
                  <a:lnTo>
                    <a:pt x="20002" y="516"/>
                  </a:lnTo>
                  <a:cubicBezTo>
                    <a:pt x="20005" y="521"/>
                    <a:pt x="20007" y="526"/>
                    <a:pt x="20008" y="532"/>
                  </a:cubicBezTo>
                  <a:lnTo>
                    <a:pt x="20000" y="524"/>
                  </a:lnTo>
                  <a:cubicBezTo>
                    <a:pt x="20012" y="612"/>
                    <a:pt x="20024" y="700"/>
                    <a:pt x="20037" y="792"/>
                  </a:cubicBezTo>
                  <a:cubicBezTo>
                    <a:pt x="20540" y="630"/>
                    <a:pt x="20910" y="922"/>
                    <a:pt x="21292" y="1107"/>
                  </a:cubicBezTo>
                  <a:cubicBezTo>
                    <a:pt x="21558" y="1235"/>
                    <a:pt x="21799" y="1343"/>
                    <a:pt x="22188" y="1224"/>
                  </a:cubicBezTo>
                  <a:cubicBezTo>
                    <a:pt x="22023" y="1105"/>
                    <a:pt x="21872" y="940"/>
                    <a:pt x="21819" y="967"/>
                  </a:cubicBezTo>
                  <a:cubicBezTo>
                    <a:pt x="21558" y="1098"/>
                    <a:pt x="21428" y="813"/>
                    <a:pt x="21182" y="855"/>
                  </a:cubicBezTo>
                  <a:cubicBezTo>
                    <a:pt x="21195" y="711"/>
                    <a:pt x="21206" y="605"/>
                    <a:pt x="21218" y="488"/>
                  </a:cubicBezTo>
                  <a:cubicBezTo>
                    <a:pt x="21828" y="437"/>
                    <a:pt x="22123" y="933"/>
                    <a:pt x="22570" y="1198"/>
                  </a:cubicBezTo>
                  <a:cubicBezTo>
                    <a:pt x="22412" y="1457"/>
                    <a:pt x="22021" y="1630"/>
                    <a:pt x="22308" y="2044"/>
                  </a:cubicBezTo>
                  <a:cubicBezTo>
                    <a:pt x="22435" y="2001"/>
                    <a:pt x="22565" y="1957"/>
                    <a:pt x="22709" y="1907"/>
                  </a:cubicBezTo>
                  <a:cubicBezTo>
                    <a:pt x="23019" y="2004"/>
                    <a:pt x="23153" y="2254"/>
                    <a:pt x="23190" y="2686"/>
                  </a:cubicBezTo>
                  <a:cubicBezTo>
                    <a:pt x="23338" y="2402"/>
                    <a:pt x="23437" y="2213"/>
                    <a:pt x="23535" y="2029"/>
                  </a:cubicBezTo>
                  <a:cubicBezTo>
                    <a:pt x="23669" y="2124"/>
                    <a:pt x="23817" y="2204"/>
                    <a:pt x="23925" y="2323"/>
                  </a:cubicBezTo>
                  <a:cubicBezTo>
                    <a:pt x="23986" y="2388"/>
                    <a:pt x="24018" y="2543"/>
                    <a:pt x="23982" y="2620"/>
                  </a:cubicBezTo>
                  <a:cubicBezTo>
                    <a:pt x="23785" y="3047"/>
                    <a:pt x="23986" y="3342"/>
                    <a:pt x="24298" y="3659"/>
                  </a:cubicBezTo>
                  <a:cubicBezTo>
                    <a:pt x="24370" y="3504"/>
                    <a:pt x="24430" y="3375"/>
                    <a:pt x="24490" y="3246"/>
                  </a:cubicBezTo>
                  <a:cubicBezTo>
                    <a:pt x="24527" y="3235"/>
                    <a:pt x="24563" y="3225"/>
                    <a:pt x="24598" y="3217"/>
                  </a:cubicBezTo>
                  <a:cubicBezTo>
                    <a:pt x="24621" y="3381"/>
                    <a:pt x="24643" y="3547"/>
                    <a:pt x="24664" y="3713"/>
                  </a:cubicBezTo>
                  <a:cubicBezTo>
                    <a:pt x="24710" y="3693"/>
                    <a:pt x="24755" y="3672"/>
                    <a:pt x="24803" y="3652"/>
                  </a:cubicBezTo>
                  <a:cubicBezTo>
                    <a:pt x="24743" y="3831"/>
                    <a:pt x="24309" y="3887"/>
                    <a:pt x="24634" y="4208"/>
                  </a:cubicBezTo>
                  <a:cubicBezTo>
                    <a:pt x="24798" y="4162"/>
                    <a:pt x="24978" y="4113"/>
                    <a:pt x="25100" y="4079"/>
                  </a:cubicBezTo>
                  <a:cubicBezTo>
                    <a:pt x="25268" y="4420"/>
                    <a:pt x="25450" y="4725"/>
                    <a:pt x="25577" y="5054"/>
                  </a:cubicBezTo>
                  <a:cubicBezTo>
                    <a:pt x="25748" y="5491"/>
                    <a:pt x="25887" y="5943"/>
                    <a:pt x="26009" y="6397"/>
                  </a:cubicBezTo>
                  <a:cubicBezTo>
                    <a:pt x="26031" y="6479"/>
                    <a:pt x="25910" y="6599"/>
                    <a:pt x="25856" y="6702"/>
                  </a:cubicBezTo>
                  <a:lnTo>
                    <a:pt x="25854" y="6702"/>
                  </a:lnTo>
                  <a:cubicBezTo>
                    <a:pt x="25966" y="7142"/>
                    <a:pt x="25963" y="7614"/>
                    <a:pt x="26233" y="8013"/>
                  </a:cubicBezTo>
                  <a:cubicBezTo>
                    <a:pt x="26297" y="8109"/>
                    <a:pt x="26346" y="8297"/>
                    <a:pt x="26295" y="8374"/>
                  </a:cubicBezTo>
                  <a:cubicBezTo>
                    <a:pt x="26014" y="8801"/>
                    <a:pt x="26312" y="9246"/>
                    <a:pt x="26223" y="9668"/>
                  </a:cubicBezTo>
                  <a:cubicBezTo>
                    <a:pt x="26113" y="10178"/>
                    <a:pt x="26403" y="10703"/>
                    <a:pt x="26144" y="11208"/>
                  </a:cubicBezTo>
                  <a:cubicBezTo>
                    <a:pt x="26102" y="11289"/>
                    <a:pt x="26182" y="11438"/>
                    <a:pt x="26217" y="11552"/>
                  </a:cubicBezTo>
                  <a:cubicBezTo>
                    <a:pt x="26294" y="11814"/>
                    <a:pt x="26362" y="12073"/>
                    <a:pt x="26104" y="12335"/>
                  </a:cubicBezTo>
                  <a:cubicBezTo>
                    <a:pt x="26208" y="12336"/>
                    <a:pt x="26266" y="12336"/>
                    <a:pt x="26328" y="12336"/>
                  </a:cubicBezTo>
                  <a:cubicBezTo>
                    <a:pt x="26348" y="12493"/>
                    <a:pt x="26274" y="12516"/>
                    <a:pt x="26133" y="12519"/>
                  </a:cubicBezTo>
                  <a:cubicBezTo>
                    <a:pt x="26021" y="12523"/>
                    <a:pt x="25831" y="12576"/>
                    <a:pt x="25814" y="12644"/>
                  </a:cubicBezTo>
                  <a:cubicBezTo>
                    <a:pt x="25738" y="12938"/>
                    <a:pt x="25358" y="13137"/>
                    <a:pt x="25581" y="13547"/>
                  </a:cubicBezTo>
                  <a:cubicBezTo>
                    <a:pt x="25613" y="13568"/>
                    <a:pt x="25686" y="13626"/>
                    <a:pt x="25770" y="13664"/>
                  </a:cubicBezTo>
                  <a:cubicBezTo>
                    <a:pt x="25851" y="13702"/>
                    <a:pt x="25940" y="13719"/>
                    <a:pt x="26104" y="13768"/>
                  </a:cubicBezTo>
                  <a:cubicBezTo>
                    <a:pt x="25937" y="13898"/>
                    <a:pt x="25821" y="13986"/>
                    <a:pt x="25675" y="14098"/>
                  </a:cubicBezTo>
                  <a:cubicBezTo>
                    <a:pt x="25716" y="14147"/>
                    <a:pt x="25762" y="14199"/>
                    <a:pt x="25838" y="14287"/>
                  </a:cubicBezTo>
                  <a:cubicBezTo>
                    <a:pt x="25653" y="14438"/>
                    <a:pt x="25463" y="14589"/>
                    <a:pt x="25279" y="14743"/>
                  </a:cubicBezTo>
                  <a:cubicBezTo>
                    <a:pt x="25203" y="14805"/>
                    <a:pt x="25090" y="14862"/>
                    <a:pt x="25069" y="14942"/>
                  </a:cubicBezTo>
                  <a:cubicBezTo>
                    <a:pt x="25035" y="15069"/>
                    <a:pt x="25012" y="15268"/>
                    <a:pt x="25081" y="15334"/>
                  </a:cubicBezTo>
                  <a:cubicBezTo>
                    <a:pt x="25161" y="15410"/>
                    <a:pt x="25347" y="15379"/>
                    <a:pt x="25533" y="15399"/>
                  </a:cubicBezTo>
                  <a:cubicBezTo>
                    <a:pt x="25571" y="15573"/>
                    <a:pt x="25632" y="15783"/>
                    <a:pt x="25287" y="15840"/>
                  </a:cubicBezTo>
                  <a:close/>
                  <a:moveTo>
                    <a:pt x="2188" y="15684"/>
                  </a:moveTo>
                  <a:cubicBezTo>
                    <a:pt x="2161" y="15545"/>
                    <a:pt x="2173" y="15428"/>
                    <a:pt x="2125" y="15392"/>
                  </a:cubicBezTo>
                  <a:cubicBezTo>
                    <a:pt x="1991" y="15290"/>
                    <a:pt x="1877" y="15376"/>
                    <a:pt x="1720" y="15497"/>
                  </a:cubicBezTo>
                  <a:cubicBezTo>
                    <a:pt x="1892" y="15565"/>
                    <a:pt x="2011" y="15613"/>
                    <a:pt x="2188" y="15684"/>
                  </a:cubicBezTo>
                  <a:close/>
                  <a:moveTo>
                    <a:pt x="11653" y="3108"/>
                  </a:moveTo>
                  <a:cubicBezTo>
                    <a:pt x="11924" y="3013"/>
                    <a:pt x="11924" y="3013"/>
                    <a:pt x="11760" y="2755"/>
                  </a:cubicBezTo>
                  <a:cubicBezTo>
                    <a:pt x="11721" y="2883"/>
                    <a:pt x="11690" y="2990"/>
                    <a:pt x="11653" y="3108"/>
                  </a:cubicBezTo>
                  <a:close/>
                  <a:moveTo>
                    <a:pt x="10632" y="7491"/>
                  </a:moveTo>
                  <a:cubicBezTo>
                    <a:pt x="10617" y="7474"/>
                    <a:pt x="10601" y="7457"/>
                    <a:pt x="10586" y="7439"/>
                  </a:cubicBezTo>
                  <a:cubicBezTo>
                    <a:pt x="10531" y="7490"/>
                    <a:pt x="10476" y="7540"/>
                    <a:pt x="10420" y="7590"/>
                  </a:cubicBezTo>
                  <a:cubicBezTo>
                    <a:pt x="10434" y="7605"/>
                    <a:pt x="10448" y="7623"/>
                    <a:pt x="10464" y="7638"/>
                  </a:cubicBezTo>
                  <a:cubicBezTo>
                    <a:pt x="10519" y="7589"/>
                    <a:pt x="10575" y="7540"/>
                    <a:pt x="10632" y="7491"/>
                  </a:cubicBezTo>
                  <a:close/>
                  <a:moveTo>
                    <a:pt x="13573" y="2509"/>
                  </a:moveTo>
                  <a:cubicBezTo>
                    <a:pt x="13449" y="2233"/>
                    <a:pt x="13449" y="2233"/>
                    <a:pt x="13110" y="2199"/>
                  </a:cubicBezTo>
                  <a:cubicBezTo>
                    <a:pt x="13099" y="2042"/>
                    <a:pt x="13145" y="1786"/>
                    <a:pt x="12883" y="1841"/>
                  </a:cubicBezTo>
                  <a:cubicBezTo>
                    <a:pt x="12625" y="1894"/>
                    <a:pt x="12675" y="2108"/>
                    <a:pt x="12795" y="2274"/>
                  </a:cubicBezTo>
                  <a:cubicBezTo>
                    <a:pt x="12453" y="2553"/>
                    <a:pt x="12453" y="2553"/>
                    <a:pt x="12573" y="2957"/>
                  </a:cubicBezTo>
                  <a:cubicBezTo>
                    <a:pt x="12974" y="2952"/>
                    <a:pt x="13281" y="2750"/>
                    <a:pt x="13573" y="2509"/>
                  </a:cubicBezTo>
                  <a:close/>
                  <a:moveTo>
                    <a:pt x="9269" y="22342"/>
                  </a:moveTo>
                  <a:cubicBezTo>
                    <a:pt x="9111" y="22197"/>
                    <a:pt x="8952" y="22050"/>
                    <a:pt x="8791" y="21904"/>
                  </a:cubicBezTo>
                  <a:cubicBezTo>
                    <a:pt x="8770" y="21924"/>
                    <a:pt x="8750" y="21941"/>
                    <a:pt x="8729" y="21961"/>
                  </a:cubicBezTo>
                  <a:cubicBezTo>
                    <a:pt x="8871" y="22124"/>
                    <a:pt x="9014" y="22286"/>
                    <a:pt x="9156" y="22450"/>
                  </a:cubicBezTo>
                  <a:cubicBezTo>
                    <a:pt x="9194" y="22414"/>
                    <a:pt x="9232" y="22378"/>
                    <a:pt x="9269" y="22342"/>
                  </a:cubicBezTo>
                  <a:close/>
                  <a:moveTo>
                    <a:pt x="9609" y="21920"/>
                  </a:moveTo>
                  <a:cubicBezTo>
                    <a:pt x="9619" y="21708"/>
                    <a:pt x="9627" y="21503"/>
                    <a:pt x="9634" y="21298"/>
                  </a:cubicBezTo>
                  <a:cubicBezTo>
                    <a:pt x="9601" y="21298"/>
                    <a:pt x="9565" y="21298"/>
                    <a:pt x="9531" y="21299"/>
                  </a:cubicBezTo>
                  <a:cubicBezTo>
                    <a:pt x="9343" y="21760"/>
                    <a:pt x="9343" y="21760"/>
                    <a:pt x="9609" y="21920"/>
                  </a:cubicBezTo>
                  <a:close/>
                  <a:moveTo>
                    <a:pt x="10098" y="22732"/>
                  </a:moveTo>
                  <a:cubicBezTo>
                    <a:pt x="10064" y="22689"/>
                    <a:pt x="10044" y="22640"/>
                    <a:pt x="10012" y="22633"/>
                  </a:cubicBezTo>
                  <a:cubicBezTo>
                    <a:pt x="9982" y="22625"/>
                    <a:pt x="9940" y="22658"/>
                    <a:pt x="9904" y="22674"/>
                  </a:cubicBezTo>
                  <a:cubicBezTo>
                    <a:pt x="9927" y="22719"/>
                    <a:pt x="9951" y="22764"/>
                    <a:pt x="9974" y="22809"/>
                  </a:cubicBezTo>
                  <a:cubicBezTo>
                    <a:pt x="10009" y="22785"/>
                    <a:pt x="10046" y="22763"/>
                    <a:pt x="10098" y="22732"/>
                  </a:cubicBezTo>
                  <a:close/>
                  <a:moveTo>
                    <a:pt x="19142" y="2288"/>
                  </a:moveTo>
                  <a:cubicBezTo>
                    <a:pt x="19155" y="2354"/>
                    <a:pt x="19192" y="2426"/>
                    <a:pt x="19242" y="2472"/>
                  </a:cubicBezTo>
                  <a:cubicBezTo>
                    <a:pt x="19261" y="2488"/>
                    <a:pt x="19385" y="2436"/>
                    <a:pt x="19386" y="2411"/>
                  </a:cubicBezTo>
                  <a:cubicBezTo>
                    <a:pt x="19391" y="2347"/>
                    <a:pt x="19353" y="2280"/>
                    <a:pt x="19323" y="2181"/>
                  </a:cubicBezTo>
                  <a:cubicBezTo>
                    <a:pt x="19236" y="2230"/>
                    <a:pt x="19138" y="2268"/>
                    <a:pt x="19142" y="2288"/>
                  </a:cubicBezTo>
                  <a:close/>
                  <a:moveTo>
                    <a:pt x="11863" y="23531"/>
                  </a:moveTo>
                  <a:cubicBezTo>
                    <a:pt x="12098" y="23500"/>
                    <a:pt x="12334" y="23471"/>
                    <a:pt x="12572" y="23440"/>
                  </a:cubicBezTo>
                  <a:cubicBezTo>
                    <a:pt x="12617" y="23526"/>
                    <a:pt x="12669" y="23629"/>
                    <a:pt x="12738" y="23765"/>
                  </a:cubicBezTo>
                  <a:cubicBezTo>
                    <a:pt x="12857" y="23640"/>
                    <a:pt x="12940" y="23552"/>
                    <a:pt x="13027" y="23461"/>
                  </a:cubicBezTo>
                  <a:cubicBezTo>
                    <a:pt x="12839" y="23148"/>
                    <a:pt x="12526" y="23317"/>
                    <a:pt x="12297" y="23227"/>
                  </a:cubicBezTo>
                  <a:cubicBezTo>
                    <a:pt x="12029" y="23122"/>
                    <a:pt x="12042" y="23461"/>
                    <a:pt x="11833" y="23416"/>
                  </a:cubicBezTo>
                  <a:cubicBezTo>
                    <a:pt x="11843" y="23453"/>
                    <a:pt x="11853" y="23493"/>
                    <a:pt x="11863" y="23531"/>
                  </a:cubicBezTo>
                  <a:close/>
                  <a:moveTo>
                    <a:pt x="13162" y="24322"/>
                  </a:moveTo>
                  <a:cubicBezTo>
                    <a:pt x="12627" y="23718"/>
                    <a:pt x="12302" y="23650"/>
                    <a:pt x="11739" y="23998"/>
                  </a:cubicBezTo>
                  <a:cubicBezTo>
                    <a:pt x="11994" y="24060"/>
                    <a:pt x="12173" y="24180"/>
                    <a:pt x="12462" y="24093"/>
                  </a:cubicBezTo>
                  <a:cubicBezTo>
                    <a:pt x="12654" y="24036"/>
                    <a:pt x="12926" y="24238"/>
                    <a:pt x="13162" y="24322"/>
                  </a:cubicBezTo>
                  <a:close/>
                  <a:moveTo>
                    <a:pt x="13996" y="22779"/>
                  </a:moveTo>
                  <a:cubicBezTo>
                    <a:pt x="13928" y="22734"/>
                    <a:pt x="13851" y="22644"/>
                    <a:pt x="13793" y="22654"/>
                  </a:cubicBezTo>
                  <a:cubicBezTo>
                    <a:pt x="13680" y="22675"/>
                    <a:pt x="13501" y="22639"/>
                    <a:pt x="13468" y="22899"/>
                  </a:cubicBezTo>
                  <a:cubicBezTo>
                    <a:pt x="13646" y="22905"/>
                    <a:pt x="13798" y="22909"/>
                    <a:pt x="13952" y="22914"/>
                  </a:cubicBezTo>
                  <a:cubicBezTo>
                    <a:pt x="13968" y="22870"/>
                    <a:pt x="13982" y="22825"/>
                    <a:pt x="13996" y="22779"/>
                  </a:cubicBezTo>
                  <a:close/>
                  <a:moveTo>
                    <a:pt x="15022" y="25145"/>
                  </a:moveTo>
                  <a:cubicBezTo>
                    <a:pt x="14842" y="24979"/>
                    <a:pt x="14734" y="25055"/>
                    <a:pt x="14608" y="25196"/>
                  </a:cubicBezTo>
                  <a:cubicBezTo>
                    <a:pt x="14758" y="25336"/>
                    <a:pt x="14869" y="25303"/>
                    <a:pt x="15022" y="25145"/>
                  </a:cubicBezTo>
                  <a:close/>
                  <a:moveTo>
                    <a:pt x="15500" y="25035"/>
                  </a:moveTo>
                  <a:cubicBezTo>
                    <a:pt x="15480" y="24993"/>
                    <a:pt x="15438" y="24952"/>
                    <a:pt x="15395" y="24937"/>
                  </a:cubicBezTo>
                  <a:cubicBezTo>
                    <a:pt x="15375" y="24930"/>
                    <a:pt x="15334" y="24979"/>
                    <a:pt x="15302" y="25000"/>
                  </a:cubicBezTo>
                  <a:cubicBezTo>
                    <a:pt x="15329" y="25030"/>
                    <a:pt x="15356" y="25058"/>
                    <a:pt x="15424" y="25128"/>
                  </a:cubicBezTo>
                  <a:cubicBezTo>
                    <a:pt x="15451" y="25097"/>
                    <a:pt x="15509" y="25051"/>
                    <a:pt x="15500" y="25035"/>
                  </a:cubicBezTo>
                  <a:close/>
                  <a:moveTo>
                    <a:pt x="23493" y="3504"/>
                  </a:moveTo>
                  <a:cubicBezTo>
                    <a:pt x="23517" y="3469"/>
                    <a:pt x="23542" y="3435"/>
                    <a:pt x="23565" y="3400"/>
                  </a:cubicBezTo>
                  <a:cubicBezTo>
                    <a:pt x="23493" y="3348"/>
                    <a:pt x="23420" y="3296"/>
                    <a:pt x="23266" y="3185"/>
                  </a:cubicBezTo>
                  <a:cubicBezTo>
                    <a:pt x="23314" y="3353"/>
                    <a:pt x="23314" y="3410"/>
                    <a:pt x="23342" y="3437"/>
                  </a:cubicBezTo>
                  <a:cubicBezTo>
                    <a:pt x="23381" y="3472"/>
                    <a:pt x="23443" y="3482"/>
                    <a:pt x="23493" y="3504"/>
                  </a:cubicBezTo>
                  <a:close/>
                  <a:moveTo>
                    <a:pt x="17832" y="23244"/>
                  </a:moveTo>
                  <a:cubicBezTo>
                    <a:pt x="17830" y="23221"/>
                    <a:pt x="17830" y="23198"/>
                    <a:pt x="17829" y="23175"/>
                  </a:cubicBezTo>
                  <a:cubicBezTo>
                    <a:pt x="17724" y="23181"/>
                    <a:pt x="17620" y="23188"/>
                    <a:pt x="17514" y="23196"/>
                  </a:cubicBezTo>
                  <a:cubicBezTo>
                    <a:pt x="17515" y="23218"/>
                    <a:pt x="17516" y="23240"/>
                    <a:pt x="17516" y="23260"/>
                  </a:cubicBezTo>
                  <a:cubicBezTo>
                    <a:pt x="17622" y="23255"/>
                    <a:pt x="17728" y="23249"/>
                    <a:pt x="17832" y="23244"/>
                  </a:cubicBezTo>
                  <a:close/>
                  <a:moveTo>
                    <a:pt x="25365" y="5576"/>
                  </a:moveTo>
                  <a:cubicBezTo>
                    <a:pt x="25382" y="5295"/>
                    <a:pt x="25403" y="5031"/>
                    <a:pt x="25047" y="4943"/>
                  </a:cubicBezTo>
                  <a:cubicBezTo>
                    <a:pt x="25085" y="5416"/>
                    <a:pt x="25120" y="5493"/>
                    <a:pt x="25365" y="5576"/>
                  </a:cubicBezTo>
                  <a:close/>
                  <a:moveTo>
                    <a:pt x="25363" y="6324"/>
                  </a:moveTo>
                  <a:cubicBezTo>
                    <a:pt x="25219" y="6441"/>
                    <a:pt x="25107" y="6531"/>
                    <a:pt x="24939" y="6668"/>
                  </a:cubicBezTo>
                  <a:cubicBezTo>
                    <a:pt x="25306" y="6651"/>
                    <a:pt x="25306" y="6651"/>
                    <a:pt x="25363" y="6324"/>
                  </a:cubicBezTo>
                  <a:close/>
                  <a:moveTo>
                    <a:pt x="21653" y="21643"/>
                  </a:moveTo>
                  <a:cubicBezTo>
                    <a:pt x="21550" y="21726"/>
                    <a:pt x="21466" y="21790"/>
                    <a:pt x="21347" y="21885"/>
                  </a:cubicBezTo>
                  <a:cubicBezTo>
                    <a:pt x="21696" y="21942"/>
                    <a:pt x="21696" y="21942"/>
                    <a:pt x="21653" y="21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22904" y="-788612"/>
              <a:ext cx="34904" cy="29277"/>
            </a:xfrm>
            <a:custGeom>
              <a:avLst/>
              <a:gdLst/>
              <a:ahLst/>
              <a:cxnLst/>
              <a:rect l="l" t="t" r="r" b="b"/>
              <a:pathLst>
                <a:path w="825" h="692" extrusionOk="0">
                  <a:moveTo>
                    <a:pt x="337" y="111"/>
                  </a:moveTo>
                  <a:cubicBezTo>
                    <a:pt x="290" y="37"/>
                    <a:pt x="126" y="38"/>
                    <a:pt x="1" y="0"/>
                  </a:cubicBezTo>
                  <a:cubicBezTo>
                    <a:pt x="104" y="220"/>
                    <a:pt x="141" y="444"/>
                    <a:pt x="275" y="544"/>
                  </a:cubicBezTo>
                  <a:cubicBezTo>
                    <a:pt x="413" y="652"/>
                    <a:pt x="635" y="650"/>
                    <a:pt x="825" y="691"/>
                  </a:cubicBezTo>
                  <a:cubicBezTo>
                    <a:pt x="807" y="383"/>
                    <a:pt x="476" y="327"/>
                    <a:pt x="337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57767" y="-759377"/>
              <a:ext cx="888" cy="888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" y="0"/>
                  </a:moveTo>
                  <a:cubicBezTo>
                    <a:pt x="1" y="6"/>
                    <a:pt x="4" y="10"/>
                    <a:pt x="4" y="15"/>
                  </a:cubicBezTo>
                  <a:lnTo>
                    <a:pt x="5" y="15"/>
                  </a:lnTo>
                  <a:cubicBezTo>
                    <a:pt x="8" y="16"/>
                    <a:pt x="10" y="19"/>
                    <a:pt x="13" y="20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05836" y="-836463"/>
              <a:ext cx="34227" cy="14004"/>
            </a:xfrm>
            <a:custGeom>
              <a:avLst/>
              <a:gdLst/>
              <a:ahLst/>
              <a:cxnLst/>
              <a:rect l="l" t="t" r="r" b="b"/>
              <a:pathLst>
                <a:path w="809" h="331" extrusionOk="0">
                  <a:moveTo>
                    <a:pt x="198" y="221"/>
                  </a:moveTo>
                  <a:cubicBezTo>
                    <a:pt x="391" y="222"/>
                    <a:pt x="584" y="246"/>
                    <a:pt x="809" y="264"/>
                  </a:cubicBezTo>
                  <a:cubicBezTo>
                    <a:pt x="767" y="149"/>
                    <a:pt x="739" y="69"/>
                    <a:pt x="714" y="1"/>
                  </a:cubicBezTo>
                  <a:cubicBezTo>
                    <a:pt x="459" y="33"/>
                    <a:pt x="237" y="60"/>
                    <a:pt x="0" y="92"/>
                  </a:cubicBezTo>
                  <a:cubicBezTo>
                    <a:pt x="31" y="190"/>
                    <a:pt x="50" y="259"/>
                    <a:pt x="71" y="330"/>
                  </a:cubicBezTo>
                  <a:cubicBezTo>
                    <a:pt x="112" y="288"/>
                    <a:pt x="156" y="220"/>
                    <a:pt x="198" y="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59085" y="181400"/>
              <a:ext cx="1269" cy="888"/>
            </a:xfrm>
            <a:custGeom>
              <a:avLst/>
              <a:gdLst/>
              <a:ahLst/>
              <a:cxnLst/>
              <a:rect l="l" t="t" r="r" b="b"/>
              <a:pathLst>
                <a:path w="30" h="21" extrusionOk="0">
                  <a:moveTo>
                    <a:pt x="1" y="20"/>
                  </a:moveTo>
                  <a:lnTo>
                    <a:pt x="24" y="17"/>
                  </a:lnTo>
                  <a:lnTo>
                    <a:pt x="24" y="17"/>
                  </a:lnTo>
                  <a:lnTo>
                    <a:pt x="29" y="12"/>
                  </a:lnTo>
                  <a:cubicBezTo>
                    <a:pt x="24" y="8"/>
                    <a:pt x="19" y="4"/>
                    <a:pt x="16" y="0"/>
                  </a:cubicBezTo>
                  <a:cubicBezTo>
                    <a:pt x="10" y="8"/>
                    <a:pt x="5" y="14"/>
                    <a:pt x="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39369" y="182246"/>
              <a:ext cx="19715" cy="20308"/>
            </a:xfrm>
            <a:custGeom>
              <a:avLst/>
              <a:gdLst/>
              <a:ahLst/>
              <a:cxnLst/>
              <a:rect l="l" t="t" r="r" b="b"/>
              <a:pathLst>
                <a:path w="466" h="480" extrusionOk="0">
                  <a:moveTo>
                    <a:pt x="98" y="479"/>
                  </a:moveTo>
                  <a:cubicBezTo>
                    <a:pt x="239" y="296"/>
                    <a:pt x="353" y="148"/>
                    <a:pt x="466" y="0"/>
                  </a:cubicBezTo>
                  <a:cubicBezTo>
                    <a:pt x="10" y="63"/>
                    <a:pt x="0" y="80"/>
                    <a:pt x="98" y="4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08949" y="197435"/>
              <a:ext cx="11000" cy="14892"/>
            </a:xfrm>
            <a:custGeom>
              <a:avLst/>
              <a:gdLst/>
              <a:ahLst/>
              <a:cxnLst/>
              <a:rect l="l" t="t" r="r" b="b"/>
              <a:pathLst>
                <a:path w="260" h="352" extrusionOk="0">
                  <a:moveTo>
                    <a:pt x="260" y="352"/>
                  </a:moveTo>
                  <a:cubicBezTo>
                    <a:pt x="216" y="195"/>
                    <a:pt x="188" y="98"/>
                    <a:pt x="161" y="1"/>
                  </a:cubicBezTo>
                  <a:cubicBezTo>
                    <a:pt x="14" y="156"/>
                    <a:pt x="0" y="270"/>
                    <a:pt x="260" y="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99828" y="158553"/>
              <a:ext cx="10661" cy="10281"/>
            </a:xfrm>
            <a:custGeom>
              <a:avLst/>
              <a:gdLst/>
              <a:ahLst/>
              <a:cxnLst/>
              <a:rect l="l" t="t" r="r" b="b"/>
              <a:pathLst>
                <a:path w="252" h="243" extrusionOk="0">
                  <a:moveTo>
                    <a:pt x="1" y="60"/>
                  </a:moveTo>
                  <a:cubicBezTo>
                    <a:pt x="54" y="121"/>
                    <a:pt x="107" y="182"/>
                    <a:pt x="160" y="242"/>
                  </a:cubicBezTo>
                  <a:cubicBezTo>
                    <a:pt x="190" y="215"/>
                    <a:pt x="221" y="188"/>
                    <a:pt x="252" y="162"/>
                  </a:cubicBezTo>
                  <a:cubicBezTo>
                    <a:pt x="191" y="109"/>
                    <a:pt x="134" y="54"/>
                    <a:pt x="71" y="6"/>
                  </a:cubicBezTo>
                  <a:cubicBezTo>
                    <a:pt x="64" y="1"/>
                    <a:pt x="24" y="41"/>
                    <a:pt x="1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756473" y="-564968"/>
              <a:ext cx="17008" cy="16458"/>
            </a:xfrm>
            <a:custGeom>
              <a:avLst/>
              <a:gdLst/>
              <a:ahLst/>
              <a:cxnLst/>
              <a:rect l="l" t="t" r="r" b="b"/>
              <a:pathLst>
                <a:path w="402" h="389" extrusionOk="0">
                  <a:moveTo>
                    <a:pt x="350" y="389"/>
                  </a:moveTo>
                  <a:cubicBezTo>
                    <a:pt x="402" y="0"/>
                    <a:pt x="130" y="159"/>
                    <a:pt x="2" y="97"/>
                  </a:cubicBezTo>
                  <a:lnTo>
                    <a:pt x="1" y="97"/>
                  </a:lnTo>
                  <a:cubicBezTo>
                    <a:pt x="109" y="188"/>
                    <a:pt x="218" y="278"/>
                    <a:pt x="350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9953" y="197815"/>
              <a:ext cx="17008" cy="9265"/>
            </a:xfrm>
            <a:custGeom>
              <a:avLst/>
              <a:gdLst/>
              <a:ahLst/>
              <a:cxnLst/>
              <a:rect l="l" t="t" r="r" b="b"/>
              <a:pathLst>
                <a:path w="402" h="219" extrusionOk="0">
                  <a:moveTo>
                    <a:pt x="42" y="219"/>
                  </a:moveTo>
                  <a:cubicBezTo>
                    <a:pt x="131" y="200"/>
                    <a:pt x="222" y="186"/>
                    <a:pt x="309" y="161"/>
                  </a:cubicBezTo>
                  <a:cubicBezTo>
                    <a:pt x="328" y="155"/>
                    <a:pt x="339" y="113"/>
                    <a:pt x="401" y="1"/>
                  </a:cubicBezTo>
                  <a:cubicBezTo>
                    <a:pt x="224" y="47"/>
                    <a:pt x="113" y="75"/>
                    <a:pt x="0" y="104"/>
                  </a:cubicBezTo>
                  <a:cubicBezTo>
                    <a:pt x="15" y="143"/>
                    <a:pt x="29" y="181"/>
                    <a:pt x="42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530540" y="660131"/>
            <a:ext cx="1506658" cy="957495"/>
          </a:xfrm>
          <a:custGeom>
            <a:avLst/>
            <a:gdLst/>
            <a:ahLst/>
            <a:cxnLst/>
            <a:rect l="l" t="t" r="r" b="b"/>
            <a:pathLst>
              <a:path w="22349" h="14203" extrusionOk="0">
                <a:moveTo>
                  <a:pt x="12220" y="1830"/>
                </a:moveTo>
                <a:lnTo>
                  <a:pt x="12220" y="1830"/>
                </a:lnTo>
                <a:cubicBezTo>
                  <a:pt x="12271" y="2048"/>
                  <a:pt x="12244" y="2126"/>
                  <a:pt x="12157" y="2126"/>
                </a:cubicBezTo>
                <a:cubicBezTo>
                  <a:pt x="12109" y="2126"/>
                  <a:pt x="12042" y="2102"/>
                  <a:pt x="11960" y="2065"/>
                </a:cubicBezTo>
                <a:cubicBezTo>
                  <a:pt x="12052" y="1982"/>
                  <a:pt x="12113" y="1925"/>
                  <a:pt x="12220" y="1830"/>
                </a:cubicBezTo>
                <a:close/>
                <a:moveTo>
                  <a:pt x="12384" y="2447"/>
                </a:moveTo>
                <a:cubicBezTo>
                  <a:pt x="12456" y="2447"/>
                  <a:pt x="12540" y="2486"/>
                  <a:pt x="12646" y="2556"/>
                </a:cubicBezTo>
                <a:cubicBezTo>
                  <a:pt x="12446" y="2599"/>
                  <a:pt x="12325" y="2627"/>
                  <a:pt x="12134" y="2669"/>
                </a:cubicBezTo>
                <a:cubicBezTo>
                  <a:pt x="12213" y="2515"/>
                  <a:pt x="12288" y="2447"/>
                  <a:pt x="12384" y="2447"/>
                </a:cubicBezTo>
                <a:close/>
                <a:moveTo>
                  <a:pt x="7703" y="3222"/>
                </a:moveTo>
                <a:lnTo>
                  <a:pt x="7703" y="3222"/>
                </a:lnTo>
                <a:cubicBezTo>
                  <a:pt x="8052" y="3255"/>
                  <a:pt x="7639" y="3648"/>
                  <a:pt x="7936" y="3731"/>
                </a:cubicBezTo>
                <a:cubicBezTo>
                  <a:pt x="7985" y="3612"/>
                  <a:pt x="8032" y="3495"/>
                  <a:pt x="8078" y="3379"/>
                </a:cubicBezTo>
                <a:cubicBezTo>
                  <a:pt x="8102" y="3383"/>
                  <a:pt x="8127" y="3388"/>
                  <a:pt x="8152" y="3394"/>
                </a:cubicBezTo>
                <a:cubicBezTo>
                  <a:pt x="8151" y="3542"/>
                  <a:pt x="8151" y="3692"/>
                  <a:pt x="8149" y="3916"/>
                </a:cubicBezTo>
                <a:cubicBezTo>
                  <a:pt x="7752" y="3828"/>
                  <a:pt x="7376" y="3769"/>
                  <a:pt x="7038" y="3560"/>
                </a:cubicBezTo>
                <a:lnTo>
                  <a:pt x="7029" y="3564"/>
                </a:lnTo>
                <a:cubicBezTo>
                  <a:pt x="7028" y="3567"/>
                  <a:pt x="7026" y="3568"/>
                  <a:pt x="7023" y="3570"/>
                </a:cubicBezTo>
                <a:cubicBezTo>
                  <a:pt x="7024" y="3564"/>
                  <a:pt x="7024" y="3559"/>
                  <a:pt x="7026" y="3554"/>
                </a:cubicBezTo>
                <a:cubicBezTo>
                  <a:pt x="7029" y="3556"/>
                  <a:pt x="7033" y="3557"/>
                  <a:pt x="7038" y="3560"/>
                </a:cubicBezTo>
                <a:cubicBezTo>
                  <a:pt x="7255" y="3448"/>
                  <a:pt x="7474" y="3337"/>
                  <a:pt x="7703" y="3222"/>
                </a:cubicBezTo>
                <a:close/>
                <a:moveTo>
                  <a:pt x="7023" y="3570"/>
                </a:moveTo>
                <a:lnTo>
                  <a:pt x="7023" y="3570"/>
                </a:lnTo>
                <a:cubicBezTo>
                  <a:pt x="6994" y="3732"/>
                  <a:pt x="6964" y="3894"/>
                  <a:pt x="6938" y="4036"/>
                </a:cubicBezTo>
                <a:cubicBezTo>
                  <a:pt x="7100" y="4130"/>
                  <a:pt x="7241" y="4211"/>
                  <a:pt x="7381" y="4294"/>
                </a:cubicBezTo>
                <a:cubicBezTo>
                  <a:pt x="7068" y="4259"/>
                  <a:pt x="6751" y="4227"/>
                  <a:pt x="6417" y="4193"/>
                </a:cubicBezTo>
                <a:cubicBezTo>
                  <a:pt x="6403" y="4108"/>
                  <a:pt x="6388" y="4016"/>
                  <a:pt x="6386" y="3994"/>
                </a:cubicBezTo>
                <a:cubicBezTo>
                  <a:pt x="6617" y="3842"/>
                  <a:pt x="6821" y="3706"/>
                  <a:pt x="7023" y="3570"/>
                </a:cubicBezTo>
                <a:close/>
                <a:moveTo>
                  <a:pt x="5301" y="4500"/>
                </a:moveTo>
                <a:cubicBezTo>
                  <a:pt x="5335" y="4525"/>
                  <a:pt x="5370" y="4551"/>
                  <a:pt x="5406" y="4577"/>
                </a:cubicBezTo>
                <a:cubicBezTo>
                  <a:pt x="5335" y="4670"/>
                  <a:pt x="5265" y="4764"/>
                  <a:pt x="5194" y="4856"/>
                </a:cubicBezTo>
                <a:cubicBezTo>
                  <a:pt x="5163" y="4834"/>
                  <a:pt x="5134" y="4811"/>
                  <a:pt x="5103" y="4789"/>
                </a:cubicBezTo>
                <a:cubicBezTo>
                  <a:pt x="5168" y="4692"/>
                  <a:pt x="5235" y="4596"/>
                  <a:pt x="5301" y="4500"/>
                </a:cubicBezTo>
                <a:close/>
                <a:moveTo>
                  <a:pt x="6960" y="4707"/>
                </a:moveTo>
                <a:lnTo>
                  <a:pt x="6960" y="4707"/>
                </a:lnTo>
                <a:cubicBezTo>
                  <a:pt x="6694" y="4844"/>
                  <a:pt x="6505" y="4940"/>
                  <a:pt x="6318" y="5036"/>
                </a:cubicBezTo>
                <a:cubicBezTo>
                  <a:pt x="6500" y="4770"/>
                  <a:pt x="6500" y="4770"/>
                  <a:pt x="6960" y="4707"/>
                </a:cubicBezTo>
                <a:close/>
                <a:moveTo>
                  <a:pt x="3021" y="5833"/>
                </a:moveTo>
                <a:cubicBezTo>
                  <a:pt x="3022" y="5833"/>
                  <a:pt x="3022" y="5834"/>
                  <a:pt x="3022" y="5834"/>
                </a:cubicBezTo>
                <a:lnTo>
                  <a:pt x="3022" y="5833"/>
                </a:lnTo>
                <a:close/>
                <a:moveTo>
                  <a:pt x="18604" y="7531"/>
                </a:moveTo>
                <a:cubicBezTo>
                  <a:pt x="18618" y="7782"/>
                  <a:pt x="18618" y="7782"/>
                  <a:pt x="18424" y="7962"/>
                </a:cubicBezTo>
                <a:cubicBezTo>
                  <a:pt x="18284" y="7892"/>
                  <a:pt x="18135" y="7818"/>
                  <a:pt x="17927" y="7713"/>
                </a:cubicBezTo>
                <a:cubicBezTo>
                  <a:pt x="18173" y="7647"/>
                  <a:pt x="18369" y="7594"/>
                  <a:pt x="18604" y="7531"/>
                </a:cubicBezTo>
                <a:close/>
                <a:moveTo>
                  <a:pt x="17868" y="7983"/>
                </a:moveTo>
                <a:lnTo>
                  <a:pt x="17868" y="7983"/>
                </a:lnTo>
                <a:cubicBezTo>
                  <a:pt x="17799" y="8147"/>
                  <a:pt x="17782" y="8189"/>
                  <a:pt x="17707" y="8189"/>
                </a:cubicBezTo>
                <a:cubicBezTo>
                  <a:pt x="17682" y="8189"/>
                  <a:pt x="17649" y="8184"/>
                  <a:pt x="17606" y="8177"/>
                </a:cubicBezTo>
                <a:cubicBezTo>
                  <a:pt x="17685" y="8120"/>
                  <a:pt x="17758" y="8066"/>
                  <a:pt x="17868" y="7983"/>
                </a:cubicBezTo>
                <a:close/>
                <a:moveTo>
                  <a:pt x="1223" y="8053"/>
                </a:moveTo>
                <a:cubicBezTo>
                  <a:pt x="1290" y="8094"/>
                  <a:pt x="1359" y="8135"/>
                  <a:pt x="1427" y="8177"/>
                </a:cubicBezTo>
                <a:cubicBezTo>
                  <a:pt x="1409" y="8209"/>
                  <a:pt x="1390" y="8241"/>
                  <a:pt x="1373" y="8272"/>
                </a:cubicBezTo>
                <a:cubicBezTo>
                  <a:pt x="1303" y="8235"/>
                  <a:pt x="1234" y="8201"/>
                  <a:pt x="1170" y="8157"/>
                </a:cubicBezTo>
                <a:cubicBezTo>
                  <a:pt x="1166" y="8155"/>
                  <a:pt x="1204" y="8090"/>
                  <a:pt x="1223" y="8053"/>
                </a:cubicBezTo>
                <a:close/>
                <a:moveTo>
                  <a:pt x="19372" y="8229"/>
                </a:moveTo>
                <a:cubicBezTo>
                  <a:pt x="19403" y="8260"/>
                  <a:pt x="19432" y="8291"/>
                  <a:pt x="19463" y="8322"/>
                </a:cubicBezTo>
                <a:cubicBezTo>
                  <a:pt x="19393" y="8395"/>
                  <a:pt x="19321" y="8469"/>
                  <a:pt x="19250" y="8545"/>
                </a:cubicBezTo>
                <a:cubicBezTo>
                  <a:pt x="19218" y="8505"/>
                  <a:pt x="19185" y="8468"/>
                  <a:pt x="19153" y="8428"/>
                </a:cubicBezTo>
                <a:lnTo>
                  <a:pt x="19372" y="8229"/>
                </a:lnTo>
                <a:close/>
                <a:moveTo>
                  <a:pt x="17484" y="8107"/>
                </a:moveTo>
                <a:lnTo>
                  <a:pt x="17484" y="8107"/>
                </a:lnTo>
                <a:cubicBezTo>
                  <a:pt x="17201" y="8444"/>
                  <a:pt x="16965" y="8654"/>
                  <a:pt x="16659" y="8654"/>
                </a:cubicBezTo>
                <a:cubicBezTo>
                  <a:pt x="16609" y="8654"/>
                  <a:pt x="16556" y="8648"/>
                  <a:pt x="16501" y="8637"/>
                </a:cubicBezTo>
                <a:cubicBezTo>
                  <a:pt x="16685" y="8491"/>
                  <a:pt x="16850" y="8338"/>
                  <a:pt x="17039" y="8218"/>
                </a:cubicBezTo>
                <a:cubicBezTo>
                  <a:pt x="17137" y="8155"/>
                  <a:pt x="17274" y="8156"/>
                  <a:pt x="17484" y="8107"/>
                </a:cubicBezTo>
                <a:close/>
                <a:moveTo>
                  <a:pt x="15551" y="9644"/>
                </a:moveTo>
                <a:cubicBezTo>
                  <a:pt x="15565" y="9691"/>
                  <a:pt x="15577" y="9739"/>
                  <a:pt x="15592" y="9787"/>
                </a:cubicBezTo>
                <a:cubicBezTo>
                  <a:pt x="15441" y="9828"/>
                  <a:pt x="15290" y="9868"/>
                  <a:pt x="15140" y="9910"/>
                </a:cubicBezTo>
                <a:cubicBezTo>
                  <a:pt x="15128" y="9875"/>
                  <a:pt x="15118" y="9842"/>
                  <a:pt x="15107" y="9808"/>
                </a:cubicBezTo>
                <a:cubicBezTo>
                  <a:pt x="15256" y="9754"/>
                  <a:pt x="15403" y="9698"/>
                  <a:pt x="15551" y="9644"/>
                </a:cubicBezTo>
                <a:close/>
                <a:moveTo>
                  <a:pt x="14837" y="9869"/>
                </a:moveTo>
                <a:cubicBezTo>
                  <a:pt x="14843" y="9897"/>
                  <a:pt x="14848" y="9926"/>
                  <a:pt x="14860" y="9985"/>
                </a:cubicBezTo>
                <a:cubicBezTo>
                  <a:pt x="14801" y="9993"/>
                  <a:pt x="14744" y="10004"/>
                  <a:pt x="14690" y="10005"/>
                </a:cubicBezTo>
                <a:cubicBezTo>
                  <a:pt x="14684" y="10005"/>
                  <a:pt x="14668" y="9934"/>
                  <a:pt x="14673" y="9932"/>
                </a:cubicBezTo>
                <a:cubicBezTo>
                  <a:pt x="14726" y="9907"/>
                  <a:pt x="14782" y="9889"/>
                  <a:pt x="14837" y="9869"/>
                </a:cubicBezTo>
                <a:close/>
                <a:moveTo>
                  <a:pt x="12471" y="9844"/>
                </a:moveTo>
                <a:cubicBezTo>
                  <a:pt x="12471" y="9844"/>
                  <a:pt x="12471" y="9844"/>
                  <a:pt x="12471" y="9844"/>
                </a:cubicBezTo>
                <a:cubicBezTo>
                  <a:pt x="12555" y="9866"/>
                  <a:pt x="12635" y="9899"/>
                  <a:pt x="12717" y="9929"/>
                </a:cubicBezTo>
                <a:cubicBezTo>
                  <a:pt x="12700" y="9970"/>
                  <a:pt x="12683" y="10012"/>
                  <a:pt x="12665" y="10056"/>
                </a:cubicBezTo>
                <a:cubicBezTo>
                  <a:pt x="12586" y="10025"/>
                  <a:pt x="12506" y="9996"/>
                  <a:pt x="12429" y="9959"/>
                </a:cubicBezTo>
                <a:cubicBezTo>
                  <a:pt x="12424" y="9958"/>
                  <a:pt x="12467" y="9844"/>
                  <a:pt x="12471" y="9844"/>
                </a:cubicBezTo>
                <a:close/>
                <a:moveTo>
                  <a:pt x="13820" y="10196"/>
                </a:moveTo>
                <a:cubicBezTo>
                  <a:pt x="13837" y="10246"/>
                  <a:pt x="13857" y="10296"/>
                  <a:pt x="13877" y="10347"/>
                </a:cubicBezTo>
                <a:cubicBezTo>
                  <a:pt x="13676" y="10396"/>
                  <a:pt x="13477" y="10447"/>
                  <a:pt x="13278" y="10496"/>
                </a:cubicBezTo>
                <a:cubicBezTo>
                  <a:pt x="13268" y="10472"/>
                  <a:pt x="13260" y="10447"/>
                  <a:pt x="13252" y="10422"/>
                </a:cubicBezTo>
                <a:cubicBezTo>
                  <a:pt x="13440" y="10347"/>
                  <a:pt x="13631" y="10271"/>
                  <a:pt x="13820" y="10196"/>
                </a:cubicBezTo>
                <a:close/>
                <a:moveTo>
                  <a:pt x="12903" y="10559"/>
                </a:moveTo>
                <a:cubicBezTo>
                  <a:pt x="12934" y="10559"/>
                  <a:pt x="12967" y="10560"/>
                  <a:pt x="13001" y="10563"/>
                </a:cubicBezTo>
                <a:cubicBezTo>
                  <a:pt x="12556" y="10844"/>
                  <a:pt x="11626" y="11184"/>
                  <a:pt x="11238" y="11207"/>
                </a:cubicBezTo>
                <a:cubicBezTo>
                  <a:pt x="11490" y="10917"/>
                  <a:pt x="11839" y="10948"/>
                  <a:pt x="12110" y="10814"/>
                </a:cubicBezTo>
                <a:cubicBezTo>
                  <a:pt x="12340" y="10700"/>
                  <a:pt x="12579" y="10559"/>
                  <a:pt x="12903" y="10559"/>
                </a:cubicBezTo>
                <a:close/>
                <a:moveTo>
                  <a:pt x="10633" y="11327"/>
                </a:moveTo>
                <a:cubicBezTo>
                  <a:pt x="10703" y="11327"/>
                  <a:pt x="10777" y="11341"/>
                  <a:pt x="10856" y="11374"/>
                </a:cubicBezTo>
                <a:cubicBezTo>
                  <a:pt x="10601" y="11459"/>
                  <a:pt x="10346" y="11547"/>
                  <a:pt x="10090" y="11631"/>
                </a:cubicBezTo>
                <a:cubicBezTo>
                  <a:pt x="10090" y="11631"/>
                  <a:pt x="10090" y="11631"/>
                  <a:pt x="10090" y="11631"/>
                </a:cubicBezTo>
                <a:cubicBezTo>
                  <a:pt x="10084" y="11631"/>
                  <a:pt x="10068" y="11608"/>
                  <a:pt x="10007" y="11536"/>
                </a:cubicBezTo>
                <a:cubicBezTo>
                  <a:pt x="10230" y="11455"/>
                  <a:pt x="10417" y="11327"/>
                  <a:pt x="10633" y="11327"/>
                </a:cubicBezTo>
                <a:close/>
                <a:moveTo>
                  <a:pt x="9574" y="11636"/>
                </a:moveTo>
                <a:cubicBezTo>
                  <a:pt x="9584" y="11676"/>
                  <a:pt x="9596" y="11713"/>
                  <a:pt x="9606" y="11752"/>
                </a:cubicBezTo>
                <a:cubicBezTo>
                  <a:pt x="9463" y="11796"/>
                  <a:pt x="9319" y="11838"/>
                  <a:pt x="9177" y="11882"/>
                </a:cubicBezTo>
                <a:cubicBezTo>
                  <a:pt x="9166" y="11843"/>
                  <a:pt x="9154" y="11803"/>
                  <a:pt x="9143" y="11764"/>
                </a:cubicBezTo>
                <a:cubicBezTo>
                  <a:pt x="9287" y="11721"/>
                  <a:pt x="9430" y="11679"/>
                  <a:pt x="9574" y="11636"/>
                </a:cubicBezTo>
                <a:close/>
                <a:moveTo>
                  <a:pt x="8511" y="11995"/>
                </a:moveTo>
                <a:lnTo>
                  <a:pt x="8511" y="11995"/>
                </a:lnTo>
                <a:cubicBezTo>
                  <a:pt x="8091" y="12250"/>
                  <a:pt x="7638" y="12393"/>
                  <a:pt x="7143" y="12400"/>
                </a:cubicBezTo>
                <a:cubicBezTo>
                  <a:pt x="7134" y="12406"/>
                  <a:pt x="7125" y="12410"/>
                  <a:pt x="7116" y="12417"/>
                </a:cubicBezTo>
                <a:cubicBezTo>
                  <a:pt x="7110" y="12418"/>
                  <a:pt x="7104" y="12419"/>
                  <a:pt x="7099" y="12421"/>
                </a:cubicBezTo>
                <a:cubicBezTo>
                  <a:pt x="7101" y="12413"/>
                  <a:pt x="7105" y="12407"/>
                  <a:pt x="7108" y="12401"/>
                </a:cubicBezTo>
                <a:cubicBezTo>
                  <a:pt x="7120" y="12401"/>
                  <a:pt x="7131" y="12400"/>
                  <a:pt x="7143" y="12400"/>
                </a:cubicBezTo>
                <a:cubicBezTo>
                  <a:pt x="7557" y="12131"/>
                  <a:pt x="8025" y="12035"/>
                  <a:pt x="8511" y="11995"/>
                </a:cubicBezTo>
                <a:close/>
                <a:moveTo>
                  <a:pt x="4199" y="12538"/>
                </a:moveTo>
                <a:cubicBezTo>
                  <a:pt x="4220" y="12575"/>
                  <a:pt x="4243" y="12614"/>
                  <a:pt x="4264" y="12651"/>
                </a:cubicBezTo>
                <a:cubicBezTo>
                  <a:pt x="4187" y="12683"/>
                  <a:pt x="4111" y="12718"/>
                  <a:pt x="4033" y="12749"/>
                </a:cubicBezTo>
                <a:cubicBezTo>
                  <a:pt x="4032" y="12749"/>
                  <a:pt x="3996" y="12681"/>
                  <a:pt x="4001" y="12677"/>
                </a:cubicBezTo>
                <a:cubicBezTo>
                  <a:pt x="4064" y="12627"/>
                  <a:pt x="4132" y="12583"/>
                  <a:pt x="4199" y="12538"/>
                </a:cubicBezTo>
                <a:close/>
                <a:moveTo>
                  <a:pt x="4665" y="13235"/>
                </a:moveTo>
                <a:cubicBezTo>
                  <a:pt x="4694" y="13235"/>
                  <a:pt x="4723" y="13238"/>
                  <a:pt x="4754" y="13244"/>
                </a:cubicBezTo>
                <a:cubicBezTo>
                  <a:pt x="4766" y="13287"/>
                  <a:pt x="4778" y="13328"/>
                  <a:pt x="4791" y="13371"/>
                </a:cubicBezTo>
                <a:cubicBezTo>
                  <a:pt x="4579" y="13437"/>
                  <a:pt x="4368" y="13501"/>
                  <a:pt x="4156" y="13565"/>
                </a:cubicBezTo>
                <a:cubicBezTo>
                  <a:pt x="4146" y="13534"/>
                  <a:pt x="4136" y="13502"/>
                  <a:pt x="4125" y="13471"/>
                </a:cubicBezTo>
                <a:cubicBezTo>
                  <a:pt x="4301" y="13383"/>
                  <a:pt x="4457" y="13235"/>
                  <a:pt x="4665" y="13235"/>
                </a:cubicBezTo>
                <a:close/>
                <a:moveTo>
                  <a:pt x="3281" y="13622"/>
                </a:moveTo>
                <a:cubicBezTo>
                  <a:pt x="3330" y="13622"/>
                  <a:pt x="3380" y="13627"/>
                  <a:pt x="3430" y="13636"/>
                </a:cubicBezTo>
                <a:cubicBezTo>
                  <a:pt x="3431" y="13685"/>
                  <a:pt x="3432" y="13734"/>
                  <a:pt x="3434" y="13782"/>
                </a:cubicBezTo>
                <a:cubicBezTo>
                  <a:pt x="3182" y="13793"/>
                  <a:pt x="2932" y="13804"/>
                  <a:pt x="2682" y="13813"/>
                </a:cubicBezTo>
                <a:cubicBezTo>
                  <a:pt x="2878" y="13697"/>
                  <a:pt x="3076" y="13622"/>
                  <a:pt x="3281" y="13622"/>
                </a:cubicBezTo>
                <a:close/>
                <a:moveTo>
                  <a:pt x="18399" y="0"/>
                </a:moveTo>
                <a:cubicBezTo>
                  <a:pt x="17919" y="0"/>
                  <a:pt x="17443" y="126"/>
                  <a:pt x="16983" y="270"/>
                </a:cubicBezTo>
                <a:cubicBezTo>
                  <a:pt x="16446" y="439"/>
                  <a:pt x="15916" y="591"/>
                  <a:pt x="15361" y="671"/>
                </a:cubicBezTo>
                <a:cubicBezTo>
                  <a:pt x="14837" y="747"/>
                  <a:pt x="14319" y="845"/>
                  <a:pt x="13804" y="963"/>
                </a:cubicBezTo>
                <a:cubicBezTo>
                  <a:pt x="13242" y="1092"/>
                  <a:pt x="12689" y="1252"/>
                  <a:pt x="12133" y="1406"/>
                </a:cubicBezTo>
                <a:cubicBezTo>
                  <a:pt x="11514" y="1576"/>
                  <a:pt x="10897" y="1748"/>
                  <a:pt x="10282" y="1935"/>
                </a:cubicBezTo>
                <a:cubicBezTo>
                  <a:pt x="10220" y="1955"/>
                  <a:pt x="10183" y="2057"/>
                  <a:pt x="10135" y="2127"/>
                </a:cubicBezTo>
                <a:lnTo>
                  <a:pt x="10573" y="2220"/>
                </a:lnTo>
                <a:cubicBezTo>
                  <a:pt x="10648" y="2420"/>
                  <a:pt x="10516" y="2461"/>
                  <a:pt x="10368" y="2500"/>
                </a:cubicBezTo>
                <a:cubicBezTo>
                  <a:pt x="10149" y="2556"/>
                  <a:pt x="9901" y="2573"/>
                  <a:pt x="9815" y="2843"/>
                </a:cubicBezTo>
                <a:cubicBezTo>
                  <a:pt x="9916" y="2939"/>
                  <a:pt x="10016" y="3034"/>
                  <a:pt x="10096" y="3109"/>
                </a:cubicBezTo>
                <a:cubicBezTo>
                  <a:pt x="10110" y="3111"/>
                  <a:pt x="10124" y="3112"/>
                  <a:pt x="10138" y="3112"/>
                </a:cubicBezTo>
                <a:cubicBezTo>
                  <a:pt x="10268" y="3112"/>
                  <a:pt x="10383" y="3031"/>
                  <a:pt x="10505" y="3031"/>
                </a:cubicBezTo>
                <a:cubicBezTo>
                  <a:pt x="10560" y="3031"/>
                  <a:pt x="10617" y="3048"/>
                  <a:pt x="10677" y="3096"/>
                </a:cubicBezTo>
                <a:cubicBezTo>
                  <a:pt x="10427" y="3399"/>
                  <a:pt x="9856" y="3156"/>
                  <a:pt x="9751" y="3681"/>
                </a:cubicBezTo>
                <a:cubicBezTo>
                  <a:pt x="9839" y="3747"/>
                  <a:pt x="9919" y="3780"/>
                  <a:pt x="10004" y="3780"/>
                </a:cubicBezTo>
                <a:cubicBezTo>
                  <a:pt x="10074" y="3780"/>
                  <a:pt x="10148" y="3757"/>
                  <a:pt x="10231" y="3712"/>
                </a:cubicBezTo>
                <a:cubicBezTo>
                  <a:pt x="10425" y="3611"/>
                  <a:pt x="10649" y="3502"/>
                  <a:pt x="10856" y="3502"/>
                </a:cubicBezTo>
                <a:cubicBezTo>
                  <a:pt x="10865" y="3502"/>
                  <a:pt x="10874" y="3503"/>
                  <a:pt x="10883" y="3503"/>
                </a:cubicBezTo>
                <a:cubicBezTo>
                  <a:pt x="10895" y="3504"/>
                  <a:pt x="10907" y="3504"/>
                  <a:pt x="10918" y="3504"/>
                </a:cubicBezTo>
                <a:cubicBezTo>
                  <a:pt x="11149" y="3504"/>
                  <a:pt x="11313" y="3397"/>
                  <a:pt x="11507" y="3322"/>
                </a:cubicBezTo>
                <a:cubicBezTo>
                  <a:pt x="11929" y="3156"/>
                  <a:pt x="12357" y="2993"/>
                  <a:pt x="12795" y="2882"/>
                </a:cubicBezTo>
                <a:cubicBezTo>
                  <a:pt x="13080" y="2810"/>
                  <a:pt x="13396" y="2866"/>
                  <a:pt x="13683" y="2801"/>
                </a:cubicBezTo>
                <a:cubicBezTo>
                  <a:pt x="14042" y="2717"/>
                  <a:pt x="14386" y="2613"/>
                  <a:pt x="14763" y="2576"/>
                </a:cubicBezTo>
                <a:cubicBezTo>
                  <a:pt x="15090" y="2543"/>
                  <a:pt x="15431" y="2444"/>
                  <a:pt x="15774" y="2392"/>
                </a:cubicBezTo>
                <a:cubicBezTo>
                  <a:pt x="16356" y="2304"/>
                  <a:pt x="16926" y="2129"/>
                  <a:pt x="17508" y="2064"/>
                </a:cubicBezTo>
                <a:cubicBezTo>
                  <a:pt x="17799" y="2031"/>
                  <a:pt x="18089" y="2009"/>
                  <a:pt x="18373" y="2009"/>
                </a:cubicBezTo>
                <a:cubicBezTo>
                  <a:pt x="19162" y="2009"/>
                  <a:pt x="19915" y="2181"/>
                  <a:pt x="20579" y="2779"/>
                </a:cubicBezTo>
                <a:cubicBezTo>
                  <a:pt x="21037" y="3191"/>
                  <a:pt x="21190" y="3736"/>
                  <a:pt x="21230" y="4274"/>
                </a:cubicBezTo>
                <a:cubicBezTo>
                  <a:pt x="21253" y="4592"/>
                  <a:pt x="21003" y="4962"/>
                  <a:pt x="20800" y="5258"/>
                </a:cubicBezTo>
                <a:cubicBezTo>
                  <a:pt x="20568" y="5598"/>
                  <a:pt x="20273" y="5900"/>
                  <a:pt x="19972" y="6186"/>
                </a:cubicBezTo>
                <a:cubicBezTo>
                  <a:pt x="19630" y="6510"/>
                  <a:pt x="19296" y="6917"/>
                  <a:pt x="18879" y="7061"/>
                </a:cubicBezTo>
                <a:cubicBezTo>
                  <a:pt x="18495" y="7193"/>
                  <a:pt x="18172" y="7437"/>
                  <a:pt x="17768" y="7546"/>
                </a:cubicBezTo>
                <a:cubicBezTo>
                  <a:pt x="17210" y="7694"/>
                  <a:pt x="16700" y="8025"/>
                  <a:pt x="16166" y="8270"/>
                </a:cubicBezTo>
                <a:cubicBezTo>
                  <a:pt x="15883" y="8400"/>
                  <a:pt x="15601" y="8540"/>
                  <a:pt x="15304" y="8630"/>
                </a:cubicBezTo>
                <a:cubicBezTo>
                  <a:pt x="14654" y="8829"/>
                  <a:pt x="13990" y="8985"/>
                  <a:pt x="13341" y="9187"/>
                </a:cubicBezTo>
                <a:cubicBezTo>
                  <a:pt x="12689" y="9391"/>
                  <a:pt x="12048" y="9637"/>
                  <a:pt x="11397" y="9853"/>
                </a:cubicBezTo>
                <a:cubicBezTo>
                  <a:pt x="10668" y="10094"/>
                  <a:pt x="9934" y="10323"/>
                  <a:pt x="9201" y="10556"/>
                </a:cubicBezTo>
                <a:cubicBezTo>
                  <a:pt x="8895" y="10652"/>
                  <a:pt x="8578" y="10718"/>
                  <a:pt x="8281" y="10837"/>
                </a:cubicBezTo>
                <a:cubicBezTo>
                  <a:pt x="8002" y="10948"/>
                  <a:pt x="7611" y="10823"/>
                  <a:pt x="7458" y="11213"/>
                </a:cubicBezTo>
                <a:cubicBezTo>
                  <a:pt x="7458" y="11214"/>
                  <a:pt x="7458" y="11214"/>
                  <a:pt x="7457" y="11214"/>
                </a:cubicBezTo>
                <a:cubicBezTo>
                  <a:pt x="7445" y="11214"/>
                  <a:pt x="7386" y="11193"/>
                  <a:pt x="7351" y="11193"/>
                </a:cubicBezTo>
                <a:cubicBezTo>
                  <a:pt x="7351" y="11193"/>
                  <a:pt x="7350" y="11193"/>
                  <a:pt x="7349" y="11193"/>
                </a:cubicBezTo>
                <a:cubicBezTo>
                  <a:pt x="7256" y="11198"/>
                  <a:pt x="7161" y="11195"/>
                  <a:pt x="7072" y="11220"/>
                </a:cubicBezTo>
                <a:cubicBezTo>
                  <a:pt x="6704" y="11325"/>
                  <a:pt x="6344" y="11459"/>
                  <a:pt x="5973" y="11547"/>
                </a:cubicBezTo>
                <a:cubicBezTo>
                  <a:pt x="5632" y="11625"/>
                  <a:pt x="5436" y="11982"/>
                  <a:pt x="5054" y="11982"/>
                </a:cubicBezTo>
                <a:cubicBezTo>
                  <a:pt x="5046" y="11982"/>
                  <a:pt x="5038" y="11981"/>
                  <a:pt x="5031" y="11981"/>
                </a:cubicBezTo>
                <a:lnTo>
                  <a:pt x="5031" y="11981"/>
                </a:lnTo>
                <a:cubicBezTo>
                  <a:pt x="5081" y="12055"/>
                  <a:pt x="5131" y="12121"/>
                  <a:pt x="5174" y="12121"/>
                </a:cubicBezTo>
                <a:cubicBezTo>
                  <a:pt x="5175" y="12121"/>
                  <a:pt x="5176" y="12121"/>
                  <a:pt x="5178" y="12121"/>
                </a:cubicBezTo>
                <a:cubicBezTo>
                  <a:pt x="5431" y="12100"/>
                  <a:pt x="5710" y="12117"/>
                  <a:pt x="5927" y="12011"/>
                </a:cubicBezTo>
                <a:cubicBezTo>
                  <a:pt x="6008" y="11972"/>
                  <a:pt x="6080" y="11957"/>
                  <a:pt x="6146" y="11957"/>
                </a:cubicBezTo>
                <a:cubicBezTo>
                  <a:pt x="6258" y="11957"/>
                  <a:pt x="6357" y="12000"/>
                  <a:pt x="6466" y="12043"/>
                </a:cubicBezTo>
                <a:cubicBezTo>
                  <a:pt x="6488" y="12052"/>
                  <a:pt x="6497" y="12091"/>
                  <a:pt x="6526" y="12136"/>
                </a:cubicBezTo>
                <a:cubicBezTo>
                  <a:pt x="6454" y="12215"/>
                  <a:pt x="6382" y="12292"/>
                  <a:pt x="6333" y="12345"/>
                </a:cubicBezTo>
                <a:cubicBezTo>
                  <a:pt x="6186" y="12299"/>
                  <a:pt x="6073" y="12266"/>
                  <a:pt x="5964" y="12233"/>
                </a:cubicBezTo>
                <a:cubicBezTo>
                  <a:pt x="5907" y="12419"/>
                  <a:pt x="5860" y="12575"/>
                  <a:pt x="5813" y="12731"/>
                </a:cubicBezTo>
                <a:cubicBezTo>
                  <a:pt x="5820" y="12730"/>
                  <a:pt x="5827" y="12730"/>
                  <a:pt x="5833" y="12729"/>
                </a:cubicBezTo>
                <a:lnTo>
                  <a:pt x="5833" y="12729"/>
                </a:lnTo>
                <a:cubicBezTo>
                  <a:pt x="5827" y="12733"/>
                  <a:pt x="5818" y="12736"/>
                  <a:pt x="5812" y="12740"/>
                </a:cubicBezTo>
                <a:lnTo>
                  <a:pt x="5812" y="12741"/>
                </a:lnTo>
                <a:cubicBezTo>
                  <a:pt x="6082" y="12671"/>
                  <a:pt x="6350" y="12596"/>
                  <a:pt x="6621" y="12528"/>
                </a:cubicBezTo>
                <a:cubicBezTo>
                  <a:pt x="6778" y="12489"/>
                  <a:pt x="6939" y="12455"/>
                  <a:pt x="7099" y="12421"/>
                </a:cubicBezTo>
                <a:lnTo>
                  <a:pt x="7099" y="12421"/>
                </a:lnTo>
                <a:cubicBezTo>
                  <a:pt x="6992" y="12661"/>
                  <a:pt x="6754" y="12685"/>
                  <a:pt x="6538" y="12752"/>
                </a:cubicBezTo>
                <a:cubicBezTo>
                  <a:pt x="6344" y="12815"/>
                  <a:pt x="6122" y="12855"/>
                  <a:pt x="5970" y="12976"/>
                </a:cubicBezTo>
                <a:cubicBezTo>
                  <a:pt x="5798" y="13112"/>
                  <a:pt x="5619" y="13165"/>
                  <a:pt x="5422" y="13165"/>
                </a:cubicBezTo>
                <a:cubicBezTo>
                  <a:pt x="5313" y="13165"/>
                  <a:pt x="5198" y="13149"/>
                  <a:pt x="5077" y="13122"/>
                </a:cubicBezTo>
                <a:cubicBezTo>
                  <a:pt x="5205" y="13051"/>
                  <a:pt x="5330" y="12976"/>
                  <a:pt x="5460" y="12909"/>
                </a:cubicBezTo>
                <a:cubicBezTo>
                  <a:pt x="5577" y="12849"/>
                  <a:pt x="5695" y="12796"/>
                  <a:pt x="5812" y="12740"/>
                </a:cubicBezTo>
                <a:cubicBezTo>
                  <a:pt x="5813" y="12737"/>
                  <a:pt x="5813" y="12735"/>
                  <a:pt x="5814" y="12731"/>
                </a:cubicBezTo>
                <a:lnTo>
                  <a:pt x="5814" y="12731"/>
                </a:lnTo>
                <a:cubicBezTo>
                  <a:pt x="5713" y="12745"/>
                  <a:pt x="5611" y="12756"/>
                  <a:pt x="5504" y="12771"/>
                </a:cubicBezTo>
                <a:cubicBezTo>
                  <a:pt x="5474" y="12730"/>
                  <a:pt x="5436" y="12697"/>
                  <a:pt x="5422" y="12655"/>
                </a:cubicBezTo>
                <a:cubicBezTo>
                  <a:pt x="5385" y="12546"/>
                  <a:pt x="5334" y="12442"/>
                  <a:pt x="5230" y="12442"/>
                </a:cubicBezTo>
                <a:cubicBezTo>
                  <a:pt x="5208" y="12442"/>
                  <a:pt x="5183" y="12447"/>
                  <a:pt x="5155" y="12457"/>
                </a:cubicBezTo>
                <a:cubicBezTo>
                  <a:pt x="5071" y="12487"/>
                  <a:pt x="5012" y="12594"/>
                  <a:pt x="4955" y="12676"/>
                </a:cubicBezTo>
                <a:cubicBezTo>
                  <a:pt x="4897" y="12757"/>
                  <a:pt x="4856" y="12851"/>
                  <a:pt x="4801" y="12954"/>
                </a:cubicBezTo>
                <a:cubicBezTo>
                  <a:pt x="4620" y="12810"/>
                  <a:pt x="4481" y="12699"/>
                  <a:pt x="4338" y="12584"/>
                </a:cubicBezTo>
                <a:cubicBezTo>
                  <a:pt x="4406" y="12502"/>
                  <a:pt x="4455" y="12443"/>
                  <a:pt x="4506" y="12382"/>
                </a:cubicBezTo>
                <a:cubicBezTo>
                  <a:pt x="4401" y="12300"/>
                  <a:pt x="4295" y="12273"/>
                  <a:pt x="4185" y="12273"/>
                </a:cubicBezTo>
                <a:cubicBezTo>
                  <a:pt x="4084" y="12273"/>
                  <a:pt x="3979" y="12296"/>
                  <a:pt x="3870" y="12318"/>
                </a:cubicBezTo>
                <a:cubicBezTo>
                  <a:pt x="3529" y="12385"/>
                  <a:pt x="3177" y="12402"/>
                  <a:pt x="2829" y="12437"/>
                </a:cubicBezTo>
                <a:cubicBezTo>
                  <a:pt x="2822" y="12437"/>
                  <a:pt x="2814" y="12437"/>
                  <a:pt x="2806" y="12437"/>
                </a:cubicBezTo>
                <a:cubicBezTo>
                  <a:pt x="2751" y="12437"/>
                  <a:pt x="2689" y="12425"/>
                  <a:pt x="2637" y="12425"/>
                </a:cubicBezTo>
                <a:cubicBezTo>
                  <a:pt x="2605" y="12425"/>
                  <a:pt x="2576" y="12430"/>
                  <a:pt x="2555" y="12445"/>
                </a:cubicBezTo>
                <a:cubicBezTo>
                  <a:pt x="2442" y="12527"/>
                  <a:pt x="2335" y="12558"/>
                  <a:pt x="2234" y="12558"/>
                </a:cubicBezTo>
                <a:cubicBezTo>
                  <a:pt x="2014" y="12558"/>
                  <a:pt x="1820" y="12410"/>
                  <a:pt x="1630" y="12303"/>
                </a:cubicBezTo>
                <a:cubicBezTo>
                  <a:pt x="1492" y="12225"/>
                  <a:pt x="1357" y="12048"/>
                  <a:pt x="1327" y="11895"/>
                </a:cubicBezTo>
                <a:cubicBezTo>
                  <a:pt x="1233" y="11424"/>
                  <a:pt x="1295" y="10947"/>
                  <a:pt x="1379" y="10478"/>
                </a:cubicBezTo>
                <a:cubicBezTo>
                  <a:pt x="1406" y="10327"/>
                  <a:pt x="1498" y="10186"/>
                  <a:pt x="1568" y="10045"/>
                </a:cubicBezTo>
                <a:cubicBezTo>
                  <a:pt x="1649" y="9889"/>
                  <a:pt x="1737" y="9739"/>
                  <a:pt x="1824" y="9588"/>
                </a:cubicBezTo>
                <a:cubicBezTo>
                  <a:pt x="2098" y="9119"/>
                  <a:pt x="2334" y="8620"/>
                  <a:pt x="2660" y="8189"/>
                </a:cubicBezTo>
                <a:cubicBezTo>
                  <a:pt x="2932" y="7829"/>
                  <a:pt x="3356" y="7583"/>
                  <a:pt x="3628" y="7223"/>
                </a:cubicBezTo>
                <a:cubicBezTo>
                  <a:pt x="3886" y="6879"/>
                  <a:pt x="4241" y="6745"/>
                  <a:pt x="4594" y="6670"/>
                </a:cubicBezTo>
                <a:cubicBezTo>
                  <a:pt x="4759" y="6635"/>
                  <a:pt x="4851" y="6514"/>
                  <a:pt x="4845" y="6484"/>
                </a:cubicBezTo>
                <a:cubicBezTo>
                  <a:pt x="4809" y="6245"/>
                  <a:pt x="4977" y="6234"/>
                  <a:pt x="5126" y="6195"/>
                </a:cubicBezTo>
                <a:cubicBezTo>
                  <a:pt x="5263" y="6159"/>
                  <a:pt x="5508" y="6155"/>
                  <a:pt x="5526" y="6089"/>
                </a:cubicBezTo>
                <a:cubicBezTo>
                  <a:pt x="5609" y="5774"/>
                  <a:pt x="5912" y="5795"/>
                  <a:pt x="6095" y="5743"/>
                </a:cubicBezTo>
                <a:cubicBezTo>
                  <a:pt x="6334" y="5674"/>
                  <a:pt x="6467" y="5542"/>
                  <a:pt x="6585" y="5372"/>
                </a:cubicBezTo>
                <a:cubicBezTo>
                  <a:pt x="6710" y="5398"/>
                  <a:pt x="6814" y="5420"/>
                  <a:pt x="6929" y="5445"/>
                </a:cubicBezTo>
                <a:cubicBezTo>
                  <a:pt x="6935" y="5327"/>
                  <a:pt x="6943" y="5240"/>
                  <a:pt x="6944" y="5216"/>
                </a:cubicBezTo>
                <a:cubicBezTo>
                  <a:pt x="7222" y="5078"/>
                  <a:pt x="7445" y="4896"/>
                  <a:pt x="7686" y="4868"/>
                </a:cubicBezTo>
                <a:cubicBezTo>
                  <a:pt x="8002" y="4830"/>
                  <a:pt x="8226" y="4661"/>
                  <a:pt x="8480" y="4519"/>
                </a:cubicBezTo>
                <a:cubicBezTo>
                  <a:pt x="8638" y="4430"/>
                  <a:pt x="8789" y="4323"/>
                  <a:pt x="8957" y="4263"/>
                </a:cubicBezTo>
                <a:cubicBezTo>
                  <a:pt x="9215" y="4170"/>
                  <a:pt x="9340" y="4010"/>
                  <a:pt x="9332" y="3775"/>
                </a:cubicBezTo>
                <a:cubicBezTo>
                  <a:pt x="9175" y="3718"/>
                  <a:pt x="9047" y="3671"/>
                  <a:pt x="8920" y="3624"/>
                </a:cubicBezTo>
                <a:lnTo>
                  <a:pt x="8920" y="3624"/>
                </a:lnTo>
                <a:cubicBezTo>
                  <a:pt x="8922" y="3628"/>
                  <a:pt x="8922" y="3634"/>
                  <a:pt x="8923" y="3638"/>
                </a:cubicBezTo>
                <a:lnTo>
                  <a:pt x="8915" y="3643"/>
                </a:lnTo>
                <a:cubicBezTo>
                  <a:pt x="8933" y="3795"/>
                  <a:pt x="8862" y="3893"/>
                  <a:pt x="8715" y="3948"/>
                </a:cubicBezTo>
                <a:cubicBezTo>
                  <a:pt x="8396" y="4071"/>
                  <a:pt x="8076" y="4196"/>
                  <a:pt x="7762" y="4326"/>
                </a:cubicBezTo>
                <a:cubicBezTo>
                  <a:pt x="7696" y="4353"/>
                  <a:pt x="7644" y="4412"/>
                  <a:pt x="7586" y="4456"/>
                </a:cubicBezTo>
                <a:lnTo>
                  <a:pt x="7586" y="4457"/>
                </a:lnTo>
                <a:lnTo>
                  <a:pt x="7585" y="4457"/>
                </a:lnTo>
                <a:cubicBezTo>
                  <a:pt x="7427" y="4516"/>
                  <a:pt x="7268" y="4575"/>
                  <a:pt x="7110" y="4633"/>
                </a:cubicBezTo>
                <a:cubicBezTo>
                  <a:pt x="7095" y="4608"/>
                  <a:pt x="7078" y="4582"/>
                  <a:pt x="7060" y="4557"/>
                </a:cubicBezTo>
                <a:cubicBezTo>
                  <a:pt x="7173" y="4473"/>
                  <a:pt x="7284" y="4389"/>
                  <a:pt x="7398" y="4304"/>
                </a:cubicBezTo>
                <a:lnTo>
                  <a:pt x="7396" y="4301"/>
                </a:lnTo>
                <a:cubicBezTo>
                  <a:pt x="7391" y="4299"/>
                  <a:pt x="7386" y="4296"/>
                  <a:pt x="7381" y="4294"/>
                </a:cubicBezTo>
                <a:lnTo>
                  <a:pt x="7381" y="4294"/>
                </a:lnTo>
                <a:cubicBezTo>
                  <a:pt x="7391" y="4295"/>
                  <a:pt x="7399" y="4295"/>
                  <a:pt x="7408" y="4296"/>
                </a:cubicBezTo>
                <a:cubicBezTo>
                  <a:pt x="7404" y="4299"/>
                  <a:pt x="7402" y="4301"/>
                  <a:pt x="7398" y="4304"/>
                </a:cubicBezTo>
                <a:cubicBezTo>
                  <a:pt x="7461" y="4354"/>
                  <a:pt x="7523" y="4405"/>
                  <a:pt x="7586" y="4457"/>
                </a:cubicBezTo>
                <a:cubicBezTo>
                  <a:pt x="7570" y="4297"/>
                  <a:pt x="7625" y="4203"/>
                  <a:pt x="7790" y="4139"/>
                </a:cubicBezTo>
                <a:cubicBezTo>
                  <a:pt x="8172" y="3989"/>
                  <a:pt x="8542" y="3812"/>
                  <a:pt x="8915" y="3645"/>
                </a:cubicBezTo>
                <a:cubicBezTo>
                  <a:pt x="8915" y="3638"/>
                  <a:pt x="8915" y="3632"/>
                  <a:pt x="8914" y="3624"/>
                </a:cubicBezTo>
                <a:lnTo>
                  <a:pt x="8914" y="3624"/>
                </a:lnTo>
                <a:cubicBezTo>
                  <a:pt x="8917" y="3625"/>
                  <a:pt x="8918" y="3625"/>
                  <a:pt x="8920" y="3627"/>
                </a:cubicBezTo>
                <a:cubicBezTo>
                  <a:pt x="8908" y="3567"/>
                  <a:pt x="8903" y="3483"/>
                  <a:pt x="8876" y="3474"/>
                </a:cubicBezTo>
                <a:cubicBezTo>
                  <a:pt x="8655" y="3406"/>
                  <a:pt x="8430" y="3356"/>
                  <a:pt x="8266" y="3315"/>
                </a:cubicBezTo>
                <a:cubicBezTo>
                  <a:pt x="8236" y="3112"/>
                  <a:pt x="8215" y="2976"/>
                  <a:pt x="8186" y="2788"/>
                </a:cubicBezTo>
                <a:cubicBezTo>
                  <a:pt x="7986" y="3018"/>
                  <a:pt x="7934" y="3039"/>
                  <a:pt x="7594" y="3076"/>
                </a:cubicBezTo>
                <a:cubicBezTo>
                  <a:pt x="7548" y="3081"/>
                  <a:pt x="7501" y="3102"/>
                  <a:pt x="7458" y="3122"/>
                </a:cubicBezTo>
                <a:cubicBezTo>
                  <a:pt x="7152" y="3262"/>
                  <a:pt x="6831" y="3375"/>
                  <a:pt x="6531" y="3514"/>
                </a:cubicBezTo>
                <a:cubicBezTo>
                  <a:pt x="5679" y="3906"/>
                  <a:pt x="4856" y="4357"/>
                  <a:pt x="4031" y="4802"/>
                </a:cubicBezTo>
                <a:cubicBezTo>
                  <a:pt x="3765" y="4946"/>
                  <a:pt x="3530" y="5145"/>
                  <a:pt x="3277" y="5312"/>
                </a:cubicBezTo>
                <a:cubicBezTo>
                  <a:pt x="3085" y="5437"/>
                  <a:pt x="3010" y="5613"/>
                  <a:pt x="3022" y="5833"/>
                </a:cubicBezTo>
                <a:cubicBezTo>
                  <a:pt x="3046" y="5818"/>
                  <a:pt x="3069" y="5800"/>
                  <a:pt x="3094" y="5791"/>
                </a:cubicBezTo>
                <a:cubicBezTo>
                  <a:pt x="3094" y="5791"/>
                  <a:pt x="3095" y="5791"/>
                  <a:pt x="3095" y="5791"/>
                </a:cubicBezTo>
                <a:cubicBezTo>
                  <a:pt x="3104" y="5791"/>
                  <a:pt x="3130" y="5807"/>
                  <a:pt x="3129" y="5812"/>
                </a:cubicBezTo>
                <a:cubicBezTo>
                  <a:pt x="3100" y="6014"/>
                  <a:pt x="3070" y="6216"/>
                  <a:pt x="3032" y="6466"/>
                </a:cubicBezTo>
                <a:cubicBezTo>
                  <a:pt x="2822" y="6402"/>
                  <a:pt x="2617" y="6341"/>
                  <a:pt x="2411" y="6279"/>
                </a:cubicBezTo>
                <a:cubicBezTo>
                  <a:pt x="2169" y="6459"/>
                  <a:pt x="1780" y="6494"/>
                  <a:pt x="1751" y="6915"/>
                </a:cubicBezTo>
                <a:cubicBezTo>
                  <a:pt x="1811" y="7021"/>
                  <a:pt x="1876" y="7134"/>
                  <a:pt x="1958" y="7276"/>
                </a:cubicBezTo>
                <a:cubicBezTo>
                  <a:pt x="1863" y="7262"/>
                  <a:pt x="1779" y="7255"/>
                  <a:pt x="1703" y="7255"/>
                </a:cubicBezTo>
                <a:cubicBezTo>
                  <a:pt x="1373" y="7255"/>
                  <a:pt x="1202" y="7395"/>
                  <a:pt x="995" y="7755"/>
                </a:cubicBezTo>
                <a:cubicBezTo>
                  <a:pt x="926" y="7879"/>
                  <a:pt x="823" y="7987"/>
                  <a:pt x="761" y="8115"/>
                </a:cubicBezTo>
                <a:cubicBezTo>
                  <a:pt x="564" y="8512"/>
                  <a:pt x="344" y="8904"/>
                  <a:pt x="201" y="9322"/>
                </a:cubicBezTo>
                <a:cubicBezTo>
                  <a:pt x="50" y="9764"/>
                  <a:pt x="166" y="10257"/>
                  <a:pt x="11" y="10708"/>
                </a:cubicBezTo>
                <a:cubicBezTo>
                  <a:pt x="0" y="10736"/>
                  <a:pt x="57" y="10782"/>
                  <a:pt x="69" y="10824"/>
                </a:cubicBezTo>
                <a:cubicBezTo>
                  <a:pt x="108" y="10941"/>
                  <a:pt x="165" y="11058"/>
                  <a:pt x="170" y="11177"/>
                </a:cubicBezTo>
                <a:cubicBezTo>
                  <a:pt x="194" y="11783"/>
                  <a:pt x="371" y="12353"/>
                  <a:pt x="594" y="12907"/>
                </a:cubicBezTo>
                <a:cubicBezTo>
                  <a:pt x="636" y="13013"/>
                  <a:pt x="755" y="13088"/>
                  <a:pt x="840" y="13173"/>
                </a:cubicBezTo>
                <a:cubicBezTo>
                  <a:pt x="884" y="13216"/>
                  <a:pt x="967" y="13244"/>
                  <a:pt x="976" y="13289"/>
                </a:cubicBezTo>
                <a:cubicBezTo>
                  <a:pt x="1089" y="13843"/>
                  <a:pt x="1578" y="13961"/>
                  <a:pt x="1988" y="14164"/>
                </a:cubicBezTo>
                <a:cubicBezTo>
                  <a:pt x="2035" y="14187"/>
                  <a:pt x="2111" y="14203"/>
                  <a:pt x="2172" y="14203"/>
                </a:cubicBezTo>
                <a:cubicBezTo>
                  <a:pt x="2213" y="14203"/>
                  <a:pt x="2247" y="14195"/>
                  <a:pt x="2260" y="14179"/>
                </a:cubicBezTo>
                <a:cubicBezTo>
                  <a:pt x="2314" y="14111"/>
                  <a:pt x="2363" y="14088"/>
                  <a:pt x="2411" y="14088"/>
                </a:cubicBezTo>
                <a:cubicBezTo>
                  <a:pt x="2488" y="14088"/>
                  <a:pt x="2560" y="14146"/>
                  <a:pt x="2640" y="14171"/>
                </a:cubicBezTo>
                <a:cubicBezTo>
                  <a:pt x="2677" y="14183"/>
                  <a:pt x="2718" y="14188"/>
                  <a:pt x="2759" y="14188"/>
                </a:cubicBezTo>
                <a:cubicBezTo>
                  <a:pt x="2798" y="14188"/>
                  <a:pt x="2837" y="14184"/>
                  <a:pt x="2875" y="14179"/>
                </a:cubicBezTo>
                <a:cubicBezTo>
                  <a:pt x="3066" y="14154"/>
                  <a:pt x="3282" y="14063"/>
                  <a:pt x="3461" y="14063"/>
                </a:cubicBezTo>
                <a:cubicBezTo>
                  <a:pt x="3512" y="14063"/>
                  <a:pt x="3560" y="14071"/>
                  <a:pt x="3603" y="14089"/>
                </a:cubicBezTo>
                <a:cubicBezTo>
                  <a:pt x="3684" y="14123"/>
                  <a:pt x="3755" y="14137"/>
                  <a:pt x="3821" y="14137"/>
                </a:cubicBezTo>
                <a:cubicBezTo>
                  <a:pt x="4059" y="14137"/>
                  <a:pt x="4219" y="13952"/>
                  <a:pt x="4428" y="13846"/>
                </a:cubicBezTo>
                <a:cubicBezTo>
                  <a:pt x="4520" y="13958"/>
                  <a:pt x="4593" y="13999"/>
                  <a:pt x="4657" y="13999"/>
                </a:cubicBezTo>
                <a:cubicBezTo>
                  <a:pt x="4820" y="13999"/>
                  <a:pt x="4917" y="13729"/>
                  <a:pt x="5089" y="13684"/>
                </a:cubicBezTo>
                <a:cubicBezTo>
                  <a:pt x="5154" y="13723"/>
                  <a:pt x="5234" y="13768"/>
                  <a:pt x="5289" y="13801"/>
                </a:cubicBezTo>
                <a:cubicBezTo>
                  <a:pt x="5540" y="13777"/>
                  <a:pt x="5627" y="13404"/>
                  <a:pt x="5854" y="13404"/>
                </a:cubicBezTo>
                <a:cubicBezTo>
                  <a:pt x="5914" y="13404"/>
                  <a:pt x="5983" y="13430"/>
                  <a:pt x="6068" y="13495"/>
                </a:cubicBezTo>
                <a:cubicBezTo>
                  <a:pt x="6135" y="13379"/>
                  <a:pt x="6173" y="13221"/>
                  <a:pt x="6242" y="13208"/>
                </a:cubicBezTo>
                <a:cubicBezTo>
                  <a:pt x="6741" y="13100"/>
                  <a:pt x="7175" y="12733"/>
                  <a:pt x="7700" y="12733"/>
                </a:cubicBezTo>
                <a:cubicBezTo>
                  <a:pt x="7779" y="12733"/>
                  <a:pt x="7860" y="12741"/>
                  <a:pt x="7943" y="12760"/>
                </a:cubicBezTo>
                <a:cubicBezTo>
                  <a:pt x="7988" y="12668"/>
                  <a:pt x="8032" y="12578"/>
                  <a:pt x="8078" y="12483"/>
                </a:cubicBezTo>
                <a:cubicBezTo>
                  <a:pt x="8193" y="12562"/>
                  <a:pt x="8276" y="12617"/>
                  <a:pt x="8297" y="12631"/>
                </a:cubicBezTo>
                <a:cubicBezTo>
                  <a:pt x="8506" y="12527"/>
                  <a:pt x="8650" y="12459"/>
                  <a:pt x="8789" y="12385"/>
                </a:cubicBezTo>
                <a:cubicBezTo>
                  <a:pt x="9022" y="12261"/>
                  <a:pt x="9292" y="12323"/>
                  <a:pt x="9541" y="12182"/>
                </a:cubicBezTo>
                <a:cubicBezTo>
                  <a:pt x="9703" y="12090"/>
                  <a:pt x="9925" y="12064"/>
                  <a:pt x="10151" y="12064"/>
                </a:cubicBezTo>
                <a:cubicBezTo>
                  <a:pt x="10200" y="12064"/>
                  <a:pt x="10250" y="12066"/>
                  <a:pt x="10300" y="12068"/>
                </a:cubicBezTo>
                <a:cubicBezTo>
                  <a:pt x="10304" y="12068"/>
                  <a:pt x="10309" y="12068"/>
                  <a:pt x="10314" y="12068"/>
                </a:cubicBezTo>
                <a:cubicBezTo>
                  <a:pt x="10533" y="12068"/>
                  <a:pt x="10761" y="11826"/>
                  <a:pt x="10991" y="11705"/>
                </a:cubicBezTo>
                <a:cubicBezTo>
                  <a:pt x="11071" y="11663"/>
                  <a:pt x="11178" y="11673"/>
                  <a:pt x="11263" y="11636"/>
                </a:cubicBezTo>
                <a:cubicBezTo>
                  <a:pt x="11505" y="11533"/>
                  <a:pt x="11742" y="11421"/>
                  <a:pt x="12017" y="11294"/>
                </a:cubicBezTo>
                <a:cubicBezTo>
                  <a:pt x="12127" y="11304"/>
                  <a:pt x="12298" y="11322"/>
                  <a:pt x="12469" y="11338"/>
                </a:cubicBezTo>
                <a:cubicBezTo>
                  <a:pt x="12500" y="11053"/>
                  <a:pt x="12810" y="11186"/>
                  <a:pt x="12948" y="11022"/>
                </a:cubicBezTo>
                <a:cubicBezTo>
                  <a:pt x="13019" y="10937"/>
                  <a:pt x="13205" y="10865"/>
                  <a:pt x="13328" y="10865"/>
                </a:cubicBezTo>
                <a:cubicBezTo>
                  <a:pt x="13363" y="10865"/>
                  <a:pt x="13393" y="10871"/>
                  <a:pt x="13413" y="10884"/>
                </a:cubicBezTo>
                <a:cubicBezTo>
                  <a:pt x="13481" y="10929"/>
                  <a:pt x="13544" y="10945"/>
                  <a:pt x="13601" y="10945"/>
                </a:cubicBezTo>
                <a:cubicBezTo>
                  <a:pt x="13701" y="10945"/>
                  <a:pt x="13784" y="10894"/>
                  <a:pt x="13851" y="10853"/>
                </a:cubicBezTo>
                <a:cubicBezTo>
                  <a:pt x="14297" y="10577"/>
                  <a:pt x="14785" y="10444"/>
                  <a:pt x="15291" y="10356"/>
                </a:cubicBezTo>
                <a:cubicBezTo>
                  <a:pt x="15437" y="10330"/>
                  <a:pt x="15558" y="10291"/>
                  <a:pt x="15677" y="10178"/>
                </a:cubicBezTo>
                <a:cubicBezTo>
                  <a:pt x="15794" y="10069"/>
                  <a:pt x="15982" y="10035"/>
                  <a:pt x="16139" y="9973"/>
                </a:cubicBezTo>
                <a:cubicBezTo>
                  <a:pt x="16272" y="9921"/>
                  <a:pt x="16409" y="9882"/>
                  <a:pt x="16540" y="9830"/>
                </a:cubicBezTo>
                <a:cubicBezTo>
                  <a:pt x="16788" y="9732"/>
                  <a:pt x="17000" y="9507"/>
                  <a:pt x="17280" y="9507"/>
                </a:cubicBezTo>
                <a:cubicBezTo>
                  <a:pt x="17348" y="9507"/>
                  <a:pt x="17420" y="9520"/>
                  <a:pt x="17498" y="9551"/>
                </a:cubicBezTo>
                <a:cubicBezTo>
                  <a:pt x="17500" y="9552"/>
                  <a:pt x="17503" y="9553"/>
                  <a:pt x="17507" y="9553"/>
                </a:cubicBezTo>
                <a:cubicBezTo>
                  <a:pt x="17542" y="9553"/>
                  <a:pt x="17602" y="9496"/>
                  <a:pt x="17648" y="9467"/>
                </a:cubicBezTo>
                <a:cubicBezTo>
                  <a:pt x="17900" y="9311"/>
                  <a:pt x="18144" y="9136"/>
                  <a:pt x="18409" y="9004"/>
                </a:cubicBezTo>
                <a:cubicBezTo>
                  <a:pt x="18555" y="8931"/>
                  <a:pt x="18747" y="8951"/>
                  <a:pt x="18899" y="8887"/>
                </a:cubicBezTo>
                <a:cubicBezTo>
                  <a:pt x="19026" y="8834"/>
                  <a:pt x="19117" y="8696"/>
                  <a:pt x="19242" y="8634"/>
                </a:cubicBezTo>
                <a:cubicBezTo>
                  <a:pt x="19886" y="8321"/>
                  <a:pt x="20462" y="7906"/>
                  <a:pt x="21003" y="7441"/>
                </a:cubicBezTo>
                <a:cubicBezTo>
                  <a:pt x="21213" y="7260"/>
                  <a:pt x="21488" y="7117"/>
                  <a:pt x="21464" y="6764"/>
                </a:cubicBezTo>
                <a:cubicBezTo>
                  <a:pt x="21462" y="6718"/>
                  <a:pt x="21574" y="6669"/>
                  <a:pt x="21628" y="6617"/>
                </a:cubicBezTo>
                <a:cubicBezTo>
                  <a:pt x="22071" y="6181"/>
                  <a:pt x="22271" y="5636"/>
                  <a:pt x="22306" y="5030"/>
                </a:cubicBezTo>
                <a:cubicBezTo>
                  <a:pt x="22313" y="4910"/>
                  <a:pt x="22260" y="4787"/>
                  <a:pt x="22251" y="4665"/>
                </a:cubicBezTo>
                <a:cubicBezTo>
                  <a:pt x="22209" y="4103"/>
                  <a:pt x="22349" y="3525"/>
                  <a:pt x="22098" y="2983"/>
                </a:cubicBezTo>
                <a:cubicBezTo>
                  <a:pt x="22086" y="2957"/>
                  <a:pt x="22055" y="2940"/>
                  <a:pt x="22029" y="2916"/>
                </a:cubicBezTo>
                <a:cubicBezTo>
                  <a:pt x="21977" y="2960"/>
                  <a:pt x="21925" y="3002"/>
                  <a:pt x="21763" y="3130"/>
                </a:cubicBezTo>
                <a:cubicBezTo>
                  <a:pt x="21729" y="2979"/>
                  <a:pt x="21656" y="2852"/>
                  <a:pt x="21688" y="2762"/>
                </a:cubicBezTo>
                <a:cubicBezTo>
                  <a:pt x="21801" y="2460"/>
                  <a:pt x="21602" y="2286"/>
                  <a:pt x="21443" y="2107"/>
                </a:cubicBezTo>
                <a:cubicBezTo>
                  <a:pt x="21238" y="1872"/>
                  <a:pt x="20997" y="1668"/>
                  <a:pt x="20780" y="1442"/>
                </a:cubicBezTo>
                <a:cubicBezTo>
                  <a:pt x="20577" y="1234"/>
                  <a:pt x="20258" y="1113"/>
                  <a:pt x="20254" y="749"/>
                </a:cubicBezTo>
                <a:cubicBezTo>
                  <a:pt x="20254" y="711"/>
                  <a:pt x="20216" y="654"/>
                  <a:pt x="20179" y="635"/>
                </a:cubicBezTo>
                <a:cubicBezTo>
                  <a:pt x="19899" y="480"/>
                  <a:pt x="19624" y="314"/>
                  <a:pt x="19331" y="186"/>
                </a:cubicBezTo>
                <a:cubicBezTo>
                  <a:pt x="19021" y="53"/>
                  <a:pt x="18709" y="0"/>
                  <a:pt x="183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 rot="1333848">
            <a:off x="-452458" y="4003321"/>
            <a:ext cx="1463658" cy="2352397"/>
            <a:chOff x="3808047" y="101944"/>
            <a:chExt cx="987796" cy="1587589"/>
          </a:xfrm>
        </p:grpSpPr>
        <p:sp>
          <p:nvSpPr>
            <p:cNvPr id="64" name="Google Shape;64;p2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8210489" y="3598020"/>
            <a:ext cx="732071" cy="1062821"/>
            <a:chOff x="1961231" y="5425859"/>
            <a:chExt cx="230407" cy="334525"/>
          </a:xfrm>
        </p:grpSpPr>
        <p:sp>
          <p:nvSpPr>
            <p:cNvPr id="102" name="Google Shape;102;p2"/>
            <p:cNvSpPr/>
            <p:nvPr/>
          </p:nvSpPr>
          <p:spPr>
            <a:xfrm>
              <a:off x="1961231" y="5425859"/>
              <a:ext cx="230407" cy="334525"/>
            </a:xfrm>
            <a:custGeom>
              <a:avLst/>
              <a:gdLst/>
              <a:ahLst/>
              <a:cxnLst/>
              <a:rect l="l" t="t" r="r" b="b"/>
              <a:pathLst>
                <a:path w="5446" h="7907" extrusionOk="0">
                  <a:moveTo>
                    <a:pt x="3310" y="658"/>
                  </a:moveTo>
                  <a:lnTo>
                    <a:pt x="3310" y="658"/>
                  </a:lnTo>
                  <a:cubicBezTo>
                    <a:pt x="3351" y="706"/>
                    <a:pt x="3387" y="748"/>
                    <a:pt x="3443" y="813"/>
                  </a:cubicBezTo>
                  <a:cubicBezTo>
                    <a:pt x="3399" y="816"/>
                    <a:pt x="3371" y="822"/>
                    <a:pt x="3349" y="822"/>
                  </a:cubicBezTo>
                  <a:cubicBezTo>
                    <a:pt x="3340" y="822"/>
                    <a:pt x="3332" y="821"/>
                    <a:pt x="3324" y="818"/>
                  </a:cubicBezTo>
                  <a:cubicBezTo>
                    <a:pt x="3245" y="792"/>
                    <a:pt x="3209" y="749"/>
                    <a:pt x="3310" y="658"/>
                  </a:cubicBezTo>
                  <a:close/>
                  <a:moveTo>
                    <a:pt x="1924" y="2909"/>
                  </a:moveTo>
                  <a:cubicBezTo>
                    <a:pt x="1954" y="2909"/>
                    <a:pt x="1966" y="2942"/>
                    <a:pt x="1949" y="3022"/>
                  </a:cubicBezTo>
                  <a:cubicBezTo>
                    <a:pt x="1901" y="3000"/>
                    <a:pt x="1860" y="2983"/>
                    <a:pt x="1821" y="2965"/>
                  </a:cubicBezTo>
                  <a:cubicBezTo>
                    <a:pt x="1863" y="2930"/>
                    <a:pt x="1899" y="2909"/>
                    <a:pt x="1924" y="2909"/>
                  </a:cubicBezTo>
                  <a:close/>
                  <a:moveTo>
                    <a:pt x="1858" y="4880"/>
                  </a:moveTo>
                  <a:cubicBezTo>
                    <a:pt x="1875" y="4883"/>
                    <a:pt x="1890" y="4886"/>
                    <a:pt x="1906" y="4888"/>
                  </a:cubicBezTo>
                  <a:cubicBezTo>
                    <a:pt x="1895" y="4935"/>
                    <a:pt x="1885" y="4981"/>
                    <a:pt x="1875" y="5027"/>
                  </a:cubicBezTo>
                  <a:cubicBezTo>
                    <a:pt x="1860" y="5023"/>
                    <a:pt x="1847" y="5021"/>
                    <a:pt x="1833" y="5018"/>
                  </a:cubicBezTo>
                  <a:cubicBezTo>
                    <a:pt x="1842" y="4971"/>
                    <a:pt x="1850" y="4927"/>
                    <a:pt x="1858" y="4880"/>
                  </a:cubicBezTo>
                  <a:close/>
                  <a:moveTo>
                    <a:pt x="3553" y="4960"/>
                  </a:moveTo>
                  <a:cubicBezTo>
                    <a:pt x="3593" y="4987"/>
                    <a:pt x="3632" y="5016"/>
                    <a:pt x="3693" y="5059"/>
                  </a:cubicBezTo>
                  <a:cubicBezTo>
                    <a:pt x="3622" y="5085"/>
                    <a:pt x="3573" y="5105"/>
                    <a:pt x="3497" y="5134"/>
                  </a:cubicBezTo>
                  <a:cubicBezTo>
                    <a:pt x="3523" y="5054"/>
                    <a:pt x="3537" y="5008"/>
                    <a:pt x="3553" y="4960"/>
                  </a:cubicBezTo>
                  <a:close/>
                  <a:moveTo>
                    <a:pt x="1798" y="5541"/>
                  </a:moveTo>
                  <a:cubicBezTo>
                    <a:pt x="1880" y="5637"/>
                    <a:pt x="1928" y="5694"/>
                    <a:pt x="1975" y="5752"/>
                  </a:cubicBezTo>
                  <a:cubicBezTo>
                    <a:pt x="1881" y="5730"/>
                    <a:pt x="1752" y="5742"/>
                    <a:pt x="1798" y="5541"/>
                  </a:cubicBezTo>
                  <a:close/>
                  <a:moveTo>
                    <a:pt x="1984" y="5945"/>
                  </a:moveTo>
                  <a:cubicBezTo>
                    <a:pt x="1984" y="5945"/>
                    <a:pt x="1985" y="5945"/>
                    <a:pt x="1985" y="5946"/>
                  </a:cubicBezTo>
                  <a:cubicBezTo>
                    <a:pt x="2007" y="5960"/>
                    <a:pt x="2025" y="5986"/>
                    <a:pt x="2042" y="6007"/>
                  </a:cubicBezTo>
                  <a:cubicBezTo>
                    <a:pt x="2021" y="6019"/>
                    <a:pt x="2001" y="6029"/>
                    <a:pt x="1972" y="6045"/>
                  </a:cubicBezTo>
                  <a:cubicBezTo>
                    <a:pt x="1958" y="6024"/>
                    <a:pt x="1933" y="6002"/>
                    <a:pt x="1938" y="5989"/>
                  </a:cubicBezTo>
                  <a:cubicBezTo>
                    <a:pt x="1942" y="5972"/>
                    <a:pt x="1976" y="5945"/>
                    <a:pt x="1984" y="5945"/>
                  </a:cubicBezTo>
                  <a:close/>
                  <a:moveTo>
                    <a:pt x="2022" y="6106"/>
                  </a:moveTo>
                  <a:cubicBezTo>
                    <a:pt x="2135" y="6118"/>
                    <a:pt x="2188" y="6168"/>
                    <a:pt x="2160" y="6307"/>
                  </a:cubicBezTo>
                  <a:cubicBezTo>
                    <a:pt x="2095" y="6288"/>
                    <a:pt x="2043" y="6273"/>
                    <a:pt x="1981" y="6255"/>
                  </a:cubicBezTo>
                  <a:cubicBezTo>
                    <a:pt x="1994" y="6208"/>
                    <a:pt x="2007" y="6162"/>
                    <a:pt x="2022" y="6106"/>
                  </a:cubicBezTo>
                  <a:close/>
                  <a:moveTo>
                    <a:pt x="3228" y="7048"/>
                  </a:moveTo>
                  <a:cubicBezTo>
                    <a:pt x="3297" y="7137"/>
                    <a:pt x="3333" y="7212"/>
                    <a:pt x="3274" y="7304"/>
                  </a:cubicBezTo>
                  <a:cubicBezTo>
                    <a:pt x="3259" y="7304"/>
                    <a:pt x="3248" y="7306"/>
                    <a:pt x="3242" y="7306"/>
                  </a:cubicBezTo>
                  <a:cubicBezTo>
                    <a:pt x="3239" y="7306"/>
                    <a:pt x="3237" y="7306"/>
                    <a:pt x="3236" y="7304"/>
                  </a:cubicBezTo>
                  <a:cubicBezTo>
                    <a:pt x="3196" y="7247"/>
                    <a:pt x="3157" y="7190"/>
                    <a:pt x="3115" y="7128"/>
                  </a:cubicBezTo>
                  <a:cubicBezTo>
                    <a:pt x="3154" y="7100"/>
                    <a:pt x="3186" y="7078"/>
                    <a:pt x="3228" y="7048"/>
                  </a:cubicBezTo>
                  <a:close/>
                  <a:moveTo>
                    <a:pt x="2923" y="0"/>
                  </a:moveTo>
                  <a:lnTo>
                    <a:pt x="2923" y="0"/>
                  </a:lnTo>
                  <a:cubicBezTo>
                    <a:pt x="2612" y="98"/>
                    <a:pt x="2339" y="184"/>
                    <a:pt x="2076" y="267"/>
                  </a:cubicBezTo>
                  <a:cubicBezTo>
                    <a:pt x="2120" y="384"/>
                    <a:pt x="2033" y="488"/>
                    <a:pt x="1975" y="571"/>
                  </a:cubicBezTo>
                  <a:cubicBezTo>
                    <a:pt x="1883" y="699"/>
                    <a:pt x="1837" y="851"/>
                    <a:pt x="1757" y="973"/>
                  </a:cubicBezTo>
                  <a:cubicBezTo>
                    <a:pt x="1669" y="1109"/>
                    <a:pt x="1624" y="1240"/>
                    <a:pt x="1594" y="1390"/>
                  </a:cubicBezTo>
                  <a:cubicBezTo>
                    <a:pt x="1586" y="1429"/>
                    <a:pt x="1555" y="1462"/>
                    <a:pt x="1541" y="1500"/>
                  </a:cubicBezTo>
                  <a:cubicBezTo>
                    <a:pt x="1531" y="1528"/>
                    <a:pt x="1517" y="1577"/>
                    <a:pt x="1531" y="1589"/>
                  </a:cubicBezTo>
                  <a:cubicBezTo>
                    <a:pt x="1605" y="1660"/>
                    <a:pt x="1614" y="1736"/>
                    <a:pt x="1552" y="1807"/>
                  </a:cubicBezTo>
                  <a:cubicBezTo>
                    <a:pt x="1482" y="1885"/>
                    <a:pt x="1569" y="1958"/>
                    <a:pt x="1531" y="2054"/>
                  </a:cubicBezTo>
                  <a:cubicBezTo>
                    <a:pt x="1465" y="2213"/>
                    <a:pt x="1381" y="2413"/>
                    <a:pt x="1525" y="2594"/>
                  </a:cubicBezTo>
                  <a:cubicBezTo>
                    <a:pt x="1534" y="2605"/>
                    <a:pt x="1537" y="2622"/>
                    <a:pt x="1541" y="2634"/>
                  </a:cubicBezTo>
                  <a:cubicBezTo>
                    <a:pt x="1497" y="2645"/>
                    <a:pt x="1454" y="2655"/>
                    <a:pt x="1356" y="2678"/>
                  </a:cubicBezTo>
                  <a:cubicBezTo>
                    <a:pt x="1461" y="2745"/>
                    <a:pt x="1523" y="2783"/>
                    <a:pt x="1570" y="2814"/>
                  </a:cubicBezTo>
                  <a:cubicBezTo>
                    <a:pt x="1553" y="2900"/>
                    <a:pt x="1538" y="2975"/>
                    <a:pt x="1523" y="3049"/>
                  </a:cubicBezTo>
                  <a:cubicBezTo>
                    <a:pt x="1487" y="3039"/>
                    <a:pt x="1455" y="3028"/>
                    <a:pt x="1422" y="3020"/>
                  </a:cubicBezTo>
                  <a:lnTo>
                    <a:pt x="1422" y="3020"/>
                  </a:lnTo>
                  <a:cubicBezTo>
                    <a:pt x="1434" y="3181"/>
                    <a:pt x="1443" y="3330"/>
                    <a:pt x="1454" y="3491"/>
                  </a:cubicBezTo>
                  <a:cubicBezTo>
                    <a:pt x="1408" y="3465"/>
                    <a:pt x="1364" y="3442"/>
                    <a:pt x="1323" y="3416"/>
                  </a:cubicBezTo>
                  <a:cubicBezTo>
                    <a:pt x="1263" y="3377"/>
                    <a:pt x="1226" y="3355"/>
                    <a:pt x="1198" y="3355"/>
                  </a:cubicBezTo>
                  <a:cubicBezTo>
                    <a:pt x="1157" y="3355"/>
                    <a:pt x="1134" y="3400"/>
                    <a:pt x="1085" y="3507"/>
                  </a:cubicBezTo>
                  <a:cubicBezTo>
                    <a:pt x="1069" y="3506"/>
                    <a:pt x="1053" y="3506"/>
                    <a:pt x="1037" y="3506"/>
                  </a:cubicBezTo>
                  <a:cubicBezTo>
                    <a:pt x="824" y="3506"/>
                    <a:pt x="586" y="3610"/>
                    <a:pt x="315" y="3818"/>
                  </a:cubicBezTo>
                  <a:cubicBezTo>
                    <a:pt x="327" y="3860"/>
                    <a:pt x="339" y="3898"/>
                    <a:pt x="362" y="3975"/>
                  </a:cubicBezTo>
                  <a:cubicBezTo>
                    <a:pt x="281" y="3921"/>
                    <a:pt x="237" y="3890"/>
                    <a:pt x="185" y="3853"/>
                  </a:cubicBezTo>
                  <a:cubicBezTo>
                    <a:pt x="119" y="4025"/>
                    <a:pt x="57" y="4184"/>
                    <a:pt x="0" y="4330"/>
                  </a:cubicBezTo>
                  <a:cubicBezTo>
                    <a:pt x="88" y="4404"/>
                    <a:pt x="178" y="4537"/>
                    <a:pt x="253" y="4537"/>
                  </a:cubicBezTo>
                  <a:cubicBezTo>
                    <a:pt x="256" y="4537"/>
                    <a:pt x="258" y="4537"/>
                    <a:pt x="261" y="4537"/>
                  </a:cubicBezTo>
                  <a:cubicBezTo>
                    <a:pt x="266" y="4536"/>
                    <a:pt x="271" y="4536"/>
                    <a:pt x="275" y="4536"/>
                  </a:cubicBezTo>
                  <a:cubicBezTo>
                    <a:pt x="384" y="4536"/>
                    <a:pt x="344" y="4716"/>
                    <a:pt x="425" y="4716"/>
                  </a:cubicBezTo>
                  <a:cubicBezTo>
                    <a:pt x="442" y="4716"/>
                    <a:pt x="464" y="4708"/>
                    <a:pt x="494" y="4689"/>
                  </a:cubicBezTo>
                  <a:cubicBezTo>
                    <a:pt x="501" y="4638"/>
                    <a:pt x="508" y="4585"/>
                    <a:pt x="516" y="4532"/>
                  </a:cubicBezTo>
                  <a:cubicBezTo>
                    <a:pt x="596" y="4549"/>
                    <a:pt x="664" y="4565"/>
                    <a:pt x="710" y="4575"/>
                  </a:cubicBezTo>
                  <a:cubicBezTo>
                    <a:pt x="750" y="4693"/>
                    <a:pt x="784" y="4793"/>
                    <a:pt x="818" y="4893"/>
                  </a:cubicBezTo>
                  <a:cubicBezTo>
                    <a:pt x="887" y="4782"/>
                    <a:pt x="944" y="4689"/>
                    <a:pt x="1001" y="4595"/>
                  </a:cubicBezTo>
                  <a:cubicBezTo>
                    <a:pt x="1122" y="4664"/>
                    <a:pt x="1124" y="4664"/>
                    <a:pt x="1086" y="4742"/>
                  </a:cubicBezTo>
                  <a:cubicBezTo>
                    <a:pt x="1107" y="4757"/>
                    <a:pt x="1126" y="4778"/>
                    <a:pt x="1148" y="4782"/>
                  </a:cubicBezTo>
                  <a:cubicBezTo>
                    <a:pt x="1360" y="4822"/>
                    <a:pt x="1487" y="4935"/>
                    <a:pt x="1503" y="5161"/>
                  </a:cubicBezTo>
                  <a:cubicBezTo>
                    <a:pt x="1506" y="5205"/>
                    <a:pt x="1547" y="5245"/>
                    <a:pt x="1565" y="5289"/>
                  </a:cubicBezTo>
                  <a:cubicBezTo>
                    <a:pt x="1594" y="5359"/>
                    <a:pt x="1661" y="5451"/>
                    <a:pt x="1638" y="5497"/>
                  </a:cubicBezTo>
                  <a:cubicBezTo>
                    <a:pt x="1579" y="5615"/>
                    <a:pt x="1684" y="5672"/>
                    <a:pt x="1695" y="5756"/>
                  </a:cubicBezTo>
                  <a:cubicBezTo>
                    <a:pt x="1709" y="5850"/>
                    <a:pt x="1679" y="5949"/>
                    <a:pt x="1679" y="6045"/>
                  </a:cubicBezTo>
                  <a:cubicBezTo>
                    <a:pt x="1679" y="6101"/>
                    <a:pt x="1703" y="6156"/>
                    <a:pt x="1714" y="6206"/>
                  </a:cubicBezTo>
                  <a:cubicBezTo>
                    <a:pt x="1787" y="6221"/>
                    <a:pt x="1845" y="6231"/>
                    <a:pt x="1944" y="6251"/>
                  </a:cubicBezTo>
                  <a:cubicBezTo>
                    <a:pt x="1856" y="6307"/>
                    <a:pt x="1804" y="6339"/>
                    <a:pt x="1753" y="6372"/>
                  </a:cubicBezTo>
                  <a:cubicBezTo>
                    <a:pt x="1786" y="6484"/>
                    <a:pt x="1737" y="6618"/>
                    <a:pt x="1891" y="6662"/>
                  </a:cubicBezTo>
                  <a:cubicBezTo>
                    <a:pt x="1903" y="6667"/>
                    <a:pt x="1906" y="6721"/>
                    <a:pt x="1906" y="6751"/>
                  </a:cubicBezTo>
                  <a:cubicBezTo>
                    <a:pt x="1903" y="6950"/>
                    <a:pt x="1902" y="7148"/>
                    <a:pt x="2016" y="7328"/>
                  </a:cubicBezTo>
                  <a:cubicBezTo>
                    <a:pt x="2038" y="7363"/>
                    <a:pt x="2027" y="7419"/>
                    <a:pt x="2029" y="7466"/>
                  </a:cubicBezTo>
                  <a:cubicBezTo>
                    <a:pt x="2037" y="7611"/>
                    <a:pt x="2144" y="7705"/>
                    <a:pt x="2292" y="7705"/>
                  </a:cubicBezTo>
                  <a:cubicBezTo>
                    <a:pt x="2314" y="7705"/>
                    <a:pt x="2336" y="7703"/>
                    <a:pt x="2359" y="7699"/>
                  </a:cubicBezTo>
                  <a:cubicBezTo>
                    <a:pt x="2205" y="7557"/>
                    <a:pt x="2205" y="7549"/>
                    <a:pt x="2376" y="7485"/>
                  </a:cubicBezTo>
                  <a:cubicBezTo>
                    <a:pt x="2411" y="7553"/>
                    <a:pt x="2446" y="7682"/>
                    <a:pt x="2481" y="7682"/>
                  </a:cubicBezTo>
                  <a:cubicBezTo>
                    <a:pt x="2638" y="7682"/>
                    <a:pt x="2648" y="7825"/>
                    <a:pt x="2726" y="7907"/>
                  </a:cubicBezTo>
                  <a:cubicBezTo>
                    <a:pt x="2795" y="7897"/>
                    <a:pt x="2861" y="7887"/>
                    <a:pt x="2927" y="7880"/>
                  </a:cubicBezTo>
                  <a:cubicBezTo>
                    <a:pt x="2989" y="7873"/>
                    <a:pt x="3052" y="7871"/>
                    <a:pt x="3143" y="7866"/>
                  </a:cubicBezTo>
                  <a:cubicBezTo>
                    <a:pt x="3037" y="7649"/>
                    <a:pt x="3185" y="7611"/>
                    <a:pt x="3342" y="7575"/>
                  </a:cubicBezTo>
                  <a:cubicBezTo>
                    <a:pt x="3282" y="7531"/>
                    <a:pt x="3250" y="7507"/>
                    <a:pt x="3216" y="7482"/>
                  </a:cubicBezTo>
                  <a:cubicBezTo>
                    <a:pt x="3307" y="7446"/>
                    <a:pt x="3394" y="7412"/>
                    <a:pt x="3495" y="7371"/>
                  </a:cubicBezTo>
                  <a:cubicBezTo>
                    <a:pt x="3430" y="7227"/>
                    <a:pt x="3553" y="7085"/>
                    <a:pt x="3441" y="6958"/>
                  </a:cubicBezTo>
                  <a:cubicBezTo>
                    <a:pt x="3429" y="6945"/>
                    <a:pt x="3460" y="6877"/>
                    <a:pt x="3487" y="6851"/>
                  </a:cubicBezTo>
                  <a:cubicBezTo>
                    <a:pt x="3537" y="6802"/>
                    <a:pt x="3605" y="6768"/>
                    <a:pt x="3654" y="6719"/>
                  </a:cubicBezTo>
                  <a:cubicBezTo>
                    <a:pt x="3689" y="6684"/>
                    <a:pt x="3761" y="6642"/>
                    <a:pt x="3670" y="6584"/>
                  </a:cubicBezTo>
                  <a:cubicBezTo>
                    <a:pt x="3658" y="6576"/>
                    <a:pt x="3654" y="6557"/>
                    <a:pt x="3647" y="6543"/>
                  </a:cubicBezTo>
                  <a:cubicBezTo>
                    <a:pt x="3799" y="6479"/>
                    <a:pt x="3719" y="6349"/>
                    <a:pt x="3735" y="6246"/>
                  </a:cubicBezTo>
                  <a:cubicBezTo>
                    <a:pt x="3693" y="6243"/>
                    <a:pt x="3654" y="6240"/>
                    <a:pt x="3610" y="6237"/>
                  </a:cubicBezTo>
                  <a:cubicBezTo>
                    <a:pt x="3799" y="5882"/>
                    <a:pt x="3798" y="5866"/>
                    <a:pt x="3710" y="5465"/>
                  </a:cubicBezTo>
                  <a:cubicBezTo>
                    <a:pt x="3699" y="5412"/>
                    <a:pt x="3742" y="5345"/>
                    <a:pt x="3764" y="5287"/>
                  </a:cubicBezTo>
                  <a:cubicBezTo>
                    <a:pt x="3774" y="5262"/>
                    <a:pt x="3815" y="5229"/>
                    <a:pt x="3809" y="5219"/>
                  </a:cubicBezTo>
                  <a:cubicBezTo>
                    <a:pt x="3736" y="5106"/>
                    <a:pt x="3891" y="5078"/>
                    <a:pt x="3889" y="5022"/>
                  </a:cubicBezTo>
                  <a:cubicBezTo>
                    <a:pt x="3887" y="4932"/>
                    <a:pt x="3926" y="4919"/>
                    <a:pt x="3969" y="4919"/>
                  </a:cubicBezTo>
                  <a:cubicBezTo>
                    <a:pt x="3987" y="4919"/>
                    <a:pt x="4005" y="4921"/>
                    <a:pt x="4023" y="4921"/>
                  </a:cubicBezTo>
                  <a:cubicBezTo>
                    <a:pt x="4037" y="4921"/>
                    <a:pt x="4051" y="4920"/>
                    <a:pt x="4063" y="4914"/>
                  </a:cubicBezTo>
                  <a:cubicBezTo>
                    <a:pt x="4163" y="4867"/>
                    <a:pt x="4267" y="4830"/>
                    <a:pt x="4370" y="4791"/>
                  </a:cubicBezTo>
                  <a:cubicBezTo>
                    <a:pt x="4440" y="4764"/>
                    <a:pt x="4510" y="4736"/>
                    <a:pt x="4576" y="4736"/>
                  </a:cubicBezTo>
                  <a:cubicBezTo>
                    <a:pt x="4621" y="4736"/>
                    <a:pt x="4663" y="4748"/>
                    <a:pt x="4702" y="4783"/>
                  </a:cubicBezTo>
                  <a:cubicBezTo>
                    <a:pt x="5021" y="4689"/>
                    <a:pt x="5110" y="4401"/>
                    <a:pt x="5290" y="4195"/>
                  </a:cubicBezTo>
                  <a:cubicBezTo>
                    <a:pt x="5180" y="4129"/>
                    <a:pt x="5158" y="4059"/>
                    <a:pt x="5288" y="4028"/>
                  </a:cubicBezTo>
                  <a:cubicBezTo>
                    <a:pt x="5415" y="4000"/>
                    <a:pt x="5444" y="3932"/>
                    <a:pt x="5436" y="3820"/>
                  </a:cubicBezTo>
                  <a:cubicBezTo>
                    <a:pt x="5387" y="3804"/>
                    <a:pt x="5349" y="3792"/>
                    <a:pt x="5277" y="3768"/>
                  </a:cubicBezTo>
                  <a:cubicBezTo>
                    <a:pt x="5355" y="3725"/>
                    <a:pt x="5394" y="3702"/>
                    <a:pt x="5445" y="3676"/>
                  </a:cubicBezTo>
                  <a:cubicBezTo>
                    <a:pt x="5416" y="3603"/>
                    <a:pt x="5388" y="3531"/>
                    <a:pt x="5348" y="3432"/>
                  </a:cubicBezTo>
                  <a:cubicBezTo>
                    <a:pt x="5281" y="3512"/>
                    <a:pt x="5237" y="3563"/>
                    <a:pt x="5179" y="3631"/>
                  </a:cubicBezTo>
                  <a:cubicBezTo>
                    <a:pt x="5172" y="3455"/>
                    <a:pt x="4939" y="3450"/>
                    <a:pt x="4968" y="3275"/>
                  </a:cubicBezTo>
                  <a:cubicBezTo>
                    <a:pt x="4969" y="3271"/>
                    <a:pt x="4907" y="3262"/>
                    <a:pt x="4876" y="3249"/>
                  </a:cubicBezTo>
                  <a:cubicBezTo>
                    <a:pt x="4836" y="3231"/>
                    <a:pt x="4798" y="3209"/>
                    <a:pt x="4761" y="3190"/>
                  </a:cubicBezTo>
                  <a:cubicBezTo>
                    <a:pt x="4688" y="3235"/>
                    <a:pt x="4654" y="3255"/>
                    <a:pt x="4611" y="3255"/>
                  </a:cubicBezTo>
                  <a:cubicBezTo>
                    <a:pt x="4577" y="3255"/>
                    <a:pt x="4536" y="3242"/>
                    <a:pt x="4465" y="3219"/>
                  </a:cubicBezTo>
                  <a:cubicBezTo>
                    <a:pt x="4465" y="3216"/>
                    <a:pt x="4464" y="3215"/>
                    <a:pt x="4463" y="3214"/>
                  </a:cubicBezTo>
                  <a:lnTo>
                    <a:pt x="4460" y="3216"/>
                  </a:lnTo>
                  <a:lnTo>
                    <a:pt x="4468" y="3221"/>
                  </a:lnTo>
                  <a:cubicBezTo>
                    <a:pt x="4448" y="3211"/>
                    <a:pt x="4432" y="3206"/>
                    <a:pt x="4419" y="3206"/>
                  </a:cubicBezTo>
                  <a:cubicBezTo>
                    <a:pt x="4344" y="3206"/>
                    <a:pt x="4362" y="3348"/>
                    <a:pt x="4286" y="3348"/>
                  </a:cubicBezTo>
                  <a:cubicBezTo>
                    <a:pt x="4285" y="3348"/>
                    <a:pt x="4283" y="3348"/>
                    <a:pt x="4281" y="3348"/>
                  </a:cubicBezTo>
                  <a:cubicBezTo>
                    <a:pt x="4258" y="3191"/>
                    <a:pt x="4170" y="3120"/>
                    <a:pt x="3995" y="3120"/>
                  </a:cubicBezTo>
                  <a:cubicBezTo>
                    <a:pt x="3966" y="3120"/>
                    <a:pt x="3936" y="3121"/>
                    <a:pt x="3903" y="3125"/>
                  </a:cubicBezTo>
                  <a:cubicBezTo>
                    <a:pt x="3905" y="3127"/>
                    <a:pt x="3906" y="3129"/>
                    <a:pt x="3907" y="3131"/>
                  </a:cubicBezTo>
                  <a:cubicBezTo>
                    <a:pt x="3905" y="3130"/>
                    <a:pt x="3903" y="3130"/>
                    <a:pt x="3902" y="3129"/>
                  </a:cubicBezTo>
                  <a:lnTo>
                    <a:pt x="3902" y="3129"/>
                  </a:lnTo>
                  <a:cubicBezTo>
                    <a:pt x="3917" y="3182"/>
                    <a:pt x="3931" y="3237"/>
                    <a:pt x="3952" y="3318"/>
                  </a:cubicBezTo>
                  <a:cubicBezTo>
                    <a:pt x="3799" y="3276"/>
                    <a:pt x="3807" y="3157"/>
                    <a:pt x="3772" y="3057"/>
                  </a:cubicBezTo>
                  <a:lnTo>
                    <a:pt x="3772" y="3057"/>
                  </a:lnTo>
                  <a:cubicBezTo>
                    <a:pt x="3817" y="3082"/>
                    <a:pt x="3859" y="3105"/>
                    <a:pt x="3902" y="3129"/>
                  </a:cubicBezTo>
                  <a:cubicBezTo>
                    <a:pt x="3902" y="3127"/>
                    <a:pt x="3901" y="3126"/>
                    <a:pt x="3901" y="3125"/>
                  </a:cubicBezTo>
                  <a:lnTo>
                    <a:pt x="3903" y="3125"/>
                  </a:lnTo>
                  <a:cubicBezTo>
                    <a:pt x="3844" y="3010"/>
                    <a:pt x="3744" y="2906"/>
                    <a:pt x="3814" y="2756"/>
                  </a:cubicBezTo>
                  <a:cubicBezTo>
                    <a:pt x="3820" y="2745"/>
                    <a:pt x="3791" y="2716"/>
                    <a:pt x="3777" y="2697"/>
                  </a:cubicBezTo>
                  <a:lnTo>
                    <a:pt x="3584" y="2697"/>
                  </a:lnTo>
                  <a:cubicBezTo>
                    <a:pt x="3561" y="2556"/>
                    <a:pt x="3536" y="2400"/>
                    <a:pt x="3506" y="2219"/>
                  </a:cubicBezTo>
                  <a:lnTo>
                    <a:pt x="3506" y="2219"/>
                  </a:lnTo>
                  <a:cubicBezTo>
                    <a:pt x="3593" y="2229"/>
                    <a:pt x="3646" y="2234"/>
                    <a:pt x="3714" y="2242"/>
                  </a:cubicBezTo>
                  <a:cubicBezTo>
                    <a:pt x="3698" y="2358"/>
                    <a:pt x="3672" y="2464"/>
                    <a:pt x="3674" y="2572"/>
                  </a:cubicBezTo>
                  <a:cubicBezTo>
                    <a:pt x="3674" y="2615"/>
                    <a:pt x="3741" y="2655"/>
                    <a:pt x="3777" y="2697"/>
                  </a:cubicBezTo>
                  <a:cubicBezTo>
                    <a:pt x="3844" y="2469"/>
                    <a:pt x="3739" y="2234"/>
                    <a:pt x="3796" y="2047"/>
                  </a:cubicBezTo>
                  <a:cubicBezTo>
                    <a:pt x="3730" y="1974"/>
                    <a:pt x="3637" y="1916"/>
                    <a:pt x="3640" y="1861"/>
                  </a:cubicBezTo>
                  <a:cubicBezTo>
                    <a:pt x="3643" y="1718"/>
                    <a:pt x="3689" y="1577"/>
                    <a:pt x="3718" y="1433"/>
                  </a:cubicBezTo>
                  <a:cubicBezTo>
                    <a:pt x="3720" y="1420"/>
                    <a:pt x="3718" y="1407"/>
                    <a:pt x="3718" y="1394"/>
                  </a:cubicBezTo>
                  <a:cubicBezTo>
                    <a:pt x="3693" y="1386"/>
                    <a:pt x="3668" y="1379"/>
                    <a:pt x="3605" y="1359"/>
                  </a:cubicBezTo>
                  <a:cubicBezTo>
                    <a:pt x="3817" y="1243"/>
                    <a:pt x="3584" y="1189"/>
                    <a:pt x="3575" y="1089"/>
                  </a:cubicBezTo>
                  <a:lnTo>
                    <a:pt x="3575" y="1089"/>
                  </a:lnTo>
                  <a:cubicBezTo>
                    <a:pt x="3621" y="1090"/>
                    <a:pt x="3649" y="1092"/>
                    <a:pt x="3698" y="1094"/>
                  </a:cubicBezTo>
                  <a:cubicBezTo>
                    <a:pt x="3664" y="1020"/>
                    <a:pt x="3630" y="955"/>
                    <a:pt x="3602" y="889"/>
                  </a:cubicBezTo>
                  <a:cubicBezTo>
                    <a:pt x="3585" y="847"/>
                    <a:pt x="3552" y="781"/>
                    <a:pt x="3569" y="761"/>
                  </a:cubicBezTo>
                  <a:cubicBezTo>
                    <a:pt x="3647" y="671"/>
                    <a:pt x="3584" y="632"/>
                    <a:pt x="3523" y="587"/>
                  </a:cubicBezTo>
                  <a:cubicBezTo>
                    <a:pt x="3500" y="569"/>
                    <a:pt x="3453" y="547"/>
                    <a:pt x="3455" y="535"/>
                  </a:cubicBezTo>
                  <a:cubicBezTo>
                    <a:pt x="3492" y="335"/>
                    <a:pt x="3320" y="347"/>
                    <a:pt x="3193" y="293"/>
                  </a:cubicBezTo>
                  <a:cubicBezTo>
                    <a:pt x="3251" y="251"/>
                    <a:pt x="3294" y="223"/>
                    <a:pt x="3336" y="193"/>
                  </a:cubicBezTo>
                  <a:cubicBezTo>
                    <a:pt x="3334" y="178"/>
                    <a:pt x="3331" y="166"/>
                    <a:pt x="3329" y="152"/>
                  </a:cubicBezTo>
                  <a:cubicBezTo>
                    <a:pt x="3173" y="161"/>
                    <a:pt x="3016" y="170"/>
                    <a:pt x="2851" y="178"/>
                  </a:cubicBezTo>
                  <a:cubicBezTo>
                    <a:pt x="2879" y="113"/>
                    <a:pt x="2894" y="73"/>
                    <a:pt x="2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03074" y="5626613"/>
              <a:ext cx="4019" cy="8715"/>
            </a:xfrm>
            <a:custGeom>
              <a:avLst/>
              <a:gdLst/>
              <a:ahLst/>
              <a:cxnLst/>
              <a:rect l="l" t="t" r="r" b="b"/>
              <a:pathLst>
                <a:path w="95" h="206" extrusionOk="0">
                  <a:moveTo>
                    <a:pt x="95" y="0"/>
                  </a:moveTo>
                  <a:cubicBezTo>
                    <a:pt x="1" y="85"/>
                    <a:pt x="1" y="86"/>
                    <a:pt x="95" y="206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07009" y="5626444"/>
              <a:ext cx="127" cy="212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1" y="0"/>
                  </a:moveTo>
                  <a:cubicBezTo>
                    <a:pt x="2" y="3"/>
                    <a:pt x="2" y="3"/>
                    <a:pt x="2" y="4"/>
                  </a:cubicBezTo>
                  <a:cubicBezTo>
                    <a:pt x="3" y="3"/>
                    <a:pt x="3" y="3"/>
                    <a:pt x="2" y="3"/>
                  </a:cubicBezTo>
                  <a:lnTo>
                    <a:pt x="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7728" y="5554308"/>
              <a:ext cx="5881" cy="7404"/>
            </a:xfrm>
            <a:custGeom>
              <a:avLst/>
              <a:gdLst/>
              <a:ahLst/>
              <a:cxnLst/>
              <a:rect l="l" t="t" r="r" b="b"/>
              <a:pathLst>
                <a:path w="139" h="175" extrusionOk="0">
                  <a:moveTo>
                    <a:pt x="14" y="1"/>
                  </a:moveTo>
                  <a:cubicBezTo>
                    <a:pt x="10" y="59"/>
                    <a:pt x="1" y="83"/>
                    <a:pt x="8" y="99"/>
                  </a:cubicBezTo>
                  <a:cubicBezTo>
                    <a:pt x="18" y="127"/>
                    <a:pt x="36" y="151"/>
                    <a:pt x="53" y="175"/>
                  </a:cubicBezTo>
                  <a:cubicBezTo>
                    <a:pt x="138" y="110"/>
                    <a:pt x="63" y="7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720000" y="1513300"/>
            <a:ext cx="48591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9"/>
          <p:cNvSpPr txBox="1">
            <a:spLocks noGrp="1"/>
          </p:cNvSpPr>
          <p:nvPr>
            <p:ph type="subTitle" idx="1"/>
          </p:nvPr>
        </p:nvSpPr>
        <p:spPr>
          <a:xfrm>
            <a:off x="720370" y="2611100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9"/>
          <p:cNvSpPr/>
          <p:nvPr/>
        </p:nvSpPr>
        <p:spPr>
          <a:xfrm>
            <a:off x="-672240" y="3353624"/>
            <a:ext cx="2396460" cy="1698413"/>
          </a:xfrm>
          <a:custGeom>
            <a:avLst/>
            <a:gdLst/>
            <a:ahLst/>
            <a:cxnLst/>
            <a:rect l="l" t="t" r="r" b="b"/>
            <a:pathLst>
              <a:path w="22885" h="16219" extrusionOk="0">
                <a:moveTo>
                  <a:pt x="3167" y="779"/>
                </a:moveTo>
                <a:cubicBezTo>
                  <a:pt x="3239" y="816"/>
                  <a:pt x="3311" y="852"/>
                  <a:pt x="3380" y="889"/>
                </a:cubicBezTo>
                <a:cubicBezTo>
                  <a:pt x="3367" y="922"/>
                  <a:pt x="3352" y="956"/>
                  <a:pt x="3337" y="989"/>
                </a:cubicBezTo>
                <a:cubicBezTo>
                  <a:pt x="3263" y="954"/>
                  <a:pt x="3188" y="922"/>
                  <a:pt x="3114" y="889"/>
                </a:cubicBezTo>
                <a:cubicBezTo>
                  <a:pt x="3131" y="852"/>
                  <a:pt x="3149" y="816"/>
                  <a:pt x="3167" y="779"/>
                </a:cubicBezTo>
                <a:close/>
                <a:moveTo>
                  <a:pt x="1838" y="2301"/>
                </a:moveTo>
                <a:cubicBezTo>
                  <a:pt x="1934" y="2301"/>
                  <a:pt x="2030" y="2313"/>
                  <a:pt x="2127" y="2319"/>
                </a:cubicBezTo>
                <a:cubicBezTo>
                  <a:pt x="2124" y="2355"/>
                  <a:pt x="2122" y="2391"/>
                  <a:pt x="2119" y="2427"/>
                </a:cubicBezTo>
                <a:cubicBezTo>
                  <a:pt x="1999" y="2427"/>
                  <a:pt x="1878" y="2424"/>
                  <a:pt x="1717" y="2422"/>
                </a:cubicBezTo>
                <a:cubicBezTo>
                  <a:pt x="1762" y="2360"/>
                  <a:pt x="1784" y="2303"/>
                  <a:pt x="1806" y="2302"/>
                </a:cubicBezTo>
                <a:cubicBezTo>
                  <a:pt x="1817" y="2301"/>
                  <a:pt x="1827" y="2301"/>
                  <a:pt x="1838" y="2301"/>
                </a:cubicBezTo>
                <a:close/>
                <a:moveTo>
                  <a:pt x="6473" y="2241"/>
                </a:moveTo>
                <a:cubicBezTo>
                  <a:pt x="6387" y="2411"/>
                  <a:pt x="6342" y="2495"/>
                  <a:pt x="6288" y="2495"/>
                </a:cubicBezTo>
                <a:cubicBezTo>
                  <a:pt x="6235" y="2495"/>
                  <a:pt x="6172" y="2412"/>
                  <a:pt x="6053" y="2246"/>
                </a:cubicBezTo>
                <a:cubicBezTo>
                  <a:pt x="6203" y="2245"/>
                  <a:pt x="6328" y="2243"/>
                  <a:pt x="6473" y="2241"/>
                </a:cubicBezTo>
                <a:close/>
                <a:moveTo>
                  <a:pt x="3349" y="2368"/>
                </a:moveTo>
                <a:cubicBezTo>
                  <a:pt x="3382" y="2368"/>
                  <a:pt x="3437" y="2384"/>
                  <a:pt x="3438" y="2394"/>
                </a:cubicBezTo>
                <a:cubicBezTo>
                  <a:pt x="3445" y="2442"/>
                  <a:pt x="3427" y="2494"/>
                  <a:pt x="3416" y="2567"/>
                </a:cubicBezTo>
                <a:cubicBezTo>
                  <a:pt x="3347" y="2541"/>
                  <a:pt x="3276" y="2525"/>
                  <a:pt x="3277" y="2514"/>
                </a:cubicBezTo>
                <a:cubicBezTo>
                  <a:pt x="3281" y="2464"/>
                  <a:pt x="3297" y="2410"/>
                  <a:pt x="3328" y="2373"/>
                </a:cubicBezTo>
                <a:cubicBezTo>
                  <a:pt x="3332" y="2370"/>
                  <a:pt x="3339" y="2368"/>
                  <a:pt x="3349" y="2368"/>
                </a:cubicBezTo>
                <a:close/>
                <a:moveTo>
                  <a:pt x="1124" y="2786"/>
                </a:moveTo>
                <a:cubicBezTo>
                  <a:pt x="1148" y="2824"/>
                  <a:pt x="1170" y="2861"/>
                  <a:pt x="1194" y="2898"/>
                </a:cubicBezTo>
                <a:cubicBezTo>
                  <a:pt x="1130" y="2981"/>
                  <a:pt x="1066" y="3064"/>
                  <a:pt x="974" y="3186"/>
                </a:cubicBezTo>
                <a:cubicBezTo>
                  <a:pt x="911" y="3098"/>
                  <a:pt x="866" y="3033"/>
                  <a:pt x="821" y="2969"/>
                </a:cubicBezTo>
                <a:cubicBezTo>
                  <a:pt x="921" y="2908"/>
                  <a:pt x="1024" y="2848"/>
                  <a:pt x="1124" y="2786"/>
                </a:cubicBezTo>
                <a:close/>
                <a:moveTo>
                  <a:pt x="5271" y="2752"/>
                </a:moveTo>
                <a:cubicBezTo>
                  <a:pt x="5489" y="2752"/>
                  <a:pt x="5510" y="2809"/>
                  <a:pt x="5635" y="3155"/>
                </a:cubicBezTo>
                <a:cubicBezTo>
                  <a:pt x="5574" y="3182"/>
                  <a:pt x="5525" y="3194"/>
                  <a:pt x="5485" y="3194"/>
                </a:cubicBezTo>
                <a:cubicBezTo>
                  <a:pt x="5244" y="3194"/>
                  <a:pt x="5359" y="2757"/>
                  <a:pt x="5119" y="2757"/>
                </a:cubicBezTo>
                <a:cubicBezTo>
                  <a:pt x="5179" y="2754"/>
                  <a:pt x="5229" y="2752"/>
                  <a:pt x="5271" y="2752"/>
                </a:cubicBezTo>
                <a:close/>
                <a:moveTo>
                  <a:pt x="6465" y="2678"/>
                </a:moveTo>
                <a:lnTo>
                  <a:pt x="6465" y="2678"/>
                </a:lnTo>
                <a:cubicBezTo>
                  <a:pt x="6703" y="3004"/>
                  <a:pt x="6626" y="3221"/>
                  <a:pt x="6230" y="3400"/>
                </a:cubicBezTo>
                <a:cubicBezTo>
                  <a:pt x="6505" y="3239"/>
                  <a:pt x="6309" y="2900"/>
                  <a:pt x="6465" y="2678"/>
                </a:cubicBezTo>
                <a:close/>
                <a:moveTo>
                  <a:pt x="6650" y="5684"/>
                </a:moveTo>
                <a:lnTo>
                  <a:pt x="6650" y="5684"/>
                </a:lnTo>
                <a:cubicBezTo>
                  <a:pt x="6714" y="5706"/>
                  <a:pt x="6807" y="5721"/>
                  <a:pt x="6817" y="5758"/>
                </a:cubicBezTo>
                <a:cubicBezTo>
                  <a:pt x="6844" y="5862"/>
                  <a:pt x="6828" y="5979"/>
                  <a:pt x="6832" y="6210"/>
                </a:cubicBezTo>
                <a:cubicBezTo>
                  <a:pt x="6749" y="5968"/>
                  <a:pt x="6698" y="5825"/>
                  <a:pt x="6650" y="5684"/>
                </a:cubicBezTo>
                <a:close/>
                <a:moveTo>
                  <a:pt x="7448" y="6133"/>
                </a:moveTo>
                <a:cubicBezTo>
                  <a:pt x="7458" y="6245"/>
                  <a:pt x="7468" y="6357"/>
                  <a:pt x="7477" y="6469"/>
                </a:cubicBezTo>
                <a:cubicBezTo>
                  <a:pt x="7449" y="6470"/>
                  <a:pt x="7421" y="6474"/>
                  <a:pt x="7392" y="6477"/>
                </a:cubicBezTo>
                <a:cubicBezTo>
                  <a:pt x="7376" y="6417"/>
                  <a:pt x="7352" y="6358"/>
                  <a:pt x="7349" y="6298"/>
                </a:cubicBezTo>
                <a:cubicBezTo>
                  <a:pt x="7347" y="6244"/>
                  <a:pt x="7369" y="6188"/>
                  <a:pt x="7448" y="6133"/>
                </a:cubicBezTo>
                <a:close/>
                <a:moveTo>
                  <a:pt x="6725" y="7251"/>
                </a:moveTo>
                <a:lnTo>
                  <a:pt x="6725" y="7251"/>
                </a:lnTo>
                <a:cubicBezTo>
                  <a:pt x="6972" y="7349"/>
                  <a:pt x="6974" y="7524"/>
                  <a:pt x="7073" y="7730"/>
                </a:cubicBezTo>
                <a:cubicBezTo>
                  <a:pt x="6772" y="7633"/>
                  <a:pt x="6764" y="7472"/>
                  <a:pt x="6725" y="7251"/>
                </a:cubicBezTo>
                <a:close/>
                <a:moveTo>
                  <a:pt x="8309" y="7625"/>
                </a:moveTo>
                <a:lnTo>
                  <a:pt x="8309" y="7625"/>
                </a:lnTo>
                <a:cubicBezTo>
                  <a:pt x="8403" y="7693"/>
                  <a:pt x="8464" y="7722"/>
                  <a:pt x="8502" y="7769"/>
                </a:cubicBezTo>
                <a:cubicBezTo>
                  <a:pt x="8520" y="7793"/>
                  <a:pt x="8496" y="7886"/>
                  <a:pt x="8488" y="7887"/>
                </a:cubicBezTo>
                <a:cubicBezTo>
                  <a:pt x="8474" y="7889"/>
                  <a:pt x="8461" y="7889"/>
                  <a:pt x="8447" y="7889"/>
                </a:cubicBezTo>
                <a:cubicBezTo>
                  <a:pt x="8402" y="7889"/>
                  <a:pt x="8357" y="7882"/>
                  <a:pt x="8317" y="7867"/>
                </a:cubicBezTo>
                <a:cubicBezTo>
                  <a:pt x="8301" y="7861"/>
                  <a:pt x="8313" y="7789"/>
                  <a:pt x="8309" y="7625"/>
                </a:cubicBezTo>
                <a:close/>
                <a:moveTo>
                  <a:pt x="8698" y="8228"/>
                </a:moveTo>
                <a:cubicBezTo>
                  <a:pt x="8720" y="8228"/>
                  <a:pt x="8740" y="8232"/>
                  <a:pt x="8751" y="8241"/>
                </a:cubicBezTo>
                <a:cubicBezTo>
                  <a:pt x="8888" y="8355"/>
                  <a:pt x="8832" y="8472"/>
                  <a:pt x="8731" y="8617"/>
                </a:cubicBezTo>
                <a:cubicBezTo>
                  <a:pt x="8613" y="8505"/>
                  <a:pt x="8483" y="8430"/>
                  <a:pt x="8584" y="8266"/>
                </a:cubicBezTo>
                <a:cubicBezTo>
                  <a:pt x="8597" y="8243"/>
                  <a:pt x="8653" y="8228"/>
                  <a:pt x="8698" y="8228"/>
                </a:cubicBezTo>
                <a:close/>
                <a:moveTo>
                  <a:pt x="9849" y="8505"/>
                </a:moveTo>
                <a:cubicBezTo>
                  <a:pt x="9919" y="8505"/>
                  <a:pt x="9960" y="8559"/>
                  <a:pt x="10053" y="8677"/>
                </a:cubicBezTo>
                <a:cubicBezTo>
                  <a:pt x="9891" y="8654"/>
                  <a:pt x="9766" y="8637"/>
                  <a:pt x="9575" y="8607"/>
                </a:cubicBezTo>
                <a:cubicBezTo>
                  <a:pt x="9714" y="8542"/>
                  <a:pt x="9791" y="8505"/>
                  <a:pt x="9849" y="8505"/>
                </a:cubicBezTo>
                <a:close/>
                <a:moveTo>
                  <a:pt x="14428" y="8516"/>
                </a:moveTo>
                <a:cubicBezTo>
                  <a:pt x="14508" y="8617"/>
                  <a:pt x="14590" y="8717"/>
                  <a:pt x="14671" y="8818"/>
                </a:cubicBezTo>
                <a:cubicBezTo>
                  <a:pt x="14631" y="8836"/>
                  <a:pt x="14591" y="8854"/>
                  <a:pt x="14552" y="8872"/>
                </a:cubicBezTo>
                <a:cubicBezTo>
                  <a:pt x="14501" y="8761"/>
                  <a:pt x="14449" y="8647"/>
                  <a:pt x="14397" y="8534"/>
                </a:cubicBezTo>
                <a:lnTo>
                  <a:pt x="14428" y="8516"/>
                </a:lnTo>
                <a:close/>
                <a:moveTo>
                  <a:pt x="13896" y="8664"/>
                </a:moveTo>
                <a:cubicBezTo>
                  <a:pt x="13915" y="8664"/>
                  <a:pt x="13979" y="8719"/>
                  <a:pt x="13981" y="8748"/>
                </a:cubicBezTo>
                <a:cubicBezTo>
                  <a:pt x="13984" y="8798"/>
                  <a:pt x="13950" y="8849"/>
                  <a:pt x="13912" y="8956"/>
                </a:cubicBezTo>
                <a:cubicBezTo>
                  <a:pt x="13835" y="8862"/>
                  <a:pt x="13769" y="8815"/>
                  <a:pt x="13774" y="8777"/>
                </a:cubicBezTo>
                <a:cubicBezTo>
                  <a:pt x="13779" y="8735"/>
                  <a:pt x="13845" y="8690"/>
                  <a:pt x="13892" y="8665"/>
                </a:cubicBezTo>
                <a:cubicBezTo>
                  <a:pt x="13893" y="8664"/>
                  <a:pt x="13894" y="8664"/>
                  <a:pt x="13896" y="8664"/>
                </a:cubicBezTo>
                <a:close/>
                <a:moveTo>
                  <a:pt x="9011" y="8746"/>
                </a:moveTo>
                <a:lnTo>
                  <a:pt x="9011" y="8746"/>
                </a:lnTo>
                <a:cubicBezTo>
                  <a:pt x="9229" y="8798"/>
                  <a:pt x="9447" y="8850"/>
                  <a:pt x="9663" y="8901"/>
                </a:cubicBezTo>
                <a:cubicBezTo>
                  <a:pt x="9648" y="8946"/>
                  <a:pt x="9632" y="8992"/>
                  <a:pt x="9618" y="9038"/>
                </a:cubicBezTo>
                <a:cubicBezTo>
                  <a:pt x="9413" y="8948"/>
                  <a:pt x="9146" y="9045"/>
                  <a:pt x="9011" y="8746"/>
                </a:cubicBezTo>
                <a:close/>
                <a:moveTo>
                  <a:pt x="7894" y="8507"/>
                </a:moveTo>
                <a:cubicBezTo>
                  <a:pt x="7896" y="8507"/>
                  <a:pt x="7897" y="8508"/>
                  <a:pt x="7897" y="8508"/>
                </a:cubicBezTo>
                <a:cubicBezTo>
                  <a:pt x="8163" y="8769"/>
                  <a:pt x="8480" y="8894"/>
                  <a:pt x="8848" y="8940"/>
                </a:cubicBezTo>
                <a:cubicBezTo>
                  <a:pt x="8953" y="8953"/>
                  <a:pt x="9040" y="9105"/>
                  <a:pt x="9135" y="9194"/>
                </a:cubicBezTo>
                <a:cubicBezTo>
                  <a:pt x="9110" y="9195"/>
                  <a:pt x="9085" y="9195"/>
                  <a:pt x="9061" y="9195"/>
                </a:cubicBezTo>
                <a:cubicBezTo>
                  <a:pt x="8472" y="9195"/>
                  <a:pt x="8137" y="8989"/>
                  <a:pt x="7834" y="8538"/>
                </a:cubicBezTo>
                <a:cubicBezTo>
                  <a:pt x="7853" y="8528"/>
                  <a:pt x="7883" y="8507"/>
                  <a:pt x="7894" y="8507"/>
                </a:cubicBezTo>
                <a:close/>
                <a:moveTo>
                  <a:pt x="16308" y="9054"/>
                </a:moveTo>
                <a:lnTo>
                  <a:pt x="16308" y="9054"/>
                </a:lnTo>
                <a:cubicBezTo>
                  <a:pt x="16198" y="9243"/>
                  <a:pt x="16138" y="9344"/>
                  <a:pt x="16066" y="9467"/>
                </a:cubicBezTo>
                <a:cubicBezTo>
                  <a:pt x="15975" y="9363"/>
                  <a:pt x="15908" y="9285"/>
                  <a:pt x="15809" y="9170"/>
                </a:cubicBezTo>
                <a:cubicBezTo>
                  <a:pt x="15964" y="9134"/>
                  <a:pt x="16082" y="9106"/>
                  <a:pt x="16308" y="9054"/>
                </a:cubicBezTo>
                <a:close/>
                <a:moveTo>
                  <a:pt x="16237" y="9914"/>
                </a:moveTo>
                <a:cubicBezTo>
                  <a:pt x="16374" y="9914"/>
                  <a:pt x="16389" y="9999"/>
                  <a:pt x="16295" y="10166"/>
                </a:cubicBezTo>
                <a:cubicBezTo>
                  <a:pt x="16250" y="10092"/>
                  <a:pt x="16206" y="10019"/>
                  <a:pt x="16147" y="9923"/>
                </a:cubicBezTo>
                <a:cubicBezTo>
                  <a:pt x="16181" y="9917"/>
                  <a:pt x="16211" y="9914"/>
                  <a:pt x="16237" y="9914"/>
                </a:cubicBezTo>
                <a:close/>
                <a:moveTo>
                  <a:pt x="17056" y="12246"/>
                </a:moveTo>
                <a:lnTo>
                  <a:pt x="17056" y="12246"/>
                </a:lnTo>
                <a:cubicBezTo>
                  <a:pt x="17363" y="12468"/>
                  <a:pt x="17363" y="12468"/>
                  <a:pt x="17097" y="12692"/>
                </a:cubicBezTo>
                <a:cubicBezTo>
                  <a:pt x="17085" y="12549"/>
                  <a:pt x="17075" y="12442"/>
                  <a:pt x="17056" y="12246"/>
                </a:cubicBezTo>
                <a:close/>
                <a:moveTo>
                  <a:pt x="16655" y="12693"/>
                </a:moveTo>
                <a:cubicBezTo>
                  <a:pt x="16670" y="12882"/>
                  <a:pt x="16683" y="13045"/>
                  <a:pt x="16698" y="13248"/>
                </a:cubicBezTo>
                <a:cubicBezTo>
                  <a:pt x="16444" y="13206"/>
                  <a:pt x="16311" y="13071"/>
                  <a:pt x="16182" y="12861"/>
                </a:cubicBezTo>
                <a:cubicBezTo>
                  <a:pt x="16349" y="12801"/>
                  <a:pt x="16478" y="12756"/>
                  <a:pt x="16655" y="12693"/>
                </a:cubicBezTo>
                <a:close/>
                <a:moveTo>
                  <a:pt x="16784" y="13426"/>
                </a:moveTo>
                <a:cubicBezTo>
                  <a:pt x="16892" y="13606"/>
                  <a:pt x="16962" y="13720"/>
                  <a:pt x="17033" y="13836"/>
                </a:cubicBezTo>
                <a:cubicBezTo>
                  <a:pt x="16797" y="13820"/>
                  <a:pt x="16670" y="13727"/>
                  <a:pt x="16784" y="13426"/>
                </a:cubicBezTo>
                <a:close/>
                <a:moveTo>
                  <a:pt x="17979" y="14392"/>
                </a:moveTo>
                <a:cubicBezTo>
                  <a:pt x="18065" y="14432"/>
                  <a:pt x="18153" y="14473"/>
                  <a:pt x="18239" y="14514"/>
                </a:cubicBezTo>
                <a:cubicBezTo>
                  <a:pt x="18221" y="14545"/>
                  <a:pt x="18201" y="14578"/>
                  <a:pt x="18182" y="14612"/>
                </a:cubicBezTo>
                <a:lnTo>
                  <a:pt x="17948" y="14452"/>
                </a:lnTo>
                <a:cubicBezTo>
                  <a:pt x="17959" y="14431"/>
                  <a:pt x="17969" y="14411"/>
                  <a:pt x="17979" y="14392"/>
                </a:cubicBezTo>
                <a:close/>
                <a:moveTo>
                  <a:pt x="3194" y="1"/>
                </a:moveTo>
                <a:cubicBezTo>
                  <a:pt x="3057" y="1"/>
                  <a:pt x="2917" y="10"/>
                  <a:pt x="2780" y="10"/>
                </a:cubicBezTo>
                <a:cubicBezTo>
                  <a:pt x="2760" y="10"/>
                  <a:pt x="2740" y="10"/>
                  <a:pt x="2720" y="9"/>
                </a:cubicBezTo>
                <a:cubicBezTo>
                  <a:pt x="2714" y="9"/>
                  <a:pt x="2708" y="9"/>
                  <a:pt x="2702" y="9"/>
                </a:cubicBezTo>
                <a:cubicBezTo>
                  <a:pt x="2491" y="9"/>
                  <a:pt x="2402" y="100"/>
                  <a:pt x="2411" y="328"/>
                </a:cubicBezTo>
                <a:cubicBezTo>
                  <a:pt x="2416" y="397"/>
                  <a:pt x="2444" y="465"/>
                  <a:pt x="2459" y="529"/>
                </a:cubicBezTo>
                <a:cubicBezTo>
                  <a:pt x="2408" y="556"/>
                  <a:pt x="2363" y="568"/>
                  <a:pt x="2324" y="568"/>
                </a:cubicBezTo>
                <a:cubicBezTo>
                  <a:pt x="2211" y="568"/>
                  <a:pt x="2140" y="475"/>
                  <a:pt x="2068" y="402"/>
                </a:cubicBezTo>
                <a:cubicBezTo>
                  <a:pt x="1967" y="303"/>
                  <a:pt x="1856" y="257"/>
                  <a:pt x="1746" y="257"/>
                </a:cubicBezTo>
                <a:cubicBezTo>
                  <a:pt x="1592" y="257"/>
                  <a:pt x="1440" y="347"/>
                  <a:pt x="1325" y="514"/>
                </a:cubicBezTo>
                <a:cubicBezTo>
                  <a:pt x="1195" y="701"/>
                  <a:pt x="1003" y="964"/>
                  <a:pt x="825" y="975"/>
                </a:cubicBezTo>
                <a:cubicBezTo>
                  <a:pt x="359" y="1006"/>
                  <a:pt x="275" y="1407"/>
                  <a:pt x="40" y="1650"/>
                </a:cubicBezTo>
                <a:cubicBezTo>
                  <a:pt x="0" y="1693"/>
                  <a:pt x="43" y="1771"/>
                  <a:pt x="120" y="1771"/>
                </a:cubicBezTo>
                <a:cubicBezTo>
                  <a:pt x="146" y="1771"/>
                  <a:pt x="175" y="1762"/>
                  <a:pt x="207" y="1741"/>
                </a:cubicBezTo>
                <a:lnTo>
                  <a:pt x="207" y="1741"/>
                </a:lnTo>
                <a:lnTo>
                  <a:pt x="204" y="1759"/>
                </a:lnTo>
                <a:lnTo>
                  <a:pt x="219" y="1759"/>
                </a:lnTo>
                <a:cubicBezTo>
                  <a:pt x="216" y="1755"/>
                  <a:pt x="213" y="1750"/>
                  <a:pt x="210" y="1746"/>
                </a:cubicBezTo>
                <a:cubicBezTo>
                  <a:pt x="301" y="1474"/>
                  <a:pt x="462" y="1411"/>
                  <a:pt x="654" y="1411"/>
                </a:cubicBezTo>
                <a:cubicBezTo>
                  <a:pt x="809" y="1411"/>
                  <a:pt x="985" y="1452"/>
                  <a:pt x="1159" y="1458"/>
                </a:cubicBezTo>
                <a:cubicBezTo>
                  <a:pt x="895" y="1804"/>
                  <a:pt x="648" y="2121"/>
                  <a:pt x="414" y="2447"/>
                </a:cubicBezTo>
                <a:cubicBezTo>
                  <a:pt x="374" y="2502"/>
                  <a:pt x="350" y="2615"/>
                  <a:pt x="380" y="2663"/>
                </a:cubicBezTo>
                <a:cubicBezTo>
                  <a:pt x="451" y="2778"/>
                  <a:pt x="531" y="2866"/>
                  <a:pt x="393" y="2990"/>
                </a:cubicBezTo>
                <a:cubicBezTo>
                  <a:pt x="372" y="3009"/>
                  <a:pt x="399" y="3113"/>
                  <a:pt x="434" y="3155"/>
                </a:cubicBezTo>
                <a:cubicBezTo>
                  <a:pt x="518" y="3257"/>
                  <a:pt x="727" y="3313"/>
                  <a:pt x="925" y="3313"/>
                </a:cubicBezTo>
                <a:cubicBezTo>
                  <a:pt x="1068" y="3313"/>
                  <a:pt x="1204" y="3284"/>
                  <a:pt x="1286" y="3224"/>
                </a:cubicBezTo>
                <a:cubicBezTo>
                  <a:pt x="1362" y="3167"/>
                  <a:pt x="1424" y="3072"/>
                  <a:pt x="1505" y="3048"/>
                </a:cubicBezTo>
                <a:cubicBezTo>
                  <a:pt x="1968" y="2915"/>
                  <a:pt x="2305" y="2609"/>
                  <a:pt x="2564" y="2298"/>
                </a:cubicBezTo>
                <a:cubicBezTo>
                  <a:pt x="2813" y="2485"/>
                  <a:pt x="3037" y="2652"/>
                  <a:pt x="3279" y="2833"/>
                </a:cubicBezTo>
                <a:cubicBezTo>
                  <a:pt x="3607" y="2767"/>
                  <a:pt x="4000" y="2816"/>
                  <a:pt x="4131" y="2316"/>
                </a:cubicBezTo>
                <a:cubicBezTo>
                  <a:pt x="4244" y="2502"/>
                  <a:pt x="4311" y="2640"/>
                  <a:pt x="4405" y="2757"/>
                </a:cubicBezTo>
                <a:cubicBezTo>
                  <a:pt x="4504" y="2880"/>
                  <a:pt x="4635" y="2976"/>
                  <a:pt x="4738" y="3095"/>
                </a:cubicBezTo>
                <a:cubicBezTo>
                  <a:pt x="4943" y="3332"/>
                  <a:pt x="5175" y="3556"/>
                  <a:pt x="5332" y="3823"/>
                </a:cubicBezTo>
                <a:cubicBezTo>
                  <a:pt x="5485" y="4083"/>
                  <a:pt x="5552" y="4392"/>
                  <a:pt x="5672" y="4672"/>
                </a:cubicBezTo>
                <a:cubicBezTo>
                  <a:pt x="5695" y="4725"/>
                  <a:pt x="5790" y="4766"/>
                  <a:pt x="5857" y="4773"/>
                </a:cubicBezTo>
                <a:cubicBezTo>
                  <a:pt x="5858" y="4773"/>
                  <a:pt x="5859" y="4773"/>
                  <a:pt x="5859" y="4773"/>
                </a:cubicBezTo>
                <a:cubicBezTo>
                  <a:pt x="5891" y="4773"/>
                  <a:pt x="5955" y="4693"/>
                  <a:pt x="5962" y="4643"/>
                </a:cubicBezTo>
                <a:cubicBezTo>
                  <a:pt x="5974" y="4556"/>
                  <a:pt x="5953" y="4464"/>
                  <a:pt x="5944" y="4349"/>
                </a:cubicBezTo>
                <a:lnTo>
                  <a:pt x="5944" y="4349"/>
                </a:lnTo>
                <a:cubicBezTo>
                  <a:pt x="6046" y="4404"/>
                  <a:pt x="6141" y="4468"/>
                  <a:pt x="6218" y="4468"/>
                </a:cubicBezTo>
                <a:cubicBezTo>
                  <a:pt x="6282" y="4468"/>
                  <a:pt x="6334" y="4423"/>
                  <a:pt x="6366" y="4291"/>
                </a:cubicBezTo>
                <a:cubicBezTo>
                  <a:pt x="6313" y="4158"/>
                  <a:pt x="6013" y="4210"/>
                  <a:pt x="6137" y="3971"/>
                </a:cubicBezTo>
                <a:cubicBezTo>
                  <a:pt x="6257" y="3742"/>
                  <a:pt x="5866" y="3843"/>
                  <a:pt x="5974" y="3573"/>
                </a:cubicBezTo>
                <a:cubicBezTo>
                  <a:pt x="6011" y="3547"/>
                  <a:pt x="6109" y="3481"/>
                  <a:pt x="6205" y="3415"/>
                </a:cubicBezTo>
                <a:cubicBezTo>
                  <a:pt x="6204" y="3413"/>
                  <a:pt x="6203" y="3413"/>
                  <a:pt x="6202" y="3413"/>
                </a:cubicBezTo>
                <a:lnTo>
                  <a:pt x="6226" y="3402"/>
                </a:lnTo>
                <a:lnTo>
                  <a:pt x="6226" y="3402"/>
                </a:lnTo>
                <a:cubicBezTo>
                  <a:pt x="6220" y="3405"/>
                  <a:pt x="6214" y="3409"/>
                  <a:pt x="6208" y="3412"/>
                </a:cubicBezTo>
                <a:cubicBezTo>
                  <a:pt x="6208" y="3413"/>
                  <a:pt x="6207" y="3413"/>
                  <a:pt x="6205" y="3415"/>
                </a:cubicBezTo>
                <a:cubicBezTo>
                  <a:pt x="6449" y="3481"/>
                  <a:pt x="6760" y="3437"/>
                  <a:pt x="6844" y="3806"/>
                </a:cubicBezTo>
                <a:cubicBezTo>
                  <a:pt x="6751" y="3820"/>
                  <a:pt x="6661" y="3834"/>
                  <a:pt x="6544" y="3853"/>
                </a:cubicBezTo>
                <a:cubicBezTo>
                  <a:pt x="6577" y="4042"/>
                  <a:pt x="6561" y="4355"/>
                  <a:pt x="6647" y="4387"/>
                </a:cubicBezTo>
                <a:cubicBezTo>
                  <a:pt x="6941" y="4492"/>
                  <a:pt x="6772" y="4740"/>
                  <a:pt x="6845" y="4888"/>
                </a:cubicBezTo>
                <a:cubicBezTo>
                  <a:pt x="6979" y="4890"/>
                  <a:pt x="7088" y="4891"/>
                  <a:pt x="7222" y="4892"/>
                </a:cubicBezTo>
                <a:cubicBezTo>
                  <a:pt x="7113" y="5145"/>
                  <a:pt x="6949" y="5115"/>
                  <a:pt x="6770" y="5122"/>
                </a:cubicBezTo>
                <a:cubicBezTo>
                  <a:pt x="6667" y="5126"/>
                  <a:pt x="6543" y="5258"/>
                  <a:pt x="6478" y="5362"/>
                </a:cubicBezTo>
                <a:cubicBezTo>
                  <a:pt x="6383" y="5516"/>
                  <a:pt x="6465" y="5625"/>
                  <a:pt x="6626" y="5676"/>
                </a:cubicBezTo>
                <a:cubicBezTo>
                  <a:pt x="6631" y="5672"/>
                  <a:pt x="6636" y="5669"/>
                  <a:pt x="6642" y="5666"/>
                </a:cubicBezTo>
                <a:cubicBezTo>
                  <a:pt x="6645" y="5672"/>
                  <a:pt x="6646" y="5678"/>
                  <a:pt x="6649" y="5683"/>
                </a:cubicBezTo>
                <a:lnTo>
                  <a:pt x="6649" y="5683"/>
                </a:lnTo>
                <a:cubicBezTo>
                  <a:pt x="6646" y="5682"/>
                  <a:pt x="6643" y="5681"/>
                  <a:pt x="6640" y="5680"/>
                </a:cubicBezTo>
                <a:cubicBezTo>
                  <a:pt x="6635" y="5679"/>
                  <a:pt x="6633" y="5677"/>
                  <a:pt x="6629" y="5676"/>
                </a:cubicBezTo>
                <a:cubicBezTo>
                  <a:pt x="6566" y="5724"/>
                  <a:pt x="6508" y="5743"/>
                  <a:pt x="6454" y="5743"/>
                </a:cubicBezTo>
                <a:cubicBezTo>
                  <a:pt x="6336" y="5743"/>
                  <a:pt x="6238" y="5649"/>
                  <a:pt x="6154" y="5552"/>
                </a:cubicBezTo>
                <a:cubicBezTo>
                  <a:pt x="6118" y="5512"/>
                  <a:pt x="6185" y="5379"/>
                  <a:pt x="6208" y="5275"/>
                </a:cubicBezTo>
                <a:cubicBezTo>
                  <a:pt x="6123" y="5167"/>
                  <a:pt x="6013" y="5027"/>
                  <a:pt x="5899" y="4880"/>
                </a:cubicBezTo>
                <a:cubicBezTo>
                  <a:pt x="5647" y="5054"/>
                  <a:pt x="5687" y="5268"/>
                  <a:pt x="5759" y="5491"/>
                </a:cubicBezTo>
                <a:cubicBezTo>
                  <a:pt x="5911" y="5961"/>
                  <a:pt x="6121" y="6423"/>
                  <a:pt x="6199" y="6907"/>
                </a:cubicBezTo>
                <a:cubicBezTo>
                  <a:pt x="6319" y="7648"/>
                  <a:pt x="6792" y="8219"/>
                  <a:pt x="7061" y="8884"/>
                </a:cubicBezTo>
                <a:cubicBezTo>
                  <a:pt x="7111" y="9011"/>
                  <a:pt x="7279" y="9115"/>
                  <a:pt x="7417" y="9174"/>
                </a:cubicBezTo>
                <a:cubicBezTo>
                  <a:pt x="7583" y="9247"/>
                  <a:pt x="7803" y="9269"/>
                  <a:pt x="7938" y="9339"/>
                </a:cubicBezTo>
                <a:cubicBezTo>
                  <a:pt x="8270" y="9511"/>
                  <a:pt x="8723" y="9418"/>
                  <a:pt x="8958" y="9795"/>
                </a:cubicBezTo>
                <a:cubicBezTo>
                  <a:pt x="8963" y="9806"/>
                  <a:pt x="8981" y="9809"/>
                  <a:pt x="9004" y="9809"/>
                </a:cubicBezTo>
                <a:cubicBezTo>
                  <a:pt x="9033" y="9809"/>
                  <a:pt x="9070" y="9804"/>
                  <a:pt x="9098" y="9802"/>
                </a:cubicBezTo>
                <a:cubicBezTo>
                  <a:pt x="9130" y="9801"/>
                  <a:pt x="9162" y="9800"/>
                  <a:pt x="9194" y="9800"/>
                </a:cubicBezTo>
                <a:cubicBezTo>
                  <a:pt x="9484" y="9800"/>
                  <a:pt x="9748" y="9881"/>
                  <a:pt x="10004" y="10042"/>
                </a:cubicBezTo>
                <a:cubicBezTo>
                  <a:pt x="10045" y="10067"/>
                  <a:pt x="10097" y="10075"/>
                  <a:pt x="10155" y="10075"/>
                </a:cubicBezTo>
                <a:cubicBezTo>
                  <a:pt x="10239" y="10075"/>
                  <a:pt x="10334" y="10058"/>
                  <a:pt x="10418" y="10054"/>
                </a:cubicBezTo>
                <a:cubicBezTo>
                  <a:pt x="10509" y="10049"/>
                  <a:pt x="10600" y="10003"/>
                  <a:pt x="10690" y="10003"/>
                </a:cubicBezTo>
                <a:cubicBezTo>
                  <a:pt x="10693" y="10003"/>
                  <a:pt x="10696" y="10003"/>
                  <a:pt x="10699" y="10004"/>
                </a:cubicBezTo>
                <a:cubicBezTo>
                  <a:pt x="11393" y="10034"/>
                  <a:pt x="12086" y="10069"/>
                  <a:pt x="12779" y="10110"/>
                </a:cubicBezTo>
                <a:cubicBezTo>
                  <a:pt x="12996" y="10122"/>
                  <a:pt x="13220" y="10128"/>
                  <a:pt x="13429" y="10184"/>
                </a:cubicBezTo>
                <a:cubicBezTo>
                  <a:pt x="13753" y="10272"/>
                  <a:pt x="14074" y="10382"/>
                  <a:pt x="14380" y="10517"/>
                </a:cubicBezTo>
                <a:cubicBezTo>
                  <a:pt x="14486" y="10564"/>
                  <a:pt x="14588" y="10591"/>
                  <a:pt x="14692" y="10591"/>
                </a:cubicBezTo>
                <a:cubicBezTo>
                  <a:pt x="14814" y="10591"/>
                  <a:pt x="14940" y="10554"/>
                  <a:pt x="15079" y="10467"/>
                </a:cubicBezTo>
                <a:lnTo>
                  <a:pt x="15079" y="10467"/>
                </a:lnTo>
                <a:cubicBezTo>
                  <a:pt x="14907" y="10919"/>
                  <a:pt x="15376" y="10866"/>
                  <a:pt x="15424" y="11101"/>
                </a:cubicBezTo>
                <a:cubicBezTo>
                  <a:pt x="15436" y="11498"/>
                  <a:pt x="15470" y="11894"/>
                  <a:pt x="15509" y="12290"/>
                </a:cubicBezTo>
                <a:cubicBezTo>
                  <a:pt x="15513" y="12329"/>
                  <a:pt x="15555" y="12395"/>
                  <a:pt x="15587" y="12399"/>
                </a:cubicBezTo>
                <a:cubicBezTo>
                  <a:pt x="15972" y="12444"/>
                  <a:pt x="15698" y="12762"/>
                  <a:pt x="15805" y="12923"/>
                </a:cubicBezTo>
                <a:cubicBezTo>
                  <a:pt x="15918" y="13090"/>
                  <a:pt x="16182" y="13114"/>
                  <a:pt x="16186" y="13387"/>
                </a:cubicBezTo>
                <a:cubicBezTo>
                  <a:pt x="16191" y="13616"/>
                  <a:pt x="16257" y="13845"/>
                  <a:pt x="16289" y="14043"/>
                </a:cubicBezTo>
                <a:cubicBezTo>
                  <a:pt x="16318" y="14083"/>
                  <a:pt x="16349" y="14094"/>
                  <a:pt x="16382" y="14094"/>
                </a:cubicBezTo>
                <a:cubicBezTo>
                  <a:pt x="16419" y="14094"/>
                  <a:pt x="16457" y="14081"/>
                  <a:pt x="16498" y="14081"/>
                </a:cubicBezTo>
                <a:cubicBezTo>
                  <a:pt x="16545" y="14081"/>
                  <a:pt x="16595" y="14098"/>
                  <a:pt x="16647" y="14170"/>
                </a:cubicBezTo>
                <a:cubicBezTo>
                  <a:pt x="16854" y="14456"/>
                  <a:pt x="17084" y="14763"/>
                  <a:pt x="17340" y="14992"/>
                </a:cubicBezTo>
                <a:cubicBezTo>
                  <a:pt x="17919" y="15510"/>
                  <a:pt x="18582" y="15939"/>
                  <a:pt x="19392" y="16036"/>
                </a:cubicBezTo>
                <a:cubicBezTo>
                  <a:pt x="19614" y="16062"/>
                  <a:pt x="19851" y="16023"/>
                  <a:pt x="20061" y="16083"/>
                </a:cubicBezTo>
                <a:cubicBezTo>
                  <a:pt x="20489" y="16208"/>
                  <a:pt x="20916" y="16202"/>
                  <a:pt x="21403" y="16219"/>
                </a:cubicBezTo>
                <a:cubicBezTo>
                  <a:pt x="21327" y="16096"/>
                  <a:pt x="21284" y="16023"/>
                  <a:pt x="21232" y="15937"/>
                </a:cubicBezTo>
                <a:cubicBezTo>
                  <a:pt x="21312" y="15880"/>
                  <a:pt x="21380" y="15858"/>
                  <a:pt x="21439" y="15858"/>
                </a:cubicBezTo>
                <a:cubicBezTo>
                  <a:pt x="21627" y="15858"/>
                  <a:pt x="21730" y="16081"/>
                  <a:pt x="21877" y="16145"/>
                </a:cubicBezTo>
                <a:cubicBezTo>
                  <a:pt x="21994" y="16035"/>
                  <a:pt x="22108" y="15930"/>
                  <a:pt x="22239" y="15807"/>
                </a:cubicBezTo>
                <a:cubicBezTo>
                  <a:pt x="22250" y="15736"/>
                  <a:pt x="22224" y="15552"/>
                  <a:pt x="22288" y="15513"/>
                </a:cubicBezTo>
                <a:cubicBezTo>
                  <a:pt x="22575" y="15336"/>
                  <a:pt x="22618" y="15075"/>
                  <a:pt x="22597" y="14777"/>
                </a:cubicBezTo>
                <a:lnTo>
                  <a:pt x="22597" y="14777"/>
                </a:lnTo>
                <a:cubicBezTo>
                  <a:pt x="22650" y="14790"/>
                  <a:pt x="22700" y="14800"/>
                  <a:pt x="22742" y="14800"/>
                </a:cubicBezTo>
                <a:cubicBezTo>
                  <a:pt x="22828" y="14800"/>
                  <a:pt x="22884" y="14757"/>
                  <a:pt x="22873" y="14602"/>
                </a:cubicBezTo>
                <a:cubicBezTo>
                  <a:pt x="22854" y="14594"/>
                  <a:pt x="22832" y="14591"/>
                  <a:pt x="22809" y="14591"/>
                </a:cubicBezTo>
                <a:cubicBezTo>
                  <a:pt x="22753" y="14591"/>
                  <a:pt x="22689" y="14607"/>
                  <a:pt x="22630" y="14607"/>
                </a:cubicBezTo>
                <a:cubicBezTo>
                  <a:pt x="22552" y="14607"/>
                  <a:pt x="22484" y="14578"/>
                  <a:pt x="22462" y="14439"/>
                </a:cubicBezTo>
                <a:cubicBezTo>
                  <a:pt x="22460" y="14423"/>
                  <a:pt x="22385" y="14400"/>
                  <a:pt x="22330" y="14400"/>
                </a:cubicBezTo>
                <a:cubicBezTo>
                  <a:pt x="22315" y="14400"/>
                  <a:pt x="22301" y="14402"/>
                  <a:pt x="22290" y="14406"/>
                </a:cubicBezTo>
                <a:cubicBezTo>
                  <a:pt x="22238" y="14427"/>
                  <a:pt x="22188" y="14436"/>
                  <a:pt x="22140" y="14436"/>
                </a:cubicBezTo>
                <a:cubicBezTo>
                  <a:pt x="21947" y="14436"/>
                  <a:pt x="21794" y="14288"/>
                  <a:pt x="21659" y="14203"/>
                </a:cubicBezTo>
                <a:cubicBezTo>
                  <a:pt x="21315" y="13987"/>
                  <a:pt x="20941" y="13863"/>
                  <a:pt x="20567" y="13824"/>
                </a:cubicBezTo>
                <a:cubicBezTo>
                  <a:pt x="20146" y="13780"/>
                  <a:pt x="19750" y="13717"/>
                  <a:pt x="19388" y="13497"/>
                </a:cubicBezTo>
                <a:cubicBezTo>
                  <a:pt x="19385" y="13496"/>
                  <a:pt x="19382" y="13495"/>
                  <a:pt x="19378" y="13495"/>
                </a:cubicBezTo>
                <a:cubicBezTo>
                  <a:pt x="19358" y="13495"/>
                  <a:pt x="19322" y="13518"/>
                  <a:pt x="19273" y="13535"/>
                </a:cubicBezTo>
                <a:cubicBezTo>
                  <a:pt x="19237" y="14064"/>
                  <a:pt x="19904" y="13904"/>
                  <a:pt x="20045" y="14314"/>
                </a:cubicBezTo>
                <a:cubicBezTo>
                  <a:pt x="19509" y="14208"/>
                  <a:pt x="19082" y="13932"/>
                  <a:pt x="18629" y="13729"/>
                </a:cubicBezTo>
                <a:cubicBezTo>
                  <a:pt x="18606" y="13718"/>
                  <a:pt x="18622" y="13621"/>
                  <a:pt x="18619" y="13534"/>
                </a:cubicBezTo>
                <a:lnTo>
                  <a:pt x="18619" y="13534"/>
                </a:lnTo>
                <a:cubicBezTo>
                  <a:pt x="18760" y="13576"/>
                  <a:pt x="18863" y="13608"/>
                  <a:pt x="18966" y="13639"/>
                </a:cubicBezTo>
                <a:cubicBezTo>
                  <a:pt x="19025" y="13545"/>
                  <a:pt x="19077" y="13465"/>
                  <a:pt x="19158" y="13340"/>
                </a:cubicBezTo>
                <a:cubicBezTo>
                  <a:pt x="18917" y="13291"/>
                  <a:pt x="18698" y="13194"/>
                  <a:pt x="18514" y="13194"/>
                </a:cubicBezTo>
                <a:cubicBezTo>
                  <a:pt x="18473" y="13194"/>
                  <a:pt x="18435" y="13199"/>
                  <a:pt x="18398" y="13210"/>
                </a:cubicBezTo>
                <a:cubicBezTo>
                  <a:pt x="18341" y="13226"/>
                  <a:pt x="18296" y="13233"/>
                  <a:pt x="18259" y="13233"/>
                </a:cubicBezTo>
                <a:cubicBezTo>
                  <a:pt x="18141" y="13233"/>
                  <a:pt x="18108" y="13156"/>
                  <a:pt x="18059" y="13036"/>
                </a:cubicBezTo>
                <a:cubicBezTo>
                  <a:pt x="17988" y="12862"/>
                  <a:pt x="17951" y="12659"/>
                  <a:pt x="17835" y="12523"/>
                </a:cubicBezTo>
                <a:cubicBezTo>
                  <a:pt x="17633" y="12284"/>
                  <a:pt x="17573" y="12020"/>
                  <a:pt x="17561" y="11727"/>
                </a:cubicBezTo>
                <a:cubicBezTo>
                  <a:pt x="17557" y="11617"/>
                  <a:pt x="17593" y="11471"/>
                  <a:pt x="17536" y="11402"/>
                </a:cubicBezTo>
                <a:cubicBezTo>
                  <a:pt x="17335" y="11158"/>
                  <a:pt x="17373" y="10868"/>
                  <a:pt x="17319" y="10594"/>
                </a:cubicBezTo>
                <a:cubicBezTo>
                  <a:pt x="17286" y="10423"/>
                  <a:pt x="17232" y="10199"/>
                  <a:pt x="17108" y="10118"/>
                </a:cubicBezTo>
                <a:cubicBezTo>
                  <a:pt x="16947" y="10013"/>
                  <a:pt x="16711" y="10027"/>
                  <a:pt x="16489" y="9986"/>
                </a:cubicBezTo>
                <a:cubicBezTo>
                  <a:pt x="16468" y="9876"/>
                  <a:pt x="16442" y="9737"/>
                  <a:pt x="16416" y="9594"/>
                </a:cubicBezTo>
                <a:lnTo>
                  <a:pt x="16416" y="9594"/>
                </a:lnTo>
                <a:cubicBezTo>
                  <a:pt x="16635" y="9778"/>
                  <a:pt x="16717" y="9847"/>
                  <a:pt x="16799" y="9847"/>
                </a:cubicBezTo>
                <a:cubicBezTo>
                  <a:pt x="16848" y="9847"/>
                  <a:pt x="16898" y="9823"/>
                  <a:pt x="16977" y="9783"/>
                </a:cubicBezTo>
                <a:cubicBezTo>
                  <a:pt x="16437" y="8998"/>
                  <a:pt x="16248" y="8768"/>
                  <a:pt x="15953" y="8768"/>
                </a:cubicBezTo>
                <a:cubicBezTo>
                  <a:pt x="15864" y="8768"/>
                  <a:pt x="15764" y="8790"/>
                  <a:pt x="15642" y="8823"/>
                </a:cubicBezTo>
                <a:cubicBezTo>
                  <a:pt x="15675" y="8914"/>
                  <a:pt x="15708" y="9003"/>
                  <a:pt x="15751" y="9118"/>
                </a:cubicBezTo>
                <a:cubicBezTo>
                  <a:pt x="15729" y="9120"/>
                  <a:pt x="15708" y="9122"/>
                  <a:pt x="15688" y="9122"/>
                </a:cubicBezTo>
                <a:cubicBezTo>
                  <a:pt x="15413" y="9122"/>
                  <a:pt x="15356" y="8898"/>
                  <a:pt x="15217" y="8771"/>
                </a:cubicBezTo>
                <a:cubicBezTo>
                  <a:pt x="15315" y="8663"/>
                  <a:pt x="15384" y="8583"/>
                  <a:pt x="15522" y="8428"/>
                </a:cubicBezTo>
                <a:lnTo>
                  <a:pt x="15522" y="8428"/>
                </a:lnTo>
                <a:cubicBezTo>
                  <a:pt x="15444" y="8440"/>
                  <a:pt x="15369" y="8446"/>
                  <a:pt x="15298" y="8446"/>
                </a:cubicBezTo>
                <a:cubicBezTo>
                  <a:pt x="15000" y="8446"/>
                  <a:pt x="14765" y="8349"/>
                  <a:pt x="14564" y="8236"/>
                </a:cubicBezTo>
                <a:cubicBezTo>
                  <a:pt x="14387" y="8138"/>
                  <a:pt x="14229" y="8080"/>
                  <a:pt x="14068" y="8080"/>
                </a:cubicBezTo>
                <a:cubicBezTo>
                  <a:pt x="13950" y="8080"/>
                  <a:pt x="13830" y="8112"/>
                  <a:pt x="13700" y="8180"/>
                </a:cubicBezTo>
                <a:cubicBezTo>
                  <a:pt x="13693" y="8184"/>
                  <a:pt x="13686" y="8185"/>
                  <a:pt x="13677" y="8185"/>
                </a:cubicBezTo>
                <a:cubicBezTo>
                  <a:pt x="13626" y="8185"/>
                  <a:pt x="13541" y="8126"/>
                  <a:pt x="13481" y="8091"/>
                </a:cubicBezTo>
                <a:cubicBezTo>
                  <a:pt x="13438" y="8065"/>
                  <a:pt x="13407" y="7984"/>
                  <a:pt x="13370" y="7984"/>
                </a:cubicBezTo>
                <a:cubicBezTo>
                  <a:pt x="13328" y="7984"/>
                  <a:pt x="13286" y="7984"/>
                  <a:pt x="13244" y="7984"/>
                </a:cubicBezTo>
                <a:cubicBezTo>
                  <a:pt x="13001" y="7984"/>
                  <a:pt x="12756" y="7991"/>
                  <a:pt x="12513" y="7998"/>
                </a:cubicBezTo>
                <a:cubicBezTo>
                  <a:pt x="12335" y="8005"/>
                  <a:pt x="12156" y="8029"/>
                  <a:pt x="11979" y="8029"/>
                </a:cubicBezTo>
                <a:cubicBezTo>
                  <a:pt x="11935" y="8029"/>
                  <a:pt x="11892" y="8027"/>
                  <a:pt x="11849" y="8024"/>
                </a:cubicBezTo>
                <a:cubicBezTo>
                  <a:pt x="11566" y="8002"/>
                  <a:pt x="11288" y="7927"/>
                  <a:pt x="11003" y="7899"/>
                </a:cubicBezTo>
                <a:cubicBezTo>
                  <a:pt x="10879" y="7887"/>
                  <a:pt x="10755" y="7883"/>
                  <a:pt x="10629" y="7883"/>
                </a:cubicBezTo>
                <a:cubicBezTo>
                  <a:pt x="10523" y="7883"/>
                  <a:pt x="10416" y="7886"/>
                  <a:pt x="10309" y="7888"/>
                </a:cubicBezTo>
                <a:cubicBezTo>
                  <a:pt x="10125" y="7893"/>
                  <a:pt x="10097" y="8073"/>
                  <a:pt x="10019" y="8219"/>
                </a:cubicBezTo>
                <a:cubicBezTo>
                  <a:pt x="9762" y="7745"/>
                  <a:pt x="9261" y="7689"/>
                  <a:pt x="8886" y="7446"/>
                </a:cubicBezTo>
                <a:cubicBezTo>
                  <a:pt x="8737" y="7350"/>
                  <a:pt x="8554" y="7289"/>
                  <a:pt x="8437" y="7164"/>
                </a:cubicBezTo>
                <a:cubicBezTo>
                  <a:pt x="8135" y="6840"/>
                  <a:pt x="8039" y="6364"/>
                  <a:pt x="7666" y="6084"/>
                </a:cubicBezTo>
                <a:cubicBezTo>
                  <a:pt x="7625" y="6053"/>
                  <a:pt x="7595" y="5958"/>
                  <a:pt x="7611" y="5908"/>
                </a:cubicBezTo>
                <a:cubicBezTo>
                  <a:pt x="7694" y="5632"/>
                  <a:pt x="7476" y="5506"/>
                  <a:pt x="7330" y="5320"/>
                </a:cubicBezTo>
                <a:cubicBezTo>
                  <a:pt x="7434" y="5065"/>
                  <a:pt x="7449" y="4808"/>
                  <a:pt x="7282" y="4551"/>
                </a:cubicBezTo>
                <a:cubicBezTo>
                  <a:pt x="7235" y="4475"/>
                  <a:pt x="7276" y="4345"/>
                  <a:pt x="7270" y="4240"/>
                </a:cubicBezTo>
                <a:cubicBezTo>
                  <a:pt x="7246" y="3829"/>
                  <a:pt x="7320" y="3401"/>
                  <a:pt x="7053" y="3035"/>
                </a:cubicBezTo>
                <a:cubicBezTo>
                  <a:pt x="6929" y="2864"/>
                  <a:pt x="7169" y="2537"/>
                  <a:pt x="6808" y="2468"/>
                </a:cubicBezTo>
                <a:cubicBezTo>
                  <a:pt x="6804" y="2467"/>
                  <a:pt x="6799" y="2400"/>
                  <a:pt x="6815" y="2380"/>
                </a:cubicBezTo>
                <a:cubicBezTo>
                  <a:pt x="7011" y="2144"/>
                  <a:pt x="6715" y="2074"/>
                  <a:pt x="6703" y="1922"/>
                </a:cubicBezTo>
                <a:cubicBezTo>
                  <a:pt x="6625" y="1981"/>
                  <a:pt x="6573" y="2019"/>
                  <a:pt x="6521" y="2058"/>
                </a:cubicBezTo>
                <a:cubicBezTo>
                  <a:pt x="6443" y="1911"/>
                  <a:pt x="6309" y="1767"/>
                  <a:pt x="6300" y="1615"/>
                </a:cubicBezTo>
                <a:cubicBezTo>
                  <a:pt x="6275" y="1260"/>
                  <a:pt x="6175" y="1118"/>
                  <a:pt x="5771" y="1042"/>
                </a:cubicBezTo>
                <a:lnTo>
                  <a:pt x="5771" y="1042"/>
                </a:lnTo>
                <a:cubicBezTo>
                  <a:pt x="5805" y="1165"/>
                  <a:pt x="5837" y="1285"/>
                  <a:pt x="5879" y="1438"/>
                </a:cubicBezTo>
                <a:cubicBezTo>
                  <a:pt x="5683" y="1348"/>
                  <a:pt x="5545" y="1285"/>
                  <a:pt x="5394" y="1215"/>
                </a:cubicBezTo>
                <a:cubicBezTo>
                  <a:pt x="5393" y="1119"/>
                  <a:pt x="5352" y="999"/>
                  <a:pt x="5394" y="934"/>
                </a:cubicBezTo>
                <a:cubicBezTo>
                  <a:pt x="5565" y="670"/>
                  <a:pt x="5353" y="543"/>
                  <a:pt x="5198" y="493"/>
                </a:cubicBezTo>
                <a:cubicBezTo>
                  <a:pt x="4651" y="313"/>
                  <a:pt x="4093" y="155"/>
                  <a:pt x="3530" y="31"/>
                </a:cubicBezTo>
                <a:cubicBezTo>
                  <a:pt x="3421" y="7"/>
                  <a:pt x="3308" y="1"/>
                  <a:pt x="31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/>
          <p:nvPr/>
        </p:nvSpPr>
        <p:spPr>
          <a:xfrm rot="1166553">
            <a:off x="-2458323" y="3167875"/>
            <a:ext cx="6055632" cy="3300827"/>
          </a:xfrm>
          <a:custGeom>
            <a:avLst/>
            <a:gdLst/>
            <a:ahLst/>
            <a:cxnLst/>
            <a:rect l="l" t="t" r="r" b="b"/>
            <a:pathLst>
              <a:path w="39970" h="21787" extrusionOk="0">
                <a:moveTo>
                  <a:pt x="2335" y="930"/>
                </a:moveTo>
                <a:lnTo>
                  <a:pt x="2335" y="930"/>
                </a:lnTo>
                <a:cubicBezTo>
                  <a:pt x="2496" y="1013"/>
                  <a:pt x="2496" y="1013"/>
                  <a:pt x="2436" y="1162"/>
                </a:cubicBezTo>
                <a:cubicBezTo>
                  <a:pt x="2401" y="1080"/>
                  <a:pt x="2368" y="1006"/>
                  <a:pt x="2335" y="930"/>
                </a:cubicBezTo>
                <a:close/>
                <a:moveTo>
                  <a:pt x="3254" y="1092"/>
                </a:moveTo>
                <a:cubicBezTo>
                  <a:pt x="3371" y="1177"/>
                  <a:pt x="3489" y="1261"/>
                  <a:pt x="3605" y="1344"/>
                </a:cubicBezTo>
                <a:cubicBezTo>
                  <a:pt x="3529" y="1466"/>
                  <a:pt x="3478" y="1519"/>
                  <a:pt x="3421" y="1519"/>
                </a:cubicBezTo>
                <a:cubicBezTo>
                  <a:pt x="3392" y="1519"/>
                  <a:pt x="3362" y="1506"/>
                  <a:pt x="3327" y="1483"/>
                </a:cubicBezTo>
                <a:cubicBezTo>
                  <a:pt x="3225" y="1417"/>
                  <a:pt x="3125" y="1349"/>
                  <a:pt x="3004" y="1269"/>
                </a:cubicBezTo>
                <a:cubicBezTo>
                  <a:pt x="3082" y="1214"/>
                  <a:pt x="3157" y="1160"/>
                  <a:pt x="3254" y="1092"/>
                </a:cubicBezTo>
                <a:close/>
                <a:moveTo>
                  <a:pt x="3897" y="1579"/>
                </a:moveTo>
                <a:cubicBezTo>
                  <a:pt x="3911" y="1601"/>
                  <a:pt x="3927" y="1622"/>
                  <a:pt x="3943" y="1643"/>
                </a:cubicBezTo>
                <a:cubicBezTo>
                  <a:pt x="3898" y="1669"/>
                  <a:pt x="3853" y="1696"/>
                  <a:pt x="3807" y="1720"/>
                </a:cubicBezTo>
                <a:cubicBezTo>
                  <a:pt x="3807" y="1720"/>
                  <a:pt x="3807" y="1720"/>
                  <a:pt x="3807" y="1720"/>
                </a:cubicBezTo>
                <a:cubicBezTo>
                  <a:pt x="3805" y="1720"/>
                  <a:pt x="3778" y="1681"/>
                  <a:pt x="3781" y="1678"/>
                </a:cubicBezTo>
                <a:cubicBezTo>
                  <a:pt x="3818" y="1643"/>
                  <a:pt x="3858" y="1612"/>
                  <a:pt x="3897" y="1579"/>
                </a:cubicBezTo>
                <a:close/>
                <a:moveTo>
                  <a:pt x="4041" y="1694"/>
                </a:moveTo>
                <a:cubicBezTo>
                  <a:pt x="4067" y="1825"/>
                  <a:pt x="4067" y="1825"/>
                  <a:pt x="3933" y="1857"/>
                </a:cubicBezTo>
                <a:cubicBezTo>
                  <a:pt x="3974" y="1797"/>
                  <a:pt x="4002" y="1752"/>
                  <a:pt x="4041" y="1694"/>
                </a:cubicBezTo>
                <a:close/>
                <a:moveTo>
                  <a:pt x="1396" y="1677"/>
                </a:moveTo>
                <a:cubicBezTo>
                  <a:pt x="1432" y="1730"/>
                  <a:pt x="1465" y="1782"/>
                  <a:pt x="1500" y="1834"/>
                </a:cubicBezTo>
                <a:cubicBezTo>
                  <a:pt x="1481" y="1846"/>
                  <a:pt x="1460" y="1861"/>
                  <a:pt x="1441" y="1873"/>
                </a:cubicBezTo>
                <a:cubicBezTo>
                  <a:pt x="1411" y="1816"/>
                  <a:pt x="1379" y="1761"/>
                  <a:pt x="1349" y="1705"/>
                </a:cubicBezTo>
                <a:lnTo>
                  <a:pt x="1396" y="1677"/>
                </a:lnTo>
                <a:close/>
                <a:moveTo>
                  <a:pt x="407" y="1789"/>
                </a:moveTo>
                <a:cubicBezTo>
                  <a:pt x="451" y="1812"/>
                  <a:pt x="493" y="1837"/>
                  <a:pt x="535" y="1862"/>
                </a:cubicBezTo>
                <a:cubicBezTo>
                  <a:pt x="524" y="1881"/>
                  <a:pt x="510" y="1899"/>
                  <a:pt x="498" y="1918"/>
                </a:cubicBezTo>
                <a:cubicBezTo>
                  <a:pt x="459" y="1887"/>
                  <a:pt x="423" y="1856"/>
                  <a:pt x="384" y="1825"/>
                </a:cubicBezTo>
                <a:cubicBezTo>
                  <a:pt x="392" y="1814"/>
                  <a:pt x="400" y="1800"/>
                  <a:pt x="407" y="1789"/>
                </a:cubicBezTo>
                <a:close/>
                <a:moveTo>
                  <a:pt x="964" y="1992"/>
                </a:moveTo>
                <a:cubicBezTo>
                  <a:pt x="1038" y="2079"/>
                  <a:pt x="1081" y="2110"/>
                  <a:pt x="1097" y="2149"/>
                </a:cubicBezTo>
                <a:cubicBezTo>
                  <a:pt x="1111" y="2186"/>
                  <a:pt x="1097" y="2236"/>
                  <a:pt x="1095" y="2279"/>
                </a:cubicBezTo>
                <a:cubicBezTo>
                  <a:pt x="1084" y="2280"/>
                  <a:pt x="1071" y="2282"/>
                  <a:pt x="1059" y="2284"/>
                </a:cubicBezTo>
                <a:cubicBezTo>
                  <a:pt x="1035" y="2210"/>
                  <a:pt x="1011" y="2135"/>
                  <a:pt x="964" y="1992"/>
                </a:cubicBezTo>
                <a:close/>
                <a:moveTo>
                  <a:pt x="1100" y="2551"/>
                </a:moveTo>
                <a:cubicBezTo>
                  <a:pt x="1109" y="2594"/>
                  <a:pt x="1113" y="2618"/>
                  <a:pt x="1118" y="2644"/>
                </a:cubicBezTo>
                <a:cubicBezTo>
                  <a:pt x="1090" y="2648"/>
                  <a:pt x="1061" y="2654"/>
                  <a:pt x="1033" y="2654"/>
                </a:cubicBezTo>
                <a:cubicBezTo>
                  <a:pt x="1026" y="2654"/>
                  <a:pt x="1019" y="2654"/>
                  <a:pt x="1012" y="2653"/>
                </a:cubicBezTo>
                <a:cubicBezTo>
                  <a:pt x="1003" y="2652"/>
                  <a:pt x="990" y="2585"/>
                  <a:pt x="999" y="2580"/>
                </a:cubicBezTo>
                <a:cubicBezTo>
                  <a:pt x="1025" y="2563"/>
                  <a:pt x="1062" y="2560"/>
                  <a:pt x="1100" y="2551"/>
                </a:cubicBezTo>
                <a:close/>
                <a:moveTo>
                  <a:pt x="2227" y="2581"/>
                </a:moveTo>
                <a:cubicBezTo>
                  <a:pt x="2306" y="2581"/>
                  <a:pt x="2348" y="2659"/>
                  <a:pt x="2439" y="2674"/>
                </a:cubicBezTo>
                <a:cubicBezTo>
                  <a:pt x="2372" y="2725"/>
                  <a:pt x="2322" y="2745"/>
                  <a:pt x="2282" y="2745"/>
                </a:cubicBezTo>
                <a:cubicBezTo>
                  <a:pt x="2213" y="2745"/>
                  <a:pt x="2175" y="2683"/>
                  <a:pt x="2127" y="2616"/>
                </a:cubicBezTo>
                <a:cubicBezTo>
                  <a:pt x="2167" y="2591"/>
                  <a:pt x="2199" y="2581"/>
                  <a:pt x="2227" y="2581"/>
                </a:cubicBezTo>
                <a:close/>
                <a:moveTo>
                  <a:pt x="2785" y="1305"/>
                </a:moveTo>
                <a:cubicBezTo>
                  <a:pt x="2814" y="1309"/>
                  <a:pt x="2845" y="1305"/>
                  <a:pt x="2850" y="1314"/>
                </a:cubicBezTo>
                <a:cubicBezTo>
                  <a:pt x="2954" y="1557"/>
                  <a:pt x="3185" y="1658"/>
                  <a:pt x="3397" y="1760"/>
                </a:cubicBezTo>
                <a:cubicBezTo>
                  <a:pt x="3562" y="1841"/>
                  <a:pt x="3678" y="1923"/>
                  <a:pt x="3665" y="2138"/>
                </a:cubicBezTo>
                <a:cubicBezTo>
                  <a:pt x="3730" y="2080"/>
                  <a:pt x="3777" y="2038"/>
                  <a:pt x="3834" y="1987"/>
                </a:cubicBezTo>
                <a:cubicBezTo>
                  <a:pt x="3846" y="2132"/>
                  <a:pt x="3856" y="2257"/>
                  <a:pt x="3869" y="2385"/>
                </a:cubicBezTo>
                <a:cubicBezTo>
                  <a:pt x="3841" y="2413"/>
                  <a:pt x="3805" y="2450"/>
                  <a:pt x="3770" y="2487"/>
                </a:cubicBezTo>
                <a:cubicBezTo>
                  <a:pt x="3673" y="2436"/>
                  <a:pt x="3575" y="2385"/>
                  <a:pt x="3439" y="2314"/>
                </a:cubicBezTo>
                <a:lnTo>
                  <a:pt x="3439" y="2314"/>
                </a:lnTo>
                <a:cubicBezTo>
                  <a:pt x="3449" y="2480"/>
                  <a:pt x="3457" y="2613"/>
                  <a:pt x="3465" y="2752"/>
                </a:cubicBezTo>
                <a:cubicBezTo>
                  <a:pt x="3371" y="2629"/>
                  <a:pt x="3278" y="2512"/>
                  <a:pt x="3187" y="2393"/>
                </a:cubicBezTo>
                <a:cubicBezTo>
                  <a:pt x="3166" y="2398"/>
                  <a:pt x="3147" y="2404"/>
                  <a:pt x="3127" y="2409"/>
                </a:cubicBezTo>
                <a:cubicBezTo>
                  <a:pt x="3115" y="2503"/>
                  <a:pt x="3103" y="2596"/>
                  <a:pt x="3087" y="2706"/>
                </a:cubicBezTo>
                <a:cubicBezTo>
                  <a:pt x="2949" y="2496"/>
                  <a:pt x="2949" y="2496"/>
                  <a:pt x="3091" y="2328"/>
                </a:cubicBezTo>
                <a:cubicBezTo>
                  <a:pt x="3023" y="2200"/>
                  <a:pt x="2958" y="2082"/>
                  <a:pt x="2882" y="1944"/>
                </a:cubicBezTo>
                <a:cubicBezTo>
                  <a:pt x="2866" y="1950"/>
                  <a:pt x="2824" y="1966"/>
                  <a:pt x="2767" y="1987"/>
                </a:cubicBezTo>
                <a:cubicBezTo>
                  <a:pt x="2740" y="1727"/>
                  <a:pt x="2471" y="1670"/>
                  <a:pt x="2369" y="1447"/>
                </a:cubicBezTo>
                <a:cubicBezTo>
                  <a:pt x="2405" y="1410"/>
                  <a:pt x="2446" y="1396"/>
                  <a:pt x="2490" y="1396"/>
                </a:cubicBezTo>
                <a:cubicBezTo>
                  <a:pt x="2563" y="1396"/>
                  <a:pt x="2643" y="1435"/>
                  <a:pt x="2724" y="1472"/>
                </a:cubicBezTo>
                <a:cubicBezTo>
                  <a:pt x="2749" y="1404"/>
                  <a:pt x="2766" y="1353"/>
                  <a:pt x="2785" y="1305"/>
                </a:cubicBezTo>
                <a:close/>
                <a:moveTo>
                  <a:pt x="1512" y="2700"/>
                </a:moveTo>
                <a:cubicBezTo>
                  <a:pt x="1551" y="2840"/>
                  <a:pt x="1571" y="2913"/>
                  <a:pt x="1599" y="3017"/>
                </a:cubicBezTo>
                <a:cubicBezTo>
                  <a:pt x="1526" y="2991"/>
                  <a:pt x="1465" y="2936"/>
                  <a:pt x="1402" y="2936"/>
                </a:cubicBezTo>
                <a:cubicBezTo>
                  <a:pt x="1356" y="2936"/>
                  <a:pt x="1309" y="2964"/>
                  <a:pt x="1254" y="3053"/>
                </a:cubicBezTo>
                <a:cubicBezTo>
                  <a:pt x="1260" y="2768"/>
                  <a:pt x="1454" y="2866"/>
                  <a:pt x="1512" y="2700"/>
                </a:cubicBezTo>
                <a:close/>
                <a:moveTo>
                  <a:pt x="6198" y="2932"/>
                </a:moveTo>
                <a:lnTo>
                  <a:pt x="6198" y="2932"/>
                </a:lnTo>
                <a:cubicBezTo>
                  <a:pt x="6278" y="3097"/>
                  <a:pt x="6219" y="3132"/>
                  <a:pt x="6091" y="3132"/>
                </a:cubicBezTo>
                <a:cubicBezTo>
                  <a:pt x="6087" y="3132"/>
                  <a:pt x="6084" y="3132"/>
                  <a:pt x="6080" y="3132"/>
                </a:cubicBezTo>
                <a:cubicBezTo>
                  <a:pt x="6116" y="3070"/>
                  <a:pt x="6146" y="3019"/>
                  <a:pt x="6198" y="2932"/>
                </a:cubicBezTo>
                <a:close/>
                <a:moveTo>
                  <a:pt x="2494" y="2783"/>
                </a:moveTo>
                <a:cubicBezTo>
                  <a:pt x="2577" y="2912"/>
                  <a:pt x="2657" y="3039"/>
                  <a:pt x="2739" y="3167"/>
                </a:cubicBezTo>
                <a:cubicBezTo>
                  <a:pt x="2720" y="3184"/>
                  <a:pt x="2704" y="3201"/>
                  <a:pt x="2686" y="3217"/>
                </a:cubicBezTo>
                <a:cubicBezTo>
                  <a:pt x="2599" y="3149"/>
                  <a:pt x="2495" y="3091"/>
                  <a:pt x="2431" y="3006"/>
                </a:cubicBezTo>
                <a:cubicBezTo>
                  <a:pt x="2397" y="2961"/>
                  <a:pt x="2432" y="2866"/>
                  <a:pt x="2436" y="2794"/>
                </a:cubicBezTo>
                <a:lnTo>
                  <a:pt x="2494" y="2783"/>
                </a:lnTo>
                <a:close/>
                <a:moveTo>
                  <a:pt x="1156" y="3434"/>
                </a:moveTo>
                <a:cubicBezTo>
                  <a:pt x="1189" y="3434"/>
                  <a:pt x="1226" y="3462"/>
                  <a:pt x="1271" y="3522"/>
                </a:cubicBezTo>
                <a:cubicBezTo>
                  <a:pt x="1197" y="3546"/>
                  <a:pt x="1142" y="3565"/>
                  <a:pt x="1085" y="3585"/>
                </a:cubicBezTo>
                <a:cubicBezTo>
                  <a:pt x="1076" y="3549"/>
                  <a:pt x="1062" y="3525"/>
                  <a:pt x="1069" y="3513"/>
                </a:cubicBezTo>
                <a:cubicBezTo>
                  <a:pt x="1095" y="3462"/>
                  <a:pt x="1123" y="3434"/>
                  <a:pt x="1156" y="3434"/>
                </a:cubicBezTo>
                <a:close/>
                <a:moveTo>
                  <a:pt x="529" y="3455"/>
                </a:moveTo>
                <a:cubicBezTo>
                  <a:pt x="532" y="3511"/>
                  <a:pt x="548" y="3556"/>
                  <a:pt x="532" y="3579"/>
                </a:cubicBezTo>
                <a:cubicBezTo>
                  <a:pt x="525" y="3590"/>
                  <a:pt x="503" y="3595"/>
                  <a:pt x="479" y="3595"/>
                </a:cubicBezTo>
                <a:cubicBezTo>
                  <a:pt x="464" y="3595"/>
                  <a:pt x="448" y="3593"/>
                  <a:pt x="435" y="3589"/>
                </a:cubicBezTo>
                <a:cubicBezTo>
                  <a:pt x="421" y="3585"/>
                  <a:pt x="404" y="3527"/>
                  <a:pt x="411" y="3517"/>
                </a:cubicBezTo>
                <a:cubicBezTo>
                  <a:pt x="439" y="3492"/>
                  <a:pt x="478" y="3481"/>
                  <a:pt x="529" y="3455"/>
                </a:cubicBezTo>
                <a:close/>
                <a:moveTo>
                  <a:pt x="5297" y="3544"/>
                </a:moveTo>
                <a:cubicBezTo>
                  <a:pt x="5336" y="3565"/>
                  <a:pt x="5374" y="3589"/>
                  <a:pt x="5413" y="3611"/>
                </a:cubicBezTo>
                <a:cubicBezTo>
                  <a:pt x="5397" y="3633"/>
                  <a:pt x="5383" y="3655"/>
                  <a:pt x="5369" y="3678"/>
                </a:cubicBezTo>
                <a:cubicBezTo>
                  <a:pt x="5335" y="3653"/>
                  <a:pt x="5301" y="3629"/>
                  <a:pt x="5268" y="3605"/>
                </a:cubicBezTo>
                <a:cubicBezTo>
                  <a:pt x="5277" y="3584"/>
                  <a:pt x="5288" y="3564"/>
                  <a:pt x="5297" y="3544"/>
                </a:cubicBezTo>
                <a:close/>
                <a:moveTo>
                  <a:pt x="2819" y="3850"/>
                </a:moveTo>
                <a:lnTo>
                  <a:pt x="2819" y="3850"/>
                </a:lnTo>
                <a:cubicBezTo>
                  <a:pt x="2776" y="3951"/>
                  <a:pt x="2756" y="3996"/>
                  <a:pt x="2711" y="3996"/>
                </a:cubicBezTo>
                <a:cubicBezTo>
                  <a:pt x="2674" y="3996"/>
                  <a:pt x="2620" y="3966"/>
                  <a:pt x="2522" y="3910"/>
                </a:cubicBezTo>
                <a:cubicBezTo>
                  <a:pt x="2647" y="3884"/>
                  <a:pt x="2728" y="3868"/>
                  <a:pt x="2819" y="3850"/>
                </a:cubicBezTo>
                <a:close/>
                <a:moveTo>
                  <a:pt x="6266" y="3935"/>
                </a:moveTo>
                <a:lnTo>
                  <a:pt x="6266" y="3935"/>
                </a:lnTo>
                <a:cubicBezTo>
                  <a:pt x="6385" y="3952"/>
                  <a:pt x="6385" y="3952"/>
                  <a:pt x="6308" y="4100"/>
                </a:cubicBezTo>
                <a:cubicBezTo>
                  <a:pt x="6293" y="4045"/>
                  <a:pt x="6281" y="3991"/>
                  <a:pt x="6266" y="3935"/>
                </a:cubicBezTo>
                <a:close/>
                <a:moveTo>
                  <a:pt x="2072" y="3977"/>
                </a:moveTo>
                <a:cubicBezTo>
                  <a:pt x="2177" y="4021"/>
                  <a:pt x="2229" y="4028"/>
                  <a:pt x="2245" y="4055"/>
                </a:cubicBezTo>
                <a:cubicBezTo>
                  <a:pt x="2269" y="4094"/>
                  <a:pt x="2266" y="4148"/>
                  <a:pt x="2274" y="4196"/>
                </a:cubicBezTo>
                <a:cubicBezTo>
                  <a:pt x="2257" y="4206"/>
                  <a:pt x="2240" y="4217"/>
                  <a:pt x="2222" y="4226"/>
                </a:cubicBezTo>
                <a:cubicBezTo>
                  <a:pt x="2186" y="4165"/>
                  <a:pt x="2149" y="4103"/>
                  <a:pt x="2072" y="3977"/>
                </a:cubicBezTo>
                <a:close/>
                <a:moveTo>
                  <a:pt x="646" y="4183"/>
                </a:moveTo>
                <a:lnTo>
                  <a:pt x="646" y="4183"/>
                </a:lnTo>
                <a:cubicBezTo>
                  <a:pt x="625" y="4242"/>
                  <a:pt x="624" y="4275"/>
                  <a:pt x="607" y="4287"/>
                </a:cubicBezTo>
                <a:cubicBezTo>
                  <a:pt x="579" y="4306"/>
                  <a:pt x="553" y="4315"/>
                  <a:pt x="529" y="4315"/>
                </a:cubicBezTo>
                <a:cubicBezTo>
                  <a:pt x="482" y="4315"/>
                  <a:pt x="443" y="4277"/>
                  <a:pt x="410" y="4192"/>
                </a:cubicBezTo>
                <a:cubicBezTo>
                  <a:pt x="491" y="4190"/>
                  <a:pt x="556" y="4186"/>
                  <a:pt x="646" y="4183"/>
                </a:cubicBezTo>
                <a:close/>
                <a:moveTo>
                  <a:pt x="2689" y="4358"/>
                </a:moveTo>
                <a:cubicBezTo>
                  <a:pt x="2707" y="4375"/>
                  <a:pt x="2724" y="4393"/>
                  <a:pt x="2740" y="4408"/>
                </a:cubicBezTo>
                <a:cubicBezTo>
                  <a:pt x="2704" y="4444"/>
                  <a:pt x="2667" y="4478"/>
                  <a:pt x="2630" y="4514"/>
                </a:cubicBezTo>
                <a:cubicBezTo>
                  <a:pt x="2618" y="4503"/>
                  <a:pt x="2608" y="4494"/>
                  <a:pt x="2595" y="4483"/>
                </a:cubicBezTo>
                <a:lnTo>
                  <a:pt x="2689" y="4358"/>
                </a:lnTo>
                <a:close/>
                <a:moveTo>
                  <a:pt x="1417" y="4380"/>
                </a:moveTo>
                <a:lnTo>
                  <a:pt x="1417" y="4380"/>
                </a:lnTo>
                <a:cubicBezTo>
                  <a:pt x="1468" y="4453"/>
                  <a:pt x="1519" y="4527"/>
                  <a:pt x="1582" y="4617"/>
                </a:cubicBezTo>
                <a:cubicBezTo>
                  <a:pt x="1415" y="4585"/>
                  <a:pt x="1415" y="4585"/>
                  <a:pt x="1417" y="4380"/>
                </a:cubicBezTo>
                <a:close/>
                <a:moveTo>
                  <a:pt x="2843" y="4436"/>
                </a:moveTo>
                <a:cubicBezTo>
                  <a:pt x="2894" y="4582"/>
                  <a:pt x="2932" y="4695"/>
                  <a:pt x="2970" y="4806"/>
                </a:cubicBezTo>
                <a:cubicBezTo>
                  <a:pt x="2945" y="4820"/>
                  <a:pt x="2922" y="4834"/>
                  <a:pt x="2897" y="4847"/>
                </a:cubicBezTo>
                <a:cubicBezTo>
                  <a:pt x="2829" y="4762"/>
                  <a:pt x="2761" y="4676"/>
                  <a:pt x="2684" y="4580"/>
                </a:cubicBezTo>
                <a:cubicBezTo>
                  <a:pt x="2729" y="4540"/>
                  <a:pt x="2767" y="4504"/>
                  <a:pt x="2843" y="4436"/>
                </a:cubicBezTo>
                <a:close/>
                <a:moveTo>
                  <a:pt x="2380" y="4601"/>
                </a:moveTo>
                <a:lnTo>
                  <a:pt x="2380" y="4601"/>
                </a:lnTo>
                <a:cubicBezTo>
                  <a:pt x="2426" y="4709"/>
                  <a:pt x="2462" y="4795"/>
                  <a:pt x="2505" y="4898"/>
                </a:cubicBezTo>
                <a:cubicBezTo>
                  <a:pt x="2475" y="4906"/>
                  <a:pt x="2434" y="4924"/>
                  <a:pt x="2413" y="4924"/>
                </a:cubicBezTo>
                <a:cubicBezTo>
                  <a:pt x="2407" y="4924"/>
                  <a:pt x="2403" y="4923"/>
                  <a:pt x="2401" y="4920"/>
                </a:cubicBezTo>
                <a:cubicBezTo>
                  <a:pt x="2318" y="4834"/>
                  <a:pt x="2266" y="4737"/>
                  <a:pt x="2380" y="4601"/>
                </a:cubicBezTo>
                <a:close/>
                <a:moveTo>
                  <a:pt x="1865" y="4723"/>
                </a:moveTo>
                <a:lnTo>
                  <a:pt x="1865" y="4723"/>
                </a:lnTo>
                <a:cubicBezTo>
                  <a:pt x="1869" y="4792"/>
                  <a:pt x="1874" y="4855"/>
                  <a:pt x="1880" y="4924"/>
                </a:cubicBezTo>
                <a:cubicBezTo>
                  <a:pt x="1709" y="4801"/>
                  <a:pt x="1709" y="4801"/>
                  <a:pt x="1865" y="4723"/>
                </a:cubicBezTo>
                <a:close/>
                <a:moveTo>
                  <a:pt x="741" y="4955"/>
                </a:moveTo>
                <a:cubicBezTo>
                  <a:pt x="787" y="4971"/>
                  <a:pt x="832" y="4987"/>
                  <a:pt x="876" y="5002"/>
                </a:cubicBezTo>
                <a:cubicBezTo>
                  <a:pt x="869" y="5019"/>
                  <a:pt x="863" y="5036"/>
                  <a:pt x="855" y="5052"/>
                </a:cubicBezTo>
                <a:cubicBezTo>
                  <a:pt x="813" y="5034"/>
                  <a:pt x="769" y="5014"/>
                  <a:pt x="725" y="4994"/>
                </a:cubicBezTo>
                <a:lnTo>
                  <a:pt x="741" y="4955"/>
                </a:lnTo>
                <a:close/>
                <a:moveTo>
                  <a:pt x="3053" y="4882"/>
                </a:moveTo>
                <a:lnTo>
                  <a:pt x="3053" y="4882"/>
                </a:lnTo>
                <a:cubicBezTo>
                  <a:pt x="3011" y="4986"/>
                  <a:pt x="2981" y="5064"/>
                  <a:pt x="2950" y="5140"/>
                </a:cubicBezTo>
                <a:cubicBezTo>
                  <a:pt x="2924" y="5140"/>
                  <a:pt x="2898" y="5139"/>
                  <a:pt x="2872" y="5139"/>
                </a:cubicBezTo>
                <a:lnTo>
                  <a:pt x="2825" y="4936"/>
                </a:lnTo>
                <a:cubicBezTo>
                  <a:pt x="2898" y="4918"/>
                  <a:pt x="2952" y="4905"/>
                  <a:pt x="3053" y="4882"/>
                </a:cubicBezTo>
                <a:close/>
                <a:moveTo>
                  <a:pt x="1163" y="5050"/>
                </a:moveTo>
                <a:lnTo>
                  <a:pt x="1163" y="5050"/>
                </a:lnTo>
                <a:cubicBezTo>
                  <a:pt x="1213" y="5128"/>
                  <a:pt x="1261" y="5204"/>
                  <a:pt x="1309" y="5279"/>
                </a:cubicBezTo>
                <a:cubicBezTo>
                  <a:pt x="1217" y="5233"/>
                  <a:pt x="1067" y="5224"/>
                  <a:pt x="1163" y="5050"/>
                </a:cubicBezTo>
                <a:close/>
                <a:moveTo>
                  <a:pt x="2084" y="5357"/>
                </a:moveTo>
                <a:cubicBezTo>
                  <a:pt x="2129" y="5371"/>
                  <a:pt x="2172" y="5387"/>
                  <a:pt x="2216" y="5402"/>
                </a:cubicBezTo>
                <a:cubicBezTo>
                  <a:pt x="2210" y="5419"/>
                  <a:pt x="2204" y="5451"/>
                  <a:pt x="2198" y="5451"/>
                </a:cubicBezTo>
                <a:cubicBezTo>
                  <a:pt x="2153" y="5447"/>
                  <a:pt x="2108" y="5439"/>
                  <a:pt x="2062" y="5430"/>
                </a:cubicBezTo>
                <a:cubicBezTo>
                  <a:pt x="2069" y="5405"/>
                  <a:pt x="2077" y="5380"/>
                  <a:pt x="2084" y="5357"/>
                </a:cubicBezTo>
                <a:close/>
                <a:moveTo>
                  <a:pt x="1891" y="5322"/>
                </a:moveTo>
                <a:cubicBezTo>
                  <a:pt x="1845" y="5377"/>
                  <a:pt x="1806" y="5426"/>
                  <a:pt x="1759" y="5483"/>
                </a:cubicBezTo>
                <a:cubicBezTo>
                  <a:pt x="1720" y="5342"/>
                  <a:pt x="1720" y="5342"/>
                  <a:pt x="1891" y="5322"/>
                </a:cubicBezTo>
                <a:close/>
                <a:moveTo>
                  <a:pt x="663" y="5377"/>
                </a:moveTo>
                <a:lnTo>
                  <a:pt x="663" y="5377"/>
                </a:lnTo>
                <a:cubicBezTo>
                  <a:pt x="732" y="5391"/>
                  <a:pt x="801" y="5408"/>
                  <a:pt x="915" y="5432"/>
                </a:cubicBezTo>
                <a:cubicBezTo>
                  <a:pt x="859" y="5480"/>
                  <a:pt x="816" y="5500"/>
                  <a:pt x="782" y="5500"/>
                </a:cubicBezTo>
                <a:cubicBezTo>
                  <a:pt x="726" y="5500"/>
                  <a:pt x="693" y="5448"/>
                  <a:pt x="663" y="5377"/>
                </a:cubicBezTo>
                <a:close/>
                <a:moveTo>
                  <a:pt x="4096" y="5352"/>
                </a:moveTo>
                <a:lnTo>
                  <a:pt x="4096" y="5352"/>
                </a:lnTo>
                <a:cubicBezTo>
                  <a:pt x="4143" y="5435"/>
                  <a:pt x="4173" y="5489"/>
                  <a:pt x="4219" y="5571"/>
                </a:cubicBezTo>
                <a:cubicBezTo>
                  <a:pt x="4085" y="5544"/>
                  <a:pt x="4007" y="5521"/>
                  <a:pt x="4096" y="5352"/>
                </a:cubicBezTo>
                <a:close/>
                <a:moveTo>
                  <a:pt x="1309" y="5279"/>
                </a:moveTo>
                <a:lnTo>
                  <a:pt x="1309" y="5279"/>
                </a:lnTo>
                <a:cubicBezTo>
                  <a:pt x="1329" y="5374"/>
                  <a:pt x="1349" y="5468"/>
                  <a:pt x="1375" y="5588"/>
                </a:cubicBezTo>
                <a:cubicBezTo>
                  <a:pt x="1203" y="5409"/>
                  <a:pt x="1201" y="5397"/>
                  <a:pt x="1309" y="5279"/>
                </a:cubicBezTo>
                <a:close/>
                <a:moveTo>
                  <a:pt x="1796" y="5713"/>
                </a:moveTo>
                <a:cubicBezTo>
                  <a:pt x="1857" y="5713"/>
                  <a:pt x="1924" y="5774"/>
                  <a:pt x="1983" y="5774"/>
                </a:cubicBezTo>
                <a:cubicBezTo>
                  <a:pt x="1992" y="5774"/>
                  <a:pt x="2002" y="5772"/>
                  <a:pt x="2011" y="5768"/>
                </a:cubicBezTo>
                <a:lnTo>
                  <a:pt x="2011" y="5768"/>
                </a:lnTo>
                <a:cubicBezTo>
                  <a:pt x="1975" y="5811"/>
                  <a:pt x="1941" y="5852"/>
                  <a:pt x="1906" y="5895"/>
                </a:cubicBezTo>
                <a:cubicBezTo>
                  <a:pt x="1910" y="5897"/>
                  <a:pt x="1913" y="5898"/>
                  <a:pt x="1916" y="5899"/>
                </a:cubicBezTo>
                <a:cubicBezTo>
                  <a:pt x="1915" y="5901"/>
                  <a:pt x="1915" y="5904"/>
                  <a:pt x="1915" y="5905"/>
                </a:cubicBezTo>
                <a:lnTo>
                  <a:pt x="1915" y="5905"/>
                </a:lnTo>
                <a:cubicBezTo>
                  <a:pt x="1910" y="5904"/>
                  <a:pt x="1905" y="5901"/>
                  <a:pt x="1901" y="5900"/>
                </a:cubicBezTo>
                <a:cubicBezTo>
                  <a:pt x="1903" y="5899"/>
                  <a:pt x="1905" y="5898"/>
                  <a:pt x="1906" y="5895"/>
                </a:cubicBezTo>
                <a:cubicBezTo>
                  <a:pt x="1839" y="5869"/>
                  <a:pt x="1772" y="5845"/>
                  <a:pt x="1696" y="5815"/>
                </a:cubicBezTo>
                <a:cubicBezTo>
                  <a:pt x="1724" y="5737"/>
                  <a:pt x="1759" y="5713"/>
                  <a:pt x="1796" y="5713"/>
                </a:cubicBezTo>
                <a:close/>
                <a:moveTo>
                  <a:pt x="7016" y="5827"/>
                </a:moveTo>
                <a:cubicBezTo>
                  <a:pt x="7006" y="5877"/>
                  <a:pt x="7008" y="5915"/>
                  <a:pt x="6995" y="5921"/>
                </a:cubicBezTo>
                <a:cubicBezTo>
                  <a:pt x="6966" y="5936"/>
                  <a:pt x="6930" y="5935"/>
                  <a:pt x="6896" y="5940"/>
                </a:cubicBezTo>
                <a:cubicBezTo>
                  <a:pt x="6896" y="5912"/>
                  <a:pt x="6886" y="5872"/>
                  <a:pt x="6901" y="5863"/>
                </a:cubicBezTo>
                <a:cubicBezTo>
                  <a:pt x="6924" y="5843"/>
                  <a:pt x="6963" y="5842"/>
                  <a:pt x="7016" y="5827"/>
                </a:cubicBezTo>
                <a:close/>
                <a:moveTo>
                  <a:pt x="2556" y="5496"/>
                </a:moveTo>
                <a:cubicBezTo>
                  <a:pt x="2571" y="5496"/>
                  <a:pt x="2588" y="5497"/>
                  <a:pt x="2605" y="5501"/>
                </a:cubicBezTo>
                <a:cubicBezTo>
                  <a:pt x="2498" y="5560"/>
                  <a:pt x="2391" y="5619"/>
                  <a:pt x="2271" y="5687"/>
                </a:cubicBezTo>
                <a:cubicBezTo>
                  <a:pt x="2307" y="5788"/>
                  <a:pt x="2348" y="5908"/>
                  <a:pt x="2395" y="6043"/>
                </a:cubicBezTo>
                <a:cubicBezTo>
                  <a:pt x="2204" y="5999"/>
                  <a:pt x="2131" y="5932"/>
                  <a:pt x="2145" y="5807"/>
                </a:cubicBezTo>
                <a:cubicBezTo>
                  <a:pt x="2165" y="5628"/>
                  <a:pt x="2252" y="5540"/>
                  <a:pt x="2413" y="5519"/>
                </a:cubicBezTo>
                <a:cubicBezTo>
                  <a:pt x="2459" y="5513"/>
                  <a:pt x="2504" y="5496"/>
                  <a:pt x="2556" y="5496"/>
                </a:cubicBezTo>
                <a:close/>
                <a:moveTo>
                  <a:pt x="9830" y="5769"/>
                </a:moveTo>
                <a:lnTo>
                  <a:pt x="9830" y="5769"/>
                </a:lnTo>
                <a:cubicBezTo>
                  <a:pt x="10017" y="5820"/>
                  <a:pt x="10135" y="5864"/>
                  <a:pt x="10195" y="6001"/>
                </a:cubicBezTo>
                <a:cubicBezTo>
                  <a:pt x="10195" y="5999"/>
                  <a:pt x="10196" y="5999"/>
                  <a:pt x="10196" y="5999"/>
                </a:cubicBezTo>
                <a:cubicBezTo>
                  <a:pt x="10196" y="6001"/>
                  <a:pt x="10198" y="6003"/>
                  <a:pt x="10199" y="6004"/>
                </a:cubicBezTo>
                <a:lnTo>
                  <a:pt x="10199" y="6004"/>
                </a:lnTo>
                <a:cubicBezTo>
                  <a:pt x="10199" y="6004"/>
                  <a:pt x="10199" y="6004"/>
                  <a:pt x="10198" y="6005"/>
                </a:cubicBezTo>
                <a:cubicBezTo>
                  <a:pt x="10196" y="6004"/>
                  <a:pt x="10196" y="6003"/>
                  <a:pt x="10195" y="6001"/>
                </a:cubicBezTo>
                <a:cubicBezTo>
                  <a:pt x="10172" y="6014"/>
                  <a:pt x="10137" y="6044"/>
                  <a:pt x="10127" y="6044"/>
                </a:cubicBezTo>
                <a:cubicBezTo>
                  <a:pt x="10127" y="6044"/>
                  <a:pt x="10126" y="6044"/>
                  <a:pt x="10125" y="6043"/>
                </a:cubicBezTo>
                <a:cubicBezTo>
                  <a:pt x="10038" y="5968"/>
                  <a:pt x="9957" y="5889"/>
                  <a:pt x="9830" y="5769"/>
                </a:cubicBezTo>
                <a:close/>
                <a:moveTo>
                  <a:pt x="7086" y="5968"/>
                </a:moveTo>
                <a:cubicBezTo>
                  <a:pt x="7149" y="6013"/>
                  <a:pt x="7209" y="6058"/>
                  <a:pt x="7287" y="6114"/>
                </a:cubicBezTo>
                <a:cubicBezTo>
                  <a:pt x="7256" y="6128"/>
                  <a:pt x="7231" y="6134"/>
                  <a:pt x="7210" y="6134"/>
                </a:cubicBezTo>
                <a:cubicBezTo>
                  <a:pt x="7131" y="6134"/>
                  <a:pt x="7105" y="6055"/>
                  <a:pt x="7044" y="6042"/>
                </a:cubicBezTo>
                <a:cubicBezTo>
                  <a:pt x="7059" y="6018"/>
                  <a:pt x="7073" y="5993"/>
                  <a:pt x="7086" y="5968"/>
                </a:cubicBezTo>
                <a:close/>
                <a:moveTo>
                  <a:pt x="10199" y="6005"/>
                </a:moveTo>
                <a:lnTo>
                  <a:pt x="10199" y="6005"/>
                </a:lnTo>
                <a:cubicBezTo>
                  <a:pt x="10250" y="6029"/>
                  <a:pt x="10306" y="6045"/>
                  <a:pt x="10347" y="6081"/>
                </a:cubicBezTo>
                <a:cubicBezTo>
                  <a:pt x="10360" y="6090"/>
                  <a:pt x="10334" y="6148"/>
                  <a:pt x="10315" y="6218"/>
                </a:cubicBezTo>
                <a:cubicBezTo>
                  <a:pt x="10264" y="6124"/>
                  <a:pt x="10232" y="6064"/>
                  <a:pt x="10199" y="6005"/>
                </a:cubicBezTo>
                <a:close/>
                <a:moveTo>
                  <a:pt x="2684" y="5737"/>
                </a:moveTo>
                <a:cubicBezTo>
                  <a:pt x="2818" y="5777"/>
                  <a:pt x="2939" y="5808"/>
                  <a:pt x="2882" y="5993"/>
                </a:cubicBezTo>
                <a:cubicBezTo>
                  <a:pt x="2870" y="6029"/>
                  <a:pt x="2968" y="6094"/>
                  <a:pt x="3016" y="6148"/>
                </a:cubicBezTo>
                <a:cubicBezTo>
                  <a:pt x="2984" y="6200"/>
                  <a:pt x="2948" y="6220"/>
                  <a:pt x="2913" y="6220"/>
                </a:cubicBezTo>
                <a:cubicBezTo>
                  <a:pt x="2871" y="6220"/>
                  <a:pt x="2831" y="6191"/>
                  <a:pt x="2801" y="6150"/>
                </a:cubicBezTo>
                <a:cubicBezTo>
                  <a:pt x="2728" y="6055"/>
                  <a:pt x="2678" y="5941"/>
                  <a:pt x="2629" y="5831"/>
                </a:cubicBezTo>
                <a:cubicBezTo>
                  <a:pt x="2619" y="5811"/>
                  <a:pt x="2665" y="5768"/>
                  <a:pt x="2684" y="5737"/>
                </a:cubicBezTo>
                <a:close/>
                <a:moveTo>
                  <a:pt x="1916" y="5906"/>
                </a:moveTo>
                <a:cubicBezTo>
                  <a:pt x="1965" y="5926"/>
                  <a:pt x="2016" y="5943"/>
                  <a:pt x="2088" y="5971"/>
                </a:cubicBezTo>
                <a:cubicBezTo>
                  <a:pt x="2046" y="6054"/>
                  <a:pt x="2004" y="6138"/>
                  <a:pt x="1959" y="6222"/>
                </a:cubicBezTo>
                <a:cubicBezTo>
                  <a:pt x="1933" y="6214"/>
                  <a:pt x="1908" y="6207"/>
                  <a:pt x="1882" y="6198"/>
                </a:cubicBezTo>
                <a:cubicBezTo>
                  <a:pt x="1892" y="6102"/>
                  <a:pt x="1905" y="6005"/>
                  <a:pt x="1916" y="5906"/>
                </a:cubicBezTo>
                <a:close/>
                <a:moveTo>
                  <a:pt x="8157" y="6091"/>
                </a:moveTo>
                <a:cubicBezTo>
                  <a:pt x="8191" y="6138"/>
                  <a:pt x="8225" y="6186"/>
                  <a:pt x="8258" y="6234"/>
                </a:cubicBezTo>
                <a:cubicBezTo>
                  <a:pt x="8242" y="6246"/>
                  <a:pt x="8226" y="6259"/>
                  <a:pt x="8209" y="6272"/>
                </a:cubicBezTo>
                <a:cubicBezTo>
                  <a:pt x="8173" y="6227"/>
                  <a:pt x="8135" y="6180"/>
                  <a:pt x="8099" y="6134"/>
                </a:cubicBezTo>
                <a:lnTo>
                  <a:pt x="8157" y="6091"/>
                </a:lnTo>
                <a:close/>
                <a:moveTo>
                  <a:pt x="2100" y="6140"/>
                </a:moveTo>
                <a:cubicBezTo>
                  <a:pt x="2240" y="6146"/>
                  <a:pt x="2370" y="6171"/>
                  <a:pt x="2411" y="6377"/>
                </a:cubicBezTo>
                <a:cubicBezTo>
                  <a:pt x="2298" y="6320"/>
                  <a:pt x="2186" y="6263"/>
                  <a:pt x="2073" y="6207"/>
                </a:cubicBezTo>
                <a:lnTo>
                  <a:pt x="2100" y="6140"/>
                </a:lnTo>
                <a:close/>
                <a:moveTo>
                  <a:pt x="8674" y="6362"/>
                </a:moveTo>
                <a:lnTo>
                  <a:pt x="8674" y="6362"/>
                </a:lnTo>
                <a:cubicBezTo>
                  <a:pt x="8734" y="6389"/>
                  <a:pt x="8782" y="6410"/>
                  <a:pt x="8850" y="6441"/>
                </a:cubicBezTo>
                <a:cubicBezTo>
                  <a:pt x="8797" y="6463"/>
                  <a:pt x="8765" y="6477"/>
                  <a:pt x="8743" y="6477"/>
                </a:cubicBezTo>
                <a:cubicBezTo>
                  <a:pt x="8708" y="6477"/>
                  <a:pt x="8699" y="6444"/>
                  <a:pt x="8674" y="6362"/>
                </a:cubicBezTo>
                <a:close/>
                <a:moveTo>
                  <a:pt x="7402" y="6224"/>
                </a:moveTo>
                <a:cubicBezTo>
                  <a:pt x="7413" y="6224"/>
                  <a:pt x="7423" y="6224"/>
                  <a:pt x="7434" y="6224"/>
                </a:cubicBezTo>
                <a:cubicBezTo>
                  <a:pt x="7333" y="6322"/>
                  <a:pt x="7255" y="6398"/>
                  <a:pt x="7158" y="6492"/>
                </a:cubicBezTo>
                <a:cubicBezTo>
                  <a:pt x="7154" y="6302"/>
                  <a:pt x="7224" y="6224"/>
                  <a:pt x="7402" y="6224"/>
                </a:cubicBezTo>
                <a:close/>
                <a:moveTo>
                  <a:pt x="7544" y="6106"/>
                </a:moveTo>
                <a:lnTo>
                  <a:pt x="7544" y="6106"/>
                </a:lnTo>
                <a:cubicBezTo>
                  <a:pt x="7670" y="6217"/>
                  <a:pt x="7849" y="6255"/>
                  <a:pt x="7831" y="6492"/>
                </a:cubicBezTo>
                <a:cubicBezTo>
                  <a:pt x="7716" y="6367"/>
                  <a:pt x="7542" y="6327"/>
                  <a:pt x="7544" y="6106"/>
                </a:cubicBezTo>
                <a:close/>
                <a:moveTo>
                  <a:pt x="2616" y="6455"/>
                </a:moveTo>
                <a:cubicBezTo>
                  <a:pt x="2621" y="6455"/>
                  <a:pt x="2637" y="6476"/>
                  <a:pt x="2647" y="6487"/>
                </a:cubicBezTo>
                <a:lnTo>
                  <a:pt x="2562" y="6569"/>
                </a:lnTo>
                <a:cubicBezTo>
                  <a:pt x="2547" y="6552"/>
                  <a:pt x="2533" y="6534"/>
                  <a:pt x="2517" y="6517"/>
                </a:cubicBezTo>
                <a:cubicBezTo>
                  <a:pt x="2551" y="6496"/>
                  <a:pt x="2582" y="6473"/>
                  <a:pt x="2615" y="6456"/>
                </a:cubicBezTo>
                <a:cubicBezTo>
                  <a:pt x="2615" y="6456"/>
                  <a:pt x="2616" y="6455"/>
                  <a:pt x="2616" y="6455"/>
                </a:cubicBezTo>
                <a:close/>
                <a:moveTo>
                  <a:pt x="12914" y="6588"/>
                </a:moveTo>
                <a:cubicBezTo>
                  <a:pt x="12915" y="6589"/>
                  <a:pt x="12915" y="6590"/>
                  <a:pt x="12916" y="6590"/>
                </a:cubicBezTo>
                <a:cubicBezTo>
                  <a:pt x="12915" y="6589"/>
                  <a:pt x="12915" y="6589"/>
                  <a:pt x="12914" y="6588"/>
                </a:cubicBezTo>
                <a:close/>
                <a:moveTo>
                  <a:pt x="12916" y="6590"/>
                </a:moveTo>
                <a:lnTo>
                  <a:pt x="12916" y="6590"/>
                </a:lnTo>
                <a:cubicBezTo>
                  <a:pt x="12916" y="6591"/>
                  <a:pt x="12917" y="6591"/>
                  <a:pt x="12917" y="6591"/>
                </a:cubicBezTo>
                <a:lnTo>
                  <a:pt x="12918" y="6591"/>
                </a:lnTo>
                <a:cubicBezTo>
                  <a:pt x="12918" y="6590"/>
                  <a:pt x="12916" y="6590"/>
                  <a:pt x="12916" y="6590"/>
                </a:cubicBezTo>
                <a:close/>
                <a:moveTo>
                  <a:pt x="2934" y="6432"/>
                </a:moveTo>
                <a:lnTo>
                  <a:pt x="2934" y="6432"/>
                </a:lnTo>
                <a:cubicBezTo>
                  <a:pt x="3148" y="6484"/>
                  <a:pt x="3057" y="6637"/>
                  <a:pt x="3135" y="6760"/>
                </a:cubicBezTo>
                <a:cubicBezTo>
                  <a:pt x="3027" y="6741"/>
                  <a:pt x="2970" y="6731"/>
                  <a:pt x="2905" y="6719"/>
                </a:cubicBezTo>
                <a:cubicBezTo>
                  <a:pt x="2929" y="6666"/>
                  <a:pt x="2962" y="6618"/>
                  <a:pt x="2970" y="6567"/>
                </a:cubicBezTo>
                <a:cubicBezTo>
                  <a:pt x="2978" y="6533"/>
                  <a:pt x="2953" y="6492"/>
                  <a:pt x="2934" y="6432"/>
                </a:cubicBezTo>
                <a:close/>
                <a:moveTo>
                  <a:pt x="2127" y="6567"/>
                </a:moveTo>
                <a:cubicBezTo>
                  <a:pt x="2184" y="6571"/>
                  <a:pt x="2236" y="6577"/>
                  <a:pt x="2331" y="6584"/>
                </a:cubicBezTo>
                <a:cubicBezTo>
                  <a:pt x="2286" y="6667"/>
                  <a:pt x="2252" y="6733"/>
                  <a:pt x="2216" y="6796"/>
                </a:cubicBezTo>
                <a:cubicBezTo>
                  <a:pt x="2196" y="6790"/>
                  <a:pt x="2175" y="6785"/>
                  <a:pt x="2155" y="6779"/>
                </a:cubicBezTo>
                <a:cubicBezTo>
                  <a:pt x="2146" y="6713"/>
                  <a:pt x="2137" y="6650"/>
                  <a:pt x="2127" y="6567"/>
                </a:cubicBezTo>
                <a:close/>
                <a:moveTo>
                  <a:pt x="7388" y="6577"/>
                </a:moveTo>
                <a:lnTo>
                  <a:pt x="7388" y="6577"/>
                </a:lnTo>
                <a:cubicBezTo>
                  <a:pt x="7471" y="6654"/>
                  <a:pt x="7516" y="6696"/>
                  <a:pt x="7584" y="6760"/>
                </a:cubicBezTo>
                <a:cubicBezTo>
                  <a:pt x="7523" y="6784"/>
                  <a:pt x="7497" y="6794"/>
                  <a:pt x="7449" y="6815"/>
                </a:cubicBezTo>
                <a:cubicBezTo>
                  <a:pt x="7432" y="6750"/>
                  <a:pt x="7417" y="6690"/>
                  <a:pt x="7388" y="6577"/>
                </a:cubicBezTo>
                <a:close/>
                <a:moveTo>
                  <a:pt x="7938" y="6753"/>
                </a:moveTo>
                <a:lnTo>
                  <a:pt x="7938" y="6753"/>
                </a:lnTo>
                <a:cubicBezTo>
                  <a:pt x="8059" y="6863"/>
                  <a:pt x="8036" y="6932"/>
                  <a:pt x="7795" y="7081"/>
                </a:cubicBezTo>
                <a:cubicBezTo>
                  <a:pt x="7855" y="6942"/>
                  <a:pt x="7897" y="6848"/>
                  <a:pt x="7938" y="6753"/>
                </a:cubicBezTo>
                <a:close/>
                <a:moveTo>
                  <a:pt x="9815" y="6669"/>
                </a:moveTo>
                <a:lnTo>
                  <a:pt x="9815" y="6669"/>
                </a:lnTo>
                <a:cubicBezTo>
                  <a:pt x="9876" y="6719"/>
                  <a:pt x="9919" y="6780"/>
                  <a:pt x="9975" y="6796"/>
                </a:cubicBezTo>
                <a:cubicBezTo>
                  <a:pt x="10129" y="6842"/>
                  <a:pt x="10222" y="6930"/>
                  <a:pt x="10247" y="7088"/>
                </a:cubicBezTo>
                <a:cubicBezTo>
                  <a:pt x="10234" y="7089"/>
                  <a:pt x="10220" y="7089"/>
                  <a:pt x="10207" y="7089"/>
                </a:cubicBezTo>
                <a:cubicBezTo>
                  <a:pt x="9970" y="7089"/>
                  <a:pt x="9855" y="6970"/>
                  <a:pt x="9815" y="6669"/>
                </a:cubicBezTo>
                <a:close/>
                <a:moveTo>
                  <a:pt x="13274" y="7040"/>
                </a:moveTo>
                <a:cubicBezTo>
                  <a:pt x="13283" y="7086"/>
                  <a:pt x="13286" y="7111"/>
                  <a:pt x="13291" y="7137"/>
                </a:cubicBezTo>
                <a:cubicBezTo>
                  <a:pt x="13264" y="7139"/>
                  <a:pt x="13237" y="7144"/>
                  <a:pt x="13210" y="7144"/>
                </a:cubicBezTo>
                <a:cubicBezTo>
                  <a:pt x="13202" y="7144"/>
                  <a:pt x="13194" y="7144"/>
                  <a:pt x="13186" y="7142"/>
                </a:cubicBezTo>
                <a:cubicBezTo>
                  <a:pt x="13176" y="7142"/>
                  <a:pt x="13164" y="7082"/>
                  <a:pt x="13171" y="7077"/>
                </a:cubicBezTo>
                <a:cubicBezTo>
                  <a:pt x="13199" y="7060"/>
                  <a:pt x="13232" y="7055"/>
                  <a:pt x="13274" y="7040"/>
                </a:cubicBezTo>
                <a:close/>
                <a:moveTo>
                  <a:pt x="8432" y="6613"/>
                </a:moveTo>
                <a:lnTo>
                  <a:pt x="8432" y="6613"/>
                </a:lnTo>
                <a:cubicBezTo>
                  <a:pt x="8514" y="6793"/>
                  <a:pt x="8758" y="6913"/>
                  <a:pt x="8637" y="7197"/>
                </a:cubicBezTo>
                <a:cubicBezTo>
                  <a:pt x="8547" y="6983"/>
                  <a:pt x="8203" y="6910"/>
                  <a:pt x="8432" y="6613"/>
                </a:cubicBezTo>
                <a:close/>
                <a:moveTo>
                  <a:pt x="3088" y="7072"/>
                </a:moveTo>
                <a:cubicBezTo>
                  <a:pt x="3091" y="7072"/>
                  <a:pt x="3117" y="7106"/>
                  <a:pt x="3132" y="7124"/>
                </a:cubicBezTo>
                <a:cubicBezTo>
                  <a:pt x="3100" y="7149"/>
                  <a:pt x="3067" y="7174"/>
                  <a:pt x="3033" y="7200"/>
                </a:cubicBezTo>
                <a:cubicBezTo>
                  <a:pt x="3019" y="7184"/>
                  <a:pt x="3004" y="7166"/>
                  <a:pt x="2988" y="7151"/>
                </a:cubicBezTo>
                <a:cubicBezTo>
                  <a:pt x="3021" y="7124"/>
                  <a:pt x="3053" y="7095"/>
                  <a:pt x="3088" y="7072"/>
                </a:cubicBezTo>
                <a:cubicBezTo>
                  <a:pt x="3088" y="7072"/>
                  <a:pt x="3088" y="7072"/>
                  <a:pt x="3088" y="7072"/>
                </a:cubicBezTo>
                <a:close/>
                <a:moveTo>
                  <a:pt x="8125" y="6942"/>
                </a:moveTo>
                <a:cubicBezTo>
                  <a:pt x="8135" y="6952"/>
                  <a:pt x="8147" y="6962"/>
                  <a:pt x="8157" y="6973"/>
                </a:cubicBezTo>
                <a:cubicBezTo>
                  <a:pt x="8106" y="7050"/>
                  <a:pt x="8057" y="7125"/>
                  <a:pt x="8007" y="7202"/>
                </a:cubicBezTo>
                <a:cubicBezTo>
                  <a:pt x="7993" y="7192"/>
                  <a:pt x="7979" y="7182"/>
                  <a:pt x="7964" y="7174"/>
                </a:cubicBezTo>
                <a:lnTo>
                  <a:pt x="8125" y="6942"/>
                </a:lnTo>
                <a:close/>
                <a:moveTo>
                  <a:pt x="1381" y="7066"/>
                </a:moveTo>
                <a:cubicBezTo>
                  <a:pt x="1428" y="7066"/>
                  <a:pt x="1487" y="7097"/>
                  <a:pt x="1566" y="7151"/>
                </a:cubicBezTo>
                <a:cubicBezTo>
                  <a:pt x="1452" y="7182"/>
                  <a:pt x="1400" y="7202"/>
                  <a:pt x="1347" y="7208"/>
                </a:cubicBezTo>
                <a:cubicBezTo>
                  <a:pt x="1346" y="7208"/>
                  <a:pt x="1345" y="7208"/>
                  <a:pt x="1344" y="7208"/>
                </a:cubicBezTo>
                <a:cubicBezTo>
                  <a:pt x="1324" y="7208"/>
                  <a:pt x="1300" y="7180"/>
                  <a:pt x="1266" y="7158"/>
                </a:cubicBezTo>
                <a:cubicBezTo>
                  <a:pt x="1299" y="7094"/>
                  <a:pt x="1335" y="7066"/>
                  <a:pt x="1381" y="7066"/>
                </a:cubicBezTo>
                <a:close/>
                <a:moveTo>
                  <a:pt x="9230" y="7144"/>
                </a:moveTo>
                <a:lnTo>
                  <a:pt x="9230" y="7144"/>
                </a:lnTo>
                <a:cubicBezTo>
                  <a:pt x="9247" y="7263"/>
                  <a:pt x="9218" y="7318"/>
                  <a:pt x="9118" y="7318"/>
                </a:cubicBezTo>
                <a:cubicBezTo>
                  <a:pt x="9090" y="7318"/>
                  <a:pt x="9057" y="7313"/>
                  <a:pt x="9017" y="7305"/>
                </a:cubicBezTo>
                <a:cubicBezTo>
                  <a:pt x="9104" y="7238"/>
                  <a:pt x="9162" y="7196"/>
                  <a:pt x="9230" y="7144"/>
                </a:cubicBezTo>
                <a:close/>
                <a:moveTo>
                  <a:pt x="1562" y="7197"/>
                </a:moveTo>
                <a:cubicBezTo>
                  <a:pt x="1598" y="7227"/>
                  <a:pt x="1636" y="7258"/>
                  <a:pt x="1672" y="7288"/>
                </a:cubicBezTo>
                <a:cubicBezTo>
                  <a:pt x="1662" y="7302"/>
                  <a:pt x="1651" y="7315"/>
                  <a:pt x="1641" y="7328"/>
                </a:cubicBezTo>
                <a:cubicBezTo>
                  <a:pt x="1602" y="7305"/>
                  <a:pt x="1563" y="7283"/>
                  <a:pt x="1524" y="7259"/>
                </a:cubicBezTo>
                <a:cubicBezTo>
                  <a:pt x="1537" y="7238"/>
                  <a:pt x="1548" y="7217"/>
                  <a:pt x="1562" y="7197"/>
                </a:cubicBezTo>
                <a:close/>
                <a:moveTo>
                  <a:pt x="3694" y="7327"/>
                </a:moveTo>
                <a:cubicBezTo>
                  <a:pt x="3728" y="7456"/>
                  <a:pt x="3728" y="7456"/>
                  <a:pt x="3570" y="7509"/>
                </a:cubicBezTo>
                <a:cubicBezTo>
                  <a:pt x="3616" y="7440"/>
                  <a:pt x="3652" y="7388"/>
                  <a:pt x="3694" y="7327"/>
                </a:cubicBezTo>
                <a:close/>
                <a:moveTo>
                  <a:pt x="13643" y="7144"/>
                </a:moveTo>
                <a:cubicBezTo>
                  <a:pt x="13781" y="7352"/>
                  <a:pt x="14013" y="7316"/>
                  <a:pt x="14091" y="7512"/>
                </a:cubicBezTo>
                <a:cubicBezTo>
                  <a:pt x="14042" y="7538"/>
                  <a:pt x="13999" y="7548"/>
                  <a:pt x="13961" y="7548"/>
                </a:cubicBezTo>
                <a:cubicBezTo>
                  <a:pt x="13822" y="7548"/>
                  <a:pt x="13743" y="7409"/>
                  <a:pt x="13637" y="7343"/>
                </a:cubicBezTo>
                <a:cubicBezTo>
                  <a:pt x="13619" y="7333"/>
                  <a:pt x="13638" y="7265"/>
                  <a:pt x="13643" y="7144"/>
                </a:cubicBezTo>
                <a:close/>
                <a:moveTo>
                  <a:pt x="2651" y="7557"/>
                </a:moveTo>
                <a:cubicBezTo>
                  <a:pt x="2647" y="7667"/>
                  <a:pt x="2646" y="7692"/>
                  <a:pt x="2580" y="7692"/>
                </a:cubicBezTo>
                <a:cubicBezTo>
                  <a:pt x="2561" y="7692"/>
                  <a:pt x="2537" y="7690"/>
                  <a:pt x="2506" y="7687"/>
                </a:cubicBezTo>
                <a:cubicBezTo>
                  <a:pt x="2551" y="7649"/>
                  <a:pt x="2593" y="7609"/>
                  <a:pt x="2651" y="7557"/>
                </a:cubicBezTo>
                <a:close/>
                <a:moveTo>
                  <a:pt x="33033" y="7577"/>
                </a:moveTo>
                <a:cubicBezTo>
                  <a:pt x="33040" y="7590"/>
                  <a:pt x="33048" y="7603"/>
                  <a:pt x="33054" y="7618"/>
                </a:cubicBezTo>
                <a:cubicBezTo>
                  <a:pt x="33007" y="7646"/>
                  <a:pt x="32959" y="7676"/>
                  <a:pt x="32910" y="7706"/>
                </a:cubicBezTo>
                <a:cubicBezTo>
                  <a:pt x="32899" y="7682"/>
                  <a:pt x="32888" y="7660"/>
                  <a:pt x="32876" y="7637"/>
                </a:cubicBezTo>
                <a:cubicBezTo>
                  <a:pt x="32928" y="7618"/>
                  <a:pt x="32981" y="7598"/>
                  <a:pt x="33033" y="7577"/>
                </a:cubicBezTo>
                <a:close/>
                <a:moveTo>
                  <a:pt x="2876" y="7650"/>
                </a:moveTo>
                <a:cubicBezTo>
                  <a:pt x="2941" y="7650"/>
                  <a:pt x="2984" y="7718"/>
                  <a:pt x="3043" y="7795"/>
                </a:cubicBezTo>
                <a:cubicBezTo>
                  <a:pt x="2928" y="7774"/>
                  <a:pt x="2853" y="7760"/>
                  <a:pt x="2723" y="7738"/>
                </a:cubicBezTo>
                <a:cubicBezTo>
                  <a:pt x="2788" y="7675"/>
                  <a:pt x="2836" y="7650"/>
                  <a:pt x="2876" y="7650"/>
                </a:cubicBezTo>
                <a:close/>
                <a:moveTo>
                  <a:pt x="1623" y="7713"/>
                </a:moveTo>
                <a:cubicBezTo>
                  <a:pt x="1632" y="7739"/>
                  <a:pt x="1642" y="7765"/>
                  <a:pt x="1652" y="7792"/>
                </a:cubicBezTo>
                <a:cubicBezTo>
                  <a:pt x="1599" y="7806"/>
                  <a:pt x="1545" y="7821"/>
                  <a:pt x="1491" y="7835"/>
                </a:cubicBezTo>
                <a:cubicBezTo>
                  <a:pt x="1485" y="7820"/>
                  <a:pt x="1478" y="7802"/>
                  <a:pt x="1473" y="7786"/>
                </a:cubicBezTo>
                <a:cubicBezTo>
                  <a:pt x="1522" y="7761"/>
                  <a:pt x="1573" y="7738"/>
                  <a:pt x="1623" y="7713"/>
                </a:cubicBezTo>
                <a:close/>
                <a:moveTo>
                  <a:pt x="8244" y="7722"/>
                </a:moveTo>
                <a:cubicBezTo>
                  <a:pt x="8286" y="7722"/>
                  <a:pt x="8316" y="7765"/>
                  <a:pt x="8340" y="7852"/>
                </a:cubicBezTo>
                <a:cubicBezTo>
                  <a:pt x="8261" y="7842"/>
                  <a:pt x="8201" y="7832"/>
                  <a:pt x="8100" y="7820"/>
                </a:cubicBezTo>
                <a:cubicBezTo>
                  <a:pt x="8161" y="7755"/>
                  <a:pt x="8208" y="7722"/>
                  <a:pt x="8244" y="7722"/>
                </a:cubicBezTo>
                <a:close/>
                <a:moveTo>
                  <a:pt x="6424" y="8012"/>
                </a:moveTo>
                <a:cubicBezTo>
                  <a:pt x="6427" y="8031"/>
                  <a:pt x="6428" y="8052"/>
                  <a:pt x="6428" y="8073"/>
                </a:cubicBezTo>
                <a:cubicBezTo>
                  <a:pt x="6372" y="8075"/>
                  <a:pt x="6317" y="8076"/>
                  <a:pt x="6262" y="8077"/>
                </a:cubicBezTo>
                <a:cubicBezTo>
                  <a:pt x="6261" y="8059"/>
                  <a:pt x="6261" y="8041"/>
                  <a:pt x="6260" y="8023"/>
                </a:cubicBezTo>
                <a:cubicBezTo>
                  <a:pt x="6314" y="8019"/>
                  <a:pt x="6370" y="8016"/>
                  <a:pt x="6424" y="8012"/>
                </a:cubicBezTo>
                <a:close/>
                <a:moveTo>
                  <a:pt x="12131" y="7963"/>
                </a:moveTo>
                <a:lnTo>
                  <a:pt x="12131" y="7963"/>
                </a:lnTo>
                <a:cubicBezTo>
                  <a:pt x="12143" y="8062"/>
                  <a:pt x="12125" y="8104"/>
                  <a:pt x="12072" y="8104"/>
                </a:cubicBezTo>
                <a:cubicBezTo>
                  <a:pt x="12044" y="8104"/>
                  <a:pt x="12008" y="8093"/>
                  <a:pt x="11962" y="8073"/>
                </a:cubicBezTo>
                <a:cubicBezTo>
                  <a:pt x="12027" y="8031"/>
                  <a:pt x="12071" y="8003"/>
                  <a:pt x="12131" y="7963"/>
                </a:cubicBezTo>
                <a:close/>
                <a:moveTo>
                  <a:pt x="8571" y="8000"/>
                </a:moveTo>
                <a:lnTo>
                  <a:pt x="8610" y="8004"/>
                </a:lnTo>
                <a:cubicBezTo>
                  <a:pt x="8612" y="8061"/>
                  <a:pt x="8613" y="8118"/>
                  <a:pt x="8615" y="8175"/>
                </a:cubicBezTo>
                <a:cubicBezTo>
                  <a:pt x="8590" y="8175"/>
                  <a:pt x="8565" y="8172"/>
                  <a:pt x="8540" y="8172"/>
                </a:cubicBezTo>
                <a:lnTo>
                  <a:pt x="8571" y="8000"/>
                </a:lnTo>
                <a:close/>
                <a:moveTo>
                  <a:pt x="31214" y="8041"/>
                </a:moveTo>
                <a:cubicBezTo>
                  <a:pt x="31225" y="8092"/>
                  <a:pt x="31240" y="8135"/>
                  <a:pt x="31233" y="8141"/>
                </a:cubicBezTo>
                <a:cubicBezTo>
                  <a:pt x="31202" y="8159"/>
                  <a:pt x="31164" y="8166"/>
                  <a:pt x="31129" y="8176"/>
                </a:cubicBezTo>
                <a:cubicBezTo>
                  <a:pt x="31123" y="8150"/>
                  <a:pt x="31103" y="8113"/>
                  <a:pt x="31113" y="8102"/>
                </a:cubicBezTo>
                <a:cubicBezTo>
                  <a:pt x="31134" y="8077"/>
                  <a:pt x="31170" y="8066"/>
                  <a:pt x="31214" y="8041"/>
                </a:cubicBezTo>
                <a:close/>
                <a:moveTo>
                  <a:pt x="11741" y="7812"/>
                </a:moveTo>
                <a:cubicBezTo>
                  <a:pt x="11740" y="7935"/>
                  <a:pt x="11740" y="8022"/>
                  <a:pt x="11738" y="8154"/>
                </a:cubicBezTo>
                <a:cubicBezTo>
                  <a:pt x="11712" y="8173"/>
                  <a:pt x="11691" y="8180"/>
                  <a:pt x="11673" y="8180"/>
                </a:cubicBezTo>
                <a:cubicBezTo>
                  <a:pt x="11598" y="8180"/>
                  <a:pt x="11581" y="8047"/>
                  <a:pt x="11504" y="8018"/>
                </a:cubicBezTo>
                <a:cubicBezTo>
                  <a:pt x="11576" y="7955"/>
                  <a:pt x="11644" y="7896"/>
                  <a:pt x="11741" y="7812"/>
                </a:cubicBezTo>
                <a:close/>
                <a:moveTo>
                  <a:pt x="32398" y="8129"/>
                </a:moveTo>
                <a:cubicBezTo>
                  <a:pt x="32400" y="8150"/>
                  <a:pt x="32404" y="8172"/>
                  <a:pt x="32407" y="8193"/>
                </a:cubicBezTo>
                <a:cubicBezTo>
                  <a:pt x="32311" y="8211"/>
                  <a:pt x="32215" y="8228"/>
                  <a:pt x="32119" y="8247"/>
                </a:cubicBezTo>
                <a:cubicBezTo>
                  <a:pt x="32115" y="8212"/>
                  <a:pt x="32112" y="8179"/>
                  <a:pt x="32108" y="8145"/>
                </a:cubicBezTo>
                <a:lnTo>
                  <a:pt x="32398" y="8129"/>
                </a:lnTo>
                <a:close/>
                <a:moveTo>
                  <a:pt x="3127" y="8102"/>
                </a:moveTo>
                <a:lnTo>
                  <a:pt x="3127" y="8102"/>
                </a:lnTo>
                <a:cubicBezTo>
                  <a:pt x="3245" y="8144"/>
                  <a:pt x="3339" y="8179"/>
                  <a:pt x="3434" y="8212"/>
                </a:cubicBezTo>
                <a:cubicBezTo>
                  <a:pt x="3431" y="8232"/>
                  <a:pt x="3427" y="8250"/>
                  <a:pt x="3424" y="8270"/>
                </a:cubicBezTo>
                <a:cubicBezTo>
                  <a:pt x="3349" y="8273"/>
                  <a:pt x="3273" y="8275"/>
                  <a:pt x="3183" y="8279"/>
                </a:cubicBezTo>
                <a:cubicBezTo>
                  <a:pt x="3167" y="8227"/>
                  <a:pt x="3151" y="8175"/>
                  <a:pt x="3127" y="8102"/>
                </a:cubicBezTo>
                <a:close/>
                <a:moveTo>
                  <a:pt x="14228" y="8176"/>
                </a:moveTo>
                <a:cubicBezTo>
                  <a:pt x="14268" y="8185"/>
                  <a:pt x="14315" y="8184"/>
                  <a:pt x="14346" y="8205"/>
                </a:cubicBezTo>
                <a:cubicBezTo>
                  <a:pt x="14374" y="8224"/>
                  <a:pt x="14387" y="8269"/>
                  <a:pt x="14406" y="8302"/>
                </a:cubicBezTo>
                <a:cubicBezTo>
                  <a:pt x="14383" y="8309"/>
                  <a:pt x="14358" y="8316"/>
                  <a:pt x="14335" y="8321"/>
                </a:cubicBezTo>
                <a:cubicBezTo>
                  <a:pt x="14293" y="8286"/>
                  <a:pt x="14249" y="8252"/>
                  <a:pt x="14208" y="8217"/>
                </a:cubicBezTo>
                <a:cubicBezTo>
                  <a:pt x="14215" y="8202"/>
                  <a:pt x="14221" y="8190"/>
                  <a:pt x="14228" y="8176"/>
                </a:cubicBezTo>
                <a:close/>
                <a:moveTo>
                  <a:pt x="4438" y="8228"/>
                </a:moveTo>
                <a:lnTo>
                  <a:pt x="4438" y="8228"/>
                </a:lnTo>
                <a:cubicBezTo>
                  <a:pt x="4403" y="8353"/>
                  <a:pt x="4395" y="8389"/>
                  <a:pt x="4385" y="8424"/>
                </a:cubicBezTo>
                <a:cubicBezTo>
                  <a:pt x="4354" y="8413"/>
                  <a:pt x="4315" y="8409"/>
                  <a:pt x="4293" y="8389"/>
                </a:cubicBezTo>
                <a:cubicBezTo>
                  <a:pt x="4278" y="8375"/>
                  <a:pt x="4278" y="8325"/>
                  <a:pt x="4293" y="8310"/>
                </a:cubicBezTo>
                <a:cubicBezTo>
                  <a:pt x="4318" y="8282"/>
                  <a:pt x="4358" y="8270"/>
                  <a:pt x="4438" y="8228"/>
                </a:cubicBezTo>
                <a:close/>
                <a:moveTo>
                  <a:pt x="11707" y="8359"/>
                </a:moveTo>
                <a:lnTo>
                  <a:pt x="11707" y="8359"/>
                </a:lnTo>
                <a:cubicBezTo>
                  <a:pt x="11762" y="8394"/>
                  <a:pt x="11806" y="8424"/>
                  <a:pt x="11852" y="8452"/>
                </a:cubicBezTo>
                <a:cubicBezTo>
                  <a:pt x="11835" y="8472"/>
                  <a:pt x="11820" y="8504"/>
                  <a:pt x="11800" y="8508"/>
                </a:cubicBezTo>
                <a:cubicBezTo>
                  <a:pt x="11788" y="8510"/>
                  <a:pt x="11778" y="8511"/>
                  <a:pt x="11768" y="8511"/>
                </a:cubicBezTo>
                <a:cubicBezTo>
                  <a:pt x="11703" y="8511"/>
                  <a:pt x="11679" y="8467"/>
                  <a:pt x="11707" y="8359"/>
                </a:cubicBezTo>
                <a:close/>
                <a:moveTo>
                  <a:pt x="2067" y="8211"/>
                </a:moveTo>
                <a:cubicBezTo>
                  <a:pt x="2197" y="8290"/>
                  <a:pt x="2311" y="8357"/>
                  <a:pt x="2428" y="8429"/>
                </a:cubicBezTo>
                <a:cubicBezTo>
                  <a:pt x="2383" y="8495"/>
                  <a:pt x="2342" y="8519"/>
                  <a:pt x="2302" y="8519"/>
                </a:cubicBezTo>
                <a:cubicBezTo>
                  <a:pt x="2204" y="8519"/>
                  <a:pt x="2110" y="8382"/>
                  <a:pt x="1986" y="8382"/>
                </a:cubicBezTo>
                <a:cubicBezTo>
                  <a:pt x="1972" y="8382"/>
                  <a:pt x="1958" y="8384"/>
                  <a:pt x="1944" y="8387"/>
                </a:cubicBezTo>
                <a:cubicBezTo>
                  <a:pt x="2011" y="8291"/>
                  <a:pt x="2047" y="8240"/>
                  <a:pt x="2067" y="8211"/>
                </a:cubicBezTo>
                <a:close/>
                <a:moveTo>
                  <a:pt x="12083" y="8298"/>
                </a:moveTo>
                <a:cubicBezTo>
                  <a:pt x="12113" y="8298"/>
                  <a:pt x="12152" y="8302"/>
                  <a:pt x="12201" y="8306"/>
                </a:cubicBezTo>
                <a:cubicBezTo>
                  <a:pt x="12190" y="8333"/>
                  <a:pt x="12185" y="8365"/>
                  <a:pt x="12168" y="8382"/>
                </a:cubicBezTo>
                <a:cubicBezTo>
                  <a:pt x="12111" y="8432"/>
                  <a:pt x="12051" y="8478"/>
                  <a:pt x="11983" y="8531"/>
                </a:cubicBezTo>
                <a:cubicBezTo>
                  <a:pt x="11979" y="8341"/>
                  <a:pt x="11978" y="8298"/>
                  <a:pt x="12083" y="8298"/>
                </a:cubicBezTo>
                <a:close/>
                <a:moveTo>
                  <a:pt x="11156" y="8378"/>
                </a:moveTo>
                <a:cubicBezTo>
                  <a:pt x="11182" y="8384"/>
                  <a:pt x="11212" y="8390"/>
                  <a:pt x="11283" y="8405"/>
                </a:cubicBezTo>
                <a:cubicBezTo>
                  <a:pt x="11214" y="8473"/>
                  <a:pt x="11165" y="8521"/>
                  <a:pt x="11118" y="8568"/>
                </a:cubicBezTo>
                <a:cubicBezTo>
                  <a:pt x="11103" y="8555"/>
                  <a:pt x="11087" y="8544"/>
                  <a:pt x="11072" y="8530"/>
                </a:cubicBezTo>
                <a:cubicBezTo>
                  <a:pt x="11100" y="8480"/>
                  <a:pt x="11127" y="8428"/>
                  <a:pt x="11156" y="8378"/>
                </a:cubicBezTo>
                <a:close/>
                <a:moveTo>
                  <a:pt x="12387" y="8270"/>
                </a:moveTo>
                <a:cubicBezTo>
                  <a:pt x="12496" y="8359"/>
                  <a:pt x="12603" y="8448"/>
                  <a:pt x="12726" y="8549"/>
                </a:cubicBezTo>
                <a:cubicBezTo>
                  <a:pt x="12663" y="8572"/>
                  <a:pt x="12595" y="8598"/>
                  <a:pt x="12529" y="8623"/>
                </a:cubicBezTo>
                <a:cubicBezTo>
                  <a:pt x="12454" y="8507"/>
                  <a:pt x="12390" y="8408"/>
                  <a:pt x="12325" y="8309"/>
                </a:cubicBezTo>
                <a:lnTo>
                  <a:pt x="12387" y="8270"/>
                </a:lnTo>
                <a:close/>
                <a:moveTo>
                  <a:pt x="3264" y="8576"/>
                </a:moveTo>
                <a:cubicBezTo>
                  <a:pt x="3275" y="8576"/>
                  <a:pt x="3283" y="8599"/>
                  <a:pt x="3322" y="8647"/>
                </a:cubicBezTo>
                <a:cubicBezTo>
                  <a:pt x="3251" y="8620"/>
                  <a:pt x="3214" y="8607"/>
                  <a:pt x="3179" y="8593"/>
                </a:cubicBezTo>
                <a:cubicBezTo>
                  <a:pt x="3208" y="8587"/>
                  <a:pt x="3235" y="8576"/>
                  <a:pt x="3264" y="8576"/>
                </a:cubicBezTo>
                <a:close/>
                <a:moveTo>
                  <a:pt x="28553" y="8476"/>
                </a:moveTo>
                <a:lnTo>
                  <a:pt x="28553" y="8476"/>
                </a:lnTo>
                <a:cubicBezTo>
                  <a:pt x="28738" y="8551"/>
                  <a:pt x="28738" y="8551"/>
                  <a:pt x="28729" y="8721"/>
                </a:cubicBezTo>
                <a:cubicBezTo>
                  <a:pt x="28677" y="8647"/>
                  <a:pt x="28625" y="8576"/>
                  <a:pt x="28553" y="8476"/>
                </a:cubicBezTo>
                <a:close/>
                <a:moveTo>
                  <a:pt x="9696" y="7248"/>
                </a:moveTo>
                <a:cubicBezTo>
                  <a:pt x="9743" y="7248"/>
                  <a:pt x="9816" y="7271"/>
                  <a:pt x="9840" y="7301"/>
                </a:cubicBezTo>
                <a:cubicBezTo>
                  <a:pt x="9926" y="7412"/>
                  <a:pt x="10015" y="7487"/>
                  <a:pt x="10146" y="7487"/>
                </a:cubicBezTo>
                <a:cubicBezTo>
                  <a:pt x="10172" y="7487"/>
                  <a:pt x="10200" y="7484"/>
                  <a:pt x="10230" y="7478"/>
                </a:cubicBezTo>
                <a:cubicBezTo>
                  <a:pt x="10232" y="7477"/>
                  <a:pt x="10235" y="7477"/>
                  <a:pt x="10238" y="7477"/>
                </a:cubicBezTo>
                <a:cubicBezTo>
                  <a:pt x="10274" y="7477"/>
                  <a:pt x="10321" y="7515"/>
                  <a:pt x="10355" y="7541"/>
                </a:cubicBezTo>
                <a:cubicBezTo>
                  <a:pt x="10459" y="7627"/>
                  <a:pt x="10553" y="7724"/>
                  <a:pt x="10662" y="7801"/>
                </a:cubicBezTo>
                <a:cubicBezTo>
                  <a:pt x="10743" y="7859"/>
                  <a:pt x="10856" y="7848"/>
                  <a:pt x="10900" y="7992"/>
                </a:cubicBezTo>
                <a:cubicBezTo>
                  <a:pt x="10916" y="8044"/>
                  <a:pt x="10953" y="8069"/>
                  <a:pt x="11003" y="8069"/>
                </a:cubicBezTo>
                <a:cubicBezTo>
                  <a:pt x="11066" y="8069"/>
                  <a:pt x="11148" y="8029"/>
                  <a:pt x="11232" y="7951"/>
                </a:cubicBezTo>
                <a:lnTo>
                  <a:pt x="11232" y="7951"/>
                </a:lnTo>
                <a:cubicBezTo>
                  <a:pt x="11193" y="8148"/>
                  <a:pt x="11171" y="8258"/>
                  <a:pt x="11149" y="8369"/>
                </a:cubicBezTo>
                <a:cubicBezTo>
                  <a:pt x="11153" y="8370"/>
                  <a:pt x="11155" y="8372"/>
                  <a:pt x="11158" y="8374"/>
                </a:cubicBezTo>
                <a:cubicBezTo>
                  <a:pt x="11157" y="8375"/>
                  <a:pt x="11157" y="8376"/>
                  <a:pt x="11156" y="8377"/>
                </a:cubicBezTo>
                <a:lnTo>
                  <a:pt x="11156" y="8377"/>
                </a:lnTo>
                <a:cubicBezTo>
                  <a:pt x="11153" y="8377"/>
                  <a:pt x="11149" y="8375"/>
                  <a:pt x="11148" y="8375"/>
                </a:cubicBezTo>
                <a:cubicBezTo>
                  <a:pt x="11148" y="8373"/>
                  <a:pt x="11149" y="8372"/>
                  <a:pt x="11149" y="8369"/>
                </a:cubicBezTo>
                <a:cubicBezTo>
                  <a:pt x="11061" y="8333"/>
                  <a:pt x="10973" y="8299"/>
                  <a:pt x="10882" y="8264"/>
                </a:cubicBezTo>
                <a:cubicBezTo>
                  <a:pt x="10793" y="8309"/>
                  <a:pt x="10696" y="8357"/>
                  <a:pt x="10591" y="8410"/>
                </a:cubicBezTo>
                <a:cubicBezTo>
                  <a:pt x="10617" y="8509"/>
                  <a:pt x="10644" y="8606"/>
                  <a:pt x="10683" y="8747"/>
                </a:cubicBezTo>
                <a:cubicBezTo>
                  <a:pt x="10553" y="8684"/>
                  <a:pt x="10466" y="8643"/>
                  <a:pt x="10368" y="8596"/>
                </a:cubicBezTo>
                <a:cubicBezTo>
                  <a:pt x="10424" y="8526"/>
                  <a:pt x="10481" y="8458"/>
                  <a:pt x="10533" y="8396"/>
                </a:cubicBezTo>
                <a:cubicBezTo>
                  <a:pt x="10483" y="8255"/>
                  <a:pt x="10441" y="8187"/>
                  <a:pt x="10376" y="8187"/>
                </a:cubicBezTo>
                <a:cubicBezTo>
                  <a:pt x="10319" y="8187"/>
                  <a:pt x="10244" y="8238"/>
                  <a:pt x="10129" y="8339"/>
                </a:cubicBezTo>
                <a:cubicBezTo>
                  <a:pt x="10142" y="8260"/>
                  <a:pt x="10149" y="8208"/>
                  <a:pt x="10164" y="8118"/>
                </a:cubicBezTo>
                <a:lnTo>
                  <a:pt x="10164" y="8118"/>
                </a:lnTo>
                <a:cubicBezTo>
                  <a:pt x="10124" y="8159"/>
                  <a:pt x="10090" y="8174"/>
                  <a:pt x="10058" y="8174"/>
                </a:cubicBezTo>
                <a:cubicBezTo>
                  <a:pt x="9978" y="8174"/>
                  <a:pt x="9913" y="8081"/>
                  <a:pt x="9817" y="8081"/>
                </a:cubicBezTo>
                <a:cubicBezTo>
                  <a:pt x="9807" y="8081"/>
                  <a:pt x="9795" y="8083"/>
                  <a:pt x="9784" y="8085"/>
                </a:cubicBezTo>
                <a:cubicBezTo>
                  <a:pt x="9771" y="8088"/>
                  <a:pt x="9759" y="8090"/>
                  <a:pt x="9745" y="8090"/>
                </a:cubicBezTo>
                <a:cubicBezTo>
                  <a:pt x="9636" y="8090"/>
                  <a:pt x="9505" y="7994"/>
                  <a:pt x="9394" y="7910"/>
                </a:cubicBezTo>
                <a:cubicBezTo>
                  <a:pt x="9448" y="7909"/>
                  <a:pt x="9501" y="7909"/>
                  <a:pt x="9554" y="7908"/>
                </a:cubicBezTo>
                <a:cubicBezTo>
                  <a:pt x="9559" y="7894"/>
                  <a:pt x="9563" y="7880"/>
                  <a:pt x="9566" y="7867"/>
                </a:cubicBezTo>
                <a:cubicBezTo>
                  <a:pt x="9521" y="7840"/>
                  <a:pt x="9476" y="7814"/>
                  <a:pt x="9433" y="7788"/>
                </a:cubicBezTo>
                <a:cubicBezTo>
                  <a:pt x="9456" y="7712"/>
                  <a:pt x="9485" y="7688"/>
                  <a:pt x="9517" y="7688"/>
                </a:cubicBezTo>
                <a:cubicBezTo>
                  <a:pt x="9572" y="7688"/>
                  <a:pt x="9636" y="7757"/>
                  <a:pt x="9699" y="7757"/>
                </a:cubicBezTo>
                <a:cubicBezTo>
                  <a:pt x="9719" y="7757"/>
                  <a:pt x="9738" y="7750"/>
                  <a:pt x="9758" y="7732"/>
                </a:cubicBezTo>
                <a:cubicBezTo>
                  <a:pt x="9725" y="7686"/>
                  <a:pt x="9671" y="7587"/>
                  <a:pt x="9653" y="7587"/>
                </a:cubicBezTo>
                <a:cubicBezTo>
                  <a:pt x="9652" y="7587"/>
                  <a:pt x="9652" y="7587"/>
                  <a:pt x="9651" y="7587"/>
                </a:cubicBezTo>
                <a:cubicBezTo>
                  <a:pt x="9628" y="7596"/>
                  <a:pt x="9608" y="7600"/>
                  <a:pt x="9590" y="7600"/>
                </a:cubicBezTo>
                <a:cubicBezTo>
                  <a:pt x="9532" y="7600"/>
                  <a:pt x="9504" y="7557"/>
                  <a:pt x="9517" y="7499"/>
                </a:cubicBezTo>
                <a:cubicBezTo>
                  <a:pt x="9537" y="7410"/>
                  <a:pt x="9592" y="7320"/>
                  <a:pt x="9659" y="7257"/>
                </a:cubicBezTo>
                <a:cubicBezTo>
                  <a:pt x="9665" y="7250"/>
                  <a:pt x="9679" y="7248"/>
                  <a:pt x="9696" y="7248"/>
                </a:cubicBezTo>
                <a:close/>
                <a:moveTo>
                  <a:pt x="3685" y="8530"/>
                </a:moveTo>
                <a:cubicBezTo>
                  <a:pt x="3704" y="8530"/>
                  <a:pt x="3725" y="8536"/>
                  <a:pt x="3745" y="8536"/>
                </a:cubicBezTo>
                <a:cubicBezTo>
                  <a:pt x="3672" y="8689"/>
                  <a:pt x="3928" y="8632"/>
                  <a:pt x="3866" y="8847"/>
                </a:cubicBezTo>
                <a:cubicBezTo>
                  <a:pt x="3768" y="8749"/>
                  <a:pt x="3697" y="8681"/>
                  <a:pt x="3631" y="8605"/>
                </a:cubicBezTo>
                <a:cubicBezTo>
                  <a:pt x="3622" y="8597"/>
                  <a:pt x="3643" y="8546"/>
                  <a:pt x="3661" y="8535"/>
                </a:cubicBezTo>
                <a:cubicBezTo>
                  <a:pt x="3668" y="8532"/>
                  <a:pt x="3676" y="8530"/>
                  <a:pt x="3685" y="8530"/>
                </a:cubicBezTo>
                <a:close/>
                <a:moveTo>
                  <a:pt x="6768" y="8693"/>
                </a:moveTo>
                <a:lnTo>
                  <a:pt x="6768" y="8693"/>
                </a:lnTo>
                <a:cubicBezTo>
                  <a:pt x="6918" y="8739"/>
                  <a:pt x="6918" y="8739"/>
                  <a:pt x="6959" y="8865"/>
                </a:cubicBezTo>
                <a:cubicBezTo>
                  <a:pt x="6831" y="8843"/>
                  <a:pt x="6831" y="8843"/>
                  <a:pt x="6768" y="8693"/>
                </a:cubicBezTo>
                <a:close/>
                <a:moveTo>
                  <a:pt x="36898" y="8872"/>
                </a:moveTo>
                <a:cubicBezTo>
                  <a:pt x="36945" y="8872"/>
                  <a:pt x="36987" y="8906"/>
                  <a:pt x="37030" y="8994"/>
                </a:cubicBezTo>
                <a:cubicBezTo>
                  <a:pt x="36921" y="8972"/>
                  <a:pt x="36856" y="8958"/>
                  <a:pt x="36748" y="8937"/>
                </a:cubicBezTo>
                <a:cubicBezTo>
                  <a:pt x="36808" y="8898"/>
                  <a:pt x="36855" y="8872"/>
                  <a:pt x="36898" y="8872"/>
                </a:cubicBezTo>
                <a:close/>
                <a:moveTo>
                  <a:pt x="25775" y="8920"/>
                </a:moveTo>
                <a:cubicBezTo>
                  <a:pt x="25776" y="8947"/>
                  <a:pt x="25777" y="8973"/>
                  <a:pt x="25778" y="9000"/>
                </a:cubicBezTo>
                <a:cubicBezTo>
                  <a:pt x="25728" y="9002"/>
                  <a:pt x="25678" y="9003"/>
                  <a:pt x="25627" y="9003"/>
                </a:cubicBezTo>
                <a:cubicBezTo>
                  <a:pt x="25626" y="8978"/>
                  <a:pt x="25625" y="8952"/>
                  <a:pt x="25624" y="8927"/>
                </a:cubicBezTo>
                <a:cubicBezTo>
                  <a:pt x="25674" y="8925"/>
                  <a:pt x="25724" y="8922"/>
                  <a:pt x="25775" y="8920"/>
                </a:cubicBezTo>
                <a:close/>
                <a:moveTo>
                  <a:pt x="12908" y="8654"/>
                </a:moveTo>
                <a:cubicBezTo>
                  <a:pt x="13121" y="8717"/>
                  <a:pt x="13249" y="8806"/>
                  <a:pt x="13242" y="9030"/>
                </a:cubicBezTo>
                <a:cubicBezTo>
                  <a:pt x="13117" y="8989"/>
                  <a:pt x="13004" y="8951"/>
                  <a:pt x="12866" y="8904"/>
                </a:cubicBezTo>
                <a:cubicBezTo>
                  <a:pt x="12877" y="8832"/>
                  <a:pt x="12893" y="8745"/>
                  <a:pt x="12908" y="8654"/>
                </a:cubicBezTo>
                <a:close/>
                <a:moveTo>
                  <a:pt x="9663" y="8795"/>
                </a:moveTo>
                <a:lnTo>
                  <a:pt x="9663" y="8795"/>
                </a:lnTo>
                <a:cubicBezTo>
                  <a:pt x="9709" y="8882"/>
                  <a:pt x="9752" y="8969"/>
                  <a:pt x="9797" y="9054"/>
                </a:cubicBezTo>
                <a:cubicBezTo>
                  <a:pt x="9563" y="9047"/>
                  <a:pt x="9559" y="9040"/>
                  <a:pt x="9663" y="8795"/>
                </a:cubicBezTo>
                <a:close/>
                <a:moveTo>
                  <a:pt x="16018" y="8995"/>
                </a:moveTo>
                <a:cubicBezTo>
                  <a:pt x="16108" y="9008"/>
                  <a:pt x="16174" y="9018"/>
                  <a:pt x="16253" y="9028"/>
                </a:cubicBezTo>
                <a:cubicBezTo>
                  <a:pt x="16198" y="9074"/>
                  <a:pt x="16169" y="9099"/>
                  <a:pt x="16142" y="9099"/>
                </a:cubicBezTo>
                <a:cubicBezTo>
                  <a:pt x="16110" y="9099"/>
                  <a:pt x="16081" y="9066"/>
                  <a:pt x="16018" y="8995"/>
                </a:cubicBezTo>
                <a:close/>
                <a:moveTo>
                  <a:pt x="26367" y="9023"/>
                </a:moveTo>
                <a:cubicBezTo>
                  <a:pt x="26373" y="9023"/>
                  <a:pt x="26378" y="9024"/>
                  <a:pt x="26383" y="9026"/>
                </a:cubicBezTo>
                <a:cubicBezTo>
                  <a:pt x="26403" y="9036"/>
                  <a:pt x="26411" y="9068"/>
                  <a:pt x="26423" y="9091"/>
                </a:cubicBezTo>
                <a:cubicBezTo>
                  <a:pt x="26403" y="9096"/>
                  <a:pt x="26381" y="9108"/>
                  <a:pt x="26362" y="9108"/>
                </a:cubicBezTo>
                <a:cubicBezTo>
                  <a:pt x="26359" y="9108"/>
                  <a:pt x="26355" y="9108"/>
                  <a:pt x="26351" y="9106"/>
                </a:cubicBezTo>
                <a:cubicBezTo>
                  <a:pt x="26331" y="9098"/>
                  <a:pt x="26318" y="9070"/>
                  <a:pt x="26293" y="9036"/>
                </a:cubicBezTo>
                <a:cubicBezTo>
                  <a:pt x="26324" y="9032"/>
                  <a:pt x="26349" y="9023"/>
                  <a:pt x="26367" y="9023"/>
                </a:cubicBezTo>
                <a:close/>
                <a:moveTo>
                  <a:pt x="21647" y="8969"/>
                </a:moveTo>
                <a:cubicBezTo>
                  <a:pt x="21702" y="9030"/>
                  <a:pt x="21755" y="9089"/>
                  <a:pt x="21819" y="9162"/>
                </a:cubicBezTo>
                <a:cubicBezTo>
                  <a:pt x="21787" y="9182"/>
                  <a:pt x="21759" y="9190"/>
                  <a:pt x="21733" y="9190"/>
                </a:cubicBezTo>
                <a:cubicBezTo>
                  <a:pt x="21656" y="9190"/>
                  <a:pt x="21596" y="9123"/>
                  <a:pt x="21500" y="9102"/>
                </a:cubicBezTo>
                <a:cubicBezTo>
                  <a:pt x="21568" y="9041"/>
                  <a:pt x="21608" y="9005"/>
                  <a:pt x="21647" y="8969"/>
                </a:cubicBezTo>
                <a:close/>
                <a:moveTo>
                  <a:pt x="34053" y="9090"/>
                </a:moveTo>
                <a:lnTo>
                  <a:pt x="34053" y="9090"/>
                </a:lnTo>
                <a:cubicBezTo>
                  <a:pt x="34153" y="9224"/>
                  <a:pt x="34069" y="9265"/>
                  <a:pt x="33965" y="9296"/>
                </a:cubicBezTo>
                <a:cubicBezTo>
                  <a:pt x="33994" y="9228"/>
                  <a:pt x="34023" y="9160"/>
                  <a:pt x="34053" y="9090"/>
                </a:cubicBezTo>
                <a:close/>
                <a:moveTo>
                  <a:pt x="23874" y="9198"/>
                </a:moveTo>
                <a:cubicBezTo>
                  <a:pt x="23926" y="9198"/>
                  <a:pt x="23961" y="9254"/>
                  <a:pt x="24002" y="9333"/>
                </a:cubicBezTo>
                <a:cubicBezTo>
                  <a:pt x="23908" y="9306"/>
                  <a:pt x="23846" y="9291"/>
                  <a:pt x="23755" y="9266"/>
                </a:cubicBezTo>
                <a:cubicBezTo>
                  <a:pt x="23804" y="9218"/>
                  <a:pt x="23842" y="9198"/>
                  <a:pt x="23874" y="9198"/>
                </a:cubicBezTo>
                <a:close/>
                <a:moveTo>
                  <a:pt x="3869" y="9027"/>
                </a:moveTo>
                <a:lnTo>
                  <a:pt x="3869" y="9027"/>
                </a:lnTo>
                <a:cubicBezTo>
                  <a:pt x="4088" y="9061"/>
                  <a:pt x="4156" y="9112"/>
                  <a:pt x="4280" y="9316"/>
                </a:cubicBezTo>
                <a:cubicBezTo>
                  <a:pt x="4240" y="9326"/>
                  <a:pt x="4211" y="9334"/>
                  <a:pt x="4185" y="9334"/>
                </a:cubicBezTo>
                <a:cubicBezTo>
                  <a:pt x="4110" y="9334"/>
                  <a:pt x="4060" y="9271"/>
                  <a:pt x="3869" y="9027"/>
                </a:cubicBezTo>
                <a:close/>
                <a:moveTo>
                  <a:pt x="10047" y="9259"/>
                </a:moveTo>
                <a:cubicBezTo>
                  <a:pt x="10053" y="9259"/>
                  <a:pt x="10066" y="9304"/>
                  <a:pt x="10076" y="9327"/>
                </a:cubicBezTo>
                <a:cubicBezTo>
                  <a:pt x="10035" y="9339"/>
                  <a:pt x="9993" y="9352"/>
                  <a:pt x="9951" y="9364"/>
                </a:cubicBezTo>
                <a:cubicBezTo>
                  <a:pt x="9943" y="9343"/>
                  <a:pt x="9935" y="9322"/>
                  <a:pt x="9927" y="9301"/>
                </a:cubicBezTo>
                <a:cubicBezTo>
                  <a:pt x="9967" y="9286"/>
                  <a:pt x="10007" y="9267"/>
                  <a:pt x="10047" y="9259"/>
                </a:cubicBezTo>
                <a:cubicBezTo>
                  <a:pt x="10047" y="9259"/>
                  <a:pt x="10047" y="9259"/>
                  <a:pt x="10047" y="9259"/>
                </a:cubicBezTo>
                <a:close/>
                <a:moveTo>
                  <a:pt x="34545" y="9236"/>
                </a:moveTo>
                <a:cubicBezTo>
                  <a:pt x="34601" y="9236"/>
                  <a:pt x="34632" y="9260"/>
                  <a:pt x="34649" y="9318"/>
                </a:cubicBezTo>
                <a:cubicBezTo>
                  <a:pt x="34655" y="9333"/>
                  <a:pt x="34614" y="9378"/>
                  <a:pt x="34608" y="9378"/>
                </a:cubicBezTo>
                <a:cubicBezTo>
                  <a:pt x="34608" y="9378"/>
                  <a:pt x="34608" y="9378"/>
                  <a:pt x="34608" y="9378"/>
                </a:cubicBezTo>
                <a:cubicBezTo>
                  <a:pt x="34556" y="9354"/>
                  <a:pt x="34507" y="9323"/>
                  <a:pt x="34405" y="9264"/>
                </a:cubicBezTo>
                <a:cubicBezTo>
                  <a:pt x="34463" y="9246"/>
                  <a:pt x="34509" y="9236"/>
                  <a:pt x="34545" y="9236"/>
                </a:cubicBezTo>
                <a:close/>
                <a:moveTo>
                  <a:pt x="7229" y="9325"/>
                </a:moveTo>
                <a:cubicBezTo>
                  <a:pt x="7330" y="9325"/>
                  <a:pt x="7385" y="9362"/>
                  <a:pt x="7414" y="9447"/>
                </a:cubicBezTo>
                <a:cubicBezTo>
                  <a:pt x="7402" y="9468"/>
                  <a:pt x="7387" y="9488"/>
                  <a:pt x="7375" y="9509"/>
                </a:cubicBezTo>
                <a:cubicBezTo>
                  <a:pt x="7302" y="9462"/>
                  <a:pt x="7230" y="9415"/>
                  <a:pt x="7111" y="9337"/>
                </a:cubicBezTo>
                <a:cubicBezTo>
                  <a:pt x="7156" y="9329"/>
                  <a:pt x="7195" y="9325"/>
                  <a:pt x="7229" y="9325"/>
                </a:cubicBezTo>
                <a:close/>
                <a:moveTo>
                  <a:pt x="23328" y="9384"/>
                </a:moveTo>
                <a:cubicBezTo>
                  <a:pt x="23369" y="9384"/>
                  <a:pt x="23386" y="9434"/>
                  <a:pt x="23384" y="9520"/>
                </a:cubicBezTo>
                <a:cubicBezTo>
                  <a:pt x="23337" y="9492"/>
                  <a:pt x="23291" y="9462"/>
                  <a:pt x="23240" y="9430"/>
                </a:cubicBezTo>
                <a:cubicBezTo>
                  <a:pt x="23277" y="9399"/>
                  <a:pt x="23306" y="9384"/>
                  <a:pt x="23328" y="9384"/>
                </a:cubicBezTo>
                <a:close/>
                <a:moveTo>
                  <a:pt x="12841" y="9119"/>
                </a:moveTo>
                <a:cubicBezTo>
                  <a:pt x="12996" y="9119"/>
                  <a:pt x="13097" y="9191"/>
                  <a:pt x="13163" y="9323"/>
                </a:cubicBezTo>
                <a:cubicBezTo>
                  <a:pt x="13093" y="9347"/>
                  <a:pt x="13010" y="9365"/>
                  <a:pt x="13030" y="9462"/>
                </a:cubicBezTo>
                <a:cubicBezTo>
                  <a:pt x="13039" y="9495"/>
                  <a:pt x="13102" y="9518"/>
                  <a:pt x="13144" y="9544"/>
                </a:cubicBezTo>
                <a:cubicBezTo>
                  <a:pt x="13106" y="9605"/>
                  <a:pt x="13071" y="9627"/>
                  <a:pt x="13037" y="9627"/>
                </a:cubicBezTo>
                <a:cubicBezTo>
                  <a:pt x="12968" y="9627"/>
                  <a:pt x="12902" y="9537"/>
                  <a:pt x="12812" y="9511"/>
                </a:cubicBezTo>
                <a:cubicBezTo>
                  <a:pt x="12895" y="9438"/>
                  <a:pt x="12952" y="9388"/>
                  <a:pt x="13014" y="9333"/>
                </a:cubicBezTo>
                <a:cubicBezTo>
                  <a:pt x="12967" y="9287"/>
                  <a:pt x="12929" y="9269"/>
                  <a:pt x="12897" y="9269"/>
                </a:cubicBezTo>
                <a:cubicBezTo>
                  <a:pt x="12796" y="9269"/>
                  <a:pt x="12744" y="9437"/>
                  <a:pt x="12614" y="9438"/>
                </a:cubicBezTo>
                <a:cubicBezTo>
                  <a:pt x="12695" y="9314"/>
                  <a:pt x="12757" y="9220"/>
                  <a:pt x="12825" y="9119"/>
                </a:cubicBezTo>
                <a:cubicBezTo>
                  <a:pt x="12831" y="9119"/>
                  <a:pt x="12836" y="9119"/>
                  <a:pt x="12841" y="9119"/>
                </a:cubicBezTo>
                <a:close/>
                <a:moveTo>
                  <a:pt x="32093" y="8975"/>
                </a:moveTo>
                <a:cubicBezTo>
                  <a:pt x="32156" y="8975"/>
                  <a:pt x="32231" y="8994"/>
                  <a:pt x="32378" y="9031"/>
                </a:cubicBezTo>
                <a:cubicBezTo>
                  <a:pt x="32280" y="9138"/>
                  <a:pt x="32102" y="9154"/>
                  <a:pt x="32174" y="9317"/>
                </a:cubicBezTo>
                <a:cubicBezTo>
                  <a:pt x="32220" y="9418"/>
                  <a:pt x="32285" y="9511"/>
                  <a:pt x="32362" y="9642"/>
                </a:cubicBezTo>
                <a:cubicBezTo>
                  <a:pt x="32126" y="9611"/>
                  <a:pt x="32044" y="9458"/>
                  <a:pt x="31940" y="9331"/>
                </a:cubicBezTo>
                <a:lnTo>
                  <a:pt x="31940" y="9331"/>
                </a:lnTo>
                <a:cubicBezTo>
                  <a:pt x="31941" y="9366"/>
                  <a:pt x="31943" y="9400"/>
                  <a:pt x="31945" y="9436"/>
                </a:cubicBezTo>
                <a:cubicBezTo>
                  <a:pt x="31811" y="9417"/>
                  <a:pt x="31679" y="9399"/>
                  <a:pt x="31543" y="9379"/>
                </a:cubicBezTo>
                <a:cubicBezTo>
                  <a:pt x="31476" y="9113"/>
                  <a:pt x="31476" y="9114"/>
                  <a:pt x="31754" y="9063"/>
                </a:cubicBezTo>
                <a:cubicBezTo>
                  <a:pt x="31794" y="9055"/>
                  <a:pt x="31834" y="9049"/>
                  <a:pt x="31871" y="9035"/>
                </a:cubicBezTo>
                <a:cubicBezTo>
                  <a:pt x="31976" y="8995"/>
                  <a:pt x="32029" y="8975"/>
                  <a:pt x="32093" y="8975"/>
                </a:cubicBezTo>
                <a:close/>
                <a:moveTo>
                  <a:pt x="34715" y="9514"/>
                </a:moveTo>
                <a:cubicBezTo>
                  <a:pt x="34822" y="9520"/>
                  <a:pt x="34929" y="9525"/>
                  <a:pt x="35039" y="9532"/>
                </a:cubicBezTo>
                <a:cubicBezTo>
                  <a:pt x="34964" y="9625"/>
                  <a:pt x="34925" y="9673"/>
                  <a:pt x="34886" y="9673"/>
                </a:cubicBezTo>
                <a:cubicBezTo>
                  <a:pt x="34844" y="9673"/>
                  <a:pt x="34802" y="9621"/>
                  <a:pt x="34715" y="9514"/>
                </a:cubicBezTo>
                <a:close/>
                <a:moveTo>
                  <a:pt x="5491" y="9584"/>
                </a:moveTo>
                <a:cubicBezTo>
                  <a:pt x="5533" y="9618"/>
                  <a:pt x="5574" y="9653"/>
                  <a:pt x="5616" y="9687"/>
                </a:cubicBezTo>
                <a:cubicBezTo>
                  <a:pt x="5599" y="9708"/>
                  <a:pt x="5581" y="9730"/>
                  <a:pt x="5564" y="9750"/>
                </a:cubicBezTo>
                <a:cubicBezTo>
                  <a:pt x="5521" y="9727"/>
                  <a:pt x="5478" y="9702"/>
                  <a:pt x="5435" y="9679"/>
                </a:cubicBezTo>
                <a:cubicBezTo>
                  <a:pt x="5454" y="9648"/>
                  <a:pt x="5473" y="9615"/>
                  <a:pt x="5491" y="9584"/>
                </a:cubicBezTo>
                <a:close/>
                <a:moveTo>
                  <a:pt x="34389" y="9593"/>
                </a:moveTo>
                <a:cubicBezTo>
                  <a:pt x="34429" y="9593"/>
                  <a:pt x="34457" y="9637"/>
                  <a:pt x="34525" y="9744"/>
                </a:cubicBezTo>
                <a:cubicBezTo>
                  <a:pt x="34491" y="9756"/>
                  <a:pt x="34458" y="9767"/>
                  <a:pt x="34424" y="9778"/>
                </a:cubicBezTo>
                <a:lnTo>
                  <a:pt x="34425" y="9780"/>
                </a:lnTo>
                <a:lnTo>
                  <a:pt x="34423" y="9782"/>
                </a:lnTo>
                <a:cubicBezTo>
                  <a:pt x="34420" y="9782"/>
                  <a:pt x="34418" y="9782"/>
                  <a:pt x="34416" y="9781"/>
                </a:cubicBezTo>
                <a:cubicBezTo>
                  <a:pt x="34418" y="9780"/>
                  <a:pt x="34420" y="9780"/>
                  <a:pt x="34423" y="9778"/>
                </a:cubicBezTo>
                <a:cubicBezTo>
                  <a:pt x="34373" y="9738"/>
                  <a:pt x="34324" y="9696"/>
                  <a:pt x="34269" y="9651"/>
                </a:cubicBezTo>
                <a:cubicBezTo>
                  <a:pt x="34327" y="9614"/>
                  <a:pt x="34361" y="9593"/>
                  <a:pt x="34389" y="9593"/>
                </a:cubicBezTo>
                <a:close/>
                <a:moveTo>
                  <a:pt x="15326" y="9760"/>
                </a:moveTo>
                <a:cubicBezTo>
                  <a:pt x="15323" y="9786"/>
                  <a:pt x="15321" y="9813"/>
                  <a:pt x="15317" y="9839"/>
                </a:cubicBezTo>
                <a:cubicBezTo>
                  <a:pt x="15267" y="9828"/>
                  <a:pt x="15216" y="9818"/>
                  <a:pt x="15164" y="9808"/>
                </a:cubicBezTo>
                <a:cubicBezTo>
                  <a:pt x="15165" y="9791"/>
                  <a:pt x="15166" y="9775"/>
                  <a:pt x="15166" y="9760"/>
                </a:cubicBezTo>
                <a:close/>
                <a:moveTo>
                  <a:pt x="10800" y="9709"/>
                </a:moveTo>
                <a:cubicBezTo>
                  <a:pt x="10808" y="9727"/>
                  <a:pt x="10816" y="9745"/>
                  <a:pt x="10826" y="9764"/>
                </a:cubicBezTo>
                <a:cubicBezTo>
                  <a:pt x="10762" y="9795"/>
                  <a:pt x="10696" y="9827"/>
                  <a:pt x="10633" y="9860"/>
                </a:cubicBezTo>
                <a:cubicBezTo>
                  <a:pt x="10633" y="9679"/>
                  <a:pt x="10738" y="9749"/>
                  <a:pt x="10800" y="9709"/>
                </a:cubicBezTo>
                <a:close/>
                <a:moveTo>
                  <a:pt x="13416" y="9241"/>
                </a:moveTo>
                <a:cubicBezTo>
                  <a:pt x="13473" y="9241"/>
                  <a:pt x="13535" y="9255"/>
                  <a:pt x="13608" y="9261"/>
                </a:cubicBezTo>
                <a:cubicBezTo>
                  <a:pt x="13583" y="9313"/>
                  <a:pt x="13559" y="9368"/>
                  <a:pt x="13525" y="9440"/>
                </a:cubicBezTo>
                <a:cubicBezTo>
                  <a:pt x="13598" y="9446"/>
                  <a:pt x="13669" y="9467"/>
                  <a:pt x="13729" y="9467"/>
                </a:cubicBezTo>
                <a:cubicBezTo>
                  <a:pt x="13750" y="9467"/>
                  <a:pt x="13770" y="9464"/>
                  <a:pt x="13789" y="9458"/>
                </a:cubicBezTo>
                <a:cubicBezTo>
                  <a:pt x="13829" y="9443"/>
                  <a:pt x="13865" y="9435"/>
                  <a:pt x="13898" y="9435"/>
                </a:cubicBezTo>
                <a:cubicBezTo>
                  <a:pt x="13971" y="9435"/>
                  <a:pt x="14026" y="9471"/>
                  <a:pt x="14062" y="9545"/>
                </a:cubicBezTo>
                <a:cubicBezTo>
                  <a:pt x="14119" y="9663"/>
                  <a:pt x="13997" y="9714"/>
                  <a:pt x="13932" y="9784"/>
                </a:cubicBezTo>
                <a:cubicBezTo>
                  <a:pt x="13911" y="9806"/>
                  <a:pt x="13894" y="9831"/>
                  <a:pt x="13858" y="9873"/>
                </a:cubicBezTo>
                <a:cubicBezTo>
                  <a:pt x="13897" y="9799"/>
                  <a:pt x="13925" y="9747"/>
                  <a:pt x="13979" y="9646"/>
                </a:cubicBezTo>
                <a:lnTo>
                  <a:pt x="13979" y="9646"/>
                </a:lnTo>
                <a:cubicBezTo>
                  <a:pt x="13850" y="9664"/>
                  <a:pt x="13764" y="9676"/>
                  <a:pt x="13645" y="9692"/>
                </a:cubicBezTo>
                <a:cubicBezTo>
                  <a:pt x="13617" y="9670"/>
                  <a:pt x="13589" y="9587"/>
                  <a:pt x="13529" y="9587"/>
                </a:cubicBezTo>
                <a:cubicBezTo>
                  <a:pt x="13499" y="9587"/>
                  <a:pt x="13462" y="9607"/>
                  <a:pt x="13413" y="9665"/>
                </a:cubicBezTo>
                <a:cubicBezTo>
                  <a:pt x="13421" y="9577"/>
                  <a:pt x="13427" y="9519"/>
                  <a:pt x="13437" y="9436"/>
                </a:cubicBezTo>
                <a:lnTo>
                  <a:pt x="13437" y="9436"/>
                </a:lnTo>
                <a:cubicBezTo>
                  <a:pt x="13322" y="9474"/>
                  <a:pt x="13237" y="9504"/>
                  <a:pt x="13150" y="9535"/>
                </a:cubicBezTo>
                <a:cubicBezTo>
                  <a:pt x="13156" y="9468"/>
                  <a:pt x="13164" y="9400"/>
                  <a:pt x="13169" y="9334"/>
                </a:cubicBezTo>
                <a:cubicBezTo>
                  <a:pt x="13170" y="9336"/>
                  <a:pt x="13170" y="9337"/>
                  <a:pt x="13171" y="9338"/>
                </a:cubicBezTo>
                <a:cubicBezTo>
                  <a:pt x="13237" y="9305"/>
                  <a:pt x="13299" y="9259"/>
                  <a:pt x="13368" y="9245"/>
                </a:cubicBezTo>
                <a:cubicBezTo>
                  <a:pt x="13384" y="9242"/>
                  <a:pt x="13400" y="9241"/>
                  <a:pt x="13416" y="9241"/>
                </a:cubicBezTo>
                <a:close/>
                <a:moveTo>
                  <a:pt x="22628" y="9834"/>
                </a:moveTo>
                <a:cubicBezTo>
                  <a:pt x="22630" y="9834"/>
                  <a:pt x="22632" y="9835"/>
                  <a:pt x="22634" y="9835"/>
                </a:cubicBezTo>
                <a:cubicBezTo>
                  <a:pt x="22662" y="9839"/>
                  <a:pt x="22688" y="9866"/>
                  <a:pt x="22715" y="9884"/>
                </a:cubicBezTo>
                <a:cubicBezTo>
                  <a:pt x="22712" y="9896"/>
                  <a:pt x="22707" y="9911"/>
                  <a:pt x="22703" y="9923"/>
                </a:cubicBezTo>
                <a:cubicBezTo>
                  <a:pt x="22653" y="9917"/>
                  <a:pt x="22603" y="9911"/>
                  <a:pt x="22553" y="9905"/>
                </a:cubicBezTo>
                <a:cubicBezTo>
                  <a:pt x="22551" y="9890"/>
                  <a:pt x="22547" y="9877"/>
                  <a:pt x="22545" y="9864"/>
                </a:cubicBezTo>
                <a:cubicBezTo>
                  <a:pt x="22573" y="9854"/>
                  <a:pt x="22601" y="9834"/>
                  <a:pt x="22628" y="9834"/>
                </a:cubicBezTo>
                <a:close/>
                <a:moveTo>
                  <a:pt x="34423" y="9782"/>
                </a:moveTo>
                <a:lnTo>
                  <a:pt x="34423" y="9782"/>
                </a:lnTo>
                <a:cubicBezTo>
                  <a:pt x="34431" y="9783"/>
                  <a:pt x="34441" y="9786"/>
                  <a:pt x="34444" y="9791"/>
                </a:cubicBezTo>
                <a:cubicBezTo>
                  <a:pt x="34473" y="9844"/>
                  <a:pt x="34501" y="9899"/>
                  <a:pt x="34530" y="9952"/>
                </a:cubicBezTo>
                <a:cubicBezTo>
                  <a:pt x="34508" y="9959"/>
                  <a:pt x="34479" y="9976"/>
                  <a:pt x="34461" y="9976"/>
                </a:cubicBezTo>
                <a:cubicBezTo>
                  <a:pt x="34457" y="9976"/>
                  <a:pt x="34453" y="9975"/>
                  <a:pt x="34450" y="9973"/>
                </a:cubicBezTo>
                <a:cubicBezTo>
                  <a:pt x="34373" y="9922"/>
                  <a:pt x="34351" y="9857"/>
                  <a:pt x="34423" y="9782"/>
                </a:cubicBezTo>
                <a:close/>
                <a:moveTo>
                  <a:pt x="25667" y="9873"/>
                </a:moveTo>
                <a:cubicBezTo>
                  <a:pt x="25707" y="9873"/>
                  <a:pt x="25748" y="9906"/>
                  <a:pt x="25792" y="9985"/>
                </a:cubicBezTo>
                <a:cubicBezTo>
                  <a:pt x="25679" y="9972"/>
                  <a:pt x="25612" y="9966"/>
                  <a:pt x="25546" y="9958"/>
                </a:cubicBezTo>
                <a:cubicBezTo>
                  <a:pt x="25588" y="9905"/>
                  <a:pt x="25627" y="9873"/>
                  <a:pt x="25667" y="9873"/>
                </a:cubicBezTo>
                <a:close/>
                <a:moveTo>
                  <a:pt x="3579" y="9789"/>
                </a:moveTo>
                <a:cubicBezTo>
                  <a:pt x="3507" y="9886"/>
                  <a:pt x="3474" y="9935"/>
                  <a:pt x="3424" y="10005"/>
                </a:cubicBezTo>
                <a:cubicBezTo>
                  <a:pt x="3356" y="9862"/>
                  <a:pt x="3370" y="9796"/>
                  <a:pt x="3579" y="9789"/>
                </a:cubicBezTo>
                <a:close/>
                <a:moveTo>
                  <a:pt x="29887" y="9884"/>
                </a:moveTo>
                <a:cubicBezTo>
                  <a:pt x="29898" y="9899"/>
                  <a:pt x="29910" y="9915"/>
                  <a:pt x="29920" y="9931"/>
                </a:cubicBezTo>
                <a:cubicBezTo>
                  <a:pt x="29861" y="9967"/>
                  <a:pt x="29802" y="10001"/>
                  <a:pt x="29742" y="10039"/>
                </a:cubicBezTo>
                <a:cubicBezTo>
                  <a:pt x="29736" y="10031"/>
                  <a:pt x="29730" y="10021"/>
                  <a:pt x="29724" y="10014"/>
                </a:cubicBezTo>
                <a:cubicBezTo>
                  <a:pt x="29778" y="9969"/>
                  <a:pt x="29832" y="9926"/>
                  <a:pt x="29887" y="9884"/>
                </a:cubicBezTo>
                <a:close/>
                <a:moveTo>
                  <a:pt x="13454" y="9847"/>
                </a:moveTo>
                <a:cubicBezTo>
                  <a:pt x="13507" y="9907"/>
                  <a:pt x="13559" y="9966"/>
                  <a:pt x="13624" y="10040"/>
                </a:cubicBezTo>
                <a:cubicBezTo>
                  <a:pt x="13591" y="10042"/>
                  <a:pt x="13565" y="10044"/>
                  <a:pt x="13544" y="10044"/>
                </a:cubicBezTo>
                <a:cubicBezTo>
                  <a:pt x="13457" y="10044"/>
                  <a:pt x="13457" y="10012"/>
                  <a:pt x="13454" y="9847"/>
                </a:cubicBezTo>
                <a:close/>
                <a:moveTo>
                  <a:pt x="14111" y="9692"/>
                </a:moveTo>
                <a:cubicBezTo>
                  <a:pt x="14210" y="9772"/>
                  <a:pt x="14295" y="9843"/>
                  <a:pt x="14395" y="9926"/>
                </a:cubicBezTo>
                <a:cubicBezTo>
                  <a:pt x="14347" y="9974"/>
                  <a:pt x="14314" y="10009"/>
                  <a:pt x="14275" y="10045"/>
                </a:cubicBezTo>
                <a:cubicBezTo>
                  <a:pt x="14247" y="9994"/>
                  <a:pt x="14222" y="9952"/>
                  <a:pt x="14197" y="9911"/>
                </a:cubicBezTo>
                <a:cubicBezTo>
                  <a:pt x="14150" y="9927"/>
                  <a:pt x="14106" y="9946"/>
                  <a:pt x="14002" y="9985"/>
                </a:cubicBezTo>
                <a:cubicBezTo>
                  <a:pt x="14048" y="9861"/>
                  <a:pt x="14074" y="9790"/>
                  <a:pt x="14111" y="9692"/>
                </a:cubicBezTo>
                <a:close/>
                <a:moveTo>
                  <a:pt x="21947" y="9983"/>
                </a:moveTo>
                <a:cubicBezTo>
                  <a:pt x="21994" y="10044"/>
                  <a:pt x="22032" y="10092"/>
                  <a:pt x="22069" y="10140"/>
                </a:cubicBezTo>
                <a:cubicBezTo>
                  <a:pt x="22062" y="10154"/>
                  <a:pt x="22054" y="10165"/>
                  <a:pt x="22046" y="10177"/>
                </a:cubicBezTo>
                <a:cubicBezTo>
                  <a:pt x="21989" y="10151"/>
                  <a:pt x="21933" y="10128"/>
                  <a:pt x="21863" y="10096"/>
                </a:cubicBezTo>
                <a:cubicBezTo>
                  <a:pt x="21895" y="10051"/>
                  <a:pt x="21916" y="10023"/>
                  <a:pt x="21947" y="9983"/>
                </a:cubicBezTo>
                <a:close/>
                <a:moveTo>
                  <a:pt x="35223" y="9881"/>
                </a:moveTo>
                <a:cubicBezTo>
                  <a:pt x="35250" y="9883"/>
                  <a:pt x="35276" y="9884"/>
                  <a:pt x="35302" y="9885"/>
                </a:cubicBezTo>
                <a:lnTo>
                  <a:pt x="35549" y="10150"/>
                </a:lnTo>
                <a:cubicBezTo>
                  <a:pt x="35477" y="10154"/>
                  <a:pt x="35401" y="10178"/>
                  <a:pt x="35336" y="10178"/>
                </a:cubicBezTo>
                <a:cubicBezTo>
                  <a:pt x="35274" y="10178"/>
                  <a:pt x="35221" y="10156"/>
                  <a:pt x="35189" y="10074"/>
                </a:cubicBezTo>
                <a:cubicBezTo>
                  <a:pt x="35167" y="10022"/>
                  <a:pt x="35210" y="9946"/>
                  <a:pt x="35223" y="9881"/>
                </a:cubicBezTo>
                <a:close/>
                <a:moveTo>
                  <a:pt x="22850" y="10035"/>
                </a:moveTo>
                <a:cubicBezTo>
                  <a:pt x="22946" y="10114"/>
                  <a:pt x="23030" y="10183"/>
                  <a:pt x="23137" y="10271"/>
                </a:cubicBezTo>
                <a:cubicBezTo>
                  <a:pt x="23100" y="10283"/>
                  <a:pt x="23066" y="10289"/>
                  <a:pt x="23034" y="10289"/>
                </a:cubicBezTo>
                <a:cubicBezTo>
                  <a:pt x="22893" y="10289"/>
                  <a:pt x="22791" y="10190"/>
                  <a:pt x="22651" y="10156"/>
                </a:cubicBezTo>
                <a:cubicBezTo>
                  <a:pt x="22745" y="10098"/>
                  <a:pt x="22807" y="10062"/>
                  <a:pt x="22850" y="10035"/>
                </a:cubicBezTo>
                <a:close/>
                <a:moveTo>
                  <a:pt x="13889" y="10144"/>
                </a:moveTo>
                <a:cubicBezTo>
                  <a:pt x="13957" y="10171"/>
                  <a:pt x="14024" y="10199"/>
                  <a:pt x="14092" y="10228"/>
                </a:cubicBezTo>
                <a:cubicBezTo>
                  <a:pt x="14071" y="10265"/>
                  <a:pt x="14049" y="10302"/>
                  <a:pt x="14029" y="10339"/>
                </a:cubicBezTo>
                <a:cubicBezTo>
                  <a:pt x="13968" y="10297"/>
                  <a:pt x="13909" y="10258"/>
                  <a:pt x="13848" y="10216"/>
                </a:cubicBezTo>
                <a:cubicBezTo>
                  <a:pt x="13863" y="10192"/>
                  <a:pt x="13876" y="10167"/>
                  <a:pt x="13889" y="10144"/>
                </a:cubicBezTo>
                <a:close/>
                <a:moveTo>
                  <a:pt x="3850" y="10189"/>
                </a:moveTo>
                <a:cubicBezTo>
                  <a:pt x="3897" y="10189"/>
                  <a:pt x="3923" y="10239"/>
                  <a:pt x="3989" y="10369"/>
                </a:cubicBezTo>
                <a:cubicBezTo>
                  <a:pt x="3880" y="10316"/>
                  <a:pt x="3806" y="10280"/>
                  <a:pt x="3725" y="10239"/>
                </a:cubicBezTo>
                <a:cubicBezTo>
                  <a:pt x="3785" y="10208"/>
                  <a:pt x="3822" y="10189"/>
                  <a:pt x="3850" y="10189"/>
                </a:cubicBezTo>
                <a:close/>
                <a:moveTo>
                  <a:pt x="16161" y="10228"/>
                </a:moveTo>
                <a:cubicBezTo>
                  <a:pt x="16236" y="10287"/>
                  <a:pt x="16310" y="10348"/>
                  <a:pt x="16384" y="10410"/>
                </a:cubicBezTo>
                <a:cubicBezTo>
                  <a:pt x="16372" y="10418"/>
                  <a:pt x="16359" y="10430"/>
                  <a:pt x="16348" y="10438"/>
                </a:cubicBezTo>
                <a:cubicBezTo>
                  <a:pt x="16278" y="10380"/>
                  <a:pt x="16205" y="10320"/>
                  <a:pt x="16133" y="10261"/>
                </a:cubicBezTo>
                <a:cubicBezTo>
                  <a:pt x="16143" y="10250"/>
                  <a:pt x="16152" y="10239"/>
                  <a:pt x="16161" y="10228"/>
                </a:cubicBezTo>
                <a:close/>
                <a:moveTo>
                  <a:pt x="15544" y="10294"/>
                </a:moveTo>
                <a:cubicBezTo>
                  <a:pt x="15622" y="10294"/>
                  <a:pt x="15674" y="10319"/>
                  <a:pt x="15716" y="10369"/>
                </a:cubicBezTo>
                <a:cubicBezTo>
                  <a:pt x="15732" y="10388"/>
                  <a:pt x="15708" y="10441"/>
                  <a:pt x="15698" y="10481"/>
                </a:cubicBezTo>
                <a:lnTo>
                  <a:pt x="15698" y="10481"/>
                </a:lnTo>
                <a:cubicBezTo>
                  <a:pt x="15611" y="10437"/>
                  <a:pt x="15523" y="10393"/>
                  <a:pt x="15379" y="10320"/>
                </a:cubicBezTo>
                <a:cubicBezTo>
                  <a:pt x="15445" y="10303"/>
                  <a:pt x="15499" y="10294"/>
                  <a:pt x="15544" y="10294"/>
                </a:cubicBezTo>
                <a:close/>
                <a:moveTo>
                  <a:pt x="15699" y="10483"/>
                </a:moveTo>
                <a:cubicBezTo>
                  <a:pt x="15703" y="10484"/>
                  <a:pt x="15705" y="10485"/>
                  <a:pt x="15707" y="10487"/>
                </a:cubicBezTo>
                <a:cubicBezTo>
                  <a:pt x="15706" y="10488"/>
                  <a:pt x="15706" y="10491"/>
                  <a:pt x="15706" y="10493"/>
                </a:cubicBezTo>
                <a:lnTo>
                  <a:pt x="15706" y="10493"/>
                </a:lnTo>
                <a:cubicBezTo>
                  <a:pt x="15704" y="10491"/>
                  <a:pt x="15701" y="10489"/>
                  <a:pt x="15698" y="10486"/>
                </a:cubicBezTo>
                <a:cubicBezTo>
                  <a:pt x="15698" y="10485"/>
                  <a:pt x="15699" y="10484"/>
                  <a:pt x="15699" y="10483"/>
                </a:cubicBezTo>
                <a:close/>
                <a:moveTo>
                  <a:pt x="14890" y="10035"/>
                </a:moveTo>
                <a:cubicBezTo>
                  <a:pt x="14888" y="10131"/>
                  <a:pt x="14866" y="10202"/>
                  <a:pt x="14770" y="10235"/>
                </a:cubicBezTo>
                <a:cubicBezTo>
                  <a:pt x="14770" y="10236"/>
                  <a:pt x="14772" y="10236"/>
                  <a:pt x="14776" y="10237"/>
                </a:cubicBezTo>
                <a:cubicBezTo>
                  <a:pt x="14777" y="10235"/>
                  <a:pt x="14780" y="10234"/>
                  <a:pt x="14782" y="10233"/>
                </a:cubicBezTo>
                <a:cubicBezTo>
                  <a:pt x="14786" y="10237"/>
                  <a:pt x="14787" y="10239"/>
                  <a:pt x="14790" y="10243"/>
                </a:cubicBezTo>
                <a:cubicBezTo>
                  <a:pt x="14834" y="10268"/>
                  <a:pt x="14880" y="10291"/>
                  <a:pt x="14926" y="10316"/>
                </a:cubicBezTo>
                <a:cubicBezTo>
                  <a:pt x="14926" y="10313"/>
                  <a:pt x="14927" y="10311"/>
                  <a:pt x="14927" y="10308"/>
                </a:cubicBezTo>
                <a:cubicBezTo>
                  <a:pt x="14930" y="10311"/>
                  <a:pt x="14933" y="10313"/>
                  <a:pt x="14936" y="10316"/>
                </a:cubicBezTo>
                <a:cubicBezTo>
                  <a:pt x="14973" y="10298"/>
                  <a:pt x="15007" y="10287"/>
                  <a:pt x="15036" y="10287"/>
                </a:cubicBezTo>
                <a:cubicBezTo>
                  <a:pt x="15085" y="10287"/>
                  <a:pt x="15124" y="10319"/>
                  <a:pt x="15153" y="10404"/>
                </a:cubicBezTo>
                <a:cubicBezTo>
                  <a:pt x="15197" y="10535"/>
                  <a:pt x="15223" y="10591"/>
                  <a:pt x="15286" y="10591"/>
                </a:cubicBezTo>
                <a:cubicBezTo>
                  <a:pt x="15331" y="10591"/>
                  <a:pt x="15395" y="10561"/>
                  <a:pt x="15500" y="10511"/>
                </a:cubicBezTo>
                <a:cubicBezTo>
                  <a:pt x="15503" y="10510"/>
                  <a:pt x="15507" y="10509"/>
                  <a:pt x="15511" y="10509"/>
                </a:cubicBezTo>
                <a:cubicBezTo>
                  <a:pt x="15525" y="10509"/>
                  <a:pt x="15543" y="10516"/>
                  <a:pt x="15556" y="10521"/>
                </a:cubicBezTo>
                <a:cubicBezTo>
                  <a:pt x="15573" y="10530"/>
                  <a:pt x="15587" y="10544"/>
                  <a:pt x="15629" y="10576"/>
                </a:cubicBezTo>
                <a:cubicBezTo>
                  <a:pt x="15487" y="10635"/>
                  <a:pt x="15365" y="10706"/>
                  <a:pt x="15224" y="10706"/>
                </a:cubicBezTo>
                <a:cubicBezTo>
                  <a:pt x="15168" y="10706"/>
                  <a:pt x="15109" y="10694"/>
                  <a:pt x="15044" y="10666"/>
                </a:cubicBezTo>
                <a:cubicBezTo>
                  <a:pt x="14856" y="10583"/>
                  <a:pt x="14845" y="10603"/>
                  <a:pt x="14988" y="10453"/>
                </a:cubicBezTo>
                <a:cubicBezTo>
                  <a:pt x="15000" y="10440"/>
                  <a:pt x="15010" y="10426"/>
                  <a:pt x="15034" y="10396"/>
                </a:cubicBezTo>
                <a:cubicBezTo>
                  <a:pt x="15000" y="10369"/>
                  <a:pt x="14967" y="10343"/>
                  <a:pt x="14935" y="10316"/>
                </a:cubicBezTo>
                <a:cubicBezTo>
                  <a:pt x="14932" y="10317"/>
                  <a:pt x="14931" y="10317"/>
                  <a:pt x="14929" y="10318"/>
                </a:cubicBezTo>
                <a:cubicBezTo>
                  <a:pt x="14927" y="10318"/>
                  <a:pt x="14926" y="10317"/>
                  <a:pt x="14925" y="10317"/>
                </a:cubicBezTo>
                <a:cubicBezTo>
                  <a:pt x="14909" y="10411"/>
                  <a:pt x="14896" y="10509"/>
                  <a:pt x="14808" y="10509"/>
                </a:cubicBezTo>
                <a:cubicBezTo>
                  <a:pt x="14777" y="10509"/>
                  <a:pt x="14738" y="10497"/>
                  <a:pt x="14686" y="10469"/>
                </a:cubicBezTo>
                <a:cubicBezTo>
                  <a:pt x="14690" y="10386"/>
                  <a:pt x="14888" y="10367"/>
                  <a:pt x="14789" y="10244"/>
                </a:cubicBezTo>
                <a:cubicBezTo>
                  <a:pt x="14784" y="10242"/>
                  <a:pt x="14780" y="10239"/>
                  <a:pt x="14775" y="10237"/>
                </a:cubicBezTo>
                <a:cubicBezTo>
                  <a:pt x="14700" y="10277"/>
                  <a:pt x="14628" y="10317"/>
                  <a:pt x="14529" y="10373"/>
                </a:cubicBezTo>
                <a:cubicBezTo>
                  <a:pt x="14654" y="10092"/>
                  <a:pt x="14654" y="10092"/>
                  <a:pt x="14890" y="10035"/>
                </a:cubicBezTo>
                <a:close/>
                <a:moveTo>
                  <a:pt x="22215" y="9949"/>
                </a:moveTo>
                <a:cubicBezTo>
                  <a:pt x="22344" y="9949"/>
                  <a:pt x="22353" y="10094"/>
                  <a:pt x="22429" y="10144"/>
                </a:cubicBezTo>
                <a:cubicBezTo>
                  <a:pt x="22500" y="10323"/>
                  <a:pt x="22672" y="10386"/>
                  <a:pt x="22819" y="10479"/>
                </a:cubicBezTo>
                <a:cubicBezTo>
                  <a:pt x="22891" y="10523"/>
                  <a:pt x="22964" y="10563"/>
                  <a:pt x="23019" y="10641"/>
                </a:cubicBezTo>
                <a:cubicBezTo>
                  <a:pt x="22903" y="10598"/>
                  <a:pt x="22786" y="10556"/>
                  <a:pt x="22647" y="10505"/>
                </a:cubicBezTo>
                <a:cubicBezTo>
                  <a:pt x="22620" y="10578"/>
                  <a:pt x="22592" y="10655"/>
                  <a:pt x="22563" y="10732"/>
                </a:cubicBezTo>
                <a:cubicBezTo>
                  <a:pt x="22360" y="10718"/>
                  <a:pt x="22520" y="10560"/>
                  <a:pt x="22453" y="10468"/>
                </a:cubicBezTo>
                <a:cubicBezTo>
                  <a:pt x="22445" y="10465"/>
                  <a:pt x="22438" y="10463"/>
                  <a:pt x="22431" y="10463"/>
                </a:cubicBezTo>
                <a:cubicBezTo>
                  <a:pt x="22379" y="10463"/>
                  <a:pt x="22354" y="10562"/>
                  <a:pt x="22275" y="10562"/>
                </a:cubicBezTo>
                <a:cubicBezTo>
                  <a:pt x="22261" y="10562"/>
                  <a:pt x="22246" y="10559"/>
                  <a:pt x="22229" y="10552"/>
                </a:cubicBezTo>
                <a:cubicBezTo>
                  <a:pt x="22135" y="10515"/>
                  <a:pt x="22062" y="10492"/>
                  <a:pt x="21988" y="10372"/>
                </a:cubicBezTo>
                <a:lnTo>
                  <a:pt x="21988" y="10372"/>
                </a:lnTo>
                <a:cubicBezTo>
                  <a:pt x="22048" y="10381"/>
                  <a:pt x="22082" y="10386"/>
                  <a:pt x="22113" y="10389"/>
                </a:cubicBezTo>
                <a:cubicBezTo>
                  <a:pt x="22127" y="10390"/>
                  <a:pt x="22141" y="10390"/>
                  <a:pt x="22158" y="10390"/>
                </a:cubicBezTo>
                <a:cubicBezTo>
                  <a:pt x="22175" y="10390"/>
                  <a:pt x="22195" y="10390"/>
                  <a:pt x="22219" y="10390"/>
                </a:cubicBezTo>
                <a:cubicBezTo>
                  <a:pt x="22205" y="10317"/>
                  <a:pt x="22193" y="10253"/>
                  <a:pt x="22171" y="10138"/>
                </a:cubicBezTo>
                <a:lnTo>
                  <a:pt x="22171" y="10138"/>
                </a:lnTo>
                <a:cubicBezTo>
                  <a:pt x="22274" y="10141"/>
                  <a:pt x="22353" y="10144"/>
                  <a:pt x="22429" y="10146"/>
                </a:cubicBezTo>
                <a:cubicBezTo>
                  <a:pt x="22339" y="10088"/>
                  <a:pt x="22250" y="10032"/>
                  <a:pt x="22141" y="9962"/>
                </a:cubicBezTo>
                <a:cubicBezTo>
                  <a:pt x="22170" y="9953"/>
                  <a:pt x="22194" y="9949"/>
                  <a:pt x="22215" y="9949"/>
                </a:cubicBezTo>
                <a:close/>
                <a:moveTo>
                  <a:pt x="20702" y="10156"/>
                </a:moveTo>
                <a:cubicBezTo>
                  <a:pt x="20738" y="10212"/>
                  <a:pt x="20774" y="10269"/>
                  <a:pt x="20821" y="10343"/>
                </a:cubicBezTo>
                <a:cubicBezTo>
                  <a:pt x="20932" y="10284"/>
                  <a:pt x="21034" y="10229"/>
                  <a:pt x="21098" y="10193"/>
                </a:cubicBezTo>
                <a:cubicBezTo>
                  <a:pt x="21312" y="10219"/>
                  <a:pt x="21499" y="10243"/>
                  <a:pt x="21735" y="10271"/>
                </a:cubicBezTo>
                <a:cubicBezTo>
                  <a:pt x="21746" y="10291"/>
                  <a:pt x="21790" y="10360"/>
                  <a:pt x="21850" y="10459"/>
                </a:cubicBezTo>
                <a:cubicBezTo>
                  <a:pt x="21616" y="10444"/>
                  <a:pt x="21415" y="10433"/>
                  <a:pt x="21176" y="10418"/>
                </a:cubicBezTo>
                <a:lnTo>
                  <a:pt x="21176" y="10418"/>
                </a:lnTo>
                <a:cubicBezTo>
                  <a:pt x="21206" y="10527"/>
                  <a:pt x="21238" y="10640"/>
                  <a:pt x="21272" y="10766"/>
                </a:cubicBezTo>
                <a:cubicBezTo>
                  <a:pt x="21268" y="10767"/>
                  <a:pt x="21263" y="10767"/>
                  <a:pt x="21259" y="10767"/>
                </a:cubicBezTo>
                <a:cubicBezTo>
                  <a:pt x="21110" y="10767"/>
                  <a:pt x="21089" y="10527"/>
                  <a:pt x="20930" y="10527"/>
                </a:cubicBezTo>
                <a:cubicBezTo>
                  <a:pt x="20905" y="10527"/>
                  <a:pt x="20877" y="10533"/>
                  <a:pt x="20845" y="10546"/>
                </a:cubicBezTo>
                <a:cubicBezTo>
                  <a:pt x="20873" y="10605"/>
                  <a:pt x="20899" y="10661"/>
                  <a:pt x="20939" y="10744"/>
                </a:cubicBezTo>
                <a:cubicBezTo>
                  <a:pt x="20798" y="10712"/>
                  <a:pt x="20686" y="10684"/>
                  <a:pt x="20574" y="10658"/>
                </a:cubicBezTo>
                <a:cubicBezTo>
                  <a:pt x="20593" y="10594"/>
                  <a:pt x="20618" y="10514"/>
                  <a:pt x="20636" y="10443"/>
                </a:cubicBezTo>
                <a:cubicBezTo>
                  <a:pt x="20616" y="10425"/>
                  <a:pt x="20599" y="10418"/>
                  <a:pt x="20584" y="10418"/>
                </a:cubicBezTo>
                <a:cubicBezTo>
                  <a:pt x="20524" y="10418"/>
                  <a:pt x="20493" y="10529"/>
                  <a:pt x="20440" y="10529"/>
                </a:cubicBezTo>
                <a:cubicBezTo>
                  <a:pt x="20421" y="10529"/>
                  <a:pt x="20400" y="10516"/>
                  <a:pt x="20374" y="10480"/>
                </a:cubicBezTo>
                <a:cubicBezTo>
                  <a:pt x="20298" y="10448"/>
                  <a:pt x="20223" y="10416"/>
                  <a:pt x="20146" y="10384"/>
                </a:cubicBezTo>
                <a:cubicBezTo>
                  <a:pt x="20201" y="10355"/>
                  <a:pt x="20234" y="10338"/>
                  <a:pt x="20259" y="10338"/>
                </a:cubicBezTo>
                <a:cubicBezTo>
                  <a:pt x="20298" y="10338"/>
                  <a:pt x="20320" y="10378"/>
                  <a:pt x="20375" y="10480"/>
                </a:cubicBezTo>
                <a:cubicBezTo>
                  <a:pt x="20396" y="10376"/>
                  <a:pt x="20418" y="10271"/>
                  <a:pt x="20441" y="10162"/>
                </a:cubicBezTo>
                <a:cubicBezTo>
                  <a:pt x="20527" y="10161"/>
                  <a:pt x="20615" y="10159"/>
                  <a:pt x="20702" y="10156"/>
                </a:cubicBezTo>
                <a:close/>
                <a:moveTo>
                  <a:pt x="26190" y="10620"/>
                </a:moveTo>
                <a:cubicBezTo>
                  <a:pt x="26253" y="10620"/>
                  <a:pt x="26302" y="10674"/>
                  <a:pt x="26355" y="10704"/>
                </a:cubicBezTo>
                <a:cubicBezTo>
                  <a:pt x="26351" y="10727"/>
                  <a:pt x="26350" y="10750"/>
                  <a:pt x="26349" y="10771"/>
                </a:cubicBezTo>
                <a:cubicBezTo>
                  <a:pt x="26253" y="10765"/>
                  <a:pt x="26157" y="10760"/>
                  <a:pt x="26013" y="10753"/>
                </a:cubicBezTo>
                <a:cubicBezTo>
                  <a:pt x="26085" y="10652"/>
                  <a:pt x="26142" y="10620"/>
                  <a:pt x="26190" y="10620"/>
                </a:cubicBezTo>
                <a:close/>
                <a:moveTo>
                  <a:pt x="15707" y="10496"/>
                </a:moveTo>
                <a:cubicBezTo>
                  <a:pt x="15830" y="10592"/>
                  <a:pt x="15783" y="10701"/>
                  <a:pt x="15752" y="10808"/>
                </a:cubicBezTo>
                <a:lnTo>
                  <a:pt x="15681" y="10808"/>
                </a:lnTo>
                <a:cubicBezTo>
                  <a:pt x="15690" y="10704"/>
                  <a:pt x="15700" y="10600"/>
                  <a:pt x="15707" y="10496"/>
                </a:cubicBezTo>
                <a:close/>
                <a:moveTo>
                  <a:pt x="21921" y="10677"/>
                </a:moveTo>
                <a:cubicBezTo>
                  <a:pt x="22002" y="10677"/>
                  <a:pt x="22038" y="10715"/>
                  <a:pt x="22040" y="10797"/>
                </a:cubicBezTo>
                <a:cubicBezTo>
                  <a:pt x="22040" y="10816"/>
                  <a:pt x="21992" y="10852"/>
                  <a:pt x="21991" y="10852"/>
                </a:cubicBezTo>
                <a:cubicBezTo>
                  <a:pt x="21991" y="10852"/>
                  <a:pt x="21991" y="10852"/>
                  <a:pt x="21991" y="10852"/>
                </a:cubicBezTo>
                <a:cubicBezTo>
                  <a:pt x="21938" y="10807"/>
                  <a:pt x="21886" y="10759"/>
                  <a:pt x="21814" y="10691"/>
                </a:cubicBezTo>
                <a:cubicBezTo>
                  <a:pt x="21856" y="10682"/>
                  <a:pt x="21891" y="10677"/>
                  <a:pt x="21921" y="10677"/>
                </a:cubicBezTo>
                <a:close/>
                <a:moveTo>
                  <a:pt x="4363" y="10456"/>
                </a:moveTo>
                <a:cubicBezTo>
                  <a:pt x="4474" y="10456"/>
                  <a:pt x="4758" y="10715"/>
                  <a:pt x="4829" y="10886"/>
                </a:cubicBezTo>
                <a:cubicBezTo>
                  <a:pt x="4684" y="10838"/>
                  <a:pt x="4603" y="10661"/>
                  <a:pt x="4435" y="10661"/>
                </a:cubicBezTo>
                <a:cubicBezTo>
                  <a:pt x="4393" y="10661"/>
                  <a:pt x="4346" y="10672"/>
                  <a:pt x="4292" y="10699"/>
                </a:cubicBezTo>
                <a:cubicBezTo>
                  <a:pt x="4320" y="10578"/>
                  <a:pt x="4335" y="10515"/>
                  <a:pt x="4349" y="10458"/>
                </a:cubicBezTo>
                <a:cubicBezTo>
                  <a:pt x="4353" y="10457"/>
                  <a:pt x="4358" y="10456"/>
                  <a:pt x="4363" y="10456"/>
                </a:cubicBezTo>
                <a:close/>
                <a:moveTo>
                  <a:pt x="22355" y="10796"/>
                </a:moveTo>
                <a:cubicBezTo>
                  <a:pt x="22344" y="10903"/>
                  <a:pt x="22288" y="10911"/>
                  <a:pt x="22230" y="10911"/>
                </a:cubicBezTo>
                <a:cubicBezTo>
                  <a:pt x="22219" y="10911"/>
                  <a:pt x="22208" y="10911"/>
                  <a:pt x="22198" y="10911"/>
                </a:cubicBezTo>
                <a:cubicBezTo>
                  <a:pt x="22159" y="10911"/>
                  <a:pt x="22123" y="10915"/>
                  <a:pt x="22105" y="10953"/>
                </a:cubicBezTo>
                <a:lnTo>
                  <a:pt x="22105" y="10953"/>
                </a:lnTo>
                <a:cubicBezTo>
                  <a:pt x="22141" y="10841"/>
                  <a:pt x="22155" y="10838"/>
                  <a:pt x="22355" y="10796"/>
                </a:cubicBezTo>
                <a:close/>
                <a:moveTo>
                  <a:pt x="3050" y="5095"/>
                </a:moveTo>
                <a:cubicBezTo>
                  <a:pt x="3100" y="5095"/>
                  <a:pt x="3131" y="5163"/>
                  <a:pt x="3155" y="5163"/>
                </a:cubicBezTo>
                <a:cubicBezTo>
                  <a:pt x="3156" y="5163"/>
                  <a:pt x="3158" y="5163"/>
                  <a:pt x="3159" y="5163"/>
                </a:cubicBezTo>
                <a:cubicBezTo>
                  <a:pt x="3359" y="5163"/>
                  <a:pt x="3413" y="5315"/>
                  <a:pt x="3510" y="5440"/>
                </a:cubicBezTo>
                <a:cubicBezTo>
                  <a:pt x="3604" y="5562"/>
                  <a:pt x="3729" y="5663"/>
                  <a:pt x="3848" y="5764"/>
                </a:cubicBezTo>
                <a:cubicBezTo>
                  <a:pt x="3924" y="5830"/>
                  <a:pt x="3991" y="5874"/>
                  <a:pt x="3980" y="6004"/>
                </a:cubicBezTo>
                <a:cubicBezTo>
                  <a:pt x="3975" y="6073"/>
                  <a:pt x="4072" y="6181"/>
                  <a:pt x="4148" y="6218"/>
                </a:cubicBezTo>
                <a:cubicBezTo>
                  <a:pt x="4219" y="6253"/>
                  <a:pt x="4266" y="6272"/>
                  <a:pt x="4276" y="6353"/>
                </a:cubicBezTo>
                <a:cubicBezTo>
                  <a:pt x="4281" y="6390"/>
                  <a:pt x="4308" y="6455"/>
                  <a:pt x="4320" y="6455"/>
                </a:cubicBezTo>
                <a:cubicBezTo>
                  <a:pt x="4320" y="6455"/>
                  <a:pt x="4320" y="6455"/>
                  <a:pt x="4320" y="6455"/>
                </a:cubicBezTo>
                <a:cubicBezTo>
                  <a:pt x="4331" y="6454"/>
                  <a:pt x="4341" y="6453"/>
                  <a:pt x="4351" y="6453"/>
                </a:cubicBezTo>
                <a:cubicBezTo>
                  <a:pt x="4541" y="6453"/>
                  <a:pt x="4530" y="6661"/>
                  <a:pt x="4626" y="6754"/>
                </a:cubicBezTo>
                <a:cubicBezTo>
                  <a:pt x="4728" y="6851"/>
                  <a:pt x="4795" y="6981"/>
                  <a:pt x="4876" y="7097"/>
                </a:cubicBezTo>
                <a:cubicBezTo>
                  <a:pt x="4888" y="7112"/>
                  <a:pt x="4891" y="7143"/>
                  <a:pt x="4903" y="7148"/>
                </a:cubicBezTo>
                <a:cubicBezTo>
                  <a:pt x="5158" y="7227"/>
                  <a:pt x="5249" y="7474"/>
                  <a:pt x="5388" y="7653"/>
                </a:cubicBezTo>
                <a:cubicBezTo>
                  <a:pt x="5538" y="7846"/>
                  <a:pt x="5707" y="7988"/>
                  <a:pt x="5911" y="8111"/>
                </a:cubicBezTo>
                <a:cubicBezTo>
                  <a:pt x="5969" y="8146"/>
                  <a:pt x="5986" y="8218"/>
                  <a:pt x="6006" y="8297"/>
                </a:cubicBezTo>
                <a:cubicBezTo>
                  <a:pt x="6037" y="8424"/>
                  <a:pt x="6164" y="8526"/>
                  <a:pt x="6253" y="8638"/>
                </a:cubicBezTo>
                <a:cubicBezTo>
                  <a:pt x="6447" y="8880"/>
                  <a:pt x="6646" y="9120"/>
                  <a:pt x="6835" y="9368"/>
                </a:cubicBezTo>
                <a:cubicBezTo>
                  <a:pt x="6895" y="9446"/>
                  <a:pt x="6957" y="9503"/>
                  <a:pt x="7055" y="9503"/>
                </a:cubicBezTo>
                <a:cubicBezTo>
                  <a:pt x="7098" y="9503"/>
                  <a:pt x="7150" y="9492"/>
                  <a:pt x="7211" y="9466"/>
                </a:cubicBezTo>
                <a:lnTo>
                  <a:pt x="7211" y="9466"/>
                </a:lnTo>
                <a:cubicBezTo>
                  <a:pt x="7138" y="9554"/>
                  <a:pt x="7102" y="9598"/>
                  <a:pt x="7054" y="9657"/>
                </a:cubicBezTo>
                <a:cubicBezTo>
                  <a:pt x="7222" y="9844"/>
                  <a:pt x="7392" y="10019"/>
                  <a:pt x="7544" y="10211"/>
                </a:cubicBezTo>
                <a:cubicBezTo>
                  <a:pt x="7591" y="10273"/>
                  <a:pt x="7564" y="10398"/>
                  <a:pt x="7615" y="10457"/>
                </a:cubicBezTo>
                <a:cubicBezTo>
                  <a:pt x="7714" y="10568"/>
                  <a:pt x="7843" y="10654"/>
                  <a:pt x="8004" y="10786"/>
                </a:cubicBezTo>
                <a:cubicBezTo>
                  <a:pt x="7987" y="10783"/>
                  <a:pt x="7970" y="10782"/>
                  <a:pt x="7955" y="10782"/>
                </a:cubicBezTo>
                <a:cubicBezTo>
                  <a:pt x="7781" y="10782"/>
                  <a:pt x="7717" y="10959"/>
                  <a:pt x="7558" y="10959"/>
                </a:cubicBezTo>
                <a:cubicBezTo>
                  <a:pt x="7552" y="10959"/>
                  <a:pt x="7546" y="10958"/>
                  <a:pt x="7540" y="10958"/>
                </a:cubicBezTo>
                <a:cubicBezTo>
                  <a:pt x="7535" y="10957"/>
                  <a:pt x="7529" y="10957"/>
                  <a:pt x="7524" y="10957"/>
                </a:cubicBezTo>
                <a:cubicBezTo>
                  <a:pt x="7516" y="10957"/>
                  <a:pt x="7509" y="10958"/>
                  <a:pt x="7503" y="10958"/>
                </a:cubicBezTo>
                <a:cubicBezTo>
                  <a:pt x="7487" y="10958"/>
                  <a:pt x="7483" y="10953"/>
                  <a:pt x="7483" y="10917"/>
                </a:cubicBezTo>
                <a:cubicBezTo>
                  <a:pt x="7483" y="10901"/>
                  <a:pt x="7204" y="10769"/>
                  <a:pt x="7183" y="10765"/>
                </a:cubicBezTo>
                <a:cubicBezTo>
                  <a:pt x="6983" y="10733"/>
                  <a:pt x="6840" y="10629"/>
                  <a:pt x="6759" y="10440"/>
                </a:cubicBezTo>
                <a:cubicBezTo>
                  <a:pt x="6654" y="10448"/>
                  <a:pt x="6539" y="10458"/>
                  <a:pt x="6459" y="10464"/>
                </a:cubicBezTo>
                <a:cubicBezTo>
                  <a:pt x="6420" y="10341"/>
                  <a:pt x="6393" y="10249"/>
                  <a:pt x="6346" y="10098"/>
                </a:cubicBezTo>
                <a:cubicBezTo>
                  <a:pt x="6289" y="10207"/>
                  <a:pt x="6264" y="10254"/>
                  <a:pt x="6237" y="10305"/>
                </a:cubicBezTo>
                <a:cubicBezTo>
                  <a:pt x="6056" y="10243"/>
                  <a:pt x="6257" y="10155"/>
                  <a:pt x="6217" y="10062"/>
                </a:cubicBezTo>
                <a:cubicBezTo>
                  <a:pt x="6185" y="10060"/>
                  <a:pt x="6142" y="10057"/>
                  <a:pt x="6074" y="10051"/>
                </a:cubicBezTo>
                <a:cubicBezTo>
                  <a:pt x="6067" y="10020"/>
                  <a:pt x="6065" y="9952"/>
                  <a:pt x="6032" y="9915"/>
                </a:cubicBezTo>
                <a:cubicBezTo>
                  <a:pt x="6022" y="9904"/>
                  <a:pt x="6004" y="9901"/>
                  <a:pt x="5981" y="9901"/>
                </a:cubicBezTo>
                <a:cubicBezTo>
                  <a:pt x="5953" y="9901"/>
                  <a:pt x="5919" y="9906"/>
                  <a:pt x="5888" y="9906"/>
                </a:cubicBezTo>
                <a:cubicBezTo>
                  <a:pt x="5886" y="9906"/>
                  <a:pt x="5884" y="9906"/>
                  <a:pt x="5883" y="9906"/>
                </a:cubicBezTo>
                <a:cubicBezTo>
                  <a:pt x="5898" y="9860"/>
                  <a:pt x="5911" y="9823"/>
                  <a:pt x="5924" y="9780"/>
                </a:cubicBezTo>
                <a:cubicBezTo>
                  <a:pt x="5764" y="9717"/>
                  <a:pt x="5678" y="9589"/>
                  <a:pt x="5591" y="9441"/>
                </a:cubicBezTo>
                <a:cubicBezTo>
                  <a:pt x="5521" y="9323"/>
                  <a:pt x="5327" y="9292"/>
                  <a:pt x="5312" y="9103"/>
                </a:cubicBezTo>
                <a:cubicBezTo>
                  <a:pt x="5252" y="9106"/>
                  <a:pt x="5195" y="9109"/>
                  <a:pt x="5125" y="9112"/>
                </a:cubicBezTo>
                <a:cubicBezTo>
                  <a:pt x="5138" y="9054"/>
                  <a:pt x="5150" y="8999"/>
                  <a:pt x="5161" y="8955"/>
                </a:cubicBezTo>
                <a:cubicBezTo>
                  <a:pt x="5091" y="8898"/>
                  <a:pt x="5015" y="8854"/>
                  <a:pt x="4966" y="8790"/>
                </a:cubicBezTo>
                <a:cubicBezTo>
                  <a:pt x="4916" y="8721"/>
                  <a:pt x="4891" y="8630"/>
                  <a:pt x="4841" y="8521"/>
                </a:cubicBezTo>
                <a:cubicBezTo>
                  <a:pt x="4766" y="8546"/>
                  <a:pt x="4689" y="8571"/>
                  <a:pt x="4620" y="8593"/>
                </a:cubicBezTo>
                <a:cubicBezTo>
                  <a:pt x="4622" y="8588"/>
                  <a:pt x="4632" y="8566"/>
                  <a:pt x="4648" y="8550"/>
                </a:cubicBezTo>
                <a:cubicBezTo>
                  <a:pt x="4734" y="8471"/>
                  <a:pt x="4757" y="8368"/>
                  <a:pt x="4668" y="8297"/>
                </a:cubicBezTo>
                <a:cubicBezTo>
                  <a:pt x="4569" y="8221"/>
                  <a:pt x="4457" y="8186"/>
                  <a:pt x="4408" y="8035"/>
                </a:cubicBezTo>
                <a:cubicBezTo>
                  <a:pt x="4376" y="7930"/>
                  <a:pt x="4231" y="7859"/>
                  <a:pt x="4132" y="7779"/>
                </a:cubicBezTo>
                <a:cubicBezTo>
                  <a:pt x="4035" y="7700"/>
                  <a:pt x="3929" y="7628"/>
                  <a:pt x="3812" y="7541"/>
                </a:cubicBezTo>
                <a:cubicBezTo>
                  <a:pt x="3898" y="7457"/>
                  <a:pt x="3966" y="7389"/>
                  <a:pt x="4035" y="7321"/>
                </a:cubicBezTo>
                <a:cubicBezTo>
                  <a:pt x="3912" y="7244"/>
                  <a:pt x="3801" y="7174"/>
                  <a:pt x="3684" y="7101"/>
                </a:cubicBezTo>
                <a:cubicBezTo>
                  <a:pt x="3721" y="7018"/>
                  <a:pt x="3747" y="6957"/>
                  <a:pt x="3771" y="6904"/>
                </a:cubicBezTo>
                <a:cubicBezTo>
                  <a:pt x="3704" y="6863"/>
                  <a:pt x="3611" y="6840"/>
                  <a:pt x="3599" y="6793"/>
                </a:cubicBezTo>
                <a:cubicBezTo>
                  <a:pt x="3585" y="6747"/>
                  <a:pt x="3565" y="6734"/>
                  <a:pt x="3542" y="6734"/>
                </a:cubicBezTo>
                <a:cubicBezTo>
                  <a:pt x="3514" y="6734"/>
                  <a:pt x="3482" y="6755"/>
                  <a:pt x="3456" y="6755"/>
                </a:cubicBezTo>
                <a:cubicBezTo>
                  <a:pt x="3445" y="6755"/>
                  <a:pt x="3436" y="6752"/>
                  <a:pt x="3428" y="6742"/>
                </a:cubicBezTo>
                <a:cubicBezTo>
                  <a:pt x="3379" y="6682"/>
                  <a:pt x="3333" y="6619"/>
                  <a:pt x="3288" y="6562"/>
                </a:cubicBezTo>
                <a:cubicBezTo>
                  <a:pt x="3365" y="6445"/>
                  <a:pt x="3431" y="6346"/>
                  <a:pt x="3486" y="6259"/>
                </a:cubicBezTo>
                <a:cubicBezTo>
                  <a:pt x="3391" y="6197"/>
                  <a:pt x="3273" y="6158"/>
                  <a:pt x="3217" y="6075"/>
                </a:cubicBezTo>
                <a:cubicBezTo>
                  <a:pt x="3160" y="5992"/>
                  <a:pt x="3166" y="5866"/>
                  <a:pt x="3141" y="5738"/>
                </a:cubicBezTo>
                <a:cubicBezTo>
                  <a:pt x="3114" y="5743"/>
                  <a:pt x="3054" y="5752"/>
                  <a:pt x="2994" y="5763"/>
                </a:cubicBezTo>
                <a:cubicBezTo>
                  <a:pt x="3225" y="5606"/>
                  <a:pt x="3033" y="5445"/>
                  <a:pt x="3002" y="5299"/>
                </a:cubicBezTo>
                <a:cubicBezTo>
                  <a:pt x="2988" y="5233"/>
                  <a:pt x="2929" y="5179"/>
                  <a:pt x="3000" y="5118"/>
                </a:cubicBezTo>
                <a:cubicBezTo>
                  <a:pt x="3018" y="5102"/>
                  <a:pt x="3035" y="5095"/>
                  <a:pt x="3050" y="5095"/>
                </a:cubicBezTo>
                <a:close/>
                <a:moveTo>
                  <a:pt x="7961" y="10917"/>
                </a:moveTo>
                <a:cubicBezTo>
                  <a:pt x="8012" y="10917"/>
                  <a:pt x="8036" y="10961"/>
                  <a:pt x="8068" y="11058"/>
                </a:cubicBezTo>
                <a:cubicBezTo>
                  <a:pt x="7971" y="11034"/>
                  <a:pt x="7880" y="11011"/>
                  <a:pt x="7786" y="10988"/>
                </a:cubicBezTo>
                <a:cubicBezTo>
                  <a:pt x="7869" y="10942"/>
                  <a:pt x="7923" y="10917"/>
                  <a:pt x="7961" y="10917"/>
                </a:cubicBezTo>
                <a:close/>
                <a:moveTo>
                  <a:pt x="6188" y="10718"/>
                </a:moveTo>
                <a:cubicBezTo>
                  <a:pt x="6374" y="10746"/>
                  <a:pt x="6434" y="10919"/>
                  <a:pt x="6572" y="10919"/>
                </a:cubicBezTo>
                <a:cubicBezTo>
                  <a:pt x="6618" y="10919"/>
                  <a:pt x="6674" y="10900"/>
                  <a:pt x="6745" y="10849"/>
                </a:cubicBezTo>
                <a:lnTo>
                  <a:pt x="6745" y="10849"/>
                </a:lnTo>
                <a:cubicBezTo>
                  <a:pt x="6694" y="10949"/>
                  <a:pt x="6663" y="11011"/>
                  <a:pt x="6636" y="11065"/>
                </a:cubicBezTo>
                <a:cubicBezTo>
                  <a:pt x="6557" y="11025"/>
                  <a:pt x="6408" y="10957"/>
                  <a:pt x="6268" y="10870"/>
                </a:cubicBezTo>
                <a:cubicBezTo>
                  <a:pt x="6225" y="10844"/>
                  <a:pt x="6214" y="10770"/>
                  <a:pt x="6188" y="10718"/>
                </a:cubicBezTo>
                <a:close/>
                <a:moveTo>
                  <a:pt x="16130" y="10667"/>
                </a:moveTo>
                <a:lnTo>
                  <a:pt x="16130" y="10667"/>
                </a:lnTo>
                <a:cubicBezTo>
                  <a:pt x="16227" y="10831"/>
                  <a:pt x="16130" y="10943"/>
                  <a:pt x="16060" y="11067"/>
                </a:cubicBezTo>
                <a:cubicBezTo>
                  <a:pt x="16051" y="10979"/>
                  <a:pt x="16044" y="10890"/>
                  <a:pt x="16034" y="10802"/>
                </a:cubicBezTo>
                <a:cubicBezTo>
                  <a:pt x="15963" y="10862"/>
                  <a:pt x="15895" y="10920"/>
                  <a:pt x="15788" y="11011"/>
                </a:cubicBezTo>
                <a:cubicBezTo>
                  <a:pt x="15813" y="10852"/>
                  <a:pt x="15838" y="10742"/>
                  <a:pt x="15961" y="10742"/>
                </a:cubicBezTo>
                <a:cubicBezTo>
                  <a:pt x="15984" y="10742"/>
                  <a:pt x="16010" y="10746"/>
                  <a:pt x="16039" y="10754"/>
                </a:cubicBezTo>
                <a:cubicBezTo>
                  <a:pt x="16066" y="10729"/>
                  <a:pt x="16092" y="10704"/>
                  <a:pt x="16130" y="10667"/>
                </a:cubicBezTo>
                <a:close/>
                <a:moveTo>
                  <a:pt x="24537" y="11119"/>
                </a:moveTo>
                <a:lnTo>
                  <a:pt x="24537" y="11119"/>
                </a:lnTo>
                <a:cubicBezTo>
                  <a:pt x="24535" y="11178"/>
                  <a:pt x="24546" y="11229"/>
                  <a:pt x="24527" y="11242"/>
                </a:cubicBezTo>
                <a:cubicBezTo>
                  <a:pt x="24502" y="11261"/>
                  <a:pt x="24457" y="11254"/>
                  <a:pt x="24421" y="11258"/>
                </a:cubicBezTo>
                <a:cubicBezTo>
                  <a:pt x="24417" y="11223"/>
                  <a:pt x="24400" y="11177"/>
                  <a:pt x="24413" y="11156"/>
                </a:cubicBezTo>
                <a:cubicBezTo>
                  <a:pt x="24429" y="11134"/>
                  <a:pt x="24478" y="11135"/>
                  <a:pt x="24537" y="11119"/>
                </a:cubicBezTo>
                <a:close/>
                <a:moveTo>
                  <a:pt x="15895" y="11202"/>
                </a:moveTo>
                <a:cubicBezTo>
                  <a:pt x="15898" y="11235"/>
                  <a:pt x="15901" y="11271"/>
                  <a:pt x="15904" y="11304"/>
                </a:cubicBezTo>
                <a:cubicBezTo>
                  <a:pt x="15878" y="11307"/>
                  <a:pt x="15851" y="11315"/>
                  <a:pt x="15826" y="11315"/>
                </a:cubicBezTo>
                <a:cubicBezTo>
                  <a:pt x="15817" y="11315"/>
                  <a:pt x="15809" y="11314"/>
                  <a:pt x="15801" y="11311"/>
                </a:cubicBezTo>
                <a:cubicBezTo>
                  <a:pt x="15783" y="11304"/>
                  <a:pt x="15774" y="11265"/>
                  <a:pt x="15755" y="11230"/>
                </a:cubicBezTo>
                <a:cubicBezTo>
                  <a:pt x="15831" y="11214"/>
                  <a:pt x="15862" y="11208"/>
                  <a:pt x="15895" y="11202"/>
                </a:cubicBezTo>
                <a:close/>
                <a:moveTo>
                  <a:pt x="7880" y="11208"/>
                </a:moveTo>
                <a:cubicBezTo>
                  <a:pt x="7911" y="11208"/>
                  <a:pt x="7956" y="11221"/>
                  <a:pt x="8028" y="11240"/>
                </a:cubicBezTo>
                <a:cubicBezTo>
                  <a:pt x="7939" y="11278"/>
                  <a:pt x="7868" y="11308"/>
                  <a:pt x="7784" y="11343"/>
                </a:cubicBezTo>
                <a:cubicBezTo>
                  <a:pt x="7815" y="11245"/>
                  <a:pt x="7827" y="11208"/>
                  <a:pt x="7880" y="11208"/>
                </a:cubicBezTo>
                <a:close/>
                <a:moveTo>
                  <a:pt x="7545" y="11139"/>
                </a:moveTo>
                <a:cubicBezTo>
                  <a:pt x="7569" y="11139"/>
                  <a:pt x="7594" y="11185"/>
                  <a:pt x="7618" y="11209"/>
                </a:cubicBezTo>
                <a:cubicBezTo>
                  <a:pt x="7569" y="11250"/>
                  <a:pt x="7521" y="11289"/>
                  <a:pt x="7454" y="11345"/>
                </a:cubicBezTo>
                <a:cubicBezTo>
                  <a:pt x="7416" y="11202"/>
                  <a:pt x="7444" y="11140"/>
                  <a:pt x="7545" y="11139"/>
                </a:cubicBezTo>
                <a:close/>
                <a:moveTo>
                  <a:pt x="22532" y="10996"/>
                </a:moveTo>
                <a:cubicBezTo>
                  <a:pt x="22577" y="10996"/>
                  <a:pt x="22627" y="11009"/>
                  <a:pt x="22672" y="11012"/>
                </a:cubicBezTo>
                <a:cubicBezTo>
                  <a:pt x="22667" y="11063"/>
                  <a:pt x="22663" y="11114"/>
                  <a:pt x="22660" y="11163"/>
                </a:cubicBezTo>
                <a:cubicBezTo>
                  <a:pt x="22656" y="11215"/>
                  <a:pt x="22653" y="11267"/>
                  <a:pt x="22647" y="11364"/>
                </a:cubicBezTo>
                <a:cubicBezTo>
                  <a:pt x="22585" y="11243"/>
                  <a:pt x="22542" y="11162"/>
                  <a:pt x="22489" y="11059"/>
                </a:cubicBezTo>
                <a:cubicBezTo>
                  <a:pt x="22439" y="11122"/>
                  <a:pt x="22406" y="11161"/>
                  <a:pt x="22374" y="11200"/>
                </a:cubicBezTo>
                <a:cubicBezTo>
                  <a:pt x="22369" y="11186"/>
                  <a:pt x="22353" y="11162"/>
                  <a:pt x="22358" y="11155"/>
                </a:cubicBezTo>
                <a:cubicBezTo>
                  <a:pt x="22395" y="11101"/>
                  <a:pt x="22427" y="11029"/>
                  <a:pt x="22480" y="11005"/>
                </a:cubicBezTo>
                <a:cubicBezTo>
                  <a:pt x="22496" y="10998"/>
                  <a:pt x="22513" y="10996"/>
                  <a:pt x="22532" y="10996"/>
                </a:cubicBezTo>
                <a:close/>
                <a:moveTo>
                  <a:pt x="27057" y="11282"/>
                </a:moveTo>
                <a:cubicBezTo>
                  <a:pt x="27119" y="11315"/>
                  <a:pt x="27183" y="11347"/>
                  <a:pt x="27257" y="11385"/>
                </a:cubicBezTo>
                <a:cubicBezTo>
                  <a:pt x="27212" y="11425"/>
                  <a:pt x="27176" y="11441"/>
                  <a:pt x="27145" y="11441"/>
                </a:cubicBezTo>
                <a:cubicBezTo>
                  <a:pt x="27094" y="11441"/>
                  <a:pt x="27059" y="11397"/>
                  <a:pt x="27024" y="11352"/>
                </a:cubicBezTo>
                <a:cubicBezTo>
                  <a:pt x="27034" y="11329"/>
                  <a:pt x="27046" y="11306"/>
                  <a:pt x="27057" y="11282"/>
                </a:cubicBezTo>
                <a:close/>
                <a:moveTo>
                  <a:pt x="24038" y="10969"/>
                </a:moveTo>
                <a:lnTo>
                  <a:pt x="24038" y="10969"/>
                </a:lnTo>
                <a:cubicBezTo>
                  <a:pt x="24143" y="11136"/>
                  <a:pt x="23986" y="11235"/>
                  <a:pt x="23980" y="11358"/>
                </a:cubicBezTo>
                <a:cubicBezTo>
                  <a:pt x="23979" y="11384"/>
                  <a:pt x="23879" y="11405"/>
                  <a:pt x="23794" y="11441"/>
                </a:cubicBezTo>
                <a:cubicBezTo>
                  <a:pt x="23882" y="11271"/>
                  <a:pt x="23950" y="11139"/>
                  <a:pt x="24038" y="10969"/>
                </a:cubicBezTo>
                <a:close/>
                <a:moveTo>
                  <a:pt x="20062" y="11258"/>
                </a:moveTo>
                <a:cubicBezTo>
                  <a:pt x="20127" y="11258"/>
                  <a:pt x="20158" y="11323"/>
                  <a:pt x="20170" y="11457"/>
                </a:cubicBezTo>
                <a:cubicBezTo>
                  <a:pt x="20073" y="11405"/>
                  <a:pt x="20011" y="11373"/>
                  <a:pt x="19951" y="11339"/>
                </a:cubicBezTo>
                <a:cubicBezTo>
                  <a:pt x="19967" y="11307"/>
                  <a:pt x="19970" y="11286"/>
                  <a:pt x="19983" y="11280"/>
                </a:cubicBezTo>
                <a:cubicBezTo>
                  <a:pt x="20014" y="11265"/>
                  <a:pt x="20040" y="11258"/>
                  <a:pt x="20062" y="11258"/>
                </a:cubicBezTo>
                <a:close/>
                <a:moveTo>
                  <a:pt x="22918" y="10850"/>
                </a:moveTo>
                <a:lnTo>
                  <a:pt x="22918" y="10850"/>
                </a:lnTo>
                <a:cubicBezTo>
                  <a:pt x="23155" y="10963"/>
                  <a:pt x="23386" y="10829"/>
                  <a:pt x="23511" y="10998"/>
                </a:cubicBezTo>
                <a:cubicBezTo>
                  <a:pt x="23447" y="11086"/>
                  <a:pt x="23365" y="11155"/>
                  <a:pt x="23348" y="11237"/>
                </a:cubicBezTo>
                <a:cubicBezTo>
                  <a:pt x="23338" y="11286"/>
                  <a:pt x="23429" y="11356"/>
                  <a:pt x="23490" y="11436"/>
                </a:cubicBezTo>
                <a:cubicBezTo>
                  <a:pt x="23473" y="11447"/>
                  <a:pt x="23429" y="11499"/>
                  <a:pt x="23388" y="11499"/>
                </a:cubicBezTo>
                <a:cubicBezTo>
                  <a:pt x="23387" y="11499"/>
                  <a:pt x="23386" y="11499"/>
                  <a:pt x="23385" y="11499"/>
                </a:cubicBezTo>
                <a:cubicBezTo>
                  <a:pt x="23323" y="11495"/>
                  <a:pt x="23210" y="11453"/>
                  <a:pt x="23209" y="11425"/>
                </a:cubicBezTo>
                <a:cubicBezTo>
                  <a:pt x="23205" y="11293"/>
                  <a:pt x="23142" y="11272"/>
                  <a:pt x="23049" y="11272"/>
                </a:cubicBezTo>
                <a:cubicBezTo>
                  <a:pt x="23006" y="11272"/>
                  <a:pt x="22958" y="11276"/>
                  <a:pt x="22907" y="11277"/>
                </a:cubicBezTo>
                <a:lnTo>
                  <a:pt x="23085" y="11099"/>
                </a:lnTo>
                <a:cubicBezTo>
                  <a:pt x="23045" y="11037"/>
                  <a:pt x="23001" y="10973"/>
                  <a:pt x="22918" y="10850"/>
                </a:cubicBezTo>
                <a:close/>
                <a:moveTo>
                  <a:pt x="6120" y="11342"/>
                </a:moveTo>
                <a:cubicBezTo>
                  <a:pt x="6179" y="11399"/>
                  <a:pt x="6224" y="11441"/>
                  <a:pt x="6293" y="11508"/>
                </a:cubicBezTo>
                <a:cubicBezTo>
                  <a:pt x="6211" y="11532"/>
                  <a:pt x="6160" y="11548"/>
                  <a:pt x="6085" y="11572"/>
                </a:cubicBezTo>
                <a:cubicBezTo>
                  <a:pt x="6097" y="11488"/>
                  <a:pt x="6109" y="11421"/>
                  <a:pt x="6120" y="11342"/>
                </a:cubicBezTo>
                <a:close/>
                <a:moveTo>
                  <a:pt x="16120" y="11389"/>
                </a:moveTo>
                <a:cubicBezTo>
                  <a:pt x="16121" y="11389"/>
                  <a:pt x="16121" y="11389"/>
                  <a:pt x="16122" y="11389"/>
                </a:cubicBezTo>
                <a:cubicBezTo>
                  <a:pt x="16234" y="11400"/>
                  <a:pt x="16284" y="11450"/>
                  <a:pt x="16226" y="11630"/>
                </a:cubicBezTo>
                <a:lnTo>
                  <a:pt x="16075" y="11427"/>
                </a:lnTo>
                <a:cubicBezTo>
                  <a:pt x="16095" y="11411"/>
                  <a:pt x="16108" y="11389"/>
                  <a:pt x="16120" y="11389"/>
                </a:cubicBezTo>
                <a:close/>
                <a:moveTo>
                  <a:pt x="16540" y="11588"/>
                </a:moveTo>
                <a:cubicBezTo>
                  <a:pt x="16578" y="11671"/>
                  <a:pt x="16618" y="11754"/>
                  <a:pt x="16656" y="11836"/>
                </a:cubicBezTo>
                <a:cubicBezTo>
                  <a:pt x="16550" y="11789"/>
                  <a:pt x="16479" y="11723"/>
                  <a:pt x="16540" y="11588"/>
                </a:cubicBezTo>
                <a:close/>
                <a:moveTo>
                  <a:pt x="16506" y="10896"/>
                </a:moveTo>
                <a:cubicBezTo>
                  <a:pt x="16557" y="10896"/>
                  <a:pt x="16602" y="10904"/>
                  <a:pt x="16633" y="10928"/>
                </a:cubicBezTo>
                <a:cubicBezTo>
                  <a:pt x="16800" y="11055"/>
                  <a:pt x="16932" y="11229"/>
                  <a:pt x="17083" y="11389"/>
                </a:cubicBezTo>
                <a:cubicBezTo>
                  <a:pt x="17116" y="11374"/>
                  <a:pt x="17182" y="11340"/>
                  <a:pt x="17248" y="11309"/>
                </a:cubicBezTo>
                <a:cubicBezTo>
                  <a:pt x="17260" y="11362"/>
                  <a:pt x="17274" y="11379"/>
                  <a:pt x="17291" y="11379"/>
                </a:cubicBezTo>
                <a:cubicBezTo>
                  <a:pt x="17319" y="11379"/>
                  <a:pt x="17353" y="11328"/>
                  <a:pt x="17386" y="11320"/>
                </a:cubicBezTo>
                <a:lnTo>
                  <a:pt x="17386" y="11320"/>
                </a:lnTo>
                <a:cubicBezTo>
                  <a:pt x="17376" y="11407"/>
                  <a:pt x="17369" y="11494"/>
                  <a:pt x="17360" y="11579"/>
                </a:cubicBezTo>
                <a:lnTo>
                  <a:pt x="17363" y="11579"/>
                </a:lnTo>
                <a:cubicBezTo>
                  <a:pt x="17413" y="11465"/>
                  <a:pt x="17483" y="11404"/>
                  <a:pt x="17555" y="11404"/>
                </a:cubicBezTo>
                <a:cubicBezTo>
                  <a:pt x="17608" y="11404"/>
                  <a:pt x="17663" y="11438"/>
                  <a:pt x="17713" y="11509"/>
                </a:cubicBezTo>
                <a:cubicBezTo>
                  <a:pt x="17812" y="11652"/>
                  <a:pt x="17882" y="11814"/>
                  <a:pt x="17998" y="12031"/>
                </a:cubicBezTo>
                <a:cubicBezTo>
                  <a:pt x="17826" y="11938"/>
                  <a:pt x="17707" y="11875"/>
                  <a:pt x="17579" y="11807"/>
                </a:cubicBezTo>
                <a:cubicBezTo>
                  <a:pt x="17608" y="11739"/>
                  <a:pt x="17629" y="11687"/>
                  <a:pt x="17663" y="11602"/>
                </a:cubicBezTo>
                <a:cubicBezTo>
                  <a:pt x="17557" y="11594"/>
                  <a:pt x="17460" y="11587"/>
                  <a:pt x="17364" y="11580"/>
                </a:cubicBezTo>
                <a:lnTo>
                  <a:pt x="17360" y="11588"/>
                </a:lnTo>
                <a:cubicBezTo>
                  <a:pt x="17361" y="11585"/>
                  <a:pt x="17361" y="11583"/>
                  <a:pt x="17361" y="11580"/>
                </a:cubicBezTo>
                <a:lnTo>
                  <a:pt x="17358" y="11580"/>
                </a:lnTo>
                <a:cubicBezTo>
                  <a:pt x="17282" y="11611"/>
                  <a:pt x="17224" y="11628"/>
                  <a:pt x="17173" y="11628"/>
                </a:cubicBezTo>
                <a:cubicBezTo>
                  <a:pt x="17082" y="11628"/>
                  <a:pt x="17013" y="11575"/>
                  <a:pt x="16907" y="11452"/>
                </a:cubicBezTo>
                <a:cubicBezTo>
                  <a:pt x="16873" y="11409"/>
                  <a:pt x="16832" y="11326"/>
                  <a:pt x="16808" y="11326"/>
                </a:cubicBezTo>
                <a:cubicBezTo>
                  <a:pt x="16808" y="11326"/>
                  <a:pt x="16807" y="11326"/>
                  <a:pt x="16806" y="11326"/>
                </a:cubicBezTo>
                <a:cubicBezTo>
                  <a:pt x="16778" y="11332"/>
                  <a:pt x="16752" y="11335"/>
                  <a:pt x="16727" y="11335"/>
                </a:cubicBezTo>
                <a:cubicBezTo>
                  <a:pt x="16507" y="11335"/>
                  <a:pt x="16427" y="11098"/>
                  <a:pt x="16245" y="11016"/>
                </a:cubicBezTo>
                <a:cubicBezTo>
                  <a:pt x="16270" y="10973"/>
                  <a:pt x="16286" y="10912"/>
                  <a:pt x="16306" y="10911"/>
                </a:cubicBezTo>
                <a:cubicBezTo>
                  <a:pt x="16368" y="10908"/>
                  <a:pt x="16441" y="10896"/>
                  <a:pt x="16506" y="10896"/>
                </a:cubicBezTo>
                <a:close/>
                <a:moveTo>
                  <a:pt x="29601" y="12204"/>
                </a:moveTo>
                <a:cubicBezTo>
                  <a:pt x="29633" y="12253"/>
                  <a:pt x="29663" y="12301"/>
                  <a:pt x="29693" y="12349"/>
                </a:cubicBezTo>
                <a:cubicBezTo>
                  <a:pt x="29665" y="12360"/>
                  <a:pt x="29639" y="12374"/>
                  <a:pt x="29612" y="12385"/>
                </a:cubicBezTo>
                <a:cubicBezTo>
                  <a:pt x="29591" y="12333"/>
                  <a:pt x="29570" y="12282"/>
                  <a:pt x="29549" y="12231"/>
                </a:cubicBezTo>
                <a:cubicBezTo>
                  <a:pt x="29566" y="12223"/>
                  <a:pt x="29585" y="12213"/>
                  <a:pt x="29601" y="12204"/>
                </a:cubicBezTo>
                <a:close/>
                <a:moveTo>
                  <a:pt x="17359" y="11688"/>
                </a:moveTo>
                <a:cubicBezTo>
                  <a:pt x="17564" y="11917"/>
                  <a:pt x="17772" y="12150"/>
                  <a:pt x="17983" y="12381"/>
                </a:cubicBezTo>
                <a:cubicBezTo>
                  <a:pt x="17968" y="12399"/>
                  <a:pt x="17953" y="12416"/>
                  <a:pt x="17940" y="12433"/>
                </a:cubicBezTo>
                <a:cubicBezTo>
                  <a:pt x="17669" y="12292"/>
                  <a:pt x="17503" y="11984"/>
                  <a:pt x="17147" y="11946"/>
                </a:cubicBezTo>
                <a:cubicBezTo>
                  <a:pt x="17243" y="11829"/>
                  <a:pt x="17296" y="11764"/>
                  <a:pt x="17359" y="11688"/>
                </a:cubicBezTo>
                <a:close/>
                <a:moveTo>
                  <a:pt x="25815" y="12318"/>
                </a:moveTo>
                <a:cubicBezTo>
                  <a:pt x="25845" y="12318"/>
                  <a:pt x="25880" y="12332"/>
                  <a:pt x="25922" y="12368"/>
                </a:cubicBezTo>
                <a:cubicBezTo>
                  <a:pt x="25829" y="12396"/>
                  <a:pt x="25762" y="12416"/>
                  <a:pt x="25694" y="12436"/>
                </a:cubicBezTo>
                <a:cubicBezTo>
                  <a:pt x="25725" y="12368"/>
                  <a:pt x="25761" y="12318"/>
                  <a:pt x="25815" y="12318"/>
                </a:cubicBezTo>
                <a:close/>
                <a:moveTo>
                  <a:pt x="26268" y="12175"/>
                </a:moveTo>
                <a:lnTo>
                  <a:pt x="26268" y="12175"/>
                </a:lnTo>
                <a:cubicBezTo>
                  <a:pt x="26372" y="12431"/>
                  <a:pt x="26372" y="12431"/>
                  <a:pt x="26106" y="12450"/>
                </a:cubicBezTo>
                <a:cubicBezTo>
                  <a:pt x="26159" y="12360"/>
                  <a:pt x="26200" y="12290"/>
                  <a:pt x="26268" y="12175"/>
                </a:cubicBezTo>
                <a:close/>
                <a:moveTo>
                  <a:pt x="13516" y="12246"/>
                </a:moveTo>
                <a:cubicBezTo>
                  <a:pt x="13628" y="12246"/>
                  <a:pt x="13686" y="12337"/>
                  <a:pt x="13784" y="12442"/>
                </a:cubicBezTo>
                <a:cubicBezTo>
                  <a:pt x="13658" y="12461"/>
                  <a:pt x="13592" y="12472"/>
                  <a:pt x="13510" y="12485"/>
                </a:cubicBezTo>
                <a:cubicBezTo>
                  <a:pt x="13484" y="12410"/>
                  <a:pt x="13460" y="12343"/>
                  <a:pt x="13430" y="12261"/>
                </a:cubicBezTo>
                <a:cubicBezTo>
                  <a:pt x="13463" y="12251"/>
                  <a:pt x="13491" y="12246"/>
                  <a:pt x="13516" y="12246"/>
                </a:cubicBezTo>
                <a:close/>
                <a:moveTo>
                  <a:pt x="6832" y="12296"/>
                </a:moveTo>
                <a:cubicBezTo>
                  <a:pt x="6887" y="12296"/>
                  <a:pt x="6940" y="12371"/>
                  <a:pt x="7054" y="12538"/>
                </a:cubicBezTo>
                <a:cubicBezTo>
                  <a:pt x="6913" y="12499"/>
                  <a:pt x="6803" y="12468"/>
                  <a:pt x="6664" y="12430"/>
                </a:cubicBezTo>
                <a:cubicBezTo>
                  <a:pt x="6743" y="12343"/>
                  <a:pt x="6788" y="12296"/>
                  <a:pt x="6832" y="12296"/>
                </a:cubicBezTo>
                <a:close/>
                <a:moveTo>
                  <a:pt x="18181" y="11876"/>
                </a:moveTo>
                <a:cubicBezTo>
                  <a:pt x="18230" y="11894"/>
                  <a:pt x="18315" y="11900"/>
                  <a:pt x="18323" y="11930"/>
                </a:cubicBezTo>
                <a:cubicBezTo>
                  <a:pt x="18372" y="12081"/>
                  <a:pt x="18466" y="12155"/>
                  <a:pt x="18622" y="12156"/>
                </a:cubicBezTo>
                <a:cubicBezTo>
                  <a:pt x="18630" y="12156"/>
                  <a:pt x="18639" y="12166"/>
                  <a:pt x="18646" y="12172"/>
                </a:cubicBezTo>
                <a:cubicBezTo>
                  <a:pt x="18811" y="12306"/>
                  <a:pt x="18974" y="12441"/>
                  <a:pt x="19139" y="12577"/>
                </a:cubicBezTo>
                <a:cubicBezTo>
                  <a:pt x="19110" y="12583"/>
                  <a:pt x="19081" y="12585"/>
                  <a:pt x="19052" y="12585"/>
                </a:cubicBezTo>
                <a:cubicBezTo>
                  <a:pt x="18869" y="12585"/>
                  <a:pt x="18689" y="12475"/>
                  <a:pt x="18568" y="12260"/>
                </a:cubicBezTo>
                <a:cubicBezTo>
                  <a:pt x="18565" y="12384"/>
                  <a:pt x="18562" y="12459"/>
                  <a:pt x="18560" y="12551"/>
                </a:cubicBezTo>
                <a:cubicBezTo>
                  <a:pt x="18516" y="12531"/>
                  <a:pt x="18482" y="12517"/>
                  <a:pt x="18448" y="12499"/>
                </a:cubicBezTo>
                <a:cubicBezTo>
                  <a:pt x="18348" y="12442"/>
                  <a:pt x="18565" y="12277"/>
                  <a:pt x="18385" y="12272"/>
                </a:cubicBezTo>
                <a:cubicBezTo>
                  <a:pt x="18257" y="12268"/>
                  <a:pt x="18319" y="12096"/>
                  <a:pt x="18215" y="12096"/>
                </a:cubicBezTo>
                <a:cubicBezTo>
                  <a:pt x="18208" y="12096"/>
                  <a:pt x="18201" y="12097"/>
                  <a:pt x="18192" y="12099"/>
                </a:cubicBezTo>
                <a:cubicBezTo>
                  <a:pt x="18192" y="12099"/>
                  <a:pt x="18192" y="12099"/>
                  <a:pt x="18191" y="12099"/>
                </a:cubicBezTo>
                <a:cubicBezTo>
                  <a:pt x="18181" y="12099"/>
                  <a:pt x="18154" y="12055"/>
                  <a:pt x="18155" y="12031"/>
                </a:cubicBezTo>
                <a:cubicBezTo>
                  <a:pt x="18156" y="11979"/>
                  <a:pt x="18171" y="11928"/>
                  <a:pt x="18181" y="11876"/>
                </a:cubicBezTo>
                <a:close/>
                <a:moveTo>
                  <a:pt x="13963" y="12468"/>
                </a:moveTo>
                <a:lnTo>
                  <a:pt x="14018" y="12628"/>
                </a:lnTo>
                <a:cubicBezTo>
                  <a:pt x="13994" y="12635"/>
                  <a:pt x="13970" y="12642"/>
                  <a:pt x="13946" y="12650"/>
                </a:cubicBezTo>
                <a:cubicBezTo>
                  <a:pt x="13931" y="12597"/>
                  <a:pt x="13916" y="12543"/>
                  <a:pt x="13899" y="12489"/>
                </a:cubicBezTo>
                <a:cubicBezTo>
                  <a:pt x="13920" y="12480"/>
                  <a:pt x="13942" y="12474"/>
                  <a:pt x="13963" y="12468"/>
                </a:cubicBezTo>
                <a:close/>
                <a:moveTo>
                  <a:pt x="27044" y="12518"/>
                </a:moveTo>
                <a:cubicBezTo>
                  <a:pt x="27192" y="12518"/>
                  <a:pt x="27217" y="12583"/>
                  <a:pt x="27203" y="12753"/>
                </a:cubicBezTo>
                <a:cubicBezTo>
                  <a:pt x="27119" y="12651"/>
                  <a:pt x="27076" y="12598"/>
                  <a:pt x="27012" y="12519"/>
                </a:cubicBezTo>
                <a:cubicBezTo>
                  <a:pt x="27023" y="12518"/>
                  <a:pt x="27034" y="12518"/>
                  <a:pt x="27044" y="12518"/>
                </a:cubicBezTo>
                <a:close/>
                <a:moveTo>
                  <a:pt x="29897" y="12449"/>
                </a:moveTo>
                <a:lnTo>
                  <a:pt x="29897" y="12449"/>
                </a:lnTo>
                <a:cubicBezTo>
                  <a:pt x="30064" y="12514"/>
                  <a:pt x="30146" y="12582"/>
                  <a:pt x="30019" y="12772"/>
                </a:cubicBezTo>
                <a:cubicBezTo>
                  <a:pt x="29972" y="12649"/>
                  <a:pt x="29940" y="12564"/>
                  <a:pt x="29897" y="12449"/>
                </a:cubicBezTo>
                <a:close/>
                <a:moveTo>
                  <a:pt x="35735" y="12695"/>
                </a:moveTo>
                <a:cubicBezTo>
                  <a:pt x="35822" y="12695"/>
                  <a:pt x="35867" y="12761"/>
                  <a:pt x="35911" y="12852"/>
                </a:cubicBezTo>
                <a:cubicBezTo>
                  <a:pt x="35814" y="12807"/>
                  <a:pt x="35734" y="12771"/>
                  <a:pt x="35624" y="12722"/>
                </a:cubicBezTo>
                <a:cubicBezTo>
                  <a:pt x="35668" y="12703"/>
                  <a:pt x="35704" y="12695"/>
                  <a:pt x="35735" y="12695"/>
                </a:cubicBezTo>
                <a:close/>
                <a:moveTo>
                  <a:pt x="27391" y="12733"/>
                </a:moveTo>
                <a:cubicBezTo>
                  <a:pt x="27411" y="12749"/>
                  <a:pt x="27430" y="12763"/>
                  <a:pt x="27450" y="12777"/>
                </a:cubicBezTo>
                <a:cubicBezTo>
                  <a:pt x="27411" y="12824"/>
                  <a:pt x="27373" y="12871"/>
                  <a:pt x="27334" y="12918"/>
                </a:cubicBezTo>
                <a:cubicBezTo>
                  <a:pt x="27323" y="12910"/>
                  <a:pt x="27310" y="12901"/>
                  <a:pt x="27299" y="12892"/>
                </a:cubicBezTo>
                <a:cubicBezTo>
                  <a:pt x="27330" y="12839"/>
                  <a:pt x="27360" y="12787"/>
                  <a:pt x="27391" y="12733"/>
                </a:cubicBezTo>
                <a:close/>
                <a:moveTo>
                  <a:pt x="26866" y="12814"/>
                </a:moveTo>
                <a:lnTo>
                  <a:pt x="26866" y="12814"/>
                </a:lnTo>
                <a:cubicBezTo>
                  <a:pt x="26826" y="12908"/>
                  <a:pt x="26792" y="12940"/>
                  <a:pt x="26760" y="12940"/>
                </a:cubicBezTo>
                <a:cubicBezTo>
                  <a:pt x="26712" y="12940"/>
                  <a:pt x="26670" y="12865"/>
                  <a:pt x="26626" y="12827"/>
                </a:cubicBezTo>
                <a:cubicBezTo>
                  <a:pt x="26693" y="12823"/>
                  <a:pt x="26761" y="12819"/>
                  <a:pt x="26866" y="12814"/>
                </a:cubicBezTo>
                <a:close/>
                <a:moveTo>
                  <a:pt x="25754" y="12802"/>
                </a:moveTo>
                <a:cubicBezTo>
                  <a:pt x="25825" y="12802"/>
                  <a:pt x="25886" y="12882"/>
                  <a:pt x="25953" y="12882"/>
                </a:cubicBezTo>
                <a:cubicBezTo>
                  <a:pt x="25967" y="12882"/>
                  <a:pt x="25981" y="12879"/>
                  <a:pt x="25995" y="12871"/>
                </a:cubicBezTo>
                <a:lnTo>
                  <a:pt x="25995" y="12871"/>
                </a:lnTo>
                <a:cubicBezTo>
                  <a:pt x="25948" y="12946"/>
                  <a:pt x="25902" y="12972"/>
                  <a:pt x="25854" y="12972"/>
                </a:cubicBezTo>
                <a:cubicBezTo>
                  <a:pt x="25786" y="12972"/>
                  <a:pt x="25715" y="12919"/>
                  <a:pt x="25638" y="12880"/>
                </a:cubicBezTo>
                <a:cubicBezTo>
                  <a:pt x="25680" y="12822"/>
                  <a:pt x="25718" y="12802"/>
                  <a:pt x="25754" y="12802"/>
                </a:cubicBezTo>
                <a:close/>
                <a:moveTo>
                  <a:pt x="19608" y="12776"/>
                </a:moveTo>
                <a:lnTo>
                  <a:pt x="19780" y="12964"/>
                </a:lnTo>
                <a:cubicBezTo>
                  <a:pt x="19760" y="12980"/>
                  <a:pt x="19742" y="12996"/>
                  <a:pt x="19723" y="13014"/>
                </a:cubicBezTo>
                <a:cubicBezTo>
                  <a:pt x="19667" y="12948"/>
                  <a:pt x="19612" y="12884"/>
                  <a:pt x="19557" y="12821"/>
                </a:cubicBezTo>
                <a:cubicBezTo>
                  <a:pt x="19574" y="12806"/>
                  <a:pt x="19591" y="12791"/>
                  <a:pt x="19608" y="12776"/>
                </a:cubicBezTo>
                <a:close/>
                <a:moveTo>
                  <a:pt x="27854" y="13081"/>
                </a:moveTo>
                <a:cubicBezTo>
                  <a:pt x="27894" y="13114"/>
                  <a:pt x="27933" y="13146"/>
                  <a:pt x="27972" y="13178"/>
                </a:cubicBezTo>
                <a:cubicBezTo>
                  <a:pt x="27961" y="13191"/>
                  <a:pt x="27953" y="13202"/>
                  <a:pt x="27943" y="13214"/>
                </a:cubicBezTo>
                <a:cubicBezTo>
                  <a:pt x="27903" y="13181"/>
                  <a:pt x="27862" y="13149"/>
                  <a:pt x="27824" y="13116"/>
                </a:cubicBezTo>
                <a:cubicBezTo>
                  <a:pt x="27834" y="13104"/>
                  <a:pt x="27844" y="13093"/>
                  <a:pt x="27854" y="13081"/>
                </a:cubicBezTo>
                <a:close/>
                <a:moveTo>
                  <a:pt x="19312" y="13074"/>
                </a:moveTo>
                <a:cubicBezTo>
                  <a:pt x="19336" y="13116"/>
                  <a:pt x="19360" y="13157"/>
                  <a:pt x="19384" y="13199"/>
                </a:cubicBezTo>
                <a:cubicBezTo>
                  <a:pt x="19364" y="13207"/>
                  <a:pt x="19344" y="13217"/>
                  <a:pt x="19326" y="13224"/>
                </a:cubicBezTo>
                <a:cubicBezTo>
                  <a:pt x="19306" y="13182"/>
                  <a:pt x="19285" y="13141"/>
                  <a:pt x="19265" y="13099"/>
                </a:cubicBezTo>
                <a:cubicBezTo>
                  <a:pt x="19281" y="13091"/>
                  <a:pt x="19297" y="13084"/>
                  <a:pt x="19312" y="13074"/>
                </a:cubicBezTo>
                <a:close/>
                <a:moveTo>
                  <a:pt x="28394" y="13267"/>
                </a:moveTo>
                <a:cubicBezTo>
                  <a:pt x="28286" y="13341"/>
                  <a:pt x="28229" y="13379"/>
                  <a:pt x="28138" y="13440"/>
                </a:cubicBezTo>
                <a:cubicBezTo>
                  <a:pt x="28200" y="13292"/>
                  <a:pt x="28200" y="13292"/>
                  <a:pt x="28394" y="13267"/>
                </a:cubicBezTo>
                <a:close/>
                <a:moveTo>
                  <a:pt x="8435" y="13663"/>
                </a:moveTo>
                <a:cubicBezTo>
                  <a:pt x="8484" y="13673"/>
                  <a:pt x="8531" y="13683"/>
                  <a:pt x="8578" y="13693"/>
                </a:cubicBezTo>
                <a:cubicBezTo>
                  <a:pt x="8574" y="13710"/>
                  <a:pt x="8571" y="13726"/>
                  <a:pt x="8568" y="13741"/>
                </a:cubicBezTo>
                <a:cubicBezTo>
                  <a:pt x="8522" y="13743"/>
                  <a:pt x="8475" y="13743"/>
                  <a:pt x="8428" y="13743"/>
                </a:cubicBezTo>
                <a:cubicBezTo>
                  <a:pt x="8430" y="13717"/>
                  <a:pt x="8433" y="13689"/>
                  <a:pt x="8435" y="13663"/>
                </a:cubicBezTo>
                <a:close/>
                <a:moveTo>
                  <a:pt x="28888" y="13360"/>
                </a:moveTo>
                <a:cubicBezTo>
                  <a:pt x="28940" y="13470"/>
                  <a:pt x="29008" y="13620"/>
                  <a:pt x="29096" y="13808"/>
                </a:cubicBezTo>
                <a:cubicBezTo>
                  <a:pt x="28899" y="13818"/>
                  <a:pt x="28705" y="13828"/>
                  <a:pt x="28499" y="13840"/>
                </a:cubicBezTo>
                <a:cubicBezTo>
                  <a:pt x="28445" y="13584"/>
                  <a:pt x="28846" y="13827"/>
                  <a:pt x="28759" y="13547"/>
                </a:cubicBezTo>
                <a:lnTo>
                  <a:pt x="28759" y="13547"/>
                </a:lnTo>
                <a:cubicBezTo>
                  <a:pt x="28730" y="13563"/>
                  <a:pt x="28681" y="13589"/>
                  <a:pt x="28632" y="13615"/>
                </a:cubicBezTo>
                <a:cubicBezTo>
                  <a:pt x="28631" y="13599"/>
                  <a:pt x="28628" y="13585"/>
                  <a:pt x="28627" y="13569"/>
                </a:cubicBezTo>
                <a:cubicBezTo>
                  <a:pt x="28716" y="13499"/>
                  <a:pt x="28803" y="13428"/>
                  <a:pt x="28888" y="13360"/>
                </a:cubicBezTo>
                <a:close/>
                <a:moveTo>
                  <a:pt x="31178" y="13796"/>
                </a:moveTo>
                <a:cubicBezTo>
                  <a:pt x="31176" y="13821"/>
                  <a:pt x="31176" y="13844"/>
                  <a:pt x="31175" y="13869"/>
                </a:cubicBezTo>
                <a:lnTo>
                  <a:pt x="31018" y="13869"/>
                </a:lnTo>
                <a:lnTo>
                  <a:pt x="31014" y="13811"/>
                </a:lnTo>
                <a:cubicBezTo>
                  <a:pt x="31069" y="13805"/>
                  <a:pt x="31123" y="13801"/>
                  <a:pt x="31178" y="13796"/>
                </a:cubicBezTo>
                <a:close/>
                <a:moveTo>
                  <a:pt x="17136" y="13956"/>
                </a:moveTo>
                <a:cubicBezTo>
                  <a:pt x="17181" y="13956"/>
                  <a:pt x="17195" y="13996"/>
                  <a:pt x="17237" y="14113"/>
                </a:cubicBezTo>
                <a:cubicBezTo>
                  <a:pt x="17135" y="14048"/>
                  <a:pt x="17089" y="14019"/>
                  <a:pt x="17030" y="13983"/>
                </a:cubicBezTo>
                <a:cubicBezTo>
                  <a:pt x="17079" y="13966"/>
                  <a:pt x="17112" y="13956"/>
                  <a:pt x="17136" y="13956"/>
                </a:cubicBezTo>
                <a:close/>
                <a:moveTo>
                  <a:pt x="28176" y="14166"/>
                </a:moveTo>
                <a:cubicBezTo>
                  <a:pt x="28203" y="14166"/>
                  <a:pt x="28211" y="14205"/>
                  <a:pt x="28231" y="14293"/>
                </a:cubicBezTo>
                <a:cubicBezTo>
                  <a:pt x="28170" y="14271"/>
                  <a:pt x="28121" y="14254"/>
                  <a:pt x="28063" y="14234"/>
                </a:cubicBezTo>
                <a:cubicBezTo>
                  <a:pt x="28122" y="14190"/>
                  <a:pt x="28154" y="14166"/>
                  <a:pt x="28176" y="14166"/>
                </a:cubicBezTo>
                <a:close/>
                <a:moveTo>
                  <a:pt x="11915" y="14144"/>
                </a:moveTo>
                <a:cubicBezTo>
                  <a:pt x="11950" y="14144"/>
                  <a:pt x="11967" y="14201"/>
                  <a:pt x="12006" y="14330"/>
                </a:cubicBezTo>
                <a:cubicBezTo>
                  <a:pt x="11935" y="14299"/>
                  <a:pt x="11865" y="14271"/>
                  <a:pt x="11785" y="14239"/>
                </a:cubicBezTo>
                <a:cubicBezTo>
                  <a:pt x="11851" y="14178"/>
                  <a:pt x="11889" y="14144"/>
                  <a:pt x="11915" y="14144"/>
                </a:cubicBezTo>
                <a:close/>
                <a:moveTo>
                  <a:pt x="29695" y="14151"/>
                </a:moveTo>
                <a:cubicBezTo>
                  <a:pt x="29794" y="14151"/>
                  <a:pt x="29798" y="14181"/>
                  <a:pt x="29816" y="14329"/>
                </a:cubicBezTo>
                <a:cubicBezTo>
                  <a:pt x="29727" y="14337"/>
                  <a:pt x="29638" y="14345"/>
                  <a:pt x="29505" y="14358"/>
                </a:cubicBezTo>
                <a:cubicBezTo>
                  <a:pt x="29471" y="14330"/>
                  <a:pt x="29397" y="14269"/>
                  <a:pt x="29271" y="14165"/>
                </a:cubicBezTo>
                <a:cubicBezTo>
                  <a:pt x="29425" y="14161"/>
                  <a:pt x="29511" y="14161"/>
                  <a:pt x="29594" y="14156"/>
                </a:cubicBezTo>
                <a:cubicBezTo>
                  <a:pt x="29636" y="14153"/>
                  <a:pt x="29669" y="14151"/>
                  <a:pt x="29695" y="14151"/>
                </a:cubicBezTo>
                <a:close/>
                <a:moveTo>
                  <a:pt x="28344" y="14166"/>
                </a:moveTo>
                <a:lnTo>
                  <a:pt x="28344" y="14166"/>
                </a:lnTo>
                <a:cubicBezTo>
                  <a:pt x="28578" y="14184"/>
                  <a:pt x="28513" y="14332"/>
                  <a:pt x="28552" y="14420"/>
                </a:cubicBezTo>
                <a:cubicBezTo>
                  <a:pt x="28401" y="14413"/>
                  <a:pt x="28407" y="14296"/>
                  <a:pt x="28344" y="14166"/>
                </a:cubicBezTo>
                <a:close/>
                <a:moveTo>
                  <a:pt x="30730" y="14410"/>
                </a:moveTo>
                <a:lnTo>
                  <a:pt x="30730" y="14410"/>
                </a:lnTo>
                <a:cubicBezTo>
                  <a:pt x="30712" y="14499"/>
                  <a:pt x="30673" y="14522"/>
                  <a:pt x="30626" y="14522"/>
                </a:cubicBezTo>
                <a:cubicBezTo>
                  <a:pt x="30578" y="14522"/>
                  <a:pt x="30522" y="14498"/>
                  <a:pt x="30474" y="14498"/>
                </a:cubicBezTo>
                <a:cubicBezTo>
                  <a:pt x="30437" y="14498"/>
                  <a:pt x="30404" y="14513"/>
                  <a:pt x="30384" y="14564"/>
                </a:cubicBezTo>
                <a:cubicBezTo>
                  <a:pt x="30410" y="14457"/>
                  <a:pt x="30464" y="14437"/>
                  <a:pt x="30524" y="14437"/>
                </a:cubicBezTo>
                <a:cubicBezTo>
                  <a:pt x="30560" y="14437"/>
                  <a:pt x="30599" y="14444"/>
                  <a:pt x="30635" y="14444"/>
                </a:cubicBezTo>
                <a:cubicBezTo>
                  <a:pt x="30670" y="14444"/>
                  <a:pt x="30703" y="14437"/>
                  <a:pt x="30730" y="14410"/>
                </a:cubicBezTo>
                <a:close/>
                <a:moveTo>
                  <a:pt x="29054" y="14354"/>
                </a:moveTo>
                <a:lnTo>
                  <a:pt x="29222" y="14619"/>
                </a:lnTo>
                <a:cubicBezTo>
                  <a:pt x="29198" y="14630"/>
                  <a:pt x="29172" y="14641"/>
                  <a:pt x="29146" y="14652"/>
                </a:cubicBezTo>
                <a:cubicBezTo>
                  <a:pt x="29076" y="14568"/>
                  <a:pt x="28993" y="14493"/>
                  <a:pt x="28993" y="14381"/>
                </a:cubicBezTo>
                <a:cubicBezTo>
                  <a:pt x="29014" y="14371"/>
                  <a:pt x="29034" y="14363"/>
                  <a:pt x="29054" y="14354"/>
                </a:cubicBezTo>
                <a:close/>
                <a:moveTo>
                  <a:pt x="34649" y="14542"/>
                </a:moveTo>
                <a:cubicBezTo>
                  <a:pt x="34684" y="14579"/>
                  <a:pt x="34716" y="14615"/>
                  <a:pt x="34748" y="14652"/>
                </a:cubicBezTo>
                <a:cubicBezTo>
                  <a:pt x="34734" y="14660"/>
                  <a:pt x="34721" y="14667"/>
                  <a:pt x="34707" y="14676"/>
                </a:cubicBezTo>
                <a:lnTo>
                  <a:pt x="34612" y="14580"/>
                </a:lnTo>
                <a:lnTo>
                  <a:pt x="34649" y="14542"/>
                </a:lnTo>
                <a:close/>
                <a:moveTo>
                  <a:pt x="31572" y="14724"/>
                </a:moveTo>
                <a:cubicBezTo>
                  <a:pt x="31585" y="14746"/>
                  <a:pt x="31597" y="14770"/>
                  <a:pt x="31608" y="14793"/>
                </a:cubicBezTo>
                <a:cubicBezTo>
                  <a:pt x="31560" y="14816"/>
                  <a:pt x="31512" y="14838"/>
                  <a:pt x="31465" y="14860"/>
                </a:cubicBezTo>
                <a:cubicBezTo>
                  <a:pt x="31456" y="14845"/>
                  <a:pt x="31447" y="14833"/>
                  <a:pt x="31438" y="14818"/>
                </a:cubicBezTo>
                <a:cubicBezTo>
                  <a:pt x="31482" y="14787"/>
                  <a:pt x="31528" y="14755"/>
                  <a:pt x="31572" y="14724"/>
                </a:cubicBezTo>
                <a:close/>
                <a:moveTo>
                  <a:pt x="29307" y="14484"/>
                </a:moveTo>
                <a:cubicBezTo>
                  <a:pt x="29414" y="14510"/>
                  <a:pt x="29432" y="14710"/>
                  <a:pt x="29540" y="14710"/>
                </a:cubicBezTo>
                <a:cubicBezTo>
                  <a:pt x="29575" y="14710"/>
                  <a:pt x="29621" y="14688"/>
                  <a:pt x="29683" y="14631"/>
                </a:cubicBezTo>
                <a:lnTo>
                  <a:pt x="29683" y="14631"/>
                </a:lnTo>
                <a:cubicBezTo>
                  <a:pt x="29657" y="14729"/>
                  <a:pt x="29639" y="14792"/>
                  <a:pt x="29618" y="14870"/>
                </a:cubicBezTo>
                <a:cubicBezTo>
                  <a:pt x="29500" y="14843"/>
                  <a:pt x="29391" y="14818"/>
                  <a:pt x="29269" y="14791"/>
                </a:cubicBezTo>
                <a:cubicBezTo>
                  <a:pt x="29282" y="14684"/>
                  <a:pt x="29294" y="14592"/>
                  <a:pt x="29307" y="14484"/>
                </a:cubicBezTo>
                <a:close/>
                <a:moveTo>
                  <a:pt x="10152" y="13448"/>
                </a:moveTo>
                <a:cubicBezTo>
                  <a:pt x="10175" y="13448"/>
                  <a:pt x="10200" y="13462"/>
                  <a:pt x="10241" y="13484"/>
                </a:cubicBezTo>
                <a:cubicBezTo>
                  <a:pt x="10455" y="13598"/>
                  <a:pt x="10672" y="13707"/>
                  <a:pt x="10882" y="13827"/>
                </a:cubicBezTo>
                <a:cubicBezTo>
                  <a:pt x="11001" y="13895"/>
                  <a:pt x="11148" y="13946"/>
                  <a:pt x="11163" y="14119"/>
                </a:cubicBezTo>
                <a:cubicBezTo>
                  <a:pt x="11164" y="14130"/>
                  <a:pt x="11169" y="14146"/>
                  <a:pt x="11171" y="14146"/>
                </a:cubicBezTo>
                <a:cubicBezTo>
                  <a:pt x="11184" y="14144"/>
                  <a:pt x="11197" y="14143"/>
                  <a:pt x="11210" y="14143"/>
                </a:cubicBezTo>
                <a:cubicBezTo>
                  <a:pt x="11393" y="14143"/>
                  <a:pt x="11436" y="14342"/>
                  <a:pt x="11561" y="14422"/>
                </a:cubicBezTo>
                <a:cubicBezTo>
                  <a:pt x="11649" y="14479"/>
                  <a:pt x="11732" y="14540"/>
                  <a:pt x="11873" y="14636"/>
                </a:cubicBezTo>
                <a:cubicBezTo>
                  <a:pt x="11632" y="14692"/>
                  <a:pt x="11632" y="14692"/>
                  <a:pt x="11447" y="14981"/>
                </a:cubicBezTo>
                <a:cubicBezTo>
                  <a:pt x="11112" y="14787"/>
                  <a:pt x="11111" y="14811"/>
                  <a:pt x="11171" y="14381"/>
                </a:cubicBezTo>
                <a:lnTo>
                  <a:pt x="11171" y="14381"/>
                </a:lnTo>
                <a:cubicBezTo>
                  <a:pt x="11025" y="14520"/>
                  <a:pt x="10915" y="14623"/>
                  <a:pt x="10809" y="14724"/>
                </a:cubicBezTo>
                <a:cubicBezTo>
                  <a:pt x="10647" y="14521"/>
                  <a:pt x="10652" y="14525"/>
                  <a:pt x="10767" y="14308"/>
                </a:cubicBezTo>
                <a:cubicBezTo>
                  <a:pt x="10791" y="14260"/>
                  <a:pt x="10785" y="14195"/>
                  <a:pt x="10804" y="14079"/>
                </a:cubicBezTo>
                <a:lnTo>
                  <a:pt x="10804" y="14079"/>
                </a:lnTo>
                <a:cubicBezTo>
                  <a:pt x="10659" y="14205"/>
                  <a:pt x="10566" y="14286"/>
                  <a:pt x="10473" y="14366"/>
                </a:cubicBezTo>
                <a:cubicBezTo>
                  <a:pt x="10464" y="14359"/>
                  <a:pt x="10455" y="14349"/>
                  <a:pt x="10444" y="14340"/>
                </a:cubicBezTo>
                <a:cubicBezTo>
                  <a:pt x="10508" y="14233"/>
                  <a:pt x="10573" y="14123"/>
                  <a:pt x="10642" y="14009"/>
                </a:cubicBezTo>
                <a:cubicBezTo>
                  <a:pt x="10608" y="13984"/>
                  <a:pt x="10578" y="13962"/>
                  <a:pt x="10568" y="13954"/>
                </a:cubicBezTo>
                <a:cubicBezTo>
                  <a:pt x="10482" y="14036"/>
                  <a:pt x="10403" y="14114"/>
                  <a:pt x="10321" y="14191"/>
                </a:cubicBezTo>
                <a:lnTo>
                  <a:pt x="10279" y="14156"/>
                </a:lnTo>
                <a:cubicBezTo>
                  <a:pt x="10335" y="14041"/>
                  <a:pt x="10391" y="13925"/>
                  <a:pt x="10455" y="13792"/>
                </a:cubicBezTo>
                <a:cubicBezTo>
                  <a:pt x="10447" y="13791"/>
                  <a:pt x="10441" y="13791"/>
                  <a:pt x="10434" y="13791"/>
                </a:cubicBezTo>
                <a:cubicBezTo>
                  <a:pt x="10279" y="13791"/>
                  <a:pt x="10289" y="14018"/>
                  <a:pt x="10158" y="14018"/>
                </a:cubicBezTo>
                <a:cubicBezTo>
                  <a:pt x="10133" y="14018"/>
                  <a:pt x="10102" y="14009"/>
                  <a:pt x="10064" y="13989"/>
                </a:cubicBezTo>
                <a:lnTo>
                  <a:pt x="10216" y="13676"/>
                </a:lnTo>
                <a:cubicBezTo>
                  <a:pt x="10204" y="13668"/>
                  <a:pt x="10189" y="13660"/>
                  <a:pt x="10175" y="13651"/>
                </a:cubicBezTo>
                <a:cubicBezTo>
                  <a:pt x="10073" y="13745"/>
                  <a:pt x="9971" y="13839"/>
                  <a:pt x="9870" y="13933"/>
                </a:cubicBezTo>
                <a:cubicBezTo>
                  <a:pt x="9856" y="13922"/>
                  <a:pt x="9842" y="13912"/>
                  <a:pt x="9828" y="13900"/>
                </a:cubicBezTo>
                <a:cubicBezTo>
                  <a:pt x="9855" y="13842"/>
                  <a:pt x="9882" y="13783"/>
                  <a:pt x="9917" y="13704"/>
                </a:cubicBezTo>
                <a:lnTo>
                  <a:pt x="9917" y="13704"/>
                </a:lnTo>
                <a:cubicBezTo>
                  <a:pt x="9839" y="13722"/>
                  <a:pt x="9773" y="13735"/>
                  <a:pt x="9701" y="13750"/>
                </a:cubicBezTo>
                <a:cubicBezTo>
                  <a:pt x="9705" y="13725"/>
                  <a:pt x="9698" y="13682"/>
                  <a:pt x="9711" y="13675"/>
                </a:cubicBezTo>
                <a:cubicBezTo>
                  <a:pt x="9771" y="13647"/>
                  <a:pt x="9812" y="13545"/>
                  <a:pt x="9881" y="13545"/>
                </a:cubicBezTo>
                <a:cubicBezTo>
                  <a:pt x="9907" y="13545"/>
                  <a:pt x="9937" y="13560"/>
                  <a:pt x="9974" y="13597"/>
                </a:cubicBezTo>
                <a:cubicBezTo>
                  <a:pt x="9974" y="13597"/>
                  <a:pt x="9975" y="13597"/>
                  <a:pt x="9975" y="13597"/>
                </a:cubicBezTo>
                <a:cubicBezTo>
                  <a:pt x="9978" y="13597"/>
                  <a:pt x="9999" y="13584"/>
                  <a:pt x="10008" y="13574"/>
                </a:cubicBezTo>
                <a:cubicBezTo>
                  <a:pt x="10085" y="13483"/>
                  <a:pt x="10115" y="13448"/>
                  <a:pt x="10152" y="13448"/>
                </a:cubicBezTo>
                <a:close/>
                <a:moveTo>
                  <a:pt x="31802" y="14856"/>
                </a:moveTo>
                <a:cubicBezTo>
                  <a:pt x="31885" y="14856"/>
                  <a:pt x="31919" y="14926"/>
                  <a:pt x="31957" y="15016"/>
                </a:cubicBezTo>
                <a:cubicBezTo>
                  <a:pt x="31911" y="15031"/>
                  <a:pt x="31873" y="15038"/>
                  <a:pt x="31842" y="15038"/>
                </a:cubicBezTo>
                <a:cubicBezTo>
                  <a:pt x="31758" y="15038"/>
                  <a:pt x="31727" y="14984"/>
                  <a:pt x="31740" y="14866"/>
                </a:cubicBezTo>
                <a:cubicBezTo>
                  <a:pt x="31764" y="14859"/>
                  <a:pt x="31784" y="14856"/>
                  <a:pt x="31802" y="14856"/>
                </a:cubicBezTo>
                <a:close/>
                <a:moveTo>
                  <a:pt x="29923" y="14911"/>
                </a:moveTo>
                <a:lnTo>
                  <a:pt x="29954" y="14934"/>
                </a:lnTo>
                <a:cubicBezTo>
                  <a:pt x="29925" y="14974"/>
                  <a:pt x="29897" y="15012"/>
                  <a:pt x="29868" y="15051"/>
                </a:cubicBezTo>
                <a:cubicBezTo>
                  <a:pt x="29857" y="15041"/>
                  <a:pt x="29844" y="15031"/>
                  <a:pt x="29832" y="15022"/>
                </a:cubicBezTo>
                <a:cubicBezTo>
                  <a:pt x="29862" y="14985"/>
                  <a:pt x="29893" y="14948"/>
                  <a:pt x="29923" y="14911"/>
                </a:cubicBezTo>
                <a:close/>
                <a:moveTo>
                  <a:pt x="30205" y="14668"/>
                </a:moveTo>
                <a:cubicBezTo>
                  <a:pt x="30240" y="14781"/>
                  <a:pt x="30273" y="14890"/>
                  <a:pt x="30325" y="15055"/>
                </a:cubicBezTo>
                <a:cubicBezTo>
                  <a:pt x="30049" y="14842"/>
                  <a:pt x="30049" y="14837"/>
                  <a:pt x="30205" y="14668"/>
                </a:cubicBezTo>
                <a:close/>
                <a:moveTo>
                  <a:pt x="30847" y="15155"/>
                </a:moveTo>
                <a:lnTo>
                  <a:pt x="30847" y="15155"/>
                </a:lnTo>
                <a:cubicBezTo>
                  <a:pt x="30796" y="15230"/>
                  <a:pt x="30771" y="15266"/>
                  <a:pt x="30723" y="15266"/>
                </a:cubicBezTo>
                <a:cubicBezTo>
                  <a:pt x="30680" y="15266"/>
                  <a:pt x="30618" y="15236"/>
                  <a:pt x="30498" y="15179"/>
                </a:cubicBezTo>
                <a:cubicBezTo>
                  <a:pt x="30610" y="15172"/>
                  <a:pt x="30720" y="15163"/>
                  <a:pt x="30847" y="15155"/>
                </a:cubicBezTo>
                <a:close/>
                <a:moveTo>
                  <a:pt x="31544" y="15111"/>
                </a:moveTo>
                <a:cubicBezTo>
                  <a:pt x="31629" y="15158"/>
                  <a:pt x="31714" y="15204"/>
                  <a:pt x="31799" y="15250"/>
                </a:cubicBezTo>
                <a:cubicBezTo>
                  <a:pt x="31789" y="15263"/>
                  <a:pt x="31782" y="15280"/>
                  <a:pt x="31774" y="15292"/>
                </a:cubicBezTo>
                <a:cubicBezTo>
                  <a:pt x="31686" y="15251"/>
                  <a:pt x="31601" y="15208"/>
                  <a:pt x="31514" y="15166"/>
                </a:cubicBezTo>
                <a:cubicBezTo>
                  <a:pt x="31525" y="15148"/>
                  <a:pt x="31534" y="15130"/>
                  <a:pt x="31544" y="15111"/>
                </a:cubicBezTo>
                <a:close/>
                <a:moveTo>
                  <a:pt x="27533" y="15227"/>
                </a:moveTo>
                <a:cubicBezTo>
                  <a:pt x="27540" y="15227"/>
                  <a:pt x="27548" y="15229"/>
                  <a:pt x="27550" y="15233"/>
                </a:cubicBezTo>
                <a:cubicBezTo>
                  <a:pt x="27554" y="15240"/>
                  <a:pt x="27552" y="15252"/>
                  <a:pt x="27552" y="15271"/>
                </a:cubicBezTo>
                <a:cubicBezTo>
                  <a:pt x="27486" y="15296"/>
                  <a:pt x="27418" y="15319"/>
                  <a:pt x="27325" y="15355"/>
                </a:cubicBezTo>
                <a:cubicBezTo>
                  <a:pt x="27354" y="15202"/>
                  <a:pt x="27455" y="15240"/>
                  <a:pt x="27527" y="15228"/>
                </a:cubicBezTo>
                <a:cubicBezTo>
                  <a:pt x="27529" y="15227"/>
                  <a:pt x="27531" y="15227"/>
                  <a:pt x="27533" y="15227"/>
                </a:cubicBezTo>
                <a:close/>
                <a:moveTo>
                  <a:pt x="13022" y="14991"/>
                </a:moveTo>
                <a:cubicBezTo>
                  <a:pt x="13063" y="14991"/>
                  <a:pt x="13104" y="15026"/>
                  <a:pt x="13148" y="15082"/>
                </a:cubicBezTo>
                <a:cubicBezTo>
                  <a:pt x="13196" y="15144"/>
                  <a:pt x="13256" y="15198"/>
                  <a:pt x="13325" y="15272"/>
                </a:cubicBezTo>
                <a:cubicBezTo>
                  <a:pt x="13325" y="15273"/>
                  <a:pt x="13298" y="15313"/>
                  <a:pt x="13260" y="15368"/>
                </a:cubicBezTo>
                <a:cubicBezTo>
                  <a:pt x="13143" y="15272"/>
                  <a:pt x="13033" y="15182"/>
                  <a:pt x="12915" y="15084"/>
                </a:cubicBezTo>
                <a:cubicBezTo>
                  <a:pt x="12951" y="15019"/>
                  <a:pt x="12986" y="14991"/>
                  <a:pt x="13022" y="14991"/>
                </a:cubicBezTo>
                <a:close/>
                <a:moveTo>
                  <a:pt x="31160" y="15132"/>
                </a:moveTo>
                <a:lnTo>
                  <a:pt x="31160" y="15132"/>
                </a:lnTo>
                <a:cubicBezTo>
                  <a:pt x="31329" y="15178"/>
                  <a:pt x="31329" y="15178"/>
                  <a:pt x="31306" y="15432"/>
                </a:cubicBezTo>
                <a:cubicBezTo>
                  <a:pt x="31245" y="15308"/>
                  <a:pt x="31211" y="15239"/>
                  <a:pt x="31160" y="15132"/>
                </a:cubicBezTo>
                <a:close/>
                <a:moveTo>
                  <a:pt x="12048" y="14713"/>
                </a:moveTo>
                <a:cubicBezTo>
                  <a:pt x="12143" y="14866"/>
                  <a:pt x="12233" y="15014"/>
                  <a:pt x="12325" y="15161"/>
                </a:cubicBezTo>
                <a:cubicBezTo>
                  <a:pt x="12326" y="15159"/>
                  <a:pt x="12326" y="15158"/>
                  <a:pt x="12327" y="15157"/>
                </a:cubicBezTo>
                <a:cubicBezTo>
                  <a:pt x="12330" y="15159"/>
                  <a:pt x="12330" y="15162"/>
                  <a:pt x="12332" y="15166"/>
                </a:cubicBezTo>
                <a:lnTo>
                  <a:pt x="12332" y="15166"/>
                </a:lnTo>
                <a:cubicBezTo>
                  <a:pt x="12330" y="15165"/>
                  <a:pt x="12329" y="15164"/>
                  <a:pt x="12327" y="15164"/>
                </a:cubicBezTo>
                <a:cubicBezTo>
                  <a:pt x="12326" y="15163"/>
                  <a:pt x="12326" y="15162"/>
                  <a:pt x="12325" y="15161"/>
                </a:cubicBezTo>
                <a:cubicBezTo>
                  <a:pt x="12273" y="15224"/>
                  <a:pt x="12227" y="15292"/>
                  <a:pt x="12168" y="15346"/>
                </a:cubicBezTo>
                <a:cubicBezTo>
                  <a:pt x="12124" y="15383"/>
                  <a:pt x="12060" y="15399"/>
                  <a:pt x="11986" y="15434"/>
                </a:cubicBezTo>
                <a:cubicBezTo>
                  <a:pt x="12014" y="15325"/>
                  <a:pt x="12037" y="15247"/>
                  <a:pt x="12058" y="15168"/>
                </a:cubicBezTo>
                <a:lnTo>
                  <a:pt x="12058" y="15168"/>
                </a:lnTo>
                <a:cubicBezTo>
                  <a:pt x="12023" y="15193"/>
                  <a:pt x="11990" y="15210"/>
                  <a:pt x="11954" y="15210"/>
                </a:cubicBezTo>
                <a:cubicBezTo>
                  <a:pt x="11924" y="15210"/>
                  <a:pt x="11892" y="15198"/>
                  <a:pt x="11857" y="15171"/>
                </a:cubicBezTo>
                <a:cubicBezTo>
                  <a:pt x="11817" y="15137"/>
                  <a:pt x="11743" y="15148"/>
                  <a:pt x="11679" y="15139"/>
                </a:cubicBezTo>
                <a:cubicBezTo>
                  <a:pt x="11681" y="14833"/>
                  <a:pt x="11731" y="14775"/>
                  <a:pt x="12048" y="14713"/>
                </a:cubicBezTo>
                <a:close/>
                <a:moveTo>
                  <a:pt x="32565" y="15354"/>
                </a:moveTo>
                <a:cubicBezTo>
                  <a:pt x="32582" y="15390"/>
                  <a:pt x="32603" y="15427"/>
                  <a:pt x="32618" y="15465"/>
                </a:cubicBezTo>
                <a:cubicBezTo>
                  <a:pt x="32618" y="15468"/>
                  <a:pt x="32577" y="15486"/>
                  <a:pt x="32555" y="15499"/>
                </a:cubicBezTo>
                <a:cubicBezTo>
                  <a:pt x="32545" y="15455"/>
                  <a:pt x="32535" y="15411"/>
                  <a:pt x="32527" y="15368"/>
                </a:cubicBezTo>
                <a:cubicBezTo>
                  <a:pt x="32540" y="15363"/>
                  <a:pt x="32551" y="15359"/>
                  <a:pt x="32565" y="15354"/>
                </a:cubicBezTo>
                <a:close/>
                <a:moveTo>
                  <a:pt x="27691" y="15475"/>
                </a:moveTo>
                <a:cubicBezTo>
                  <a:pt x="27738" y="15475"/>
                  <a:pt x="27769" y="15523"/>
                  <a:pt x="27808" y="15575"/>
                </a:cubicBezTo>
                <a:cubicBezTo>
                  <a:pt x="27731" y="15558"/>
                  <a:pt x="27677" y="15546"/>
                  <a:pt x="27593" y="15527"/>
                </a:cubicBezTo>
                <a:cubicBezTo>
                  <a:pt x="27634" y="15490"/>
                  <a:pt x="27665" y="15475"/>
                  <a:pt x="27691" y="15475"/>
                </a:cubicBezTo>
                <a:close/>
                <a:moveTo>
                  <a:pt x="27877" y="15523"/>
                </a:moveTo>
                <a:lnTo>
                  <a:pt x="27877" y="15523"/>
                </a:lnTo>
                <a:cubicBezTo>
                  <a:pt x="27982" y="15532"/>
                  <a:pt x="28026" y="15528"/>
                  <a:pt x="28058" y="15542"/>
                </a:cubicBezTo>
                <a:cubicBezTo>
                  <a:pt x="28084" y="15553"/>
                  <a:pt x="28100" y="15589"/>
                  <a:pt x="28120" y="15615"/>
                </a:cubicBezTo>
                <a:cubicBezTo>
                  <a:pt x="28105" y="15631"/>
                  <a:pt x="28089" y="15646"/>
                  <a:pt x="28075" y="15660"/>
                </a:cubicBezTo>
                <a:cubicBezTo>
                  <a:pt x="28028" y="15627"/>
                  <a:pt x="27981" y="15595"/>
                  <a:pt x="27877" y="15523"/>
                </a:cubicBezTo>
                <a:close/>
                <a:moveTo>
                  <a:pt x="32718" y="15552"/>
                </a:moveTo>
                <a:cubicBezTo>
                  <a:pt x="32748" y="15579"/>
                  <a:pt x="32778" y="15605"/>
                  <a:pt x="32806" y="15632"/>
                </a:cubicBezTo>
                <a:cubicBezTo>
                  <a:pt x="32796" y="15645"/>
                  <a:pt x="32788" y="15656"/>
                  <a:pt x="32778" y="15668"/>
                </a:cubicBezTo>
                <a:cubicBezTo>
                  <a:pt x="32747" y="15645"/>
                  <a:pt x="32715" y="15622"/>
                  <a:pt x="32681" y="15599"/>
                </a:cubicBezTo>
                <a:cubicBezTo>
                  <a:pt x="32695" y="15583"/>
                  <a:pt x="32706" y="15567"/>
                  <a:pt x="32718" y="15552"/>
                </a:cubicBezTo>
                <a:close/>
                <a:moveTo>
                  <a:pt x="17298" y="15500"/>
                </a:moveTo>
                <a:lnTo>
                  <a:pt x="17298" y="15500"/>
                </a:lnTo>
                <a:cubicBezTo>
                  <a:pt x="17318" y="15562"/>
                  <a:pt x="17334" y="15613"/>
                  <a:pt x="17353" y="15674"/>
                </a:cubicBezTo>
                <a:cubicBezTo>
                  <a:pt x="17205" y="15611"/>
                  <a:pt x="17205" y="15611"/>
                  <a:pt x="17298" y="15500"/>
                </a:cubicBezTo>
                <a:close/>
                <a:moveTo>
                  <a:pt x="12335" y="15167"/>
                </a:moveTo>
                <a:cubicBezTo>
                  <a:pt x="12390" y="15182"/>
                  <a:pt x="12447" y="15197"/>
                  <a:pt x="12541" y="15223"/>
                </a:cubicBezTo>
                <a:cubicBezTo>
                  <a:pt x="12394" y="15401"/>
                  <a:pt x="12275" y="15546"/>
                  <a:pt x="12136" y="15714"/>
                </a:cubicBezTo>
                <a:cubicBezTo>
                  <a:pt x="12050" y="15540"/>
                  <a:pt x="12129" y="15481"/>
                  <a:pt x="12231" y="15431"/>
                </a:cubicBezTo>
                <a:cubicBezTo>
                  <a:pt x="12348" y="15373"/>
                  <a:pt x="12425" y="15299"/>
                  <a:pt x="12335" y="15167"/>
                </a:cubicBezTo>
                <a:close/>
                <a:moveTo>
                  <a:pt x="13724" y="15470"/>
                </a:moveTo>
                <a:cubicBezTo>
                  <a:pt x="13737" y="15470"/>
                  <a:pt x="13748" y="15472"/>
                  <a:pt x="13758" y="15478"/>
                </a:cubicBezTo>
                <a:cubicBezTo>
                  <a:pt x="13863" y="15541"/>
                  <a:pt x="13835" y="15634"/>
                  <a:pt x="13763" y="15724"/>
                </a:cubicBezTo>
                <a:cubicBezTo>
                  <a:pt x="13695" y="15663"/>
                  <a:pt x="13634" y="15608"/>
                  <a:pt x="13525" y="15510"/>
                </a:cubicBezTo>
                <a:cubicBezTo>
                  <a:pt x="13610" y="15497"/>
                  <a:pt x="13678" y="15470"/>
                  <a:pt x="13724" y="15470"/>
                </a:cubicBezTo>
                <a:close/>
                <a:moveTo>
                  <a:pt x="15304" y="15464"/>
                </a:moveTo>
                <a:cubicBezTo>
                  <a:pt x="15349" y="15562"/>
                  <a:pt x="15380" y="15628"/>
                  <a:pt x="15429" y="15730"/>
                </a:cubicBezTo>
                <a:cubicBezTo>
                  <a:pt x="15340" y="15708"/>
                  <a:pt x="15279" y="15708"/>
                  <a:pt x="15239" y="15679"/>
                </a:cubicBezTo>
                <a:cubicBezTo>
                  <a:pt x="15149" y="15610"/>
                  <a:pt x="15202" y="15552"/>
                  <a:pt x="15304" y="15464"/>
                </a:cubicBezTo>
                <a:close/>
                <a:moveTo>
                  <a:pt x="18801" y="15570"/>
                </a:moveTo>
                <a:cubicBezTo>
                  <a:pt x="18868" y="15626"/>
                  <a:pt x="18937" y="15682"/>
                  <a:pt x="19005" y="15737"/>
                </a:cubicBezTo>
                <a:cubicBezTo>
                  <a:pt x="18988" y="15755"/>
                  <a:pt x="18971" y="15773"/>
                  <a:pt x="18956" y="15789"/>
                </a:cubicBezTo>
                <a:cubicBezTo>
                  <a:pt x="18891" y="15729"/>
                  <a:pt x="18829" y="15669"/>
                  <a:pt x="18765" y="15609"/>
                </a:cubicBezTo>
                <a:cubicBezTo>
                  <a:pt x="18777" y="15596"/>
                  <a:pt x="18787" y="15582"/>
                  <a:pt x="18801" y="15570"/>
                </a:cubicBezTo>
                <a:close/>
                <a:moveTo>
                  <a:pt x="14159" y="15600"/>
                </a:moveTo>
                <a:cubicBezTo>
                  <a:pt x="14201" y="15672"/>
                  <a:pt x="14225" y="15712"/>
                  <a:pt x="14272" y="15793"/>
                </a:cubicBezTo>
                <a:cubicBezTo>
                  <a:pt x="14139" y="15777"/>
                  <a:pt x="14051" y="15766"/>
                  <a:pt x="13936" y="15754"/>
                </a:cubicBezTo>
                <a:cubicBezTo>
                  <a:pt x="14017" y="15698"/>
                  <a:pt x="14078" y="15656"/>
                  <a:pt x="14159" y="15600"/>
                </a:cubicBezTo>
                <a:close/>
                <a:moveTo>
                  <a:pt x="12468" y="15620"/>
                </a:moveTo>
                <a:cubicBezTo>
                  <a:pt x="12481" y="15662"/>
                  <a:pt x="12493" y="15699"/>
                  <a:pt x="12507" y="15749"/>
                </a:cubicBezTo>
                <a:cubicBezTo>
                  <a:pt x="12431" y="15775"/>
                  <a:pt x="12361" y="15798"/>
                  <a:pt x="12289" y="15824"/>
                </a:cubicBezTo>
                <a:cubicBezTo>
                  <a:pt x="12233" y="15632"/>
                  <a:pt x="12369" y="15651"/>
                  <a:pt x="12468" y="15620"/>
                </a:cubicBezTo>
                <a:close/>
                <a:moveTo>
                  <a:pt x="28831" y="15762"/>
                </a:moveTo>
                <a:cubicBezTo>
                  <a:pt x="28856" y="15773"/>
                  <a:pt x="28882" y="15783"/>
                  <a:pt x="28907" y="15794"/>
                </a:cubicBezTo>
                <a:cubicBezTo>
                  <a:pt x="28882" y="15839"/>
                  <a:pt x="28859" y="15886"/>
                  <a:pt x="28830" y="15929"/>
                </a:cubicBezTo>
                <a:cubicBezTo>
                  <a:pt x="28830" y="15930"/>
                  <a:pt x="28828" y="15930"/>
                  <a:pt x="28827" y="15930"/>
                </a:cubicBezTo>
                <a:cubicBezTo>
                  <a:pt x="28818" y="15930"/>
                  <a:pt x="28795" y="15921"/>
                  <a:pt x="28781" y="15918"/>
                </a:cubicBezTo>
                <a:cubicBezTo>
                  <a:pt x="28798" y="15867"/>
                  <a:pt x="28815" y="15814"/>
                  <a:pt x="28831" y="15762"/>
                </a:cubicBezTo>
                <a:close/>
                <a:moveTo>
                  <a:pt x="14413" y="15927"/>
                </a:moveTo>
                <a:cubicBezTo>
                  <a:pt x="14462" y="15964"/>
                  <a:pt x="14512" y="16002"/>
                  <a:pt x="14561" y="16038"/>
                </a:cubicBezTo>
                <a:cubicBezTo>
                  <a:pt x="14551" y="16056"/>
                  <a:pt x="14540" y="16071"/>
                  <a:pt x="14531" y="16085"/>
                </a:cubicBezTo>
                <a:lnTo>
                  <a:pt x="14374" y="15984"/>
                </a:lnTo>
                <a:cubicBezTo>
                  <a:pt x="14388" y="15965"/>
                  <a:pt x="14399" y="15946"/>
                  <a:pt x="14413" y="15927"/>
                </a:cubicBezTo>
                <a:close/>
                <a:moveTo>
                  <a:pt x="12605" y="15463"/>
                </a:moveTo>
                <a:cubicBezTo>
                  <a:pt x="12734" y="15463"/>
                  <a:pt x="12731" y="15628"/>
                  <a:pt x="12822" y="15660"/>
                </a:cubicBezTo>
                <a:cubicBezTo>
                  <a:pt x="12825" y="15658"/>
                  <a:pt x="12826" y="15658"/>
                  <a:pt x="12829" y="15658"/>
                </a:cubicBezTo>
                <a:cubicBezTo>
                  <a:pt x="12829" y="15660"/>
                  <a:pt x="12829" y="15661"/>
                  <a:pt x="12827" y="15662"/>
                </a:cubicBezTo>
                <a:cubicBezTo>
                  <a:pt x="12836" y="15859"/>
                  <a:pt x="13020" y="15804"/>
                  <a:pt x="13150" y="15886"/>
                </a:cubicBezTo>
                <a:cubicBezTo>
                  <a:pt x="13116" y="15963"/>
                  <a:pt x="13079" y="16044"/>
                  <a:pt x="13018" y="16176"/>
                </a:cubicBezTo>
                <a:cubicBezTo>
                  <a:pt x="12954" y="16058"/>
                  <a:pt x="12933" y="15978"/>
                  <a:pt x="12881" y="15937"/>
                </a:cubicBezTo>
                <a:cubicBezTo>
                  <a:pt x="12862" y="15923"/>
                  <a:pt x="12835" y="15919"/>
                  <a:pt x="12805" y="15919"/>
                </a:cubicBezTo>
                <a:cubicBezTo>
                  <a:pt x="12777" y="15919"/>
                  <a:pt x="12747" y="15922"/>
                  <a:pt x="12719" y="15922"/>
                </a:cubicBezTo>
                <a:cubicBezTo>
                  <a:pt x="12712" y="15922"/>
                  <a:pt x="12706" y="15922"/>
                  <a:pt x="12699" y="15922"/>
                </a:cubicBezTo>
                <a:lnTo>
                  <a:pt x="12827" y="15663"/>
                </a:lnTo>
                <a:cubicBezTo>
                  <a:pt x="12825" y="15663"/>
                  <a:pt x="12824" y="15662"/>
                  <a:pt x="12822" y="15661"/>
                </a:cubicBezTo>
                <a:cubicBezTo>
                  <a:pt x="12806" y="15664"/>
                  <a:pt x="12791" y="15665"/>
                  <a:pt x="12777" y="15665"/>
                </a:cubicBezTo>
                <a:cubicBezTo>
                  <a:pt x="12665" y="15665"/>
                  <a:pt x="12609" y="15581"/>
                  <a:pt x="12559" y="15468"/>
                </a:cubicBezTo>
                <a:cubicBezTo>
                  <a:pt x="12576" y="15464"/>
                  <a:pt x="12591" y="15463"/>
                  <a:pt x="12605" y="15463"/>
                </a:cubicBezTo>
                <a:close/>
                <a:moveTo>
                  <a:pt x="13923" y="16027"/>
                </a:moveTo>
                <a:cubicBezTo>
                  <a:pt x="13928" y="16027"/>
                  <a:pt x="13931" y="16027"/>
                  <a:pt x="13932" y="16028"/>
                </a:cubicBezTo>
                <a:cubicBezTo>
                  <a:pt x="13951" y="16082"/>
                  <a:pt x="13963" y="16136"/>
                  <a:pt x="13983" y="16209"/>
                </a:cubicBezTo>
                <a:cubicBezTo>
                  <a:pt x="13847" y="16184"/>
                  <a:pt x="13819" y="16130"/>
                  <a:pt x="13863" y="16043"/>
                </a:cubicBezTo>
                <a:cubicBezTo>
                  <a:pt x="13868" y="16031"/>
                  <a:pt x="13905" y="16027"/>
                  <a:pt x="13923" y="16027"/>
                </a:cubicBezTo>
                <a:close/>
                <a:moveTo>
                  <a:pt x="29754" y="16088"/>
                </a:moveTo>
                <a:cubicBezTo>
                  <a:pt x="29767" y="16106"/>
                  <a:pt x="29778" y="16126"/>
                  <a:pt x="29790" y="16145"/>
                </a:cubicBezTo>
                <a:cubicBezTo>
                  <a:pt x="29745" y="16168"/>
                  <a:pt x="29700" y="16190"/>
                  <a:pt x="29657" y="16213"/>
                </a:cubicBezTo>
                <a:cubicBezTo>
                  <a:pt x="29647" y="16200"/>
                  <a:pt x="29638" y="16187"/>
                  <a:pt x="29630" y="16174"/>
                </a:cubicBezTo>
                <a:lnTo>
                  <a:pt x="29754" y="16088"/>
                </a:lnTo>
                <a:close/>
                <a:moveTo>
                  <a:pt x="28117" y="16147"/>
                </a:moveTo>
                <a:cubicBezTo>
                  <a:pt x="28187" y="16161"/>
                  <a:pt x="28258" y="16174"/>
                  <a:pt x="28330" y="16187"/>
                </a:cubicBezTo>
                <a:cubicBezTo>
                  <a:pt x="28319" y="16217"/>
                  <a:pt x="28308" y="16249"/>
                  <a:pt x="28298" y="16279"/>
                </a:cubicBezTo>
                <a:cubicBezTo>
                  <a:pt x="28231" y="16256"/>
                  <a:pt x="28164" y="16231"/>
                  <a:pt x="28101" y="16209"/>
                </a:cubicBezTo>
                <a:lnTo>
                  <a:pt x="28117" y="16147"/>
                </a:lnTo>
                <a:close/>
                <a:moveTo>
                  <a:pt x="13183" y="15615"/>
                </a:moveTo>
                <a:cubicBezTo>
                  <a:pt x="13363" y="15615"/>
                  <a:pt x="13416" y="15827"/>
                  <a:pt x="13585" y="15865"/>
                </a:cubicBezTo>
                <a:cubicBezTo>
                  <a:pt x="13475" y="15991"/>
                  <a:pt x="13475" y="15993"/>
                  <a:pt x="13529" y="16277"/>
                </a:cubicBezTo>
                <a:cubicBezTo>
                  <a:pt x="13495" y="16293"/>
                  <a:pt x="13466" y="16300"/>
                  <a:pt x="13439" y="16300"/>
                </a:cubicBezTo>
                <a:cubicBezTo>
                  <a:pt x="13321" y="16300"/>
                  <a:pt x="13267" y="16162"/>
                  <a:pt x="13145" y="16100"/>
                </a:cubicBezTo>
                <a:cubicBezTo>
                  <a:pt x="13238" y="16025"/>
                  <a:pt x="13309" y="15969"/>
                  <a:pt x="13378" y="15911"/>
                </a:cubicBezTo>
                <a:cubicBezTo>
                  <a:pt x="13280" y="15830"/>
                  <a:pt x="13176" y="15745"/>
                  <a:pt x="13054" y="15645"/>
                </a:cubicBezTo>
                <a:cubicBezTo>
                  <a:pt x="13104" y="15624"/>
                  <a:pt x="13146" y="15615"/>
                  <a:pt x="13183" y="15615"/>
                </a:cubicBezTo>
                <a:close/>
                <a:moveTo>
                  <a:pt x="29221" y="16000"/>
                </a:moveTo>
                <a:cubicBezTo>
                  <a:pt x="29313" y="16075"/>
                  <a:pt x="29378" y="16130"/>
                  <a:pt x="29453" y="16190"/>
                </a:cubicBezTo>
                <a:cubicBezTo>
                  <a:pt x="29399" y="16246"/>
                  <a:pt x="29354" y="16292"/>
                  <a:pt x="29326" y="16320"/>
                </a:cubicBezTo>
                <a:cubicBezTo>
                  <a:pt x="29253" y="16267"/>
                  <a:pt x="29182" y="16216"/>
                  <a:pt x="29102" y="16157"/>
                </a:cubicBezTo>
                <a:cubicBezTo>
                  <a:pt x="29131" y="16120"/>
                  <a:pt x="29170" y="16068"/>
                  <a:pt x="29221" y="16000"/>
                </a:cubicBezTo>
                <a:close/>
                <a:moveTo>
                  <a:pt x="14114" y="16146"/>
                </a:moveTo>
                <a:lnTo>
                  <a:pt x="14114" y="16146"/>
                </a:lnTo>
                <a:cubicBezTo>
                  <a:pt x="14213" y="16310"/>
                  <a:pt x="14280" y="16414"/>
                  <a:pt x="14336" y="16523"/>
                </a:cubicBezTo>
                <a:cubicBezTo>
                  <a:pt x="14345" y="16540"/>
                  <a:pt x="14311" y="16600"/>
                  <a:pt x="14286" y="16609"/>
                </a:cubicBezTo>
                <a:cubicBezTo>
                  <a:pt x="14283" y="16610"/>
                  <a:pt x="14280" y="16611"/>
                  <a:pt x="14277" y="16611"/>
                </a:cubicBezTo>
                <a:cubicBezTo>
                  <a:pt x="14252" y="16611"/>
                  <a:pt x="14205" y="16586"/>
                  <a:pt x="14200" y="16565"/>
                </a:cubicBezTo>
                <a:cubicBezTo>
                  <a:pt x="14169" y="16450"/>
                  <a:pt x="14150" y="16333"/>
                  <a:pt x="14114" y="16146"/>
                </a:cubicBezTo>
                <a:close/>
                <a:moveTo>
                  <a:pt x="28497" y="16489"/>
                </a:moveTo>
                <a:lnTo>
                  <a:pt x="28497" y="16489"/>
                </a:lnTo>
                <a:cubicBezTo>
                  <a:pt x="28544" y="16552"/>
                  <a:pt x="28585" y="16608"/>
                  <a:pt x="28626" y="16664"/>
                </a:cubicBezTo>
                <a:cubicBezTo>
                  <a:pt x="28601" y="16681"/>
                  <a:pt x="28577" y="16697"/>
                  <a:pt x="28554" y="16713"/>
                </a:cubicBezTo>
                <a:cubicBezTo>
                  <a:pt x="28536" y="16643"/>
                  <a:pt x="28361" y="16655"/>
                  <a:pt x="28497" y="16489"/>
                </a:cubicBezTo>
                <a:close/>
                <a:moveTo>
                  <a:pt x="12174" y="16319"/>
                </a:moveTo>
                <a:lnTo>
                  <a:pt x="12174" y="16319"/>
                </a:lnTo>
                <a:cubicBezTo>
                  <a:pt x="12317" y="16409"/>
                  <a:pt x="12321" y="16412"/>
                  <a:pt x="12279" y="16533"/>
                </a:cubicBezTo>
                <a:cubicBezTo>
                  <a:pt x="12282" y="16536"/>
                  <a:pt x="12283" y="16540"/>
                  <a:pt x="12284" y="16543"/>
                </a:cubicBezTo>
                <a:cubicBezTo>
                  <a:pt x="12284" y="16543"/>
                  <a:pt x="12283" y="16543"/>
                  <a:pt x="12283" y="16544"/>
                </a:cubicBezTo>
                <a:cubicBezTo>
                  <a:pt x="12389" y="16568"/>
                  <a:pt x="12511" y="16564"/>
                  <a:pt x="12550" y="16701"/>
                </a:cubicBezTo>
                <a:cubicBezTo>
                  <a:pt x="12521" y="16732"/>
                  <a:pt x="12499" y="16743"/>
                  <a:pt x="12480" y="16743"/>
                </a:cubicBezTo>
                <a:cubicBezTo>
                  <a:pt x="12445" y="16743"/>
                  <a:pt x="12422" y="16704"/>
                  <a:pt x="12386" y="16677"/>
                </a:cubicBezTo>
                <a:cubicBezTo>
                  <a:pt x="12372" y="16666"/>
                  <a:pt x="12352" y="16663"/>
                  <a:pt x="12328" y="16663"/>
                </a:cubicBezTo>
                <a:cubicBezTo>
                  <a:pt x="12286" y="16663"/>
                  <a:pt x="12230" y="16673"/>
                  <a:pt x="12163" y="16674"/>
                </a:cubicBezTo>
                <a:cubicBezTo>
                  <a:pt x="12222" y="16610"/>
                  <a:pt x="12252" y="16577"/>
                  <a:pt x="12282" y="16544"/>
                </a:cubicBezTo>
                <a:cubicBezTo>
                  <a:pt x="12279" y="16544"/>
                  <a:pt x="12277" y="16543"/>
                  <a:pt x="12275" y="16543"/>
                </a:cubicBezTo>
                <a:cubicBezTo>
                  <a:pt x="12277" y="16539"/>
                  <a:pt x="12278" y="16536"/>
                  <a:pt x="12279" y="16532"/>
                </a:cubicBezTo>
                <a:cubicBezTo>
                  <a:pt x="12246" y="16461"/>
                  <a:pt x="12211" y="16393"/>
                  <a:pt x="12174" y="16319"/>
                </a:cubicBezTo>
                <a:close/>
                <a:moveTo>
                  <a:pt x="19317" y="16629"/>
                </a:moveTo>
                <a:lnTo>
                  <a:pt x="19317" y="16629"/>
                </a:lnTo>
                <a:cubicBezTo>
                  <a:pt x="19298" y="16739"/>
                  <a:pt x="19262" y="16775"/>
                  <a:pt x="19211" y="16775"/>
                </a:cubicBezTo>
                <a:cubicBezTo>
                  <a:pt x="19192" y="16775"/>
                  <a:pt x="19172" y="16770"/>
                  <a:pt x="19150" y="16763"/>
                </a:cubicBezTo>
                <a:cubicBezTo>
                  <a:pt x="19144" y="16741"/>
                  <a:pt x="19138" y="16719"/>
                  <a:pt x="19131" y="16695"/>
                </a:cubicBezTo>
                <a:cubicBezTo>
                  <a:pt x="19183" y="16676"/>
                  <a:pt x="19237" y="16657"/>
                  <a:pt x="19317" y="16629"/>
                </a:cubicBezTo>
                <a:close/>
                <a:moveTo>
                  <a:pt x="19509" y="16642"/>
                </a:moveTo>
                <a:cubicBezTo>
                  <a:pt x="19521" y="16657"/>
                  <a:pt x="19531" y="16674"/>
                  <a:pt x="19542" y="16692"/>
                </a:cubicBezTo>
                <a:cubicBezTo>
                  <a:pt x="19490" y="16721"/>
                  <a:pt x="19438" y="16751"/>
                  <a:pt x="19388" y="16781"/>
                </a:cubicBezTo>
                <a:cubicBezTo>
                  <a:pt x="19378" y="16765"/>
                  <a:pt x="19367" y="16747"/>
                  <a:pt x="19355" y="16730"/>
                </a:cubicBezTo>
                <a:cubicBezTo>
                  <a:pt x="19407" y="16702"/>
                  <a:pt x="19458" y="16672"/>
                  <a:pt x="19509" y="16642"/>
                </a:cubicBezTo>
                <a:close/>
                <a:moveTo>
                  <a:pt x="29511" y="16991"/>
                </a:moveTo>
                <a:cubicBezTo>
                  <a:pt x="29526" y="17008"/>
                  <a:pt x="29540" y="17027"/>
                  <a:pt x="29554" y="17046"/>
                </a:cubicBezTo>
                <a:cubicBezTo>
                  <a:pt x="29522" y="17077"/>
                  <a:pt x="29491" y="17110"/>
                  <a:pt x="29455" y="17137"/>
                </a:cubicBezTo>
                <a:cubicBezTo>
                  <a:pt x="29455" y="17137"/>
                  <a:pt x="29454" y="17137"/>
                  <a:pt x="29454" y="17137"/>
                </a:cubicBezTo>
                <a:cubicBezTo>
                  <a:pt x="29446" y="17137"/>
                  <a:pt x="29426" y="17120"/>
                  <a:pt x="29412" y="17112"/>
                </a:cubicBezTo>
                <a:cubicBezTo>
                  <a:pt x="29445" y="17072"/>
                  <a:pt x="29479" y="17031"/>
                  <a:pt x="29511" y="16991"/>
                </a:cubicBezTo>
                <a:close/>
                <a:moveTo>
                  <a:pt x="29818" y="16903"/>
                </a:moveTo>
                <a:cubicBezTo>
                  <a:pt x="29858" y="16928"/>
                  <a:pt x="29894" y="16940"/>
                  <a:pt x="29909" y="16964"/>
                </a:cubicBezTo>
                <a:cubicBezTo>
                  <a:pt x="29941" y="17018"/>
                  <a:pt x="29961" y="17079"/>
                  <a:pt x="29990" y="17146"/>
                </a:cubicBezTo>
                <a:cubicBezTo>
                  <a:pt x="29978" y="17146"/>
                  <a:pt x="29967" y="17147"/>
                  <a:pt x="29957" y="17147"/>
                </a:cubicBezTo>
                <a:cubicBezTo>
                  <a:pt x="29847" y="17147"/>
                  <a:pt x="29835" y="17114"/>
                  <a:pt x="29818" y="16903"/>
                </a:cubicBezTo>
                <a:close/>
                <a:moveTo>
                  <a:pt x="20437" y="17117"/>
                </a:moveTo>
                <a:cubicBezTo>
                  <a:pt x="20443" y="17131"/>
                  <a:pt x="20449" y="17146"/>
                  <a:pt x="20454" y="17162"/>
                </a:cubicBezTo>
                <a:cubicBezTo>
                  <a:pt x="20401" y="17185"/>
                  <a:pt x="20349" y="17207"/>
                  <a:pt x="20296" y="17230"/>
                </a:cubicBezTo>
                <a:cubicBezTo>
                  <a:pt x="20286" y="17211"/>
                  <a:pt x="20277" y="17190"/>
                  <a:pt x="20269" y="17169"/>
                </a:cubicBezTo>
                <a:cubicBezTo>
                  <a:pt x="20324" y="17152"/>
                  <a:pt x="20380" y="17135"/>
                  <a:pt x="20437" y="17117"/>
                </a:cubicBezTo>
                <a:close/>
                <a:moveTo>
                  <a:pt x="31308" y="17126"/>
                </a:moveTo>
                <a:lnTo>
                  <a:pt x="31308" y="17126"/>
                </a:lnTo>
                <a:cubicBezTo>
                  <a:pt x="31247" y="17221"/>
                  <a:pt x="31224" y="17257"/>
                  <a:pt x="31187" y="17257"/>
                </a:cubicBezTo>
                <a:cubicBezTo>
                  <a:pt x="31164" y="17257"/>
                  <a:pt x="31136" y="17243"/>
                  <a:pt x="31090" y="17222"/>
                </a:cubicBezTo>
                <a:cubicBezTo>
                  <a:pt x="31089" y="17199"/>
                  <a:pt x="31086" y="17177"/>
                  <a:pt x="31085" y="17155"/>
                </a:cubicBezTo>
                <a:cubicBezTo>
                  <a:pt x="31146" y="17147"/>
                  <a:pt x="31206" y="17140"/>
                  <a:pt x="31308" y="17126"/>
                </a:cubicBezTo>
                <a:close/>
                <a:moveTo>
                  <a:pt x="15288" y="16955"/>
                </a:moveTo>
                <a:cubicBezTo>
                  <a:pt x="15304" y="16963"/>
                  <a:pt x="15321" y="16969"/>
                  <a:pt x="15336" y="16975"/>
                </a:cubicBezTo>
                <a:cubicBezTo>
                  <a:pt x="15306" y="17053"/>
                  <a:pt x="15276" y="17130"/>
                  <a:pt x="15240" y="17223"/>
                </a:cubicBezTo>
                <a:cubicBezTo>
                  <a:pt x="15285" y="17260"/>
                  <a:pt x="15332" y="17297"/>
                  <a:pt x="15416" y="17367"/>
                </a:cubicBezTo>
                <a:cubicBezTo>
                  <a:pt x="15300" y="17353"/>
                  <a:pt x="15234" y="17344"/>
                  <a:pt x="15138" y="17330"/>
                </a:cubicBezTo>
                <a:cubicBezTo>
                  <a:pt x="15192" y="17193"/>
                  <a:pt x="15240" y="17074"/>
                  <a:pt x="15288" y="16955"/>
                </a:cubicBezTo>
                <a:close/>
                <a:moveTo>
                  <a:pt x="16391" y="17208"/>
                </a:moveTo>
                <a:cubicBezTo>
                  <a:pt x="16500" y="17208"/>
                  <a:pt x="16537" y="17263"/>
                  <a:pt x="16497" y="17391"/>
                </a:cubicBezTo>
                <a:cubicBezTo>
                  <a:pt x="16441" y="17380"/>
                  <a:pt x="16385" y="17371"/>
                  <a:pt x="16318" y="17359"/>
                </a:cubicBezTo>
                <a:cubicBezTo>
                  <a:pt x="16331" y="17308"/>
                  <a:pt x="16344" y="17261"/>
                  <a:pt x="16357" y="17210"/>
                </a:cubicBezTo>
                <a:cubicBezTo>
                  <a:pt x="16369" y="17209"/>
                  <a:pt x="16380" y="17208"/>
                  <a:pt x="16391" y="17208"/>
                </a:cubicBezTo>
                <a:close/>
                <a:moveTo>
                  <a:pt x="12997" y="16759"/>
                </a:moveTo>
                <a:cubicBezTo>
                  <a:pt x="13040" y="16776"/>
                  <a:pt x="13075" y="16791"/>
                  <a:pt x="13116" y="16806"/>
                </a:cubicBezTo>
                <a:cubicBezTo>
                  <a:pt x="13079" y="16861"/>
                  <a:pt x="13044" y="16913"/>
                  <a:pt x="12972" y="17018"/>
                </a:cubicBezTo>
                <a:cubicBezTo>
                  <a:pt x="13180" y="17031"/>
                  <a:pt x="13320" y="17037"/>
                  <a:pt x="13460" y="17049"/>
                </a:cubicBezTo>
                <a:cubicBezTo>
                  <a:pt x="13502" y="17053"/>
                  <a:pt x="13549" y="17072"/>
                  <a:pt x="13586" y="17096"/>
                </a:cubicBezTo>
                <a:cubicBezTo>
                  <a:pt x="13658" y="17147"/>
                  <a:pt x="13722" y="17205"/>
                  <a:pt x="13825" y="17291"/>
                </a:cubicBezTo>
                <a:cubicBezTo>
                  <a:pt x="13690" y="17374"/>
                  <a:pt x="13572" y="17444"/>
                  <a:pt x="13450" y="17518"/>
                </a:cubicBezTo>
                <a:cubicBezTo>
                  <a:pt x="13423" y="17428"/>
                  <a:pt x="13416" y="17346"/>
                  <a:pt x="13374" y="17288"/>
                </a:cubicBezTo>
                <a:cubicBezTo>
                  <a:pt x="13329" y="17223"/>
                  <a:pt x="13249" y="17131"/>
                  <a:pt x="13192" y="17131"/>
                </a:cubicBezTo>
                <a:cubicBezTo>
                  <a:pt x="13190" y="17131"/>
                  <a:pt x="13188" y="17131"/>
                  <a:pt x="13187" y="17131"/>
                </a:cubicBezTo>
                <a:cubicBezTo>
                  <a:pt x="13176" y="17133"/>
                  <a:pt x="13166" y="17133"/>
                  <a:pt x="13157" y="17133"/>
                </a:cubicBezTo>
                <a:cubicBezTo>
                  <a:pt x="13031" y="17133"/>
                  <a:pt x="12964" y="17038"/>
                  <a:pt x="12867" y="16991"/>
                </a:cubicBezTo>
                <a:cubicBezTo>
                  <a:pt x="12909" y="16914"/>
                  <a:pt x="12952" y="16838"/>
                  <a:pt x="12997" y="16759"/>
                </a:cubicBezTo>
                <a:close/>
                <a:moveTo>
                  <a:pt x="15565" y="17411"/>
                </a:moveTo>
                <a:cubicBezTo>
                  <a:pt x="15578" y="17411"/>
                  <a:pt x="15612" y="17429"/>
                  <a:pt x="15633" y="17437"/>
                </a:cubicBezTo>
                <a:cubicBezTo>
                  <a:pt x="15611" y="17490"/>
                  <a:pt x="15588" y="17543"/>
                  <a:pt x="15567" y="17596"/>
                </a:cubicBezTo>
                <a:cubicBezTo>
                  <a:pt x="15536" y="17579"/>
                  <a:pt x="15505" y="17562"/>
                  <a:pt x="15474" y="17544"/>
                </a:cubicBezTo>
                <a:cubicBezTo>
                  <a:pt x="15503" y="17500"/>
                  <a:pt x="15528" y="17452"/>
                  <a:pt x="15561" y="17413"/>
                </a:cubicBezTo>
                <a:cubicBezTo>
                  <a:pt x="15562" y="17412"/>
                  <a:pt x="15563" y="17411"/>
                  <a:pt x="15565" y="17411"/>
                </a:cubicBezTo>
                <a:close/>
                <a:moveTo>
                  <a:pt x="15981" y="17303"/>
                </a:moveTo>
                <a:cubicBezTo>
                  <a:pt x="16038" y="17416"/>
                  <a:pt x="16082" y="17505"/>
                  <a:pt x="16144" y="17624"/>
                </a:cubicBezTo>
                <a:cubicBezTo>
                  <a:pt x="16016" y="17559"/>
                  <a:pt x="15922" y="17512"/>
                  <a:pt x="15818" y="17459"/>
                </a:cubicBezTo>
                <a:cubicBezTo>
                  <a:pt x="15864" y="17414"/>
                  <a:pt x="15911" y="17370"/>
                  <a:pt x="15981" y="17303"/>
                </a:cubicBezTo>
                <a:close/>
                <a:moveTo>
                  <a:pt x="34190" y="17573"/>
                </a:moveTo>
                <a:cubicBezTo>
                  <a:pt x="34196" y="17590"/>
                  <a:pt x="34201" y="17609"/>
                  <a:pt x="34207" y="17625"/>
                </a:cubicBezTo>
                <a:cubicBezTo>
                  <a:pt x="34174" y="17638"/>
                  <a:pt x="34143" y="17650"/>
                  <a:pt x="34111" y="17662"/>
                </a:cubicBezTo>
                <a:cubicBezTo>
                  <a:pt x="34108" y="17646"/>
                  <a:pt x="34096" y="17617"/>
                  <a:pt x="34101" y="17615"/>
                </a:cubicBezTo>
                <a:cubicBezTo>
                  <a:pt x="34128" y="17598"/>
                  <a:pt x="34160" y="17586"/>
                  <a:pt x="34190" y="17573"/>
                </a:cubicBezTo>
                <a:close/>
                <a:moveTo>
                  <a:pt x="32252" y="17470"/>
                </a:moveTo>
                <a:cubicBezTo>
                  <a:pt x="32370" y="17470"/>
                  <a:pt x="32392" y="17539"/>
                  <a:pt x="32387" y="17678"/>
                </a:cubicBezTo>
                <a:cubicBezTo>
                  <a:pt x="32309" y="17596"/>
                  <a:pt x="32261" y="17547"/>
                  <a:pt x="32192" y="17474"/>
                </a:cubicBezTo>
                <a:cubicBezTo>
                  <a:pt x="32214" y="17471"/>
                  <a:pt x="32234" y="17470"/>
                  <a:pt x="32252" y="17470"/>
                </a:cubicBezTo>
                <a:close/>
                <a:moveTo>
                  <a:pt x="21970" y="17543"/>
                </a:moveTo>
                <a:lnTo>
                  <a:pt x="21970" y="17543"/>
                </a:lnTo>
                <a:cubicBezTo>
                  <a:pt x="21916" y="17682"/>
                  <a:pt x="21854" y="17740"/>
                  <a:pt x="21784" y="17740"/>
                </a:cubicBezTo>
                <a:cubicBezTo>
                  <a:pt x="21763" y="17740"/>
                  <a:pt x="21740" y="17734"/>
                  <a:pt x="21717" y="17723"/>
                </a:cubicBezTo>
                <a:cubicBezTo>
                  <a:pt x="21678" y="17704"/>
                  <a:pt x="21679" y="17610"/>
                  <a:pt x="21663" y="17549"/>
                </a:cubicBezTo>
                <a:cubicBezTo>
                  <a:pt x="21750" y="17548"/>
                  <a:pt x="21838" y="17546"/>
                  <a:pt x="21970" y="17543"/>
                </a:cubicBezTo>
                <a:close/>
                <a:moveTo>
                  <a:pt x="17292" y="17532"/>
                </a:moveTo>
                <a:lnTo>
                  <a:pt x="17292" y="17532"/>
                </a:lnTo>
                <a:cubicBezTo>
                  <a:pt x="17351" y="17635"/>
                  <a:pt x="17404" y="17726"/>
                  <a:pt x="17456" y="17819"/>
                </a:cubicBezTo>
                <a:cubicBezTo>
                  <a:pt x="17209" y="17719"/>
                  <a:pt x="17207" y="17716"/>
                  <a:pt x="17292" y="17532"/>
                </a:cubicBezTo>
                <a:close/>
                <a:moveTo>
                  <a:pt x="18754" y="17584"/>
                </a:moveTo>
                <a:lnTo>
                  <a:pt x="18754" y="17584"/>
                </a:lnTo>
                <a:cubicBezTo>
                  <a:pt x="18768" y="17594"/>
                  <a:pt x="18782" y="17604"/>
                  <a:pt x="18796" y="17616"/>
                </a:cubicBezTo>
                <a:cubicBezTo>
                  <a:pt x="18812" y="17690"/>
                  <a:pt x="18829" y="17765"/>
                  <a:pt x="18844" y="17838"/>
                </a:cubicBezTo>
                <a:cubicBezTo>
                  <a:pt x="18843" y="17838"/>
                  <a:pt x="18841" y="17838"/>
                  <a:pt x="18840" y="17838"/>
                </a:cubicBezTo>
                <a:cubicBezTo>
                  <a:pt x="18675" y="17838"/>
                  <a:pt x="18649" y="17784"/>
                  <a:pt x="18754" y="17584"/>
                </a:cubicBezTo>
                <a:close/>
                <a:moveTo>
                  <a:pt x="25933" y="17683"/>
                </a:moveTo>
                <a:cubicBezTo>
                  <a:pt x="25954" y="17683"/>
                  <a:pt x="25977" y="17692"/>
                  <a:pt x="26001" y="17711"/>
                </a:cubicBezTo>
                <a:cubicBezTo>
                  <a:pt x="26015" y="17721"/>
                  <a:pt x="26012" y="17755"/>
                  <a:pt x="26017" y="17776"/>
                </a:cubicBezTo>
                <a:cubicBezTo>
                  <a:pt x="26009" y="17776"/>
                  <a:pt x="26003" y="17775"/>
                  <a:pt x="25997" y="17775"/>
                </a:cubicBezTo>
                <a:cubicBezTo>
                  <a:pt x="25874" y="17775"/>
                  <a:pt x="26021" y="17908"/>
                  <a:pt x="25876" y="17944"/>
                </a:cubicBezTo>
                <a:cubicBezTo>
                  <a:pt x="25862" y="17883"/>
                  <a:pt x="25825" y="17815"/>
                  <a:pt x="25841" y="17762"/>
                </a:cubicBezTo>
                <a:cubicBezTo>
                  <a:pt x="25854" y="17719"/>
                  <a:pt x="25888" y="17683"/>
                  <a:pt x="25933" y="17683"/>
                </a:cubicBezTo>
                <a:close/>
                <a:moveTo>
                  <a:pt x="31792" y="17810"/>
                </a:moveTo>
                <a:cubicBezTo>
                  <a:pt x="31794" y="17856"/>
                  <a:pt x="31796" y="17901"/>
                  <a:pt x="31794" y="17947"/>
                </a:cubicBezTo>
                <a:cubicBezTo>
                  <a:pt x="31794" y="17952"/>
                  <a:pt x="31760" y="17956"/>
                  <a:pt x="31747" y="17956"/>
                </a:cubicBezTo>
                <a:cubicBezTo>
                  <a:pt x="31744" y="17956"/>
                  <a:pt x="31742" y="17956"/>
                  <a:pt x="31742" y="17956"/>
                </a:cubicBezTo>
                <a:cubicBezTo>
                  <a:pt x="31730" y="17909"/>
                  <a:pt x="31721" y="17860"/>
                  <a:pt x="31710" y="17812"/>
                </a:cubicBezTo>
                <a:cubicBezTo>
                  <a:pt x="31737" y="17812"/>
                  <a:pt x="31764" y="17810"/>
                  <a:pt x="31792" y="17810"/>
                </a:cubicBezTo>
                <a:close/>
                <a:moveTo>
                  <a:pt x="22016" y="17731"/>
                </a:moveTo>
                <a:lnTo>
                  <a:pt x="22016" y="17731"/>
                </a:lnTo>
                <a:cubicBezTo>
                  <a:pt x="22155" y="17825"/>
                  <a:pt x="22312" y="17782"/>
                  <a:pt x="22395" y="17989"/>
                </a:cubicBezTo>
                <a:cubicBezTo>
                  <a:pt x="22240" y="17917"/>
                  <a:pt x="22079" y="17969"/>
                  <a:pt x="22016" y="17731"/>
                </a:cubicBezTo>
                <a:close/>
                <a:moveTo>
                  <a:pt x="17653" y="17817"/>
                </a:moveTo>
                <a:lnTo>
                  <a:pt x="17810" y="17934"/>
                </a:lnTo>
                <a:cubicBezTo>
                  <a:pt x="17795" y="17955"/>
                  <a:pt x="17779" y="17975"/>
                  <a:pt x="17764" y="17996"/>
                </a:cubicBezTo>
                <a:lnTo>
                  <a:pt x="17611" y="17871"/>
                </a:lnTo>
                <a:cubicBezTo>
                  <a:pt x="17625" y="17853"/>
                  <a:pt x="17639" y="17835"/>
                  <a:pt x="17653" y="17817"/>
                </a:cubicBezTo>
                <a:close/>
                <a:moveTo>
                  <a:pt x="16646" y="17891"/>
                </a:moveTo>
                <a:cubicBezTo>
                  <a:pt x="16675" y="17929"/>
                  <a:pt x="16705" y="17967"/>
                  <a:pt x="16763" y="18041"/>
                </a:cubicBezTo>
                <a:cubicBezTo>
                  <a:pt x="16667" y="18022"/>
                  <a:pt x="16622" y="18015"/>
                  <a:pt x="16554" y="18002"/>
                </a:cubicBezTo>
                <a:cubicBezTo>
                  <a:pt x="16594" y="17955"/>
                  <a:pt x="16620" y="17922"/>
                  <a:pt x="16646" y="17891"/>
                </a:cubicBezTo>
                <a:close/>
                <a:moveTo>
                  <a:pt x="37214" y="16628"/>
                </a:moveTo>
                <a:cubicBezTo>
                  <a:pt x="37397" y="16628"/>
                  <a:pt x="37578" y="16643"/>
                  <a:pt x="37763" y="16689"/>
                </a:cubicBezTo>
                <a:cubicBezTo>
                  <a:pt x="37785" y="16818"/>
                  <a:pt x="37691" y="16968"/>
                  <a:pt x="37686" y="17136"/>
                </a:cubicBezTo>
                <a:cubicBezTo>
                  <a:pt x="37683" y="17314"/>
                  <a:pt x="37551" y="17487"/>
                  <a:pt x="37356" y="17593"/>
                </a:cubicBezTo>
                <a:cubicBezTo>
                  <a:pt x="37206" y="17674"/>
                  <a:pt x="37098" y="17833"/>
                  <a:pt x="36909" y="17850"/>
                </a:cubicBezTo>
                <a:lnTo>
                  <a:pt x="36908" y="17849"/>
                </a:lnTo>
                <a:cubicBezTo>
                  <a:pt x="36908" y="17850"/>
                  <a:pt x="36906" y="17850"/>
                  <a:pt x="36905" y="17851"/>
                </a:cubicBezTo>
                <a:lnTo>
                  <a:pt x="36904" y="17851"/>
                </a:lnTo>
                <a:lnTo>
                  <a:pt x="36911" y="17853"/>
                </a:lnTo>
                <a:cubicBezTo>
                  <a:pt x="36884" y="17913"/>
                  <a:pt x="36857" y="17971"/>
                  <a:pt x="36820" y="18052"/>
                </a:cubicBezTo>
                <a:cubicBezTo>
                  <a:pt x="36706" y="17929"/>
                  <a:pt x="36611" y="17824"/>
                  <a:pt x="36493" y="17694"/>
                </a:cubicBezTo>
                <a:cubicBezTo>
                  <a:pt x="36593" y="17641"/>
                  <a:pt x="36675" y="17596"/>
                  <a:pt x="36769" y="17546"/>
                </a:cubicBezTo>
                <a:cubicBezTo>
                  <a:pt x="36749" y="17455"/>
                  <a:pt x="36749" y="17341"/>
                  <a:pt x="36701" y="17254"/>
                </a:cubicBezTo>
                <a:cubicBezTo>
                  <a:pt x="36618" y="17103"/>
                  <a:pt x="36780" y="17072"/>
                  <a:pt x="36806" y="16987"/>
                </a:cubicBezTo>
                <a:cubicBezTo>
                  <a:pt x="36695" y="16881"/>
                  <a:pt x="36583" y="16778"/>
                  <a:pt x="36467" y="16671"/>
                </a:cubicBezTo>
                <a:cubicBezTo>
                  <a:pt x="36723" y="16655"/>
                  <a:pt x="36969" y="16628"/>
                  <a:pt x="37214" y="16628"/>
                </a:cubicBezTo>
                <a:close/>
                <a:moveTo>
                  <a:pt x="36516" y="17876"/>
                </a:moveTo>
                <a:lnTo>
                  <a:pt x="36516" y="17876"/>
                </a:lnTo>
                <a:cubicBezTo>
                  <a:pt x="36544" y="18022"/>
                  <a:pt x="36544" y="18022"/>
                  <a:pt x="36426" y="18158"/>
                </a:cubicBezTo>
                <a:cubicBezTo>
                  <a:pt x="36467" y="18034"/>
                  <a:pt x="36490" y="17958"/>
                  <a:pt x="36516" y="17876"/>
                </a:cubicBezTo>
                <a:close/>
                <a:moveTo>
                  <a:pt x="15389" y="18135"/>
                </a:moveTo>
                <a:cubicBezTo>
                  <a:pt x="15420" y="18135"/>
                  <a:pt x="15445" y="18165"/>
                  <a:pt x="15472" y="18241"/>
                </a:cubicBezTo>
                <a:cubicBezTo>
                  <a:pt x="15403" y="18238"/>
                  <a:pt x="15356" y="18237"/>
                  <a:pt x="15250" y="18234"/>
                </a:cubicBezTo>
                <a:cubicBezTo>
                  <a:pt x="15309" y="18175"/>
                  <a:pt x="15353" y="18135"/>
                  <a:pt x="15389" y="18135"/>
                </a:cubicBezTo>
                <a:close/>
                <a:moveTo>
                  <a:pt x="20079" y="18214"/>
                </a:moveTo>
                <a:cubicBezTo>
                  <a:pt x="20079" y="18255"/>
                  <a:pt x="20078" y="18293"/>
                  <a:pt x="20078" y="18333"/>
                </a:cubicBezTo>
                <a:cubicBezTo>
                  <a:pt x="20030" y="18328"/>
                  <a:pt x="19982" y="18322"/>
                  <a:pt x="19936" y="18315"/>
                </a:cubicBezTo>
                <a:cubicBezTo>
                  <a:pt x="19935" y="18288"/>
                  <a:pt x="19935" y="18260"/>
                  <a:pt x="19933" y="18232"/>
                </a:cubicBezTo>
                <a:cubicBezTo>
                  <a:pt x="19982" y="18225"/>
                  <a:pt x="20031" y="18220"/>
                  <a:pt x="20079" y="18214"/>
                </a:cubicBezTo>
                <a:close/>
                <a:moveTo>
                  <a:pt x="32563" y="18188"/>
                </a:moveTo>
                <a:lnTo>
                  <a:pt x="32563" y="18188"/>
                </a:lnTo>
                <a:cubicBezTo>
                  <a:pt x="32569" y="18309"/>
                  <a:pt x="32571" y="18353"/>
                  <a:pt x="32513" y="18353"/>
                </a:cubicBezTo>
                <a:cubicBezTo>
                  <a:pt x="32479" y="18353"/>
                  <a:pt x="32424" y="18338"/>
                  <a:pt x="32337" y="18313"/>
                </a:cubicBezTo>
                <a:cubicBezTo>
                  <a:pt x="32442" y="18256"/>
                  <a:pt x="32498" y="18224"/>
                  <a:pt x="32563" y="18188"/>
                </a:cubicBezTo>
                <a:close/>
                <a:moveTo>
                  <a:pt x="16467" y="18459"/>
                </a:moveTo>
                <a:cubicBezTo>
                  <a:pt x="16509" y="18469"/>
                  <a:pt x="16555" y="18476"/>
                  <a:pt x="16597" y="18492"/>
                </a:cubicBezTo>
                <a:cubicBezTo>
                  <a:pt x="16604" y="18495"/>
                  <a:pt x="16593" y="18542"/>
                  <a:pt x="16592" y="18568"/>
                </a:cubicBezTo>
                <a:lnTo>
                  <a:pt x="16451" y="18513"/>
                </a:lnTo>
                <a:lnTo>
                  <a:pt x="16467" y="18459"/>
                </a:lnTo>
                <a:close/>
                <a:moveTo>
                  <a:pt x="15880" y="18261"/>
                </a:moveTo>
                <a:cubicBezTo>
                  <a:pt x="15944" y="18261"/>
                  <a:pt x="16005" y="18328"/>
                  <a:pt x="16151" y="18487"/>
                </a:cubicBezTo>
                <a:cubicBezTo>
                  <a:pt x="16078" y="18563"/>
                  <a:pt x="16020" y="18625"/>
                  <a:pt x="15952" y="18694"/>
                </a:cubicBezTo>
                <a:cubicBezTo>
                  <a:pt x="15926" y="18614"/>
                  <a:pt x="15920" y="18538"/>
                  <a:pt x="15880" y="18487"/>
                </a:cubicBezTo>
                <a:cubicBezTo>
                  <a:pt x="15839" y="18433"/>
                  <a:pt x="15771" y="18401"/>
                  <a:pt x="15706" y="18354"/>
                </a:cubicBezTo>
                <a:cubicBezTo>
                  <a:pt x="15787" y="18295"/>
                  <a:pt x="15835" y="18261"/>
                  <a:pt x="15880" y="18261"/>
                </a:cubicBezTo>
                <a:close/>
                <a:moveTo>
                  <a:pt x="24624" y="18553"/>
                </a:moveTo>
                <a:lnTo>
                  <a:pt x="24624" y="18553"/>
                </a:lnTo>
                <a:cubicBezTo>
                  <a:pt x="24692" y="18663"/>
                  <a:pt x="24566" y="18648"/>
                  <a:pt x="24510" y="18687"/>
                </a:cubicBezTo>
                <a:cubicBezTo>
                  <a:pt x="24464" y="18719"/>
                  <a:pt x="24422" y="18733"/>
                  <a:pt x="24383" y="18733"/>
                </a:cubicBezTo>
                <a:cubicBezTo>
                  <a:pt x="24318" y="18733"/>
                  <a:pt x="24260" y="18692"/>
                  <a:pt x="24204" y="18621"/>
                </a:cubicBezTo>
                <a:cubicBezTo>
                  <a:pt x="24348" y="18598"/>
                  <a:pt x="24480" y="18576"/>
                  <a:pt x="24624" y="18553"/>
                </a:cubicBezTo>
                <a:close/>
                <a:moveTo>
                  <a:pt x="20592" y="18667"/>
                </a:moveTo>
                <a:cubicBezTo>
                  <a:pt x="20673" y="18672"/>
                  <a:pt x="20753" y="18678"/>
                  <a:pt x="20850" y="18683"/>
                </a:cubicBezTo>
                <a:cubicBezTo>
                  <a:pt x="20860" y="18725"/>
                  <a:pt x="20874" y="18777"/>
                  <a:pt x="20897" y="18881"/>
                </a:cubicBezTo>
                <a:cubicBezTo>
                  <a:pt x="20847" y="18865"/>
                  <a:pt x="20819" y="18855"/>
                  <a:pt x="20792" y="18850"/>
                </a:cubicBezTo>
                <a:cubicBezTo>
                  <a:pt x="20686" y="18829"/>
                  <a:pt x="20571" y="18820"/>
                  <a:pt x="20592" y="18667"/>
                </a:cubicBezTo>
                <a:close/>
                <a:moveTo>
                  <a:pt x="21443" y="18767"/>
                </a:moveTo>
                <a:cubicBezTo>
                  <a:pt x="21469" y="18815"/>
                  <a:pt x="21495" y="18862"/>
                  <a:pt x="21521" y="18911"/>
                </a:cubicBezTo>
                <a:cubicBezTo>
                  <a:pt x="21498" y="18923"/>
                  <a:pt x="21473" y="18935"/>
                  <a:pt x="21449" y="18949"/>
                </a:cubicBezTo>
                <a:cubicBezTo>
                  <a:pt x="21426" y="18898"/>
                  <a:pt x="21404" y="18849"/>
                  <a:pt x="21380" y="18799"/>
                </a:cubicBezTo>
                <a:lnTo>
                  <a:pt x="21443" y="18767"/>
                </a:lnTo>
                <a:close/>
                <a:moveTo>
                  <a:pt x="31926" y="18664"/>
                </a:moveTo>
                <a:cubicBezTo>
                  <a:pt x="31955" y="18673"/>
                  <a:pt x="31987" y="18673"/>
                  <a:pt x="32003" y="18689"/>
                </a:cubicBezTo>
                <a:cubicBezTo>
                  <a:pt x="32054" y="18740"/>
                  <a:pt x="32098" y="18797"/>
                  <a:pt x="32175" y="18887"/>
                </a:cubicBezTo>
                <a:cubicBezTo>
                  <a:pt x="32061" y="18911"/>
                  <a:pt x="31966" y="18929"/>
                  <a:pt x="31834" y="18956"/>
                </a:cubicBezTo>
                <a:cubicBezTo>
                  <a:pt x="31877" y="18822"/>
                  <a:pt x="31900" y="18747"/>
                  <a:pt x="31926" y="18664"/>
                </a:cubicBezTo>
                <a:close/>
                <a:moveTo>
                  <a:pt x="29652" y="18890"/>
                </a:moveTo>
                <a:cubicBezTo>
                  <a:pt x="29668" y="18901"/>
                  <a:pt x="29683" y="18909"/>
                  <a:pt x="29698" y="18918"/>
                </a:cubicBezTo>
                <a:cubicBezTo>
                  <a:pt x="29674" y="18961"/>
                  <a:pt x="29652" y="19003"/>
                  <a:pt x="29628" y="19043"/>
                </a:cubicBezTo>
                <a:cubicBezTo>
                  <a:pt x="29610" y="19027"/>
                  <a:pt x="29590" y="19008"/>
                  <a:pt x="29570" y="18990"/>
                </a:cubicBezTo>
                <a:cubicBezTo>
                  <a:pt x="29597" y="18956"/>
                  <a:pt x="29625" y="18923"/>
                  <a:pt x="29652" y="18890"/>
                </a:cubicBezTo>
                <a:close/>
                <a:moveTo>
                  <a:pt x="25121" y="18701"/>
                </a:moveTo>
                <a:lnTo>
                  <a:pt x="25121" y="18701"/>
                </a:lnTo>
                <a:cubicBezTo>
                  <a:pt x="25327" y="18734"/>
                  <a:pt x="25421" y="18898"/>
                  <a:pt x="25583" y="19047"/>
                </a:cubicBezTo>
                <a:cubicBezTo>
                  <a:pt x="25257" y="19018"/>
                  <a:pt x="25151" y="18934"/>
                  <a:pt x="25121" y="18701"/>
                </a:cubicBezTo>
                <a:close/>
                <a:moveTo>
                  <a:pt x="32287" y="18911"/>
                </a:moveTo>
                <a:cubicBezTo>
                  <a:pt x="32408" y="19026"/>
                  <a:pt x="32388" y="19090"/>
                  <a:pt x="32275" y="19172"/>
                </a:cubicBezTo>
                <a:cubicBezTo>
                  <a:pt x="32279" y="19085"/>
                  <a:pt x="32282" y="19018"/>
                  <a:pt x="32287" y="18911"/>
                </a:cubicBezTo>
                <a:close/>
                <a:moveTo>
                  <a:pt x="19796" y="18974"/>
                </a:moveTo>
                <a:cubicBezTo>
                  <a:pt x="19875" y="18976"/>
                  <a:pt x="19954" y="18980"/>
                  <a:pt x="20053" y="18984"/>
                </a:cubicBezTo>
                <a:cubicBezTo>
                  <a:pt x="20039" y="19064"/>
                  <a:pt x="20030" y="19120"/>
                  <a:pt x="20014" y="19211"/>
                </a:cubicBezTo>
                <a:cubicBezTo>
                  <a:pt x="19920" y="19133"/>
                  <a:pt x="19850" y="19076"/>
                  <a:pt x="19781" y="19020"/>
                </a:cubicBezTo>
                <a:cubicBezTo>
                  <a:pt x="19786" y="19005"/>
                  <a:pt x="19790" y="18989"/>
                  <a:pt x="19796" y="18974"/>
                </a:cubicBezTo>
                <a:close/>
                <a:moveTo>
                  <a:pt x="17969" y="19021"/>
                </a:moveTo>
                <a:cubicBezTo>
                  <a:pt x="18047" y="19057"/>
                  <a:pt x="18131" y="19093"/>
                  <a:pt x="18213" y="19130"/>
                </a:cubicBezTo>
                <a:lnTo>
                  <a:pt x="18213" y="19184"/>
                </a:lnTo>
                <a:cubicBezTo>
                  <a:pt x="18101" y="19208"/>
                  <a:pt x="17989" y="19232"/>
                  <a:pt x="17858" y="19260"/>
                </a:cubicBezTo>
                <a:cubicBezTo>
                  <a:pt x="17899" y="19168"/>
                  <a:pt x="17931" y="19105"/>
                  <a:pt x="17969" y="19021"/>
                </a:cubicBezTo>
                <a:close/>
                <a:moveTo>
                  <a:pt x="22655" y="19399"/>
                </a:moveTo>
                <a:cubicBezTo>
                  <a:pt x="22717" y="19424"/>
                  <a:pt x="22778" y="19449"/>
                  <a:pt x="22840" y="19474"/>
                </a:cubicBezTo>
                <a:cubicBezTo>
                  <a:pt x="22832" y="19487"/>
                  <a:pt x="22822" y="19502"/>
                  <a:pt x="22814" y="19516"/>
                </a:cubicBezTo>
                <a:cubicBezTo>
                  <a:pt x="22755" y="19489"/>
                  <a:pt x="22696" y="19461"/>
                  <a:pt x="22636" y="19434"/>
                </a:cubicBezTo>
                <a:cubicBezTo>
                  <a:pt x="22642" y="19423"/>
                  <a:pt x="22649" y="19411"/>
                  <a:pt x="22655" y="19399"/>
                </a:cubicBezTo>
                <a:close/>
                <a:moveTo>
                  <a:pt x="31116" y="19335"/>
                </a:moveTo>
                <a:cubicBezTo>
                  <a:pt x="31139" y="19403"/>
                  <a:pt x="31164" y="19471"/>
                  <a:pt x="31188" y="19538"/>
                </a:cubicBezTo>
                <a:cubicBezTo>
                  <a:pt x="31176" y="19545"/>
                  <a:pt x="31165" y="19550"/>
                  <a:pt x="31154" y="19557"/>
                </a:cubicBezTo>
                <a:cubicBezTo>
                  <a:pt x="31117" y="19490"/>
                  <a:pt x="31080" y="19424"/>
                  <a:pt x="31042" y="19357"/>
                </a:cubicBezTo>
                <a:cubicBezTo>
                  <a:pt x="31066" y="19350"/>
                  <a:pt x="31091" y="19343"/>
                  <a:pt x="31116" y="19335"/>
                </a:cubicBezTo>
                <a:close/>
                <a:moveTo>
                  <a:pt x="23625" y="19564"/>
                </a:moveTo>
                <a:cubicBezTo>
                  <a:pt x="23637" y="19564"/>
                  <a:pt x="23649" y="19564"/>
                  <a:pt x="23662" y="19565"/>
                </a:cubicBezTo>
                <a:cubicBezTo>
                  <a:pt x="23636" y="19677"/>
                  <a:pt x="23590" y="19724"/>
                  <a:pt x="23514" y="19724"/>
                </a:cubicBezTo>
                <a:cubicBezTo>
                  <a:pt x="23485" y="19724"/>
                  <a:pt x="23451" y="19717"/>
                  <a:pt x="23412" y="19704"/>
                </a:cubicBezTo>
                <a:cubicBezTo>
                  <a:pt x="23460" y="19610"/>
                  <a:pt x="23519" y="19564"/>
                  <a:pt x="23625" y="19564"/>
                </a:cubicBezTo>
                <a:close/>
                <a:moveTo>
                  <a:pt x="31443" y="19029"/>
                </a:moveTo>
                <a:lnTo>
                  <a:pt x="31443" y="19029"/>
                </a:lnTo>
                <a:cubicBezTo>
                  <a:pt x="31602" y="19050"/>
                  <a:pt x="31753" y="19050"/>
                  <a:pt x="31853" y="19189"/>
                </a:cubicBezTo>
                <a:cubicBezTo>
                  <a:pt x="31873" y="19218"/>
                  <a:pt x="31921" y="19240"/>
                  <a:pt x="31955" y="19240"/>
                </a:cubicBezTo>
                <a:cubicBezTo>
                  <a:pt x="31959" y="19240"/>
                  <a:pt x="31963" y="19240"/>
                  <a:pt x="31967" y="19240"/>
                </a:cubicBezTo>
                <a:cubicBezTo>
                  <a:pt x="32118" y="19240"/>
                  <a:pt x="32231" y="19301"/>
                  <a:pt x="32330" y="19422"/>
                </a:cubicBezTo>
                <a:cubicBezTo>
                  <a:pt x="32371" y="19471"/>
                  <a:pt x="32462" y="19479"/>
                  <a:pt x="32546" y="19510"/>
                </a:cubicBezTo>
                <a:cubicBezTo>
                  <a:pt x="32386" y="19589"/>
                  <a:pt x="32246" y="19659"/>
                  <a:pt x="32056" y="19755"/>
                </a:cubicBezTo>
                <a:cubicBezTo>
                  <a:pt x="32007" y="19742"/>
                  <a:pt x="31935" y="19704"/>
                  <a:pt x="31850" y="19704"/>
                </a:cubicBezTo>
                <a:cubicBezTo>
                  <a:pt x="31793" y="19704"/>
                  <a:pt x="31731" y="19721"/>
                  <a:pt x="31665" y="19774"/>
                </a:cubicBezTo>
                <a:cubicBezTo>
                  <a:pt x="31631" y="19746"/>
                  <a:pt x="31581" y="19704"/>
                  <a:pt x="31506" y="19642"/>
                </a:cubicBezTo>
                <a:lnTo>
                  <a:pt x="31095" y="19877"/>
                </a:lnTo>
                <a:cubicBezTo>
                  <a:pt x="31185" y="19780"/>
                  <a:pt x="31166" y="19629"/>
                  <a:pt x="31305" y="19629"/>
                </a:cubicBezTo>
                <a:cubicBezTo>
                  <a:pt x="31318" y="19629"/>
                  <a:pt x="31331" y="19631"/>
                  <a:pt x="31347" y="19633"/>
                </a:cubicBezTo>
                <a:cubicBezTo>
                  <a:pt x="31347" y="19633"/>
                  <a:pt x="31348" y="19633"/>
                  <a:pt x="31349" y="19633"/>
                </a:cubicBezTo>
                <a:cubicBezTo>
                  <a:pt x="31363" y="19633"/>
                  <a:pt x="31391" y="19607"/>
                  <a:pt x="31389" y="19599"/>
                </a:cubicBezTo>
                <a:cubicBezTo>
                  <a:pt x="31355" y="19403"/>
                  <a:pt x="31611" y="19241"/>
                  <a:pt x="31443" y="19029"/>
                </a:cubicBezTo>
                <a:close/>
                <a:moveTo>
                  <a:pt x="30233" y="19872"/>
                </a:moveTo>
                <a:cubicBezTo>
                  <a:pt x="30268" y="19872"/>
                  <a:pt x="30311" y="19882"/>
                  <a:pt x="30376" y="19897"/>
                </a:cubicBezTo>
                <a:cubicBezTo>
                  <a:pt x="30261" y="19944"/>
                  <a:pt x="30169" y="19981"/>
                  <a:pt x="30026" y="20039"/>
                </a:cubicBezTo>
                <a:cubicBezTo>
                  <a:pt x="30129" y="19913"/>
                  <a:pt x="30162" y="19872"/>
                  <a:pt x="30233" y="19872"/>
                </a:cubicBezTo>
                <a:close/>
                <a:moveTo>
                  <a:pt x="23656" y="19851"/>
                </a:moveTo>
                <a:cubicBezTo>
                  <a:pt x="23699" y="19904"/>
                  <a:pt x="23734" y="19930"/>
                  <a:pt x="23744" y="19963"/>
                </a:cubicBezTo>
                <a:cubicBezTo>
                  <a:pt x="23750" y="19989"/>
                  <a:pt x="23724" y="20024"/>
                  <a:pt x="23712" y="20055"/>
                </a:cubicBezTo>
                <a:cubicBezTo>
                  <a:pt x="23692" y="20053"/>
                  <a:pt x="23672" y="20049"/>
                  <a:pt x="23651" y="20047"/>
                </a:cubicBezTo>
                <a:cubicBezTo>
                  <a:pt x="23652" y="19995"/>
                  <a:pt x="23653" y="19940"/>
                  <a:pt x="23656" y="19851"/>
                </a:cubicBezTo>
                <a:close/>
                <a:moveTo>
                  <a:pt x="27377" y="20042"/>
                </a:moveTo>
                <a:cubicBezTo>
                  <a:pt x="27455" y="20070"/>
                  <a:pt x="27517" y="20094"/>
                  <a:pt x="27596" y="20123"/>
                </a:cubicBezTo>
                <a:cubicBezTo>
                  <a:pt x="27570" y="20163"/>
                  <a:pt x="27548" y="20219"/>
                  <a:pt x="27529" y="20219"/>
                </a:cubicBezTo>
                <a:cubicBezTo>
                  <a:pt x="27529" y="20219"/>
                  <a:pt x="27529" y="20219"/>
                  <a:pt x="27529" y="20219"/>
                </a:cubicBezTo>
                <a:cubicBezTo>
                  <a:pt x="27442" y="20208"/>
                  <a:pt x="27369" y="20170"/>
                  <a:pt x="27377" y="20042"/>
                </a:cubicBezTo>
                <a:close/>
                <a:moveTo>
                  <a:pt x="33039" y="20099"/>
                </a:moveTo>
                <a:lnTo>
                  <a:pt x="33039" y="20099"/>
                </a:lnTo>
                <a:cubicBezTo>
                  <a:pt x="33035" y="20144"/>
                  <a:pt x="33044" y="20182"/>
                  <a:pt x="33032" y="20190"/>
                </a:cubicBezTo>
                <a:cubicBezTo>
                  <a:pt x="32985" y="20222"/>
                  <a:pt x="32931" y="20246"/>
                  <a:pt x="32879" y="20273"/>
                </a:cubicBezTo>
                <a:cubicBezTo>
                  <a:pt x="32872" y="20251"/>
                  <a:pt x="32866" y="20230"/>
                  <a:pt x="32857" y="20209"/>
                </a:cubicBezTo>
                <a:cubicBezTo>
                  <a:pt x="32910" y="20177"/>
                  <a:pt x="32966" y="20143"/>
                  <a:pt x="33039" y="20099"/>
                </a:cubicBezTo>
                <a:close/>
                <a:moveTo>
                  <a:pt x="24643" y="19968"/>
                </a:moveTo>
                <a:cubicBezTo>
                  <a:pt x="24703" y="19968"/>
                  <a:pt x="24741" y="20014"/>
                  <a:pt x="24770" y="20088"/>
                </a:cubicBezTo>
                <a:cubicBezTo>
                  <a:pt x="24802" y="20173"/>
                  <a:pt x="24828" y="20260"/>
                  <a:pt x="24875" y="20397"/>
                </a:cubicBezTo>
                <a:cubicBezTo>
                  <a:pt x="24770" y="20329"/>
                  <a:pt x="24698" y="20282"/>
                  <a:pt x="24609" y="20226"/>
                </a:cubicBezTo>
                <a:cubicBezTo>
                  <a:pt x="24621" y="20169"/>
                  <a:pt x="24634" y="20107"/>
                  <a:pt x="24647" y="20045"/>
                </a:cubicBezTo>
                <a:cubicBezTo>
                  <a:pt x="24608" y="20044"/>
                  <a:pt x="24569" y="20042"/>
                  <a:pt x="24491" y="20037"/>
                </a:cubicBezTo>
                <a:cubicBezTo>
                  <a:pt x="24554" y="19989"/>
                  <a:pt x="24603" y="19968"/>
                  <a:pt x="24643" y="19968"/>
                </a:cubicBezTo>
                <a:close/>
                <a:moveTo>
                  <a:pt x="17588" y="15791"/>
                </a:moveTo>
                <a:cubicBezTo>
                  <a:pt x="17620" y="15923"/>
                  <a:pt x="17649" y="16033"/>
                  <a:pt x="17676" y="16146"/>
                </a:cubicBezTo>
                <a:cubicBezTo>
                  <a:pt x="17707" y="16139"/>
                  <a:pt x="17735" y="16133"/>
                  <a:pt x="17753" y="16133"/>
                </a:cubicBezTo>
                <a:cubicBezTo>
                  <a:pt x="17762" y="16133"/>
                  <a:pt x="17769" y="16135"/>
                  <a:pt x="17771" y="16138"/>
                </a:cubicBezTo>
                <a:cubicBezTo>
                  <a:pt x="17919" y="16389"/>
                  <a:pt x="18200" y="16417"/>
                  <a:pt x="18419" y="16545"/>
                </a:cubicBezTo>
                <a:cubicBezTo>
                  <a:pt x="18487" y="16584"/>
                  <a:pt x="18555" y="16625"/>
                  <a:pt x="18638" y="16673"/>
                </a:cubicBezTo>
                <a:cubicBezTo>
                  <a:pt x="18681" y="16627"/>
                  <a:pt x="18718" y="16585"/>
                  <a:pt x="18769" y="16531"/>
                </a:cubicBezTo>
                <a:cubicBezTo>
                  <a:pt x="18713" y="16461"/>
                  <a:pt x="18662" y="16398"/>
                  <a:pt x="18612" y="16333"/>
                </a:cubicBezTo>
                <a:cubicBezTo>
                  <a:pt x="18702" y="16267"/>
                  <a:pt x="18753" y="16229"/>
                  <a:pt x="18793" y="16229"/>
                </a:cubicBezTo>
                <a:cubicBezTo>
                  <a:pt x="18846" y="16229"/>
                  <a:pt x="18878" y="16298"/>
                  <a:pt x="18954" y="16460"/>
                </a:cubicBezTo>
                <a:cubicBezTo>
                  <a:pt x="18887" y="16558"/>
                  <a:pt x="18821" y="16656"/>
                  <a:pt x="18754" y="16755"/>
                </a:cubicBezTo>
                <a:cubicBezTo>
                  <a:pt x="18864" y="16829"/>
                  <a:pt x="19019" y="16767"/>
                  <a:pt x="19104" y="16928"/>
                </a:cubicBezTo>
                <a:cubicBezTo>
                  <a:pt x="19162" y="17039"/>
                  <a:pt x="19385" y="16912"/>
                  <a:pt x="19465" y="17074"/>
                </a:cubicBezTo>
                <a:cubicBezTo>
                  <a:pt x="19470" y="17074"/>
                  <a:pt x="19474" y="17074"/>
                  <a:pt x="19478" y="17074"/>
                </a:cubicBezTo>
                <a:cubicBezTo>
                  <a:pt x="19690" y="17074"/>
                  <a:pt x="19820" y="17256"/>
                  <a:pt x="20009" y="17319"/>
                </a:cubicBezTo>
                <a:cubicBezTo>
                  <a:pt x="20092" y="17347"/>
                  <a:pt x="20167" y="17367"/>
                  <a:pt x="20237" y="17367"/>
                </a:cubicBezTo>
                <a:cubicBezTo>
                  <a:pt x="20319" y="17367"/>
                  <a:pt x="20396" y="17341"/>
                  <a:pt x="20475" y="17271"/>
                </a:cubicBezTo>
                <a:cubicBezTo>
                  <a:pt x="20523" y="17229"/>
                  <a:pt x="20595" y="17214"/>
                  <a:pt x="20676" y="17214"/>
                </a:cubicBezTo>
                <a:cubicBezTo>
                  <a:pt x="20594" y="17293"/>
                  <a:pt x="20512" y="17372"/>
                  <a:pt x="20434" y="17448"/>
                </a:cubicBezTo>
                <a:cubicBezTo>
                  <a:pt x="20634" y="17567"/>
                  <a:pt x="20869" y="17580"/>
                  <a:pt x="21131" y="17664"/>
                </a:cubicBezTo>
                <a:cubicBezTo>
                  <a:pt x="21101" y="17548"/>
                  <a:pt x="21079" y="17460"/>
                  <a:pt x="21051" y="17350"/>
                </a:cubicBezTo>
                <a:cubicBezTo>
                  <a:pt x="21083" y="17346"/>
                  <a:pt x="21113" y="17341"/>
                  <a:pt x="21140" y="17341"/>
                </a:cubicBezTo>
                <a:cubicBezTo>
                  <a:pt x="21197" y="17341"/>
                  <a:pt x="21238" y="17362"/>
                  <a:pt x="21242" y="17452"/>
                </a:cubicBezTo>
                <a:cubicBezTo>
                  <a:pt x="21245" y="17539"/>
                  <a:pt x="21221" y="17629"/>
                  <a:pt x="21210" y="17720"/>
                </a:cubicBezTo>
                <a:cubicBezTo>
                  <a:pt x="21354" y="17850"/>
                  <a:pt x="21652" y="17756"/>
                  <a:pt x="21668" y="18069"/>
                </a:cubicBezTo>
                <a:cubicBezTo>
                  <a:pt x="21770" y="18029"/>
                  <a:pt x="21842" y="18001"/>
                  <a:pt x="21923" y="17969"/>
                </a:cubicBezTo>
                <a:cubicBezTo>
                  <a:pt x="21972" y="18039"/>
                  <a:pt x="22015" y="18104"/>
                  <a:pt x="22063" y="18173"/>
                </a:cubicBezTo>
                <a:cubicBezTo>
                  <a:pt x="22155" y="18162"/>
                  <a:pt x="22249" y="18148"/>
                  <a:pt x="22342" y="18136"/>
                </a:cubicBezTo>
                <a:cubicBezTo>
                  <a:pt x="22390" y="18266"/>
                  <a:pt x="22444" y="18330"/>
                  <a:pt x="22518" y="18330"/>
                </a:cubicBezTo>
                <a:cubicBezTo>
                  <a:pt x="22559" y="18330"/>
                  <a:pt x="22606" y="18310"/>
                  <a:pt x="22662" y="18270"/>
                </a:cubicBezTo>
                <a:cubicBezTo>
                  <a:pt x="22765" y="18195"/>
                  <a:pt x="22946" y="18239"/>
                  <a:pt x="22976" y="18060"/>
                </a:cubicBezTo>
                <a:cubicBezTo>
                  <a:pt x="22982" y="18061"/>
                  <a:pt x="22988" y="18062"/>
                  <a:pt x="22994" y="18062"/>
                </a:cubicBezTo>
                <a:cubicBezTo>
                  <a:pt x="23038" y="18062"/>
                  <a:pt x="23084" y="18028"/>
                  <a:pt x="23130" y="18028"/>
                </a:cubicBezTo>
                <a:cubicBezTo>
                  <a:pt x="23157" y="18028"/>
                  <a:pt x="23184" y="18040"/>
                  <a:pt x="23210" y="18079"/>
                </a:cubicBezTo>
                <a:cubicBezTo>
                  <a:pt x="23247" y="18133"/>
                  <a:pt x="23312" y="18167"/>
                  <a:pt x="23377" y="18220"/>
                </a:cubicBezTo>
                <a:cubicBezTo>
                  <a:pt x="23307" y="18268"/>
                  <a:pt x="23245" y="18310"/>
                  <a:pt x="23165" y="18364"/>
                </a:cubicBezTo>
                <a:cubicBezTo>
                  <a:pt x="23225" y="18452"/>
                  <a:pt x="23286" y="18605"/>
                  <a:pt x="23332" y="18605"/>
                </a:cubicBezTo>
                <a:cubicBezTo>
                  <a:pt x="23333" y="18605"/>
                  <a:pt x="23333" y="18605"/>
                  <a:pt x="23334" y="18605"/>
                </a:cubicBezTo>
                <a:cubicBezTo>
                  <a:pt x="23338" y="18604"/>
                  <a:pt x="23342" y="18604"/>
                  <a:pt x="23346" y="18604"/>
                </a:cubicBezTo>
                <a:cubicBezTo>
                  <a:pt x="23443" y="18604"/>
                  <a:pt x="23477" y="18746"/>
                  <a:pt x="23559" y="18746"/>
                </a:cubicBezTo>
                <a:cubicBezTo>
                  <a:pt x="23580" y="18746"/>
                  <a:pt x="23603" y="18738"/>
                  <a:pt x="23631" y="18716"/>
                </a:cubicBezTo>
                <a:lnTo>
                  <a:pt x="23624" y="18716"/>
                </a:lnTo>
                <a:cubicBezTo>
                  <a:pt x="23626" y="18715"/>
                  <a:pt x="23627" y="18714"/>
                  <a:pt x="23630" y="18713"/>
                </a:cubicBezTo>
                <a:cubicBezTo>
                  <a:pt x="23527" y="18583"/>
                  <a:pt x="23458" y="18442"/>
                  <a:pt x="23464" y="18255"/>
                </a:cubicBezTo>
                <a:lnTo>
                  <a:pt x="23464" y="18255"/>
                </a:lnTo>
                <a:cubicBezTo>
                  <a:pt x="23877" y="18537"/>
                  <a:pt x="23894" y="18584"/>
                  <a:pt x="23630" y="18713"/>
                </a:cubicBezTo>
                <a:cubicBezTo>
                  <a:pt x="23631" y="18714"/>
                  <a:pt x="23631" y="18715"/>
                  <a:pt x="23632" y="18716"/>
                </a:cubicBezTo>
                <a:lnTo>
                  <a:pt x="23631" y="18716"/>
                </a:lnTo>
                <a:cubicBezTo>
                  <a:pt x="23694" y="18719"/>
                  <a:pt x="23757" y="18719"/>
                  <a:pt x="23822" y="18725"/>
                </a:cubicBezTo>
                <a:cubicBezTo>
                  <a:pt x="23897" y="18731"/>
                  <a:pt x="24001" y="18715"/>
                  <a:pt x="24043" y="18758"/>
                </a:cubicBezTo>
                <a:cubicBezTo>
                  <a:pt x="24124" y="18843"/>
                  <a:pt x="24203" y="18879"/>
                  <a:pt x="24286" y="18879"/>
                </a:cubicBezTo>
                <a:cubicBezTo>
                  <a:pt x="24361" y="18879"/>
                  <a:pt x="24439" y="18849"/>
                  <a:pt x="24521" y="18800"/>
                </a:cubicBezTo>
                <a:cubicBezTo>
                  <a:pt x="24559" y="18777"/>
                  <a:pt x="24610" y="18771"/>
                  <a:pt x="24657" y="18757"/>
                </a:cubicBezTo>
                <a:lnTo>
                  <a:pt x="24657" y="18757"/>
                </a:lnTo>
                <a:cubicBezTo>
                  <a:pt x="24638" y="18844"/>
                  <a:pt x="24621" y="18929"/>
                  <a:pt x="24599" y="19029"/>
                </a:cubicBezTo>
                <a:cubicBezTo>
                  <a:pt x="24683" y="19027"/>
                  <a:pt x="24756" y="19021"/>
                  <a:pt x="24828" y="19021"/>
                </a:cubicBezTo>
                <a:cubicBezTo>
                  <a:pt x="24834" y="19021"/>
                  <a:pt x="24840" y="19021"/>
                  <a:pt x="24846" y="19021"/>
                </a:cubicBezTo>
                <a:cubicBezTo>
                  <a:pt x="24880" y="19021"/>
                  <a:pt x="24938" y="19027"/>
                  <a:pt x="24943" y="19043"/>
                </a:cubicBezTo>
                <a:cubicBezTo>
                  <a:pt x="24981" y="19158"/>
                  <a:pt x="25079" y="19148"/>
                  <a:pt x="25166" y="19159"/>
                </a:cubicBezTo>
                <a:cubicBezTo>
                  <a:pt x="25259" y="19172"/>
                  <a:pt x="25348" y="19205"/>
                  <a:pt x="25441" y="19205"/>
                </a:cubicBezTo>
                <a:cubicBezTo>
                  <a:pt x="25497" y="19205"/>
                  <a:pt x="25555" y="19193"/>
                  <a:pt x="25616" y="19159"/>
                </a:cubicBezTo>
                <a:cubicBezTo>
                  <a:pt x="25654" y="19138"/>
                  <a:pt x="25716" y="19113"/>
                  <a:pt x="25781" y="19113"/>
                </a:cubicBezTo>
                <a:cubicBezTo>
                  <a:pt x="25837" y="19113"/>
                  <a:pt x="25896" y="19132"/>
                  <a:pt x="25943" y="19190"/>
                </a:cubicBezTo>
                <a:cubicBezTo>
                  <a:pt x="25945" y="19192"/>
                  <a:pt x="25948" y="19193"/>
                  <a:pt x="25953" y="19193"/>
                </a:cubicBezTo>
                <a:cubicBezTo>
                  <a:pt x="25981" y="19193"/>
                  <a:pt x="26053" y="19164"/>
                  <a:pt x="26084" y="19137"/>
                </a:cubicBezTo>
                <a:cubicBezTo>
                  <a:pt x="26165" y="19066"/>
                  <a:pt x="26212" y="19028"/>
                  <a:pt x="26260" y="19028"/>
                </a:cubicBezTo>
                <a:cubicBezTo>
                  <a:pt x="26304" y="19028"/>
                  <a:pt x="26349" y="19060"/>
                  <a:pt x="26423" y="19125"/>
                </a:cubicBezTo>
                <a:cubicBezTo>
                  <a:pt x="26533" y="19219"/>
                  <a:pt x="26698" y="19240"/>
                  <a:pt x="26746" y="19429"/>
                </a:cubicBezTo>
                <a:cubicBezTo>
                  <a:pt x="26763" y="19496"/>
                  <a:pt x="26958" y="19554"/>
                  <a:pt x="27072" y="19554"/>
                </a:cubicBezTo>
                <a:cubicBezTo>
                  <a:pt x="27073" y="19554"/>
                  <a:pt x="27074" y="19554"/>
                  <a:pt x="27075" y="19554"/>
                </a:cubicBezTo>
                <a:cubicBezTo>
                  <a:pt x="27077" y="19554"/>
                  <a:pt x="27079" y="19554"/>
                  <a:pt x="27081" y="19554"/>
                </a:cubicBezTo>
                <a:cubicBezTo>
                  <a:pt x="27295" y="19554"/>
                  <a:pt x="27470" y="19664"/>
                  <a:pt x="27653" y="19729"/>
                </a:cubicBezTo>
                <a:cubicBezTo>
                  <a:pt x="27781" y="19773"/>
                  <a:pt x="27857" y="19959"/>
                  <a:pt x="27935" y="20105"/>
                </a:cubicBezTo>
                <a:cubicBezTo>
                  <a:pt x="27925" y="20106"/>
                  <a:pt x="27914" y="20106"/>
                  <a:pt x="27904" y="20106"/>
                </a:cubicBezTo>
                <a:cubicBezTo>
                  <a:pt x="27714" y="20106"/>
                  <a:pt x="27603" y="19980"/>
                  <a:pt x="27476" y="19868"/>
                </a:cubicBezTo>
                <a:cubicBezTo>
                  <a:pt x="27447" y="19890"/>
                  <a:pt x="27390" y="19954"/>
                  <a:pt x="27367" y="19954"/>
                </a:cubicBezTo>
                <a:cubicBezTo>
                  <a:pt x="27365" y="19954"/>
                  <a:pt x="27363" y="19954"/>
                  <a:pt x="27362" y="19953"/>
                </a:cubicBezTo>
                <a:cubicBezTo>
                  <a:pt x="27335" y="19939"/>
                  <a:pt x="27310" y="19933"/>
                  <a:pt x="27287" y="19933"/>
                </a:cubicBezTo>
                <a:cubicBezTo>
                  <a:pt x="27211" y="19933"/>
                  <a:pt x="27153" y="19995"/>
                  <a:pt x="27084" y="20016"/>
                </a:cubicBezTo>
                <a:cubicBezTo>
                  <a:pt x="27019" y="20033"/>
                  <a:pt x="26959" y="20114"/>
                  <a:pt x="26894" y="20114"/>
                </a:cubicBezTo>
                <a:cubicBezTo>
                  <a:pt x="26861" y="20114"/>
                  <a:pt x="26826" y="20092"/>
                  <a:pt x="26789" y="20027"/>
                </a:cubicBezTo>
                <a:cubicBezTo>
                  <a:pt x="26752" y="20055"/>
                  <a:pt x="26714" y="20083"/>
                  <a:pt x="26635" y="20143"/>
                </a:cubicBezTo>
                <a:cubicBezTo>
                  <a:pt x="26667" y="20050"/>
                  <a:pt x="26683" y="20003"/>
                  <a:pt x="26694" y="19971"/>
                </a:cubicBezTo>
                <a:cubicBezTo>
                  <a:pt x="26626" y="19955"/>
                  <a:pt x="26544" y="19938"/>
                  <a:pt x="26456" y="19920"/>
                </a:cubicBezTo>
                <a:lnTo>
                  <a:pt x="26456" y="19920"/>
                </a:lnTo>
                <a:cubicBezTo>
                  <a:pt x="26322" y="20048"/>
                  <a:pt x="26617" y="20366"/>
                  <a:pt x="26219" y="20407"/>
                </a:cubicBezTo>
                <a:cubicBezTo>
                  <a:pt x="26145" y="20287"/>
                  <a:pt x="26069" y="20144"/>
                  <a:pt x="25971" y="20018"/>
                </a:cubicBezTo>
                <a:cubicBezTo>
                  <a:pt x="25933" y="19967"/>
                  <a:pt x="25846" y="19945"/>
                  <a:pt x="25777" y="19930"/>
                </a:cubicBezTo>
                <a:cubicBezTo>
                  <a:pt x="25769" y="19928"/>
                  <a:pt x="25759" y="19928"/>
                  <a:pt x="25749" y="19928"/>
                </a:cubicBezTo>
                <a:cubicBezTo>
                  <a:pt x="25706" y="19928"/>
                  <a:pt x="25655" y="19941"/>
                  <a:pt x="25619" y="19941"/>
                </a:cubicBezTo>
                <a:cubicBezTo>
                  <a:pt x="25602" y="19941"/>
                  <a:pt x="25589" y="19938"/>
                  <a:pt x="25583" y="19929"/>
                </a:cubicBezTo>
                <a:cubicBezTo>
                  <a:pt x="25504" y="19830"/>
                  <a:pt x="25419" y="19801"/>
                  <a:pt x="25330" y="19801"/>
                </a:cubicBezTo>
                <a:cubicBezTo>
                  <a:pt x="25243" y="19801"/>
                  <a:pt x="25153" y="19829"/>
                  <a:pt x="25063" y="19849"/>
                </a:cubicBezTo>
                <a:cubicBezTo>
                  <a:pt x="25058" y="19849"/>
                  <a:pt x="24455" y="19823"/>
                  <a:pt x="24453" y="19820"/>
                </a:cubicBezTo>
                <a:cubicBezTo>
                  <a:pt x="24355" y="19729"/>
                  <a:pt x="24259" y="19637"/>
                  <a:pt x="24152" y="19537"/>
                </a:cubicBezTo>
                <a:cubicBezTo>
                  <a:pt x="24096" y="19591"/>
                  <a:pt x="24042" y="19646"/>
                  <a:pt x="23963" y="19722"/>
                </a:cubicBezTo>
                <a:cubicBezTo>
                  <a:pt x="23823" y="19607"/>
                  <a:pt x="23676" y="19486"/>
                  <a:pt x="23516" y="19355"/>
                </a:cubicBezTo>
                <a:cubicBezTo>
                  <a:pt x="23496" y="19412"/>
                  <a:pt x="23476" y="19463"/>
                  <a:pt x="23450" y="19533"/>
                </a:cubicBezTo>
                <a:cubicBezTo>
                  <a:pt x="23368" y="19498"/>
                  <a:pt x="23293" y="19464"/>
                  <a:pt x="23207" y="19427"/>
                </a:cubicBezTo>
                <a:cubicBezTo>
                  <a:pt x="23251" y="19361"/>
                  <a:pt x="23286" y="19309"/>
                  <a:pt x="23316" y="19265"/>
                </a:cubicBezTo>
                <a:lnTo>
                  <a:pt x="23316" y="19265"/>
                </a:lnTo>
                <a:cubicBezTo>
                  <a:pt x="23243" y="19297"/>
                  <a:pt x="23165" y="19329"/>
                  <a:pt x="23064" y="19371"/>
                </a:cubicBezTo>
                <a:cubicBezTo>
                  <a:pt x="23046" y="19293"/>
                  <a:pt x="23031" y="19232"/>
                  <a:pt x="23012" y="19158"/>
                </a:cubicBezTo>
                <a:cubicBezTo>
                  <a:pt x="22953" y="19180"/>
                  <a:pt x="22891" y="19203"/>
                  <a:pt x="22830" y="19224"/>
                </a:cubicBezTo>
                <a:cubicBezTo>
                  <a:pt x="22788" y="19192"/>
                  <a:pt x="22821" y="19059"/>
                  <a:pt x="22755" y="19059"/>
                </a:cubicBezTo>
                <a:cubicBezTo>
                  <a:pt x="22735" y="19059"/>
                  <a:pt x="22705" y="19071"/>
                  <a:pt x="22661" y="19104"/>
                </a:cubicBezTo>
                <a:cubicBezTo>
                  <a:pt x="22660" y="19104"/>
                  <a:pt x="22659" y="19105"/>
                  <a:pt x="22658" y="19105"/>
                </a:cubicBezTo>
                <a:cubicBezTo>
                  <a:pt x="22637" y="19105"/>
                  <a:pt x="22561" y="19025"/>
                  <a:pt x="22512" y="18985"/>
                </a:cubicBezTo>
                <a:cubicBezTo>
                  <a:pt x="22469" y="19018"/>
                  <a:pt x="22421" y="19057"/>
                  <a:pt x="22381" y="19088"/>
                </a:cubicBezTo>
                <a:cubicBezTo>
                  <a:pt x="22274" y="18964"/>
                  <a:pt x="22182" y="18859"/>
                  <a:pt x="22089" y="18752"/>
                </a:cubicBezTo>
                <a:cubicBezTo>
                  <a:pt x="21994" y="18892"/>
                  <a:pt x="21934" y="18953"/>
                  <a:pt x="21853" y="18953"/>
                </a:cubicBezTo>
                <a:cubicBezTo>
                  <a:pt x="21810" y="18953"/>
                  <a:pt x="21761" y="18937"/>
                  <a:pt x="21698" y="18906"/>
                </a:cubicBezTo>
                <a:cubicBezTo>
                  <a:pt x="21751" y="18890"/>
                  <a:pt x="21783" y="18880"/>
                  <a:pt x="21816" y="18871"/>
                </a:cubicBezTo>
                <a:cubicBezTo>
                  <a:pt x="21843" y="18865"/>
                  <a:pt x="21871" y="18864"/>
                  <a:pt x="21937" y="18855"/>
                </a:cubicBezTo>
                <a:cubicBezTo>
                  <a:pt x="21876" y="18776"/>
                  <a:pt x="21832" y="18715"/>
                  <a:pt x="21774" y="18638"/>
                </a:cubicBezTo>
                <a:cubicBezTo>
                  <a:pt x="21699" y="18709"/>
                  <a:pt x="21646" y="18760"/>
                  <a:pt x="21551" y="18850"/>
                </a:cubicBezTo>
                <a:cubicBezTo>
                  <a:pt x="21562" y="18747"/>
                  <a:pt x="21567" y="18697"/>
                  <a:pt x="21574" y="18621"/>
                </a:cubicBezTo>
                <a:lnTo>
                  <a:pt x="21574" y="18621"/>
                </a:lnTo>
                <a:cubicBezTo>
                  <a:pt x="21548" y="18639"/>
                  <a:pt x="21524" y="18646"/>
                  <a:pt x="21501" y="18646"/>
                </a:cubicBezTo>
                <a:cubicBezTo>
                  <a:pt x="21406" y="18646"/>
                  <a:pt x="21339" y="18518"/>
                  <a:pt x="21238" y="18518"/>
                </a:cubicBezTo>
                <a:cubicBezTo>
                  <a:pt x="21216" y="18518"/>
                  <a:pt x="21192" y="18524"/>
                  <a:pt x="21166" y="18539"/>
                </a:cubicBezTo>
                <a:cubicBezTo>
                  <a:pt x="21086" y="18462"/>
                  <a:pt x="20996" y="18418"/>
                  <a:pt x="20894" y="18418"/>
                </a:cubicBezTo>
                <a:cubicBezTo>
                  <a:pt x="20855" y="18418"/>
                  <a:pt x="20813" y="18425"/>
                  <a:pt x="20770" y="18438"/>
                </a:cubicBezTo>
                <a:cubicBezTo>
                  <a:pt x="20756" y="18395"/>
                  <a:pt x="20745" y="18352"/>
                  <a:pt x="20722" y="18271"/>
                </a:cubicBezTo>
                <a:cubicBezTo>
                  <a:pt x="20628" y="18369"/>
                  <a:pt x="20550" y="18451"/>
                  <a:pt x="20461" y="18544"/>
                </a:cubicBezTo>
                <a:cubicBezTo>
                  <a:pt x="20355" y="18381"/>
                  <a:pt x="20734" y="18303"/>
                  <a:pt x="20522" y="18119"/>
                </a:cubicBezTo>
                <a:lnTo>
                  <a:pt x="20522" y="18119"/>
                </a:lnTo>
                <a:cubicBezTo>
                  <a:pt x="20462" y="18192"/>
                  <a:pt x="20407" y="18258"/>
                  <a:pt x="20324" y="18360"/>
                </a:cubicBezTo>
                <a:cubicBezTo>
                  <a:pt x="20348" y="18225"/>
                  <a:pt x="20363" y="18143"/>
                  <a:pt x="20390" y="17995"/>
                </a:cubicBezTo>
                <a:lnTo>
                  <a:pt x="20390" y="17995"/>
                </a:lnTo>
                <a:cubicBezTo>
                  <a:pt x="20279" y="18089"/>
                  <a:pt x="20223" y="18136"/>
                  <a:pt x="20168" y="18183"/>
                </a:cubicBezTo>
                <a:cubicBezTo>
                  <a:pt x="20144" y="18180"/>
                  <a:pt x="20118" y="18179"/>
                  <a:pt x="20092" y="18178"/>
                </a:cubicBezTo>
                <a:cubicBezTo>
                  <a:pt x="20116" y="18093"/>
                  <a:pt x="20141" y="18008"/>
                  <a:pt x="20159" y="17948"/>
                </a:cubicBezTo>
                <a:cubicBezTo>
                  <a:pt x="20003" y="17897"/>
                  <a:pt x="19904" y="17866"/>
                  <a:pt x="19793" y="17831"/>
                </a:cubicBezTo>
                <a:cubicBezTo>
                  <a:pt x="19786" y="18029"/>
                  <a:pt x="19604" y="18008"/>
                  <a:pt x="19458" y="18104"/>
                </a:cubicBezTo>
                <a:cubicBezTo>
                  <a:pt x="19489" y="17938"/>
                  <a:pt x="19680" y="17843"/>
                  <a:pt x="19566" y="17676"/>
                </a:cubicBezTo>
                <a:lnTo>
                  <a:pt x="19566" y="17676"/>
                </a:lnTo>
                <a:cubicBezTo>
                  <a:pt x="19541" y="17715"/>
                  <a:pt x="19520" y="17751"/>
                  <a:pt x="19496" y="17788"/>
                </a:cubicBezTo>
                <a:cubicBezTo>
                  <a:pt x="19375" y="17643"/>
                  <a:pt x="19203" y="17682"/>
                  <a:pt x="19043" y="17656"/>
                </a:cubicBezTo>
                <a:cubicBezTo>
                  <a:pt x="19046" y="17611"/>
                  <a:pt x="19049" y="17567"/>
                  <a:pt x="19052" y="17521"/>
                </a:cubicBezTo>
                <a:cubicBezTo>
                  <a:pt x="19040" y="17516"/>
                  <a:pt x="19028" y="17513"/>
                  <a:pt x="19018" y="17513"/>
                </a:cubicBezTo>
                <a:cubicBezTo>
                  <a:pt x="18948" y="17513"/>
                  <a:pt x="18920" y="17631"/>
                  <a:pt x="18853" y="17631"/>
                </a:cubicBezTo>
                <a:cubicBezTo>
                  <a:pt x="18838" y="17631"/>
                  <a:pt x="18821" y="17624"/>
                  <a:pt x="18801" y="17610"/>
                </a:cubicBezTo>
                <a:cubicBezTo>
                  <a:pt x="18820" y="17527"/>
                  <a:pt x="18915" y="17459"/>
                  <a:pt x="18822" y="17303"/>
                </a:cubicBezTo>
                <a:lnTo>
                  <a:pt x="18822" y="17303"/>
                </a:lnTo>
                <a:cubicBezTo>
                  <a:pt x="18789" y="17424"/>
                  <a:pt x="18766" y="17500"/>
                  <a:pt x="18745" y="17575"/>
                </a:cubicBezTo>
                <a:cubicBezTo>
                  <a:pt x="18682" y="17587"/>
                  <a:pt x="18616" y="17613"/>
                  <a:pt x="18554" y="17613"/>
                </a:cubicBezTo>
                <a:cubicBezTo>
                  <a:pt x="18489" y="17613"/>
                  <a:pt x="18427" y="17584"/>
                  <a:pt x="18374" y="17482"/>
                </a:cubicBezTo>
                <a:cubicBezTo>
                  <a:pt x="18417" y="17418"/>
                  <a:pt x="18472" y="17340"/>
                  <a:pt x="18551" y="17224"/>
                </a:cubicBezTo>
                <a:lnTo>
                  <a:pt x="18551" y="17224"/>
                </a:lnTo>
                <a:cubicBezTo>
                  <a:pt x="18408" y="17256"/>
                  <a:pt x="18298" y="17361"/>
                  <a:pt x="18180" y="17361"/>
                </a:cubicBezTo>
                <a:cubicBezTo>
                  <a:pt x="18140" y="17361"/>
                  <a:pt x="18100" y="17349"/>
                  <a:pt x="18057" y="17318"/>
                </a:cubicBezTo>
                <a:cubicBezTo>
                  <a:pt x="18104" y="17211"/>
                  <a:pt x="18149" y="17104"/>
                  <a:pt x="18196" y="16996"/>
                </a:cubicBezTo>
                <a:lnTo>
                  <a:pt x="18145" y="16961"/>
                </a:lnTo>
                <a:cubicBezTo>
                  <a:pt x="18088" y="17011"/>
                  <a:pt x="18032" y="17060"/>
                  <a:pt x="17946" y="17135"/>
                </a:cubicBezTo>
                <a:cubicBezTo>
                  <a:pt x="17950" y="17037"/>
                  <a:pt x="17952" y="16974"/>
                  <a:pt x="17957" y="16887"/>
                </a:cubicBezTo>
                <a:lnTo>
                  <a:pt x="17957" y="16887"/>
                </a:lnTo>
                <a:cubicBezTo>
                  <a:pt x="17917" y="16930"/>
                  <a:pt x="17881" y="16945"/>
                  <a:pt x="17846" y="16945"/>
                </a:cubicBezTo>
                <a:cubicBezTo>
                  <a:pt x="17773" y="16945"/>
                  <a:pt x="17708" y="16877"/>
                  <a:pt x="17635" y="16877"/>
                </a:cubicBezTo>
                <a:cubicBezTo>
                  <a:pt x="17618" y="16877"/>
                  <a:pt x="17599" y="16881"/>
                  <a:pt x="17580" y="16892"/>
                </a:cubicBezTo>
                <a:cubicBezTo>
                  <a:pt x="17587" y="16836"/>
                  <a:pt x="17591" y="16799"/>
                  <a:pt x="17598" y="16726"/>
                </a:cubicBezTo>
                <a:lnTo>
                  <a:pt x="17598" y="16726"/>
                </a:lnTo>
                <a:cubicBezTo>
                  <a:pt x="17513" y="16818"/>
                  <a:pt x="17447" y="16886"/>
                  <a:pt x="17383" y="16953"/>
                </a:cubicBezTo>
                <a:cubicBezTo>
                  <a:pt x="17364" y="16940"/>
                  <a:pt x="17344" y="16927"/>
                  <a:pt x="17326" y="16914"/>
                </a:cubicBezTo>
                <a:cubicBezTo>
                  <a:pt x="17368" y="16833"/>
                  <a:pt x="17410" y="16754"/>
                  <a:pt x="17456" y="16664"/>
                </a:cubicBezTo>
                <a:cubicBezTo>
                  <a:pt x="17422" y="16614"/>
                  <a:pt x="17386" y="16558"/>
                  <a:pt x="17337" y="16485"/>
                </a:cubicBezTo>
                <a:cubicBezTo>
                  <a:pt x="17237" y="16548"/>
                  <a:pt x="17148" y="16604"/>
                  <a:pt x="17046" y="16667"/>
                </a:cubicBezTo>
                <a:cubicBezTo>
                  <a:pt x="17081" y="16575"/>
                  <a:pt x="17112" y="16499"/>
                  <a:pt x="17141" y="16422"/>
                </a:cubicBezTo>
                <a:cubicBezTo>
                  <a:pt x="17129" y="16411"/>
                  <a:pt x="17119" y="16402"/>
                  <a:pt x="17108" y="16392"/>
                </a:cubicBezTo>
                <a:cubicBezTo>
                  <a:pt x="17024" y="16454"/>
                  <a:pt x="16941" y="16517"/>
                  <a:pt x="16857" y="16579"/>
                </a:cubicBezTo>
                <a:cubicBezTo>
                  <a:pt x="16846" y="16569"/>
                  <a:pt x="16833" y="16559"/>
                  <a:pt x="16822" y="16549"/>
                </a:cubicBezTo>
                <a:cubicBezTo>
                  <a:pt x="16853" y="16484"/>
                  <a:pt x="16884" y="16419"/>
                  <a:pt x="16919" y="16347"/>
                </a:cubicBezTo>
                <a:lnTo>
                  <a:pt x="16919" y="16347"/>
                </a:lnTo>
                <a:cubicBezTo>
                  <a:pt x="16852" y="16383"/>
                  <a:pt x="16797" y="16412"/>
                  <a:pt x="16743" y="16443"/>
                </a:cubicBezTo>
                <a:cubicBezTo>
                  <a:pt x="16879" y="16149"/>
                  <a:pt x="16759" y="15973"/>
                  <a:pt x="16500" y="15860"/>
                </a:cubicBezTo>
                <a:cubicBezTo>
                  <a:pt x="16532" y="15826"/>
                  <a:pt x="16553" y="15802"/>
                  <a:pt x="16556" y="15802"/>
                </a:cubicBezTo>
                <a:cubicBezTo>
                  <a:pt x="16556" y="15802"/>
                  <a:pt x="16556" y="15802"/>
                  <a:pt x="16556" y="15802"/>
                </a:cubicBezTo>
                <a:cubicBezTo>
                  <a:pt x="16810" y="15967"/>
                  <a:pt x="17108" y="15862"/>
                  <a:pt x="17379" y="15930"/>
                </a:cubicBezTo>
                <a:cubicBezTo>
                  <a:pt x="17382" y="15931"/>
                  <a:pt x="17385" y="15931"/>
                  <a:pt x="17387" y="15931"/>
                </a:cubicBezTo>
                <a:cubicBezTo>
                  <a:pt x="17430" y="15931"/>
                  <a:pt x="17496" y="15855"/>
                  <a:pt x="17588" y="15791"/>
                </a:cubicBezTo>
                <a:close/>
                <a:moveTo>
                  <a:pt x="30059" y="20231"/>
                </a:moveTo>
                <a:lnTo>
                  <a:pt x="30059" y="20231"/>
                </a:lnTo>
                <a:cubicBezTo>
                  <a:pt x="30155" y="20310"/>
                  <a:pt x="30204" y="20350"/>
                  <a:pt x="30254" y="20393"/>
                </a:cubicBezTo>
                <a:cubicBezTo>
                  <a:pt x="30204" y="20422"/>
                  <a:pt x="30172" y="20440"/>
                  <a:pt x="30149" y="20440"/>
                </a:cubicBezTo>
                <a:cubicBezTo>
                  <a:pt x="30109" y="20440"/>
                  <a:pt x="30096" y="20384"/>
                  <a:pt x="30059" y="20231"/>
                </a:cubicBezTo>
                <a:close/>
                <a:moveTo>
                  <a:pt x="29399" y="20432"/>
                </a:moveTo>
                <a:cubicBezTo>
                  <a:pt x="29439" y="20444"/>
                  <a:pt x="29477" y="20454"/>
                  <a:pt x="29518" y="20466"/>
                </a:cubicBezTo>
                <a:cubicBezTo>
                  <a:pt x="29515" y="20477"/>
                  <a:pt x="29514" y="20491"/>
                  <a:pt x="29512" y="20502"/>
                </a:cubicBezTo>
                <a:cubicBezTo>
                  <a:pt x="29470" y="20501"/>
                  <a:pt x="29429" y="20498"/>
                  <a:pt x="29389" y="20497"/>
                </a:cubicBezTo>
                <a:cubicBezTo>
                  <a:pt x="29393" y="20475"/>
                  <a:pt x="29396" y="20454"/>
                  <a:pt x="29399" y="20432"/>
                </a:cubicBezTo>
                <a:close/>
                <a:moveTo>
                  <a:pt x="33588" y="20355"/>
                </a:moveTo>
                <a:lnTo>
                  <a:pt x="33588" y="20355"/>
                </a:lnTo>
                <a:cubicBezTo>
                  <a:pt x="33626" y="20543"/>
                  <a:pt x="33507" y="20508"/>
                  <a:pt x="33429" y="20523"/>
                </a:cubicBezTo>
                <a:cubicBezTo>
                  <a:pt x="33476" y="20475"/>
                  <a:pt x="33522" y="20425"/>
                  <a:pt x="33588" y="20355"/>
                </a:cubicBezTo>
                <a:close/>
                <a:moveTo>
                  <a:pt x="31410" y="20455"/>
                </a:moveTo>
                <a:cubicBezTo>
                  <a:pt x="31415" y="20471"/>
                  <a:pt x="31423" y="20486"/>
                  <a:pt x="31429" y="20502"/>
                </a:cubicBezTo>
                <a:cubicBezTo>
                  <a:pt x="31362" y="20528"/>
                  <a:pt x="31295" y="20555"/>
                  <a:pt x="31230" y="20581"/>
                </a:cubicBezTo>
                <a:cubicBezTo>
                  <a:pt x="31223" y="20565"/>
                  <a:pt x="31216" y="20549"/>
                  <a:pt x="31210" y="20532"/>
                </a:cubicBezTo>
                <a:cubicBezTo>
                  <a:pt x="31277" y="20506"/>
                  <a:pt x="31344" y="20481"/>
                  <a:pt x="31410" y="20455"/>
                </a:cubicBezTo>
                <a:close/>
                <a:moveTo>
                  <a:pt x="33154" y="20444"/>
                </a:moveTo>
                <a:cubicBezTo>
                  <a:pt x="33191" y="20558"/>
                  <a:pt x="33209" y="20611"/>
                  <a:pt x="33226" y="20667"/>
                </a:cubicBezTo>
                <a:cubicBezTo>
                  <a:pt x="33207" y="20668"/>
                  <a:pt x="33191" y="20669"/>
                  <a:pt x="33178" y="20669"/>
                </a:cubicBezTo>
                <a:cubicBezTo>
                  <a:pt x="33102" y="20669"/>
                  <a:pt x="33109" y="20639"/>
                  <a:pt x="33154" y="20444"/>
                </a:cubicBezTo>
                <a:close/>
                <a:moveTo>
                  <a:pt x="29971" y="20608"/>
                </a:moveTo>
                <a:cubicBezTo>
                  <a:pt x="29978" y="20608"/>
                  <a:pt x="29985" y="20609"/>
                  <a:pt x="29991" y="20609"/>
                </a:cubicBezTo>
                <a:cubicBezTo>
                  <a:pt x="30001" y="20610"/>
                  <a:pt x="30006" y="20654"/>
                  <a:pt x="30016" y="20700"/>
                </a:cubicBezTo>
                <a:cubicBezTo>
                  <a:pt x="29986" y="20701"/>
                  <a:pt x="29961" y="20703"/>
                  <a:pt x="29939" y="20703"/>
                </a:cubicBezTo>
                <a:cubicBezTo>
                  <a:pt x="29924" y="20703"/>
                  <a:pt x="29910" y="20702"/>
                  <a:pt x="29897" y="20699"/>
                </a:cubicBezTo>
                <a:cubicBezTo>
                  <a:pt x="29891" y="20698"/>
                  <a:pt x="29884" y="20633"/>
                  <a:pt x="29894" y="20627"/>
                </a:cubicBezTo>
                <a:cubicBezTo>
                  <a:pt x="29917" y="20615"/>
                  <a:pt x="29945" y="20608"/>
                  <a:pt x="29971" y="20608"/>
                </a:cubicBezTo>
                <a:close/>
                <a:moveTo>
                  <a:pt x="23298" y="20882"/>
                </a:moveTo>
                <a:cubicBezTo>
                  <a:pt x="23381" y="20882"/>
                  <a:pt x="23429" y="20944"/>
                  <a:pt x="23475" y="21016"/>
                </a:cubicBezTo>
                <a:cubicBezTo>
                  <a:pt x="23463" y="21014"/>
                  <a:pt x="23451" y="21013"/>
                  <a:pt x="23438" y="21013"/>
                </a:cubicBezTo>
                <a:cubicBezTo>
                  <a:pt x="23418" y="21013"/>
                  <a:pt x="23398" y="21014"/>
                  <a:pt x="23378" y="21014"/>
                </a:cubicBezTo>
                <a:cubicBezTo>
                  <a:pt x="23315" y="21014"/>
                  <a:pt x="23255" y="21001"/>
                  <a:pt x="23235" y="20893"/>
                </a:cubicBezTo>
                <a:cubicBezTo>
                  <a:pt x="23258" y="20886"/>
                  <a:pt x="23279" y="20882"/>
                  <a:pt x="23298" y="20882"/>
                </a:cubicBezTo>
                <a:close/>
                <a:moveTo>
                  <a:pt x="31168" y="20995"/>
                </a:moveTo>
                <a:cubicBezTo>
                  <a:pt x="31264" y="21006"/>
                  <a:pt x="31326" y="21012"/>
                  <a:pt x="31386" y="21023"/>
                </a:cubicBezTo>
                <a:cubicBezTo>
                  <a:pt x="31389" y="21024"/>
                  <a:pt x="31393" y="21091"/>
                  <a:pt x="31379" y="21099"/>
                </a:cubicBezTo>
                <a:cubicBezTo>
                  <a:pt x="31353" y="21114"/>
                  <a:pt x="31329" y="21122"/>
                  <a:pt x="31306" y="21122"/>
                </a:cubicBezTo>
                <a:cubicBezTo>
                  <a:pt x="31258" y="21122"/>
                  <a:pt x="31214" y="21087"/>
                  <a:pt x="31168" y="20995"/>
                </a:cubicBezTo>
                <a:close/>
                <a:moveTo>
                  <a:pt x="29658" y="21075"/>
                </a:moveTo>
                <a:cubicBezTo>
                  <a:pt x="29658" y="21105"/>
                  <a:pt x="29663" y="21148"/>
                  <a:pt x="29658" y="21149"/>
                </a:cubicBezTo>
                <a:cubicBezTo>
                  <a:pt x="29640" y="21154"/>
                  <a:pt x="29620" y="21158"/>
                  <a:pt x="29602" y="21158"/>
                </a:cubicBezTo>
                <a:cubicBezTo>
                  <a:pt x="29590" y="21158"/>
                  <a:pt x="29578" y="21156"/>
                  <a:pt x="29569" y="21151"/>
                </a:cubicBezTo>
                <a:cubicBezTo>
                  <a:pt x="29550" y="21141"/>
                  <a:pt x="29545" y="21102"/>
                  <a:pt x="29535" y="21076"/>
                </a:cubicBezTo>
                <a:cubicBezTo>
                  <a:pt x="29570" y="21075"/>
                  <a:pt x="29606" y="21075"/>
                  <a:pt x="29658" y="21075"/>
                </a:cubicBezTo>
                <a:close/>
                <a:moveTo>
                  <a:pt x="30522" y="21053"/>
                </a:moveTo>
                <a:lnTo>
                  <a:pt x="30565" y="21092"/>
                </a:lnTo>
                <a:cubicBezTo>
                  <a:pt x="30528" y="21148"/>
                  <a:pt x="30490" y="21205"/>
                  <a:pt x="30446" y="21272"/>
                </a:cubicBezTo>
                <a:cubicBezTo>
                  <a:pt x="30418" y="21241"/>
                  <a:pt x="30383" y="21205"/>
                  <a:pt x="30386" y="21203"/>
                </a:cubicBezTo>
                <a:cubicBezTo>
                  <a:pt x="30429" y="21151"/>
                  <a:pt x="30475" y="21102"/>
                  <a:pt x="30522" y="21053"/>
                </a:cubicBezTo>
                <a:close/>
                <a:moveTo>
                  <a:pt x="25884" y="21169"/>
                </a:moveTo>
                <a:cubicBezTo>
                  <a:pt x="25922" y="21169"/>
                  <a:pt x="25969" y="21197"/>
                  <a:pt x="26027" y="21257"/>
                </a:cubicBezTo>
                <a:cubicBezTo>
                  <a:pt x="25949" y="21300"/>
                  <a:pt x="25898" y="21329"/>
                  <a:pt x="25848" y="21358"/>
                </a:cubicBezTo>
                <a:cubicBezTo>
                  <a:pt x="25831" y="21316"/>
                  <a:pt x="25791" y="21264"/>
                  <a:pt x="25803" y="21236"/>
                </a:cubicBezTo>
                <a:cubicBezTo>
                  <a:pt x="25824" y="21192"/>
                  <a:pt x="25850" y="21169"/>
                  <a:pt x="25884" y="21169"/>
                </a:cubicBezTo>
                <a:close/>
                <a:moveTo>
                  <a:pt x="27859" y="21411"/>
                </a:moveTo>
                <a:cubicBezTo>
                  <a:pt x="27904" y="21411"/>
                  <a:pt x="27939" y="21435"/>
                  <a:pt x="27974" y="21451"/>
                </a:cubicBezTo>
                <a:lnTo>
                  <a:pt x="27970" y="21514"/>
                </a:lnTo>
                <a:cubicBezTo>
                  <a:pt x="27899" y="21509"/>
                  <a:pt x="27830" y="21503"/>
                  <a:pt x="27706" y="21495"/>
                </a:cubicBezTo>
                <a:cubicBezTo>
                  <a:pt x="27770" y="21431"/>
                  <a:pt x="27818" y="21411"/>
                  <a:pt x="27859" y="21411"/>
                </a:cubicBezTo>
                <a:close/>
                <a:moveTo>
                  <a:pt x="1667" y="1"/>
                </a:moveTo>
                <a:cubicBezTo>
                  <a:pt x="1595" y="102"/>
                  <a:pt x="1542" y="178"/>
                  <a:pt x="1488" y="257"/>
                </a:cubicBezTo>
                <a:cubicBezTo>
                  <a:pt x="1425" y="200"/>
                  <a:pt x="1384" y="161"/>
                  <a:pt x="1326" y="109"/>
                </a:cubicBezTo>
                <a:cubicBezTo>
                  <a:pt x="1247" y="210"/>
                  <a:pt x="1172" y="320"/>
                  <a:pt x="1053" y="320"/>
                </a:cubicBezTo>
                <a:cubicBezTo>
                  <a:pt x="1017" y="320"/>
                  <a:pt x="977" y="310"/>
                  <a:pt x="931" y="287"/>
                </a:cubicBezTo>
                <a:cubicBezTo>
                  <a:pt x="907" y="360"/>
                  <a:pt x="886" y="425"/>
                  <a:pt x="861" y="498"/>
                </a:cubicBezTo>
                <a:cubicBezTo>
                  <a:pt x="1015" y="570"/>
                  <a:pt x="1088" y="664"/>
                  <a:pt x="946" y="811"/>
                </a:cubicBezTo>
                <a:cubicBezTo>
                  <a:pt x="866" y="730"/>
                  <a:pt x="787" y="651"/>
                  <a:pt x="670" y="533"/>
                </a:cubicBezTo>
                <a:lnTo>
                  <a:pt x="670" y="533"/>
                </a:lnTo>
                <a:cubicBezTo>
                  <a:pt x="666" y="663"/>
                  <a:pt x="683" y="755"/>
                  <a:pt x="654" y="826"/>
                </a:cubicBezTo>
                <a:cubicBezTo>
                  <a:pt x="624" y="898"/>
                  <a:pt x="541" y="945"/>
                  <a:pt x="489" y="1009"/>
                </a:cubicBezTo>
                <a:cubicBezTo>
                  <a:pt x="454" y="1050"/>
                  <a:pt x="426" y="1100"/>
                  <a:pt x="407" y="1151"/>
                </a:cubicBezTo>
                <a:cubicBezTo>
                  <a:pt x="249" y="1592"/>
                  <a:pt x="109" y="2037"/>
                  <a:pt x="84" y="2511"/>
                </a:cubicBezTo>
                <a:cubicBezTo>
                  <a:pt x="78" y="2636"/>
                  <a:pt x="1" y="2811"/>
                  <a:pt x="57" y="2873"/>
                </a:cubicBezTo>
                <a:cubicBezTo>
                  <a:pt x="177" y="3004"/>
                  <a:pt x="45" y="3139"/>
                  <a:pt x="87" y="3206"/>
                </a:cubicBezTo>
                <a:cubicBezTo>
                  <a:pt x="198" y="3376"/>
                  <a:pt x="120" y="3549"/>
                  <a:pt x="157" y="3715"/>
                </a:cubicBezTo>
                <a:cubicBezTo>
                  <a:pt x="173" y="3780"/>
                  <a:pt x="141" y="3848"/>
                  <a:pt x="243" y="3865"/>
                </a:cubicBezTo>
                <a:cubicBezTo>
                  <a:pt x="264" y="3868"/>
                  <a:pt x="297" y="3934"/>
                  <a:pt x="290" y="3946"/>
                </a:cubicBezTo>
                <a:cubicBezTo>
                  <a:pt x="187" y="4085"/>
                  <a:pt x="420" y="4048"/>
                  <a:pt x="399" y="4122"/>
                </a:cubicBezTo>
                <a:cubicBezTo>
                  <a:pt x="316" y="4202"/>
                  <a:pt x="245" y="4269"/>
                  <a:pt x="173" y="4336"/>
                </a:cubicBezTo>
                <a:cubicBezTo>
                  <a:pt x="289" y="4440"/>
                  <a:pt x="281" y="4630"/>
                  <a:pt x="463" y="4630"/>
                </a:cubicBezTo>
                <a:cubicBezTo>
                  <a:pt x="469" y="4630"/>
                  <a:pt x="476" y="4630"/>
                  <a:pt x="482" y="4629"/>
                </a:cubicBezTo>
                <a:lnTo>
                  <a:pt x="482" y="4629"/>
                </a:lnTo>
                <a:cubicBezTo>
                  <a:pt x="379" y="4827"/>
                  <a:pt x="378" y="4827"/>
                  <a:pt x="433" y="5024"/>
                </a:cubicBezTo>
                <a:cubicBezTo>
                  <a:pt x="451" y="5085"/>
                  <a:pt x="498" y="5137"/>
                  <a:pt x="505" y="5195"/>
                </a:cubicBezTo>
                <a:cubicBezTo>
                  <a:pt x="512" y="5247"/>
                  <a:pt x="474" y="5304"/>
                  <a:pt x="474" y="5359"/>
                </a:cubicBezTo>
                <a:cubicBezTo>
                  <a:pt x="474" y="5421"/>
                  <a:pt x="496" y="5483"/>
                  <a:pt x="508" y="5545"/>
                </a:cubicBezTo>
                <a:cubicBezTo>
                  <a:pt x="521" y="5618"/>
                  <a:pt x="534" y="5691"/>
                  <a:pt x="551" y="5785"/>
                </a:cubicBezTo>
                <a:lnTo>
                  <a:pt x="779" y="5785"/>
                </a:lnTo>
                <a:cubicBezTo>
                  <a:pt x="706" y="5614"/>
                  <a:pt x="792" y="5582"/>
                  <a:pt x="923" y="5567"/>
                </a:cubicBezTo>
                <a:lnTo>
                  <a:pt x="923" y="5567"/>
                </a:lnTo>
                <a:cubicBezTo>
                  <a:pt x="890" y="5815"/>
                  <a:pt x="925" y="5880"/>
                  <a:pt x="1199" y="6104"/>
                </a:cubicBezTo>
                <a:cubicBezTo>
                  <a:pt x="1110" y="6126"/>
                  <a:pt x="1058" y="6139"/>
                  <a:pt x="1019" y="6139"/>
                </a:cubicBezTo>
                <a:cubicBezTo>
                  <a:pt x="962" y="6139"/>
                  <a:pt x="934" y="6111"/>
                  <a:pt x="864" y="6041"/>
                </a:cubicBezTo>
                <a:cubicBezTo>
                  <a:pt x="807" y="5986"/>
                  <a:pt x="764" y="5898"/>
                  <a:pt x="658" y="5898"/>
                </a:cubicBezTo>
                <a:cubicBezTo>
                  <a:pt x="632" y="5898"/>
                  <a:pt x="603" y="5903"/>
                  <a:pt x="569" y="5915"/>
                </a:cubicBezTo>
                <a:cubicBezTo>
                  <a:pt x="724" y="6211"/>
                  <a:pt x="873" y="6493"/>
                  <a:pt x="1035" y="6799"/>
                </a:cubicBezTo>
                <a:cubicBezTo>
                  <a:pt x="1024" y="6826"/>
                  <a:pt x="994" y="6899"/>
                  <a:pt x="948" y="7010"/>
                </a:cubicBezTo>
                <a:cubicBezTo>
                  <a:pt x="1111" y="6942"/>
                  <a:pt x="1225" y="6894"/>
                  <a:pt x="1370" y="6833"/>
                </a:cubicBezTo>
                <a:lnTo>
                  <a:pt x="1370" y="6833"/>
                </a:lnTo>
                <a:cubicBezTo>
                  <a:pt x="1349" y="7050"/>
                  <a:pt x="1108" y="7038"/>
                  <a:pt x="1081" y="7222"/>
                </a:cubicBezTo>
                <a:cubicBezTo>
                  <a:pt x="1187" y="7367"/>
                  <a:pt x="1303" y="7530"/>
                  <a:pt x="1433" y="7707"/>
                </a:cubicBezTo>
                <a:cubicBezTo>
                  <a:pt x="1401" y="7750"/>
                  <a:pt x="1358" y="7810"/>
                  <a:pt x="1313" y="7870"/>
                </a:cubicBezTo>
                <a:cubicBezTo>
                  <a:pt x="1384" y="7950"/>
                  <a:pt x="1464" y="7968"/>
                  <a:pt x="1549" y="7968"/>
                </a:cubicBezTo>
                <a:cubicBezTo>
                  <a:pt x="1621" y="7968"/>
                  <a:pt x="1697" y="7955"/>
                  <a:pt x="1775" y="7955"/>
                </a:cubicBezTo>
                <a:cubicBezTo>
                  <a:pt x="1788" y="7955"/>
                  <a:pt x="1800" y="7955"/>
                  <a:pt x="1813" y="7956"/>
                </a:cubicBezTo>
                <a:cubicBezTo>
                  <a:pt x="1764" y="8033"/>
                  <a:pt x="1729" y="8087"/>
                  <a:pt x="1692" y="8144"/>
                </a:cubicBezTo>
                <a:cubicBezTo>
                  <a:pt x="1646" y="8112"/>
                  <a:pt x="1616" y="8085"/>
                  <a:pt x="1582" y="8071"/>
                </a:cubicBezTo>
                <a:cubicBezTo>
                  <a:pt x="1550" y="8057"/>
                  <a:pt x="1514" y="8061"/>
                  <a:pt x="1459" y="8055"/>
                </a:cubicBezTo>
                <a:lnTo>
                  <a:pt x="1459" y="8055"/>
                </a:lnTo>
                <a:cubicBezTo>
                  <a:pt x="1564" y="8176"/>
                  <a:pt x="1611" y="8225"/>
                  <a:pt x="1670" y="8225"/>
                </a:cubicBezTo>
                <a:cubicBezTo>
                  <a:pt x="1706" y="8225"/>
                  <a:pt x="1746" y="8207"/>
                  <a:pt x="1807" y="8176"/>
                </a:cubicBezTo>
                <a:cubicBezTo>
                  <a:pt x="1882" y="8137"/>
                  <a:pt x="1957" y="8094"/>
                  <a:pt x="2032" y="8054"/>
                </a:cubicBezTo>
                <a:cubicBezTo>
                  <a:pt x="2041" y="8068"/>
                  <a:pt x="2048" y="8081"/>
                  <a:pt x="2058" y="8096"/>
                </a:cubicBezTo>
                <a:cubicBezTo>
                  <a:pt x="1944" y="8181"/>
                  <a:pt x="1832" y="8266"/>
                  <a:pt x="1729" y="8343"/>
                </a:cubicBezTo>
                <a:cubicBezTo>
                  <a:pt x="1802" y="8431"/>
                  <a:pt x="1859" y="8497"/>
                  <a:pt x="1915" y="8563"/>
                </a:cubicBezTo>
                <a:cubicBezTo>
                  <a:pt x="1960" y="8523"/>
                  <a:pt x="1993" y="8507"/>
                  <a:pt x="2020" y="8507"/>
                </a:cubicBezTo>
                <a:cubicBezTo>
                  <a:pt x="2074" y="8507"/>
                  <a:pt x="2097" y="8575"/>
                  <a:pt x="2123" y="8646"/>
                </a:cubicBezTo>
                <a:cubicBezTo>
                  <a:pt x="2053" y="8681"/>
                  <a:pt x="1994" y="8713"/>
                  <a:pt x="1879" y="8773"/>
                </a:cubicBezTo>
                <a:cubicBezTo>
                  <a:pt x="2004" y="8768"/>
                  <a:pt x="2102" y="8764"/>
                  <a:pt x="2182" y="8764"/>
                </a:cubicBezTo>
                <a:cubicBezTo>
                  <a:pt x="2471" y="8764"/>
                  <a:pt x="2516" y="8818"/>
                  <a:pt x="2703" y="9077"/>
                </a:cubicBezTo>
                <a:cubicBezTo>
                  <a:pt x="2667" y="9061"/>
                  <a:pt x="2644" y="9044"/>
                  <a:pt x="2618" y="9039"/>
                </a:cubicBezTo>
                <a:cubicBezTo>
                  <a:pt x="2602" y="9035"/>
                  <a:pt x="2587" y="9034"/>
                  <a:pt x="2573" y="9034"/>
                </a:cubicBezTo>
                <a:cubicBezTo>
                  <a:pt x="2473" y="9034"/>
                  <a:pt x="2407" y="9107"/>
                  <a:pt x="2373" y="9185"/>
                </a:cubicBezTo>
                <a:cubicBezTo>
                  <a:pt x="2329" y="9286"/>
                  <a:pt x="2434" y="9305"/>
                  <a:pt x="2509" y="9334"/>
                </a:cubicBezTo>
                <a:cubicBezTo>
                  <a:pt x="2561" y="9353"/>
                  <a:pt x="2609" y="9389"/>
                  <a:pt x="2631" y="9401"/>
                </a:cubicBezTo>
                <a:cubicBezTo>
                  <a:pt x="2641" y="9482"/>
                  <a:pt x="2631" y="9545"/>
                  <a:pt x="2658" y="9581"/>
                </a:cubicBezTo>
                <a:cubicBezTo>
                  <a:pt x="2708" y="9646"/>
                  <a:pt x="2776" y="9703"/>
                  <a:pt x="2844" y="9752"/>
                </a:cubicBezTo>
                <a:cubicBezTo>
                  <a:pt x="2889" y="9784"/>
                  <a:pt x="2951" y="9820"/>
                  <a:pt x="2999" y="9820"/>
                </a:cubicBezTo>
                <a:cubicBezTo>
                  <a:pt x="3006" y="9820"/>
                  <a:pt x="3014" y="9819"/>
                  <a:pt x="3021" y="9817"/>
                </a:cubicBezTo>
                <a:cubicBezTo>
                  <a:pt x="3067" y="9802"/>
                  <a:pt x="3093" y="9719"/>
                  <a:pt x="3139" y="9651"/>
                </a:cubicBezTo>
                <a:lnTo>
                  <a:pt x="3139" y="9651"/>
                </a:lnTo>
                <a:cubicBezTo>
                  <a:pt x="3096" y="9654"/>
                  <a:pt x="3058" y="9656"/>
                  <a:pt x="3026" y="9656"/>
                </a:cubicBezTo>
                <a:cubicBezTo>
                  <a:pt x="2819" y="9656"/>
                  <a:pt x="2812" y="9590"/>
                  <a:pt x="2894" y="9305"/>
                </a:cubicBezTo>
                <a:lnTo>
                  <a:pt x="2894" y="9305"/>
                </a:lnTo>
                <a:cubicBezTo>
                  <a:pt x="2986" y="9380"/>
                  <a:pt x="3035" y="9506"/>
                  <a:pt x="3172" y="9506"/>
                </a:cubicBezTo>
                <a:cubicBezTo>
                  <a:pt x="3192" y="9506"/>
                  <a:pt x="3212" y="9504"/>
                  <a:pt x="3235" y="9498"/>
                </a:cubicBezTo>
                <a:cubicBezTo>
                  <a:pt x="3239" y="9497"/>
                  <a:pt x="3244" y="9497"/>
                  <a:pt x="3248" y="9497"/>
                </a:cubicBezTo>
                <a:cubicBezTo>
                  <a:pt x="3325" y="9497"/>
                  <a:pt x="3370" y="9667"/>
                  <a:pt x="3308" y="9761"/>
                </a:cubicBezTo>
                <a:cubicBezTo>
                  <a:pt x="3256" y="9839"/>
                  <a:pt x="3188" y="9909"/>
                  <a:pt x="3118" y="9994"/>
                </a:cubicBezTo>
                <a:cubicBezTo>
                  <a:pt x="3248" y="10019"/>
                  <a:pt x="3340" y="10154"/>
                  <a:pt x="3476" y="10154"/>
                </a:cubicBezTo>
                <a:cubicBezTo>
                  <a:pt x="3499" y="10154"/>
                  <a:pt x="3524" y="10149"/>
                  <a:pt x="3551" y="10140"/>
                </a:cubicBezTo>
                <a:cubicBezTo>
                  <a:pt x="3589" y="10068"/>
                  <a:pt x="3626" y="10004"/>
                  <a:pt x="3661" y="9940"/>
                </a:cubicBezTo>
                <a:cubicBezTo>
                  <a:pt x="3681" y="9948"/>
                  <a:pt x="3699" y="9957"/>
                  <a:pt x="3719" y="9966"/>
                </a:cubicBezTo>
                <a:cubicBezTo>
                  <a:pt x="3712" y="10002"/>
                  <a:pt x="3712" y="10041"/>
                  <a:pt x="3697" y="10072"/>
                </a:cubicBezTo>
                <a:cubicBezTo>
                  <a:pt x="3578" y="10316"/>
                  <a:pt x="3575" y="10317"/>
                  <a:pt x="3765" y="10490"/>
                </a:cubicBezTo>
                <a:cubicBezTo>
                  <a:pt x="3853" y="10570"/>
                  <a:pt x="3937" y="10681"/>
                  <a:pt x="4038" y="10704"/>
                </a:cubicBezTo>
                <a:cubicBezTo>
                  <a:pt x="4184" y="10738"/>
                  <a:pt x="4167" y="10889"/>
                  <a:pt x="4280" y="10954"/>
                </a:cubicBezTo>
                <a:cubicBezTo>
                  <a:pt x="4361" y="11002"/>
                  <a:pt x="4433" y="11059"/>
                  <a:pt x="4516" y="11059"/>
                </a:cubicBezTo>
                <a:cubicBezTo>
                  <a:pt x="4531" y="11059"/>
                  <a:pt x="4547" y="11057"/>
                  <a:pt x="4564" y="11053"/>
                </a:cubicBezTo>
                <a:cubicBezTo>
                  <a:pt x="4595" y="11044"/>
                  <a:pt x="4625" y="11041"/>
                  <a:pt x="4653" y="11041"/>
                </a:cubicBezTo>
                <a:cubicBezTo>
                  <a:pt x="4780" y="11041"/>
                  <a:pt x="4870" y="11120"/>
                  <a:pt x="4958" y="11206"/>
                </a:cubicBezTo>
                <a:cubicBezTo>
                  <a:pt x="5042" y="11287"/>
                  <a:pt x="5126" y="11376"/>
                  <a:pt x="5178" y="11478"/>
                </a:cubicBezTo>
                <a:cubicBezTo>
                  <a:pt x="5258" y="11631"/>
                  <a:pt x="5423" y="11578"/>
                  <a:pt x="5533" y="11656"/>
                </a:cubicBezTo>
                <a:cubicBezTo>
                  <a:pt x="5625" y="11723"/>
                  <a:pt x="5745" y="11749"/>
                  <a:pt x="5839" y="11813"/>
                </a:cubicBezTo>
                <a:cubicBezTo>
                  <a:pt x="6099" y="11995"/>
                  <a:pt x="6299" y="12241"/>
                  <a:pt x="6520" y="12464"/>
                </a:cubicBezTo>
                <a:cubicBezTo>
                  <a:pt x="6557" y="12500"/>
                  <a:pt x="6562" y="12566"/>
                  <a:pt x="6581" y="12618"/>
                </a:cubicBezTo>
                <a:cubicBezTo>
                  <a:pt x="6640" y="12610"/>
                  <a:pt x="6703" y="12589"/>
                  <a:pt x="6759" y="12589"/>
                </a:cubicBezTo>
                <a:cubicBezTo>
                  <a:pt x="6775" y="12589"/>
                  <a:pt x="6790" y="12591"/>
                  <a:pt x="6805" y="12595"/>
                </a:cubicBezTo>
                <a:cubicBezTo>
                  <a:pt x="6871" y="12615"/>
                  <a:pt x="6923" y="12683"/>
                  <a:pt x="6982" y="12733"/>
                </a:cubicBezTo>
                <a:cubicBezTo>
                  <a:pt x="6914" y="12782"/>
                  <a:pt x="6859" y="12823"/>
                  <a:pt x="6804" y="12863"/>
                </a:cubicBezTo>
                <a:cubicBezTo>
                  <a:pt x="6930" y="12922"/>
                  <a:pt x="7093" y="12947"/>
                  <a:pt x="7127" y="13026"/>
                </a:cubicBezTo>
                <a:cubicBezTo>
                  <a:pt x="7215" y="13233"/>
                  <a:pt x="7378" y="13256"/>
                  <a:pt x="7554" y="13286"/>
                </a:cubicBezTo>
                <a:cubicBezTo>
                  <a:pt x="7569" y="13521"/>
                  <a:pt x="7781" y="13598"/>
                  <a:pt x="7929" y="13704"/>
                </a:cubicBezTo>
                <a:cubicBezTo>
                  <a:pt x="7956" y="13725"/>
                  <a:pt x="8026" y="13766"/>
                  <a:pt x="8106" y="13766"/>
                </a:cubicBezTo>
                <a:cubicBezTo>
                  <a:pt x="8168" y="13766"/>
                  <a:pt x="8237" y="13742"/>
                  <a:pt x="8297" y="13665"/>
                </a:cubicBezTo>
                <a:cubicBezTo>
                  <a:pt x="8105" y="13594"/>
                  <a:pt x="7976" y="13480"/>
                  <a:pt x="7976" y="13337"/>
                </a:cubicBezTo>
                <a:cubicBezTo>
                  <a:pt x="7767" y="13229"/>
                  <a:pt x="7590" y="13140"/>
                  <a:pt x="7397" y="13042"/>
                </a:cubicBezTo>
                <a:cubicBezTo>
                  <a:pt x="7443" y="13008"/>
                  <a:pt x="7484" y="12995"/>
                  <a:pt x="7521" y="12995"/>
                </a:cubicBezTo>
                <a:cubicBezTo>
                  <a:pt x="7661" y="12995"/>
                  <a:pt x="7751" y="13179"/>
                  <a:pt x="7867" y="13179"/>
                </a:cubicBezTo>
                <a:cubicBezTo>
                  <a:pt x="7900" y="13179"/>
                  <a:pt x="7934" y="13165"/>
                  <a:pt x="7972" y="13128"/>
                </a:cubicBezTo>
                <a:cubicBezTo>
                  <a:pt x="8125" y="13224"/>
                  <a:pt x="8142" y="13401"/>
                  <a:pt x="8276" y="13498"/>
                </a:cubicBezTo>
                <a:cubicBezTo>
                  <a:pt x="8318" y="13527"/>
                  <a:pt x="8385" y="13631"/>
                  <a:pt x="8297" y="13728"/>
                </a:cubicBezTo>
                <a:cubicBezTo>
                  <a:pt x="8243" y="13787"/>
                  <a:pt x="8231" y="13885"/>
                  <a:pt x="8191" y="13994"/>
                </a:cubicBezTo>
                <a:cubicBezTo>
                  <a:pt x="8371" y="13994"/>
                  <a:pt x="8430" y="14202"/>
                  <a:pt x="8582" y="14202"/>
                </a:cubicBezTo>
                <a:cubicBezTo>
                  <a:pt x="8613" y="14202"/>
                  <a:pt x="8648" y="14193"/>
                  <a:pt x="8689" y="14172"/>
                </a:cubicBezTo>
                <a:lnTo>
                  <a:pt x="8689" y="14172"/>
                </a:lnTo>
                <a:cubicBezTo>
                  <a:pt x="8675" y="14234"/>
                  <a:pt x="8647" y="14290"/>
                  <a:pt x="8662" y="14304"/>
                </a:cubicBezTo>
                <a:cubicBezTo>
                  <a:pt x="8762" y="14406"/>
                  <a:pt x="8872" y="14496"/>
                  <a:pt x="8976" y="14595"/>
                </a:cubicBezTo>
                <a:cubicBezTo>
                  <a:pt x="9101" y="14715"/>
                  <a:pt x="9229" y="14835"/>
                  <a:pt x="9345" y="14963"/>
                </a:cubicBezTo>
                <a:cubicBezTo>
                  <a:pt x="9396" y="15019"/>
                  <a:pt x="9466" y="15048"/>
                  <a:pt x="9540" y="15048"/>
                </a:cubicBezTo>
                <a:cubicBezTo>
                  <a:pt x="9620" y="15048"/>
                  <a:pt x="9706" y="15014"/>
                  <a:pt x="9777" y="14941"/>
                </a:cubicBezTo>
                <a:cubicBezTo>
                  <a:pt x="9695" y="14921"/>
                  <a:pt x="9622" y="14905"/>
                  <a:pt x="9542" y="14886"/>
                </a:cubicBezTo>
                <a:cubicBezTo>
                  <a:pt x="9533" y="14832"/>
                  <a:pt x="9524" y="14772"/>
                  <a:pt x="9516" y="14714"/>
                </a:cubicBezTo>
                <a:cubicBezTo>
                  <a:pt x="9478" y="14734"/>
                  <a:pt x="9442" y="14745"/>
                  <a:pt x="9408" y="14745"/>
                </a:cubicBezTo>
                <a:cubicBezTo>
                  <a:pt x="9355" y="14745"/>
                  <a:pt x="9308" y="14718"/>
                  <a:pt x="9267" y="14658"/>
                </a:cubicBezTo>
                <a:cubicBezTo>
                  <a:pt x="9351" y="14655"/>
                  <a:pt x="9433" y="14651"/>
                  <a:pt x="9512" y="14646"/>
                </a:cubicBezTo>
                <a:cubicBezTo>
                  <a:pt x="9549" y="14631"/>
                  <a:pt x="9587" y="14614"/>
                  <a:pt x="9625" y="14598"/>
                </a:cubicBezTo>
                <a:cubicBezTo>
                  <a:pt x="9643" y="14715"/>
                  <a:pt x="9715" y="14744"/>
                  <a:pt x="9826" y="14778"/>
                </a:cubicBezTo>
                <a:cubicBezTo>
                  <a:pt x="9940" y="14812"/>
                  <a:pt x="10028" y="14931"/>
                  <a:pt x="10185" y="15061"/>
                </a:cubicBezTo>
                <a:cubicBezTo>
                  <a:pt x="10056" y="15073"/>
                  <a:pt x="9985" y="15064"/>
                  <a:pt x="9925" y="15088"/>
                </a:cubicBezTo>
                <a:cubicBezTo>
                  <a:pt x="9857" y="15115"/>
                  <a:pt x="9800" y="15172"/>
                  <a:pt x="9715" y="15233"/>
                </a:cubicBezTo>
                <a:cubicBezTo>
                  <a:pt x="9830" y="15265"/>
                  <a:pt x="9935" y="15269"/>
                  <a:pt x="9945" y="15303"/>
                </a:cubicBezTo>
                <a:cubicBezTo>
                  <a:pt x="10021" y="15540"/>
                  <a:pt x="10235" y="15552"/>
                  <a:pt x="10415" y="15616"/>
                </a:cubicBezTo>
                <a:cubicBezTo>
                  <a:pt x="10417" y="15615"/>
                  <a:pt x="10417" y="15614"/>
                  <a:pt x="10418" y="15611"/>
                </a:cubicBezTo>
                <a:cubicBezTo>
                  <a:pt x="10321" y="15531"/>
                  <a:pt x="10320" y="15443"/>
                  <a:pt x="10409" y="15350"/>
                </a:cubicBezTo>
                <a:cubicBezTo>
                  <a:pt x="10334" y="15345"/>
                  <a:pt x="10253" y="15355"/>
                  <a:pt x="10186" y="15329"/>
                </a:cubicBezTo>
                <a:cubicBezTo>
                  <a:pt x="10153" y="15316"/>
                  <a:pt x="10143" y="15238"/>
                  <a:pt x="10149" y="15171"/>
                </a:cubicBezTo>
                <a:lnTo>
                  <a:pt x="10149" y="15171"/>
                </a:lnTo>
                <a:cubicBezTo>
                  <a:pt x="10236" y="15243"/>
                  <a:pt x="10449" y="15115"/>
                  <a:pt x="10410" y="15349"/>
                </a:cubicBezTo>
                <a:cubicBezTo>
                  <a:pt x="10448" y="15335"/>
                  <a:pt x="10481" y="15329"/>
                  <a:pt x="10512" y="15329"/>
                </a:cubicBezTo>
                <a:cubicBezTo>
                  <a:pt x="10622" y="15329"/>
                  <a:pt x="10686" y="15413"/>
                  <a:pt x="10753" y="15553"/>
                </a:cubicBezTo>
                <a:cubicBezTo>
                  <a:pt x="10746" y="15553"/>
                  <a:pt x="10740" y="15554"/>
                  <a:pt x="10733" y="15554"/>
                </a:cubicBezTo>
                <a:cubicBezTo>
                  <a:pt x="10659" y="15554"/>
                  <a:pt x="10587" y="15525"/>
                  <a:pt x="10529" y="15525"/>
                </a:cubicBezTo>
                <a:cubicBezTo>
                  <a:pt x="10481" y="15525"/>
                  <a:pt x="10443" y="15544"/>
                  <a:pt x="10419" y="15611"/>
                </a:cubicBezTo>
                <a:cubicBezTo>
                  <a:pt x="10423" y="15614"/>
                  <a:pt x="10424" y="15619"/>
                  <a:pt x="10429" y="15621"/>
                </a:cubicBezTo>
                <a:lnTo>
                  <a:pt x="10417" y="15616"/>
                </a:lnTo>
                <a:lnTo>
                  <a:pt x="10414" y="15622"/>
                </a:lnTo>
                <a:cubicBezTo>
                  <a:pt x="10452" y="15630"/>
                  <a:pt x="10521" y="15634"/>
                  <a:pt x="10522" y="15645"/>
                </a:cubicBezTo>
                <a:cubicBezTo>
                  <a:pt x="10542" y="15861"/>
                  <a:pt x="10727" y="15896"/>
                  <a:pt x="10874" y="15976"/>
                </a:cubicBezTo>
                <a:cubicBezTo>
                  <a:pt x="10913" y="15997"/>
                  <a:pt x="10929" y="16061"/>
                  <a:pt x="10959" y="16110"/>
                </a:cubicBezTo>
                <a:cubicBezTo>
                  <a:pt x="11003" y="16057"/>
                  <a:pt x="11044" y="16006"/>
                  <a:pt x="11086" y="15955"/>
                </a:cubicBezTo>
                <a:cubicBezTo>
                  <a:pt x="11053" y="15906"/>
                  <a:pt x="11029" y="15843"/>
                  <a:pt x="10982" y="15812"/>
                </a:cubicBezTo>
                <a:cubicBezTo>
                  <a:pt x="10874" y="15745"/>
                  <a:pt x="10824" y="15665"/>
                  <a:pt x="10862" y="15507"/>
                </a:cubicBezTo>
                <a:lnTo>
                  <a:pt x="10862" y="15507"/>
                </a:lnTo>
                <a:cubicBezTo>
                  <a:pt x="10940" y="15601"/>
                  <a:pt x="10977" y="15706"/>
                  <a:pt x="11092" y="15706"/>
                </a:cubicBezTo>
                <a:cubicBezTo>
                  <a:pt x="11114" y="15706"/>
                  <a:pt x="11139" y="15702"/>
                  <a:pt x="11167" y="15694"/>
                </a:cubicBezTo>
                <a:cubicBezTo>
                  <a:pt x="11186" y="15688"/>
                  <a:pt x="11204" y="15685"/>
                  <a:pt x="11223" y="15685"/>
                </a:cubicBezTo>
                <a:cubicBezTo>
                  <a:pt x="11321" y="15685"/>
                  <a:pt x="11414" y="15763"/>
                  <a:pt x="11410" y="15902"/>
                </a:cubicBezTo>
                <a:cubicBezTo>
                  <a:pt x="11407" y="16056"/>
                  <a:pt x="11520" y="16077"/>
                  <a:pt x="11627" y="16079"/>
                </a:cubicBezTo>
                <a:cubicBezTo>
                  <a:pt x="11630" y="16079"/>
                  <a:pt x="11632" y="16079"/>
                  <a:pt x="11635" y="16079"/>
                </a:cubicBezTo>
                <a:cubicBezTo>
                  <a:pt x="11701" y="16079"/>
                  <a:pt x="11769" y="16043"/>
                  <a:pt x="11820" y="16028"/>
                </a:cubicBezTo>
                <a:lnTo>
                  <a:pt x="11820" y="16028"/>
                </a:lnTo>
                <a:cubicBezTo>
                  <a:pt x="11813" y="16150"/>
                  <a:pt x="11840" y="16276"/>
                  <a:pt x="11794" y="16364"/>
                </a:cubicBezTo>
                <a:cubicBezTo>
                  <a:pt x="11721" y="16500"/>
                  <a:pt x="11931" y="16557"/>
                  <a:pt x="11851" y="16666"/>
                </a:cubicBezTo>
                <a:cubicBezTo>
                  <a:pt x="11945" y="16703"/>
                  <a:pt x="12033" y="16742"/>
                  <a:pt x="12124" y="16772"/>
                </a:cubicBezTo>
                <a:cubicBezTo>
                  <a:pt x="12269" y="16819"/>
                  <a:pt x="12415" y="16870"/>
                  <a:pt x="12565" y="16901"/>
                </a:cubicBezTo>
                <a:cubicBezTo>
                  <a:pt x="12585" y="16905"/>
                  <a:pt x="12607" y="16908"/>
                  <a:pt x="12627" y="16908"/>
                </a:cubicBezTo>
                <a:cubicBezTo>
                  <a:pt x="12693" y="16908"/>
                  <a:pt x="12745" y="16878"/>
                  <a:pt x="12709" y="16766"/>
                </a:cubicBezTo>
                <a:cubicBezTo>
                  <a:pt x="12751" y="16765"/>
                  <a:pt x="12794" y="16765"/>
                  <a:pt x="12845" y="16763"/>
                </a:cubicBezTo>
                <a:lnTo>
                  <a:pt x="12845" y="16763"/>
                </a:lnTo>
                <a:cubicBezTo>
                  <a:pt x="12801" y="16954"/>
                  <a:pt x="12668" y="16999"/>
                  <a:pt x="12519" y="17057"/>
                </a:cubicBezTo>
                <a:cubicBezTo>
                  <a:pt x="12800" y="17093"/>
                  <a:pt x="12981" y="17319"/>
                  <a:pt x="13264" y="17395"/>
                </a:cubicBezTo>
                <a:cubicBezTo>
                  <a:pt x="13260" y="17423"/>
                  <a:pt x="13252" y="17492"/>
                  <a:pt x="13246" y="17547"/>
                </a:cubicBezTo>
                <a:cubicBezTo>
                  <a:pt x="13385" y="17609"/>
                  <a:pt x="13492" y="17659"/>
                  <a:pt x="13601" y="17702"/>
                </a:cubicBezTo>
                <a:cubicBezTo>
                  <a:pt x="13674" y="17731"/>
                  <a:pt x="13749" y="17763"/>
                  <a:pt x="13826" y="17770"/>
                </a:cubicBezTo>
                <a:cubicBezTo>
                  <a:pt x="13837" y="17771"/>
                  <a:pt x="13846" y="17771"/>
                  <a:pt x="13855" y="17771"/>
                </a:cubicBezTo>
                <a:cubicBezTo>
                  <a:pt x="13957" y="17771"/>
                  <a:pt x="13969" y="17714"/>
                  <a:pt x="13916" y="17552"/>
                </a:cubicBezTo>
                <a:lnTo>
                  <a:pt x="13916" y="17552"/>
                </a:lnTo>
                <a:cubicBezTo>
                  <a:pt x="13822" y="17575"/>
                  <a:pt x="13731" y="17599"/>
                  <a:pt x="13637" y="17622"/>
                </a:cubicBezTo>
                <a:cubicBezTo>
                  <a:pt x="13628" y="17607"/>
                  <a:pt x="13619" y="17590"/>
                  <a:pt x="13611" y="17573"/>
                </a:cubicBezTo>
                <a:cubicBezTo>
                  <a:pt x="13736" y="17494"/>
                  <a:pt x="13862" y="17416"/>
                  <a:pt x="13993" y="17334"/>
                </a:cubicBezTo>
                <a:cubicBezTo>
                  <a:pt x="14009" y="17434"/>
                  <a:pt x="13998" y="17532"/>
                  <a:pt x="14041" y="17591"/>
                </a:cubicBezTo>
                <a:cubicBezTo>
                  <a:pt x="14080" y="17645"/>
                  <a:pt x="14175" y="17658"/>
                  <a:pt x="14234" y="17684"/>
                </a:cubicBezTo>
                <a:cubicBezTo>
                  <a:pt x="14195" y="17768"/>
                  <a:pt x="14161" y="17841"/>
                  <a:pt x="14116" y="17939"/>
                </a:cubicBezTo>
                <a:cubicBezTo>
                  <a:pt x="14233" y="17896"/>
                  <a:pt x="14307" y="17871"/>
                  <a:pt x="14357" y="17871"/>
                </a:cubicBezTo>
                <a:cubicBezTo>
                  <a:pt x="14436" y="17871"/>
                  <a:pt x="14455" y="17933"/>
                  <a:pt x="14484" y="18083"/>
                </a:cubicBezTo>
                <a:cubicBezTo>
                  <a:pt x="14529" y="18065"/>
                  <a:pt x="14574" y="18060"/>
                  <a:pt x="14621" y="18060"/>
                </a:cubicBezTo>
                <a:cubicBezTo>
                  <a:pt x="14708" y="18060"/>
                  <a:pt x="14798" y="18080"/>
                  <a:pt x="14886" y="18080"/>
                </a:cubicBezTo>
                <a:cubicBezTo>
                  <a:pt x="14959" y="18080"/>
                  <a:pt x="15030" y="18066"/>
                  <a:pt x="15099" y="18016"/>
                </a:cubicBezTo>
                <a:cubicBezTo>
                  <a:pt x="15100" y="18015"/>
                  <a:pt x="15102" y="18014"/>
                  <a:pt x="15105" y="18014"/>
                </a:cubicBezTo>
                <a:cubicBezTo>
                  <a:pt x="15124" y="18014"/>
                  <a:pt x="15173" y="18049"/>
                  <a:pt x="15198" y="18072"/>
                </a:cubicBezTo>
                <a:cubicBezTo>
                  <a:pt x="15215" y="18086"/>
                  <a:pt x="15215" y="18119"/>
                  <a:pt x="15227" y="18157"/>
                </a:cubicBezTo>
                <a:cubicBezTo>
                  <a:pt x="15149" y="18145"/>
                  <a:pt x="15086" y="18137"/>
                  <a:pt x="14960" y="18120"/>
                </a:cubicBezTo>
                <a:lnTo>
                  <a:pt x="14960" y="18120"/>
                </a:lnTo>
                <a:cubicBezTo>
                  <a:pt x="15076" y="18282"/>
                  <a:pt x="15155" y="18391"/>
                  <a:pt x="15207" y="18464"/>
                </a:cubicBezTo>
                <a:cubicBezTo>
                  <a:pt x="15358" y="18408"/>
                  <a:pt x="15463" y="18367"/>
                  <a:pt x="15601" y="18317"/>
                </a:cubicBezTo>
                <a:lnTo>
                  <a:pt x="15601" y="18317"/>
                </a:lnTo>
                <a:cubicBezTo>
                  <a:pt x="15571" y="18416"/>
                  <a:pt x="15556" y="18461"/>
                  <a:pt x="15552" y="18474"/>
                </a:cubicBezTo>
                <a:cubicBezTo>
                  <a:pt x="15670" y="18583"/>
                  <a:pt x="15769" y="18673"/>
                  <a:pt x="15911" y="18807"/>
                </a:cubicBezTo>
                <a:cubicBezTo>
                  <a:pt x="15992" y="18770"/>
                  <a:pt x="16122" y="18711"/>
                  <a:pt x="16275" y="18642"/>
                </a:cubicBezTo>
                <a:lnTo>
                  <a:pt x="16275" y="18642"/>
                </a:lnTo>
                <a:cubicBezTo>
                  <a:pt x="16250" y="18714"/>
                  <a:pt x="16232" y="18768"/>
                  <a:pt x="16216" y="18819"/>
                </a:cubicBezTo>
                <a:cubicBezTo>
                  <a:pt x="16410" y="18898"/>
                  <a:pt x="16586" y="18969"/>
                  <a:pt x="16764" y="19041"/>
                </a:cubicBezTo>
                <a:cubicBezTo>
                  <a:pt x="16778" y="19011"/>
                  <a:pt x="16792" y="18980"/>
                  <a:pt x="16809" y="18943"/>
                </a:cubicBezTo>
                <a:cubicBezTo>
                  <a:pt x="16859" y="18998"/>
                  <a:pt x="16903" y="19042"/>
                  <a:pt x="16966" y="19109"/>
                </a:cubicBezTo>
                <a:cubicBezTo>
                  <a:pt x="16998" y="19015"/>
                  <a:pt x="17019" y="18955"/>
                  <a:pt x="17037" y="18903"/>
                </a:cubicBezTo>
                <a:cubicBezTo>
                  <a:pt x="16961" y="18855"/>
                  <a:pt x="16901" y="18818"/>
                  <a:pt x="16844" y="18783"/>
                </a:cubicBezTo>
                <a:cubicBezTo>
                  <a:pt x="16851" y="18762"/>
                  <a:pt x="16858" y="18742"/>
                  <a:pt x="16867" y="18724"/>
                </a:cubicBezTo>
                <a:cubicBezTo>
                  <a:pt x="16966" y="18745"/>
                  <a:pt x="17075" y="18750"/>
                  <a:pt x="17160" y="18797"/>
                </a:cubicBezTo>
                <a:cubicBezTo>
                  <a:pt x="17219" y="18831"/>
                  <a:pt x="17253" y="18921"/>
                  <a:pt x="17286" y="18991"/>
                </a:cubicBezTo>
                <a:cubicBezTo>
                  <a:pt x="17295" y="19012"/>
                  <a:pt x="17252" y="19053"/>
                  <a:pt x="17238" y="19086"/>
                </a:cubicBezTo>
                <a:cubicBezTo>
                  <a:pt x="17224" y="19115"/>
                  <a:pt x="17221" y="19148"/>
                  <a:pt x="17213" y="19179"/>
                </a:cubicBezTo>
                <a:cubicBezTo>
                  <a:pt x="17244" y="19184"/>
                  <a:pt x="17281" y="19201"/>
                  <a:pt x="17309" y="19201"/>
                </a:cubicBezTo>
                <a:cubicBezTo>
                  <a:pt x="17316" y="19201"/>
                  <a:pt x="17322" y="19200"/>
                  <a:pt x="17327" y="19198"/>
                </a:cubicBezTo>
                <a:cubicBezTo>
                  <a:pt x="17367" y="19176"/>
                  <a:pt x="17398" y="19163"/>
                  <a:pt x="17426" y="19163"/>
                </a:cubicBezTo>
                <a:cubicBezTo>
                  <a:pt x="17468" y="19163"/>
                  <a:pt x="17500" y="19191"/>
                  <a:pt x="17536" y="19260"/>
                </a:cubicBezTo>
                <a:cubicBezTo>
                  <a:pt x="17573" y="19330"/>
                  <a:pt x="17685" y="19390"/>
                  <a:pt x="17769" y="19401"/>
                </a:cubicBezTo>
                <a:cubicBezTo>
                  <a:pt x="17835" y="19409"/>
                  <a:pt x="17902" y="19411"/>
                  <a:pt x="17968" y="19411"/>
                </a:cubicBezTo>
                <a:cubicBezTo>
                  <a:pt x="18073" y="19411"/>
                  <a:pt x="18178" y="19405"/>
                  <a:pt x="18281" y="19404"/>
                </a:cubicBezTo>
                <a:cubicBezTo>
                  <a:pt x="18297" y="19490"/>
                  <a:pt x="18307" y="19542"/>
                  <a:pt x="18325" y="19633"/>
                </a:cubicBezTo>
                <a:cubicBezTo>
                  <a:pt x="18373" y="19539"/>
                  <a:pt x="18407" y="19475"/>
                  <a:pt x="18440" y="19411"/>
                </a:cubicBezTo>
                <a:lnTo>
                  <a:pt x="18440" y="19411"/>
                </a:lnTo>
                <a:cubicBezTo>
                  <a:pt x="18437" y="19413"/>
                  <a:pt x="18436" y="19417"/>
                  <a:pt x="18433" y="19418"/>
                </a:cubicBezTo>
                <a:cubicBezTo>
                  <a:pt x="18430" y="19420"/>
                  <a:pt x="18426" y="19421"/>
                  <a:pt x="18421" y="19421"/>
                </a:cubicBezTo>
                <a:cubicBezTo>
                  <a:pt x="18415" y="19421"/>
                  <a:pt x="18409" y="19420"/>
                  <a:pt x="18406" y="19417"/>
                </a:cubicBezTo>
                <a:cubicBezTo>
                  <a:pt x="18334" y="19375"/>
                  <a:pt x="18263" y="19319"/>
                  <a:pt x="18318" y="19229"/>
                </a:cubicBezTo>
                <a:cubicBezTo>
                  <a:pt x="18343" y="19188"/>
                  <a:pt x="18368" y="19174"/>
                  <a:pt x="18393" y="19174"/>
                </a:cubicBezTo>
                <a:cubicBezTo>
                  <a:pt x="18434" y="19174"/>
                  <a:pt x="18476" y="19209"/>
                  <a:pt x="18518" y="19236"/>
                </a:cubicBezTo>
                <a:cubicBezTo>
                  <a:pt x="18570" y="19270"/>
                  <a:pt x="18633" y="19316"/>
                  <a:pt x="18688" y="19316"/>
                </a:cubicBezTo>
                <a:cubicBezTo>
                  <a:pt x="18691" y="19316"/>
                  <a:pt x="18694" y="19316"/>
                  <a:pt x="18696" y="19315"/>
                </a:cubicBezTo>
                <a:cubicBezTo>
                  <a:pt x="18714" y="19314"/>
                  <a:pt x="18732" y="19313"/>
                  <a:pt x="18749" y="19313"/>
                </a:cubicBezTo>
                <a:cubicBezTo>
                  <a:pt x="18966" y="19313"/>
                  <a:pt x="19140" y="19443"/>
                  <a:pt x="19334" y="19508"/>
                </a:cubicBezTo>
                <a:cubicBezTo>
                  <a:pt x="19343" y="19511"/>
                  <a:pt x="19336" y="19562"/>
                  <a:pt x="19336" y="19610"/>
                </a:cubicBezTo>
                <a:cubicBezTo>
                  <a:pt x="19255" y="19604"/>
                  <a:pt x="19182" y="19597"/>
                  <a:pt x="19094" y="19589"/>
                </a:cubicBezTo>
                <a:cubicBezTo>
                  <a:pt x="19092" y="19652"/>
                  <a:pt x="19091" y="19700"/>
                  <a:pt x="19089" y="19747"/>
                </a:cubicBezTo>
                <a:cubicBezTo>
                  <a:pt x="19207" y="19769"/>
                  <a:pt x="19312" y="19791"/>
                  <a:pt x="19421" y="19805"/>
                </a:cubicBezTo>
                <a:cubicBezTo>
                  <a:pt x="19446" y="19810"/>
                  <a:pt x="19480" y="19815"/>
                  <a:pt x="19509" y="19815"/>
                </a:cubicBezTo>
                <a:cubicBezTo>
                  <a:pt x="19533" y="19815"/>
                  <a:pt x="19554" y="19811"/>
                  <a:pt x="19561" y="19800"/>
                </a:cubicBezTo>
                <a:cubicBezTo>
                  <a:pt x="19622" y="19707"/>
                  <a:pt x="19700" y="19689"/>
                  <a:pt x="19782" y="19689"/>
                </a:cubicBezTo>
                <a:cubicBezTo>
                  <a:pt x="19832" y="19689"/>
                  <a:pt x="19883" y="19695"/>
                  <a:pt x="19932" y="19695"/>
                </a:cubicBezTo>
                <a:cubicBezTo>
                  <a:pt x="19963" y="19695"/>
                  <a:pt x="19992" y="19693"/>
                  <a:pt x="20021" y="19685"/>
                </a:cubicBezTo>
                <a:cubicBezTo>
                  <a:pt x="20036" y="19681"/>
                  <a:pt x="20050" y="19679"/>
                  <a:pt x="20062" y="19679"/>
                </a:cubicBezTo>
                <a:cubicBezTo>
                  <a:pt x="20138" y="19679"/>
                  <a:pt x="20173" y="19746"/>
                  <a:pt x="20156" y="19831"/>
                </a:cubicBezTo>
                <a:cubicBezTo>
                  <a:pt x="20005" y="19815"/>
                  <a:pt x="19871" y="19802"/>
                  <a:pt x="19698" y="19783"/>
                </a:cubicBezTo>
                <a:lnTo>
                  <a:pt x="19698" y="19783"/>
                </a:lnTo>
                <a:cubicBezTo>
                  <a:pt x="19734" y="19874"/>
                  <a:pt x="19762" y="19969"/>
                  <a:pt x="19773" y="19969"/>
                </a:cubicBezTo>
                <a:cubicBezTo>
                  <a:pt x="19773" y="19969"/>
                  <a:pt x="19773" y="19969"/>
                  <a:pt x="19773" y="19969"/>
                </a:cubicBezTo>
                <a:cubicBezTo>
                  <a:pt x="19783" y="19967"/>
                  <a:pt x="19793" y="19966"/>
                  <a:pt x="19802" y="19966"/>
                </a:cubicBezTo>
                <a:cubicBezTo>
                  <a:pt x="19933" y="19966"/>
                  <a:pt x="19945" y="20157"/>
                  <a:pt x="20047" y="20157"/>
                </a:cubicBezTo>
                <a:cubicBezTo>
                  <a:pt x="20051" y="20157"/>
                  <a:pt x="20054" y="20157"/>
                  <a:pt x="20058" y="20156"/>
                </a:cubicBezTo>
                <a:cubicBezTo>
                  <a:pt x="20072" y="20154"/>
                  <a:pt x="20085" y="20154"/>
                  <a:pt x="20098" y="20154"/>
                </a:cubicBezTo>
                <a:cubicBezTo>
                  <a:pt x="20235" y="20154"/>
                  <a:pt x="20324" y="20249"/>
                  <a:pt x="20442" y="20288"/>
                </a:cubicBezTo>
                <a:cubicBezTo>
                  <a:pt x="20503" y="20309"/>
                  <a:pt x="20567" y="20346"/>
                  <a:pt x="20628" y="20346"/>
                </a:cubicBezTo>
                <a:cubicBezTo>
                  <a:pt x="20632" y="20346"/>
                  <a:pt x="20636" y="20346"/>
                  <a:pt x="20640" y="20346"/>
                </a:cubicBezTo>
                <a:cubicBezTo>
                  <a:pt x="20650" y="20345"/>
                  <a:pt x="20661" y="20345"/>
                  <a:pt x="20671" y="20345"/>
                </a:cubicBezTo>
                <a:cubicBezTo>
                  <a:pt x="20789" y="20345"/>
                  <a:pt x="20869" y="20396"/>
                  <a:pt x="20913" y="20545"/>
                </a:cubicBezTo>
                <a:cubicBezTo>
                  <a:pt x="21004" y="20467"/>
                  <a:pt x="21067" y="20415"/>
                  <a:pt x="21131" y="20360"/>
                </a:cubicBezTo>
                <a:cubicBezTo>
                  <a:pt x="21072" y="20303"/>
                  <a:pt x="21036" y="20268"/>
                  <a:pt x="20990" y="20224"/>
                </a:cubicBezTo>
                <a:cubicBezTo>
                  <a:pt x="21030" y="20198"/>
                  <a:pt x="21062" y="20188"/>
                  <a:pt x="21089" y="20188"/>
                </a:cubicBezTo>
                <a:cubicBezTo>
                  <a:pt x="21182" y="20188"/>
                  <a:pt x="21221" y="20305"/>
                  <a:pt x="21329" y="20305"/>
                </a:cubicBezTo>
                <a:cubicBezTo>
                  <a:pt x="21265" y="20365"/>
                  <a:pt x="21236" y="20391"/>
                  <a:pt x="21205" y="20415"/>
                </a:cubicBezTo>
                <a:cubicBezTo>
                  <a:pt x="21173" y="20443"/>
                  <a:pt x="21141" y="20470"/>
                  <a:pt x="21106" y="20497"/>
                </a:cubicBezTo>
                <a:cubicBezTo>
                  <a:pt x="21137" y="20531"/>
                  <a:pt x="21148" y="20555"/>
                  <a:pt x="21163" y="20557"/>
                </a:cubicBezTo>
                <a:cubicBezTo>
                  <a:pt x="21165" y="20557"/>
                  <a:pt x="21168" y="20557"/>
                  <a:pt x="21170" y="20557"/>
                </a:cubicBezTo>
                <a:cubicBezTo>
                  <a:pt x="21197" y="20557"/>
                  <a:pt x="21226" y="20552"/>
                  <a:pt x="21250" y="20542"/>
                </a:cubicBezTo>
                <a:cubicBezTo>
                  <a:pt x="21368" y="20488"/>
                  <a:pt x="21437" y="20457"/>
                  <a:pt x="21488" y="20457"/>
                </a:cubicBezTo>
                <a:cubicBezTo>
                  <a:pt x="21559" y="20457"/>
                  <a:pt x="21598" y="20516"/>
                  <a:pt x="21690" y="20657"/>
                </a:cubicBezTo>
                <a:cubicBezTo>
                  <a:pt x="21700" y="20673"/>
                  <a:pt x="21709" y="20699"/>
                  <a:pt x="21723" y="20704"/>
                </a:cubicBezTo>
                <a:cubicBezTo>
                  <a:pt x="21917" y="20765"/>
                  <a:pt x="22104" y="20895"/>
                  <a:pt x="22306" y="20895"/>
                </a:cubicBezTo>
                <a:cubicBezTo>
                  <a:pt x="22397" y="20895"/>
                  <a:pt x="22490" y="20869"/>
                  <a:pt x="22589" y="20799"/>
                </a:cubicBezTo>
                <a:cubicBezTo>
                  <a:pt x="22599" y="20793"/>
                  <a:pt x="22611" y="20790"/>
                  <a:pt x="22626" y="20790"/>
                </a:cubicBezTo>
                <a:cubicBezTo>
                  <a:pt x="22660" y="20790"/>
                  <a:pt x="22705" y="20801"/>
                  <a:pt x="22756" y="20804"/>
                </a:cubicBezTo>
                <a:cubicBezTo>
                  <a:pt x="22709" y="20863"/>
                  <a:pt x="22677" y="20902"/>
                  <a:pt x="22628" y="20961"/>
                </a:cubicBezTo>
                <a:cubicBezTo>
                  <a:pt x="22917" y="21022"/>
                  <a:pt x="23187" y="21155"/>
                  <a:pt x="23468" y="21155"/>
                </a:cubicBezTo>
                <a:cubicBezTo>
                  <a:pt x="23613" y="21155"/>
                  <a:pt x="23760" y="21120"/>
                  <a:pt x="23914" y="21022"/>
                </a:cubicBezTo>
                <a:cubicBezTo>
                  <a:pt x="23920" y="21118"/>
                  <a:pt x="23924" y="21186"/>
                  <a:pt x="23929" y="21287"/>
                </a:cubicBezTo>
                <a:cubicBezTo>
                  <a:pt x="24071" y="21262"/>
                  <a:pt x="24193" y="21240"/>
                  <a:pt x="24312" y="21219"/>
                </a:cubicBezTo>
                <a:lnTo>
                  <a:pt x="24312" y="21230"/>
                </a:lnTo>
                <a:lnTo>
                  <a:pt x="24320" y="21226"/>
                </a:lnTo>
                <a:cubicBezTo>
                  <a:pt x="24320" y="21225"/>
                  <a:pt x="24319" y="21224"/>
                  <a:pt x="24318" y="21222"/>
                </a:cubicBezTo>
                <a:cubicBezTo>
                  <a:pt x="24345" y="21181"/>
                  <a:pt x="24384" y="21109"/>
                  <a:pt x="24397" y="21109"/>
                </a:cubicBezTo>
                <a:cubicBezTo>
                  <a:pt x="24397" y="21109"/>
                  <a:pt x="24398" y="21109"/>
                  <a:pt x="24398" y="21110"/>
                </a:cubicBezTo>
                <a:cubicBezTo>
                  <a:pt x="24484" y="21139"/>
                  <a:pt x="24578" y="21173"/>
                  <a:pt x="24642" y="21236"/>
                </a:cubicBezTo>
                <a:cubicBezTo>
                  <a:pt x="24688" y="21279"/>
                  <a:pt x="24689" y="21368"/>
                  <a:pt x="24704" y="21420"/>
                </a:cubicBezTo>
                <a:cubicBezTo>
                  <a:pt x="24707" y="21420"/>
                  <a:pt x="24710" y="21421"/>
                  <a:pt x="24713" y="21421"/>
                </a:cubicBezTo>
                <a:cubicBezTo>
                  <a:pt x="24769" y="21421"/>
                  <a:pt x="24798" y="21345"/>
                  <a:pt x="24841" y="21345"/>
                </a:cubicBezTo>
                <a:cubicBezTo>
                  <a:pt x="24861" y="21345"/>
                  <a:pt x="24883" y="21360"/>
                  <a:pt x="24912" y="21403"/>
                </a:cubicBezTo>
                <a:cubicBezTo>
                  <a:pt x="24946" y="21457"/>
                  <a:pt x="25050" y="21472"/>
                  <a:pt x="25127" y="21491"/>
                </a:cubicBezTo>
                <a:cubicBezTo>
                  <a:pt x="25362" y="21545"/>
                  <a:pt x="25630" y="21465"/>
                  <a:pt x="25828" y="21672"/>
                </a:cubicBezTo>
                <a:cubicBezTo>
                  <a:pt x="25831" y="21675"/>
                  <a:pt x="25835" y="21676"/>
                  <a:pt x="25840" y="21676"/>
                </a:cubicBezTo>
                <a:cubicBezTo>
                  <a:pt x="25863" y="21676"/>
                  <a:pt x="25907" y="21654"/>
                  <a:pt x="25939" y="21652"/>
                </a:cubicBezTo>
                <a:cubicBezTo>
                  <a:pt x="25999" y="21648"/>
                  <a:pt x="26063" y="21635"/>
                  <a:pt x="26123" y="21635"/>
                </a:cubicBezTo>
                <a:cubicBezTo>
                  <a:pt x="26151" y="21635"/>
                  <a:pt x="26178" y="21638"/>
                  <a:pt x="26204" y="21646"/>
                </a:cubicBezTo>
                <a:cubicBezTo>
                  <a:pt x="26291" y="21676"/>
                  <a:pt x="26381" y="21684"/>
                  <a:pt x="26472" y="21684"/>
                </a:cubicBezTo>
                <a:cubicBezTo>
                  <a:pt x="26581" y="21684"/>
                  <a:pt x="26691" y="21672"/>
                  <a:pt x="26799" y="21672"/>
                </a:cubicBezTo>
                <a:cubicBezTo>
                  <a:pt x="26936" y="21672"/>
                  <a:pt x="27070" y="21691"/>
                  <a:pt x="27196" y="21773"/>
                </a:cubicBezTo>
                <a:cubicBezTo>
                  <a:pt x="27201" y="21777"/>
                  <a:pt x="27208" y="21778"/>
                  <a:pt x="27215" y="21778"/>
                </a:cubicBezTo>
                <a:cubicBezTo>
                  <a:pt x="27228" y="21778"/>
                  <a:pt x="27244" y="21774"/>
                  <a:pt x="27256" y="21769"/>
                </a:cubicBezTo>
                <a:cubicBezTo>
                  <a:pt x="27409" y="21715"/>
                  <a:pt x="27563" y="21659"/>
                  <a:pt x="27721" y="21602"/>
                </a:cubicBezTo>
                <a:cubicBezTo>
                  <a:pt x="27742" y="21665"/>
                  <a:pt x="27758" y="21710"/>
                  <a:pt x="27787" y="21787"/>
                </a:cubicBezTo>
                <a:cubicBezTo>
                  <a:pt x="27862" y="21648"/>
                  <a:pt x="28092" y="21740"/>
                  <a:pt x="28092" y="21518"/>
                </a:cubicBezTo>
                <a:cubicBezTo>
                  <a:pt x="28092" y="21513"/>
                  <a:pt x="28140" y="21498"/>
                  <a:pt x="28160" y="21498"/>
                </a:cubicBezTo>
                <a:cubicBezTo>
                  <a:pt x="28164" y="21498"/>
                  <a:pt x="28167" y="21499"/>
                  <a:pt x="28168" y="21500"/>
                </a:cubicBezTo>
                <a:cubicBezTo>
                  <a:pt x="28190" y="21537"/>
                  <a:pt x="28204" y="21580"/>
                  <a:pt x="28235" y="21660"/>
                </a:cubicBezTo>
                <a:cubicBezTo>
                  <a:pt x="28415" y="21534"/>
                  <a:pt x="28591" y="21410"/>
                  <a:pt x="28777" y="21279"/>
                </a:cubicBezTo>
                <a:cubicBezTo>
                  <a:pt x="28851" y="21356"/>
                  <a:pt x="28915" y="21424"/>
                  <a:pt x="29014" y="21527"/>
                </a:cubicBezTo>
                <a:cubicBezTo>
                  <a:pt x="28991" y="21427"/>
                  <a:pt x="28960" y="21371"/>
                  <a:pt x="28972" y="21326"/>
                </a:cubicBezTo>
                <a:cubicBezTo>
                  <a:pt x="28988" y="21268"/>
                  <a:pt x="29036" y="21217"/>
                  <a:pt x="29077" y="21152"/>
                </a:cubicBezTo>
                <a:cubicBezTo>
                  <a:pt x="28978" y="21120"/>
                  <a:pt x="28909" y="21097"/>
                  <a:pt x="28840" y="21074"/>
                </a:cubicBezTo>
                <a:cubicBezTo>
                  <a:pt x="28885" y="21028"/>
                  <a:pt x="28937" y="20994"/>
                  <a:pt x="28977" y="20994"/>
                </a:cubicBezTo>
                <a:cubicBezTo>
                  <a:pt x="28985" y="20994"/>
                  <a:pt x="28992" y="20996"/>
                  <a:pt x="28999" y="20998"/>
                </a:cubicBezTo>
                <a:cubicBezTo>
                  <a:pt x="29079" y="21028"/>
                  <a:pt x="29147" y="21089"/>
                  <a:pt x="29210" y="21130"/>
                </a:cubicBezTo>
                <a:cubicBezTo>
                  <a:pt x="29220" y="21216"/>
                  <a:pt x="29228" y="21293"/>
                  <a:pt x="29236" y="21345"/>
                </a:cubicBezTo>
                <a:cubicBezTo>
                  <a:pt x="29420" y="21394"/>
                  <a:pt x="29585" y="21436"/>
                  <a:pt x="29759" y="21482"/>
                </a:cubicBezTo>
                <a:cubicBezTo>
                  <a:pt x="29717" y="21397"/>
                  <a:pt x="29684" y="21328"/>
                  <a:pt x="29654" y="21271"/>
                </a:cubicBezTo>
                <a:cubicBezTo>
                  <a:pt x="29848" y="21224"/>
                  <a:pt x="30018" y="21182"/>
                  <a:pt x="30205" y="21137"/>
                </a:cubicBezTo>
                <a:lnTo>
                  <a:pt x="30205" y="21137"/>
                </a:lnTo>
                <a:cubicBezTo>
                  <a:pt x="30202" y="21222"/>
                  <a:pt x="30201" y="21281"/>
                  <a:pt x="30200" y="21337"/>
                </a:cubicBezTo>
                <a:cubicBezTo>
                  <a:pt x="30280" y="21383"/>
                  <a:pt x="30353" y="21407"/>
                  <a:pt x="30417" y="21407"/>
                </a:cubicBezTo>
                <a:cubicBezTo>
                  <a:pt x="30532" y="21407"/>
                  <a:pt x="30621" y="21332"/>
                  <a:pt x="30680" y="21173"/>
                </a:cubicBezTo>
                <a:cubicBezTo>
                  <a:pt x="30807" y="21241"/>
                  <a:pt x="30930" y="21277"/>
                  <a:pt x="31051" y="21277"/>
                </a:cubicBezTo>
                <a:cubicBezTo>
                  <a:pt x="31154" y="21277"/>
                  <a:pt x="31255" y="21252"/>
                  <a:pt x="31359" y="21198"/>
                </a:cubicBezTo>
                <a:cubicBezTo>
                  <a:pt x="31392" y="21181"/>
                  <a:pt x="31433" y="21178"/>
                  <a:pt x="31475" y="21178"/>
                </a:cubicBezTo>
                <a:cubicBezTo>
                  <a:pt x="31493" y="21178"/>
                  <a:pt x="31512" y="21179"/>
                  <a:pt x="31530" y="21179"/>
                </a:cubicBezTo>
                <a:cubicBezTo>
                  <a:pt x="31537" y="21179"/>
                  <a:pt x="31544" y="21179"/>
                  <a:pt x="31551" y="21178"/>
                </a:cubicBezTo>
                <a:cubicBezTo>
                  <a:pt x="31707" y="21172"/>
                  <a:pt x="31875" y="21190"/>
                  <a:pt x="31908" y="20974"/>
                </a:cubicBezTo>
                <a:cubicBezTo>
                  <a:pt x="31988" y="21008"/>
                  <a:pt x="32056" y="21039"/>
                  <a:pt x="32125" y="21070"/>
                </a:cubicBezTo>
                <a:cubicBezTo>
                  <a:pt x="32154" y="20998"/>
                  <a:pt x="32172" y="20951"/>
                  <a:pt x="32200" y="20886"/>
                </a:cubicBezTo>
                <a:cubicBezTo>
                  <a:pt x="32270" y="20928"/>
                  <a:pt x="32316" y="20976"/>
                  <a:pt x="32369" y="20986"/>
                </a:cubicBezTo>
                <a:cubicBezTo>
                  <a:pt x="32436" y="20997"/>
                  <a:pt x="32516" y="21018"/>
                  <a:pt x="32583" y="21018"/>
                </a:cubicBezTo>
                <a:cubicBezTo>
                  <a:pt x="32618" y="21018"/>
                  <a:pt x="32650" y="21013"/>
                  <a:pt x="32674" y="20997"/>
                </a:cubicBezTo>
                <a:cubicBezTo>
                  <a:pt x="32861" y="20875"/>
                  <a:pt x="33097" y="20904"/>
                  <a:pt x="33276" y="20773"/>
                </a:cubicBezTo>
                <a:cubicBezTo>
                  <a:pt x="33289" y="20763"/>
                  <a:pt x="33310" y="20759"/>
                  <a:pt x="33331" y="20759"/>
                </a:cubicBezTo>
                <a:cubicBezTo>
                  <a:pt x="33354" y="20759"/>
                  <a:pt x="33377" y="20764"/>
                  <a:pt x="33390" y="20774"/>
                </a:cubicBezTo>
                <a:cubicBezTo>
                  <a:pt x="33429" y="20805"/>
                  <a:pt x="33466" y="20816"/>
                  <a:pt x="33502" y="20816"/>
                </a:cubicBezTo>
                <a:cubicBezTo>
                  <a:pt x="33558" y="20816"/>
                  <a:pt x="33612" y="20790"/>
                  <a:pt x="33669" y="20768"/>
                </a:cubicBezTo>
                <a:cubicBezTo>
                  <a:pt x="33875" y="20689"/>
                  <a:pt x="34113" y="20683"/>
                  <a:pt x="34279" y="20506"/>
                </a:cubicBezTo>
                <a:cubicBezTo>
                  <a:pt x="34300" y="20482"/>
                  <a:pt x="34351" y="20452"/>
                  <a:pt x="34370" y="20452"/>
                </a:cubicBezTo>
                <a:cubicBezTo>
                  <a:pt x="34372" y="20452"/>
                  <a:pt x="34374" y="20452"/>
                  <a:pt x="34375" y="20453"/>
                </a:cubicBezTo>
                <a:cubicBezTo>
                  <a:pt x="34408" y="20478"/>
                  <a:pt x="34432" y="20488"/>
                  <a:pt x="34451" y="20488"/>
                </a:cubicBezTo>
                <a:cubicBezTo>
                  <a:pt x="34522" y="20488"/>
                  <a:pt x="34516" y="20342"/>
                  <a:pt x="34609" y="20342"/>
                </a:cubicBezTo>
                <a:cubicBezTo>
                  <a:pt x="34611" y="20342"/>
                  <a:pt x="34612" y="20342"/>
                  <a:pt x="34614" y="20342"/>
                </a:cubicBezTo>
                <a:cubicBezTo>
                  <a:pt x="34714" y="20380"/>
                  <a:pt x="34828" y="20415"/>
                  <a:pt x="34950" y="20415"/>
                </a:cubicBezTo>
                <a:cubicBezTo>
                  <a:pt x="35017" y="20415"/>
                  <a:pt x="35087" y="20405"/>
                  <a:pt x="35159" y="20378"/>
                </a:cubicBezTo>
                <a:cubicBezTo>
                  <a:pt x="35236" y="20350"/>
                  <a:pt x="35313" y="20333"/>
                  <a:pt x="35393" y="20333"/>
                </a:cubicBezTo>
                <a:cubicBezTo>
                  <a:pt x="35466" y="20333"/>
                  <a:pt x="35541" y="20347"/>
                  <a:pt x="35619" y="20381"/>
                </a:cubicBezTo>
                <a:cubicBezTo>
                  <a:pt x="35655" y="20397"/>
                  <a:pt x="35705" y="20405"/>
                  <a:pt x="35756" y="20405"/>
                </a:cubicBezTo>
                <a:cubicBezTo>
                  <a:pt x="35837" y="20405"/>
                  <a:pt x="35921" y="20385"/>
                  <a:pt x="35954" y="20345"/>
                </a:cubicBezTo>
                <a:cubicBezTo>
                  <a:pt x="36109" y="20162"/>
                  <a:pt x="36402" y="20187"/>
                  <a:pt x="36506" y="19950"/>
                </a:cubicBezTo>
                <a:cubicBezTo>
                  <a:pt x="36730" y="19946"/>
                  <a:pt x="36786" y="19769"/>
                  <a:pt x="36868" y="19610"/>
                </a:cubicBezTo>
                <a:cubicBezTo>
                  <a:pt x="36922" y="19502"/>
                  <a:pt x="36999" y="19404"/>
                  <a:pt x="37066" y="19303"/>
                </a:cubicBezTo>
                <a:cubicBezTo>
                  <a:pt x="37077" y="19310"/>
                  <a:pt x="37089" y="19319"/>
                  <a:pt x="37100" y="19329"/>
                </a:cubicBezTo>
                <a:cubicBezTo>
                  <a:pt x="37098" y="19366"/>
                  <a:pt x="37095" y="19403"/>
                  <a:pt x="37093" y="19439"/>
                </a:cubicBezTo>
                <a:cubicBezTo>
                  <a:pt x="37165" y="19164"/>
                  <a:pt x="37430" y="19091"/>
                  <a:pt x="37624" y="18961"/>
                </a:cubicBezTo>
                <a:cubicBezTo>
                  <a:pt x="37776" y="18858"/>
                  <a:pt x="37943" y="18774"/>
                  <a:pt x="38087" y="18652"/>
                </a:cubicBezTo>
                <a:cubicBezTo>
                  <a:pt x="38187" y="18565"/>
                  <a:pt x="38295" y="18487"/>
                  <a:pt x="38418" y="18391"/>
                </a:cubicBezTo>
                <a:cubicBezTo>
                  <a:pt x="38347" y="18256"/>
                  <a:pt x="38410" y="18147"/>
                  <a:pt x="38550" y="18027"/>
                </a:cubicBezTo>
                <a:cubicBezTo>
                  <a:pt x="38719" y="17885"/>
                  <a:pt x="38884" y="17714"/>
                  <a:pt x="38985" y="17521"/>
                </a:cubicBezTo>
                <a:cubicBezTo>
                  <a:pt x="39120" y="17266"/>
                  <a:pt x="39189" y="16981"/>
                  <a:pt x="39334" y="16722"/>
                </a:cubicBezTo>
                <a:cubicBezTo>
                  <a:pt x="39474" y="16475"/>
                  <a:pt x="39619" y="16195"/>
                  <a:pt x="39538" y="15876"/>
                </a:cubicBezTo>
                <a:cubicBezTo>
                  <a:pt x="39526" y="15824"/>
                  <a:pt x="39557" y="15758"/>
                  <a:pt x="39573" y="15702"/>
                </a:cubicBezTo>
                <a:cubicBezTo>
                  <a:pt x="39604" y="15588"/>
                  <a:pt x="39650" y="15480"/>
                  <a:pt x="39668" y="15365"/>
                </a:cubicBezTo>
                <a:cubicBezTo>
                  <a:pt x="39687" y="15258"/>
                  <a:pt x="39719" y="15122"/>
                  <a:pt x="39672" y="15044"/>
                </a:cubicBezTo>
                <a:cubicBezTo>
                  <a:pt x="39558" y="14866"/>
                  <a:pt x="39700" y="14827"/>
                  <a:pt x="39802" y="14746"/>
                </a:cubicBezTo>
                <a:cubicBezTo>
                  <a:pt x="39749" y="14582"/>
                  <a:pt x="39698" y="14417"/>
                  <a:pt x="39647" y="14259"/>
                </a:cubicBezTo>
                <a:cubicBezTo>
                  <a:pt x="39678" y="14124"/>
                  <a:pt x="39709" y="13985"/>
                  <a:pt x="39741" y="13845"/>
                </a:cubicBezTo>
                <a:cubicBezTo>
                  <a:pt x="39749" y="13846"/>
                  <a:pt x="39756" y="13847"/>
                  <a:pt x="39764" y="13847"/>
                </a:cubicBezTo>
                <a:cubicBezTo>
                  <a:pt x="39866" y="13847"/>
                  <a:pt x="39969" y="13753"/>
                  <a:pt x="39910" y="13713"/>
                </a:cubicBezTo>
                <a:cubicBezTo>
                  <a:pt x="39754" y="13608"/>
                  <a:pt x="39933" y="13547"/>
                  <a:pt x="39905" y="13475"/>
                </a:cubicBezTo>
                <a:cubicBezTo>
                  <a:pt x="39853" y="13437"/>
                  <a:pt x="39799" y="13397"/>
                  <a:pt x="39755" y="13365"/>
                </a:cubicBezTo>
                <a:cubicBezTo>
                  <a:pt x="39772" y="13180"/>
                  <a:pt x="39904" y="13019"/>
                  <a:pt x="39777" y="12844"/>
                </a:cubicBezTo>
                <a:cubicBezTo>
                  <a:pt x="39830" y="12807"/>
                  <a:pt x="39885" y="12770"/>
                  <a:pt x="39959" y="12719"/>
                </a:cubicBezTo>
                <a:cubicBezTo>
                  <a:pt x="39491" y="12690"/>
                  <a:pt x="39777" y="12366"/>
                  <a:pt x="39730" y="12177"/>
                </a:cubicBezTo>
                <a:lnTo>
                  <a:pt x="39730" y="12177"/>
                </a:lnTo>
                <a:cubicBezTo>
                  <a:pt x="39676" y="12184"/>
                  <a:pt x="39623" y="12195"/>
                  <a:pt x="39578" y="12195"/>
                </a:cubicBezTo>
                <a:cubicBezTo>
                  <a:pt x="39508" y="12195"/>
                  <a:pt x="39460" y="12170"/>
                  <a:pt x="39462" y="12071"/>
                </a:cubicBezTo>
                <a:cubicBezTo>
                  <a:pt x="39547" y="11985"/>
                  <a:pt x="39614" y="11919"/>
                  <a:pt x="39689" y="11845"/>
                </a:cubicBezTo>
                <a:cubicBezTo>
                  <a:pt x="39588" y="11761"/>
                  <a:pt x="39522" y="11707"/>
                  <a:pt x="39469" y="11664"/>
                </a:cubicBezTo>
                <a:cubicBezTo>
                  <a:pt x="39461" y="11539"/>
                  <a:pt x="39454" y="11433"/>
                  <a:pt x="39447" y="11323"/>
                </a:cubicBezTo>
                <a:cubicBezTo>
                  <a:pt x="39369" y="11321"/>
                  <a:pt x="39305" y="11318"/>
                  <a:pt x="39231" y="11316"/>
                </a:cubicBezTo>
                <a:cubicBezTo>
                  <a:pt x="39277" y="11237"/>
                  <a:pt x="39313" y="11171"/>
                  <a:pt x="39361" y="11086"/>
                </a:cubicBezTo>
                <a:cubicBezTo>
                  <a:pt x="39273" y="11048"/>
                  <a:pt x="39207" y="11019"/>
                  <a:pt x="39139" y="10989"/>
                </a:cubicBezTo>
                <a:cubicBezTo>
                  <a:pt x="39176" y="10941"/>
                  <a:pt x="39205" y="10900"/>
                  <a:pt x="39235" y="10858"/>
                </a:cubicBezTo>
                <a:cubicBezTo>
                  <a:pt x="39192" y="10827"/>
                  <a:pt x="39158" y="10815"/>
                  <a:pt x="39130" y="10815"/>
                </a:cubicBezTo>
                <a:cubicBezTo>
                  <a:pt x="39025" y="10815"/>
                  <a:pt x="38997" y="10978"/>
                  <a:pt x="38892" y="10985"/>
                </a:cubicBezTo>
                <a:cubicBezTo>
                  <a:pt x="38933" y="10884"/>
                  <a:pt x="38994" y="10805"/>
                  <a:pt x="39048" y="10719"/>
                </a:cubicBezTo>
                <a:cubicBezTo>
                  <a:pt x="39061" y="10701"/>
                  <a:pt x="39052" y="10664"/>
                  <a:pt x="39052" y="10631"/>
                </a:cubicBezTo>
                <a:cubicBezTo>
                  <a:pt x="38990" y="10625"/>
                  <a:pt x="38933" y="10619"/>
                  <a:pt x="38868" y="10613"/>
                </a:cubicBezTo>
                <a:cubicBezTo>
                  <a:pt x="38878" y="10578"/>
                  <a:pt x="38881" y="10550"/>
                  <a:pt x="38890" y="10525"/>
                </a:cubicBezTo>
                <a:cubicBezTo>
                  <a:pt x="38905" y="10488"/>
                  <a:pt x="38922" y="10454"/>
                  <a:pt x="38948" y="10396"/>
                </a:cubicBezTo>
                <a:cubicBezTo>
                  <a:pt x="38936" y="10396"/>
                  <a:pt x="38923" y="10396"/>
                  <a:pt x="38909" y="10396"/>
                </a:cubicBezTo>
                <a:cubicBezTo>
                  <a:pt x="38892" y="10396"/>
                  <a:pt x="38875" y="10396"/>
                  <a:pt x="38859" y="10396"/>
                </a:cubicBezTo>
                <a:cubicBezTo>
                  <a:pt x="38826" y="10396"/>
                  <a:pt x="38800" y="10394"/>
                  <a:pt x="38797" y="10386"/>
                </a:cubicBezTo>
                <a:cubicBezTo>
                  <a:pt x="38780" y="10329"/>
                  <a:pt x="38787" y="10264"/>
                  <a:pt x="38785" y="10202"/>
                </a:cubicBezTo>
                <a:lnTo>
                  <a:pt x="38785" y="10202"/>
                </a:lnTo>
                <a:cubicBezTo>
                  <a:pt x="38756" y="10207"/>
                  <a:pt x="38724" y="10219"/>
                  <a:pt x="38699" y="10219"/>
                </a:cubicBezTo>
                <a:cubicBezTo>
                  <a:pt x="38667" y="10219"/>
                  <a:pt x="38644" y="10200"/>
                  <a:pt x="38644" y="10128"/>
                </a:cubicBezTo>
                <a:cubicBezTo>
                  <a:pt x="38644" y="10084"/>
                  <a:pt x="38597" y="10040"/>
                  <a:pt x="38571" y="9997"/>
                </a:cubicBezTo>
                <a:cubicBezTo>
                  <a:pt x="38497" y="9875"/>
                  <a:pt x="38437" y="9744"/>
                  <a:pt x="38347" y="9638"/>
                </a:cubicBezTo>
                <a:cubicBezTo>
                  <a:pt x="38198" y="9459"/>
                  <a:pt x="38003" y="9330"/>
                  <a:pt x="37815" y="9197"/>
                </a:cubicBezTo>
                <a:cubicBezTo>
                  <a:pt x="37811" y="9194"/>
                  <a:pt x="37806" y="9193"/>
                  <a:pt x="37800" y="9193"/>
                </a:cubicBezTo>
                <a:cubicBezTo>
                  <a:pt x="37773" y="9193"/>
                  <a:pt x="37729" y="9216"/>
                  <a:pt x="37693" y="9224"/>
                </a:cubicBezTo>
                <a:cubicBezTo>
                  <a:pt x="37697" y="9123"/>
                  <a:pt x="37700" y="9052"/>
                  <a:pt x="37705" y="8946"/>
                </a:cubicBezTo>
                <a:lnTo>
                  <a:pt x="37705" y="8946"/>
                </a:lnTo>
                <a:cubicBezTo>
                  <a:pt x="37629" y="9016"/>
                  <a:pt x="37588" y="9061"/>
                  <a:pt x="37541" y="9097"/>
                </a:cubicBezTo>
                <a:cubicBezTo>
                  <a:pt x="37502" y="9127"/>
                  <a:pt x="37453" y="9146"/>
                  <a:pt x="37396" y="9179"/>
                </a:cubicBezTo>
                <a:cubicBezTo>
                  <a:pt x="37424" y="9045"/>
                  <a:pt x="37484" y="8930"/>
                  <a:pt x="37453" y="8846"/>
                </a:cubicBezTo>
                <a:cubicBezTo>
                  <a:pt x="37425" y="8763"/>
                  <a:pt x="37305" y="8710"/>
                  <a:pt x="37226" y="8645"/>
                </a:cubicBezTo>
                <a:cubicBezTo>
                  <a:pt x="37169" y="8674"/>
                  <a:pt x="37112" y="8701"/>
                  <a:pt x="37054" y="8728"/>
                </a:cubicBezTo>
                <a:cubicBezTo>
                  <a:pt x="37045" y="8717"/>
                  <a:pt x="37034" y="8703"/>
                  <a:pt x="37025" y="8692"/>
                </a:cubicBezTo>
                <a:cubicBezTo>
                  <a:pt x="37067" y="8635"/>
                  <a:pt x="37107" y="8580"/>
                  <a:pt x="37149" y="8524"/>
                </a:cubicBezTo>
                <a:cubicBezTo>
                  <a:pt x="37138" y="8510"/>
                  <a:pt x="37127" y="8499"/>
                  <a:pt x="37115" y="8486"/>
                </a:cubicBezTo>
                <a:cubicBezTo>
                  <a:pt x="36974" y="8604"/>
                  <a:pt x="36833" y="8722"/>
                  <a:pt x="36722" y="8816"/>
                </a:cubicBezTo>
                <a:cubicBezTo>
                  <a:pt x="36604" y="8731"/>
                  <a:pt x="36520" y="8671"/>
                  <a:pt x="36431" y="8607"/>
                </a:cubicBezTo>
                <a:cubicBezTo>
                  <a:pt x="36453" y="8555"/>
                  <a:pt x="36477" y="8497"/>
                  <a:pt x="36510" y="8417"/>
                </a:cubicBezTo>
                <a:lnTo>
                  <a:pt x="36510" y="8417"/>
                </a:lnTo>
                <a:cubicBezTo>
                  <a:pt x="36494" y="8421"/>
                  <a:pt x="36478" y="8423"/>
                  <a:pt x="36463" y="8423"/>
                </a:cubicBezTo>
                <a:cubicBezTo>
                  <a:pt x="36342" y="8423"/>
                  <a:pt x="36263" y="8286"/>
                  <a:pt x="36146" y="8286"/>
                </a:cubicBezTo>
                <a:cubicBezTo>
                  <a:pt x="36108" y="8286"/>
                  <a:pt x="36065" y="8301"/>
                  <a:pt x="36015" y="8341"/>
                </a:cubicBezTo>
                <a:cubicBezTo>
                  <a:pt x="36041" y="8247"/>
                  <a:pt x="36060" y="8180"/>
                  <a:pt x="36077" y="8117"/>
                </a:cubicBezTo>
                <a:cubicBezTo>
                  <a:pt x="35950" y="8108"/>
                  <a:pt x="35826" y="8101"/>
                  <a:pt x="35682" y="8092"/>
                </a:cubicBezTo>
                <a:cubicBezTo>
                  <a:pt x="35706" y="7988"/>
                  <a:pt x="35722" y="7926"/>
                  <a:pt x="35736" y="7862"/>
                </a:cubicBezTo>
                <a:cubicBezTo>
                  <a:pt x="35732" y="7862"/>
                  <a:pt x="35728" y="7861"/>
                  <a:pt x="35724" y="7861"/>
                </a:cubicBezTo>
                <a:cubicBezTo>
                  <a:pt x="35681" y="7861"/>
                  <a:pt x="35632" y="7895"/>
                  <a:pt x="35591" y="7895"/>
                </a:cubicBezTo>
                <a:cubicBezTo>
                  <a:pt x="35560" y="7895"/>
                  <a:pt x="35534" y="7876"/>
                  <a:pt x="35519" y="7809"/>
                </a:cubicBezTo>
                <a:cubicBezTo>
                  <a:pt x="35519" y="7807"/>
                  <a:pt x="35513" y="7806"/>
                  <a:pt x="35504" y="7806"/>
                </a:cubicBezTo>
                <a:cubicBezTo>
                  <a:pt x="35472" y="7806"/>
                  <a:pt x="35400" y="7816"/>
                  <a:pt x="35362" y="7818"/>
                </a:cubicBezTo>
                <a:cubicBezTo>
                  <a:pt x="35321" y="7769"/>
                  <a:pt x="35275" y="7708"/>
                  <a:pt x="35223" y="7643"/>
                </a:cubicBezTo>
                <a:cubicBezTo>
                  <a:pt x="35127" y="7716"/>
                  <a:pt x="35044" y="7779"/>
                  <a:pt x="34962" y="7842"/>
                </a:cubicBezTo>
                <a:cubicBezTo>
                  <a:pt x="34953" y="7832"/>
                  <a:pt x="34942" y="7823"/>
                  <a:pt x="34934" y="7814"/>
                </a:cubicBezTo>
                <a:cubicBezTo>
                  <a:pt x="34957" y="7773"/>
                  <a:pt x="34979" y="7731"/>
                  <a:pt x="35003" y="7689"/>
                </a:cubicBezTo>
                <a:cubicBezTo>
                  <a:pt x="34989" y="7679"/>
                  <a:pt x="34977" y="7666"/>
                  <a:pt x="34963" y="7656"/>
                </a:cubicBezTo>
                <a:cubicBezTo>
                  <a:pt x="34882" y="7715"/>
                  <a:pt x="34799" y="7775"/>
                  <a:pt x="34728" y="7826"/>
                </a:cubicBezTo>
                <a:cubicBezTo>
                  <a:pt x="34548" y="7726"/>
                  <a:pt x="34496" y="7477"/>
                  <a:pt x="34290" y="7477"/>
                </a:cubicBezTo>
                <a:cubicBezTo>
                  <a:pt x="34281" y="7477"/>
                  <a:pt x="34272" y="7478"/>
                  <a:pt x="34262" y="7479"/>
                </a:cubicBezTo>
                <a:cubicBezTo>
                  <a:pt x="34086" y="7614"/>
                  <a:pt x="34233" y="7728"/>
                  <a:pt x="34274" y="7868"/>
                </a:cubicBezTo>
                <a:cubicBezTo>
                  <a:pt x="34153" y="7783"/>
                  <a:pt x="34066" y="7722"/>
                  <a:pt x="33976" y="7659"/>
                </a:cubicBezTo>
                <a:cubicBezTo>
                  <a:pt x="34041" y="7590"/>
                  <a:pt x="34098" y="7528"/>
                  <a:pt x="34184" y="7439"/>
                </a:cubicBezTo>
                <a:cubicBezTo>
                  <a:pt x="34074" y="7404"/>
                  <a:pt x="34004" y="7382"/>
                  <a:pt x="33939" y="7361"/>
                </a:cubicBezTo>
                <a:cubicBezTo>
                  <a:pt x="33904" y="7429"/>
                  <a:pt x="33882" y="7473"/>
                  <a:pt x="33845" y="7547"/>
                </a:cubicBezTo>
                <a:cubicBezTo>
                  <a:pt x="33791" y="7450"/>
                  <a:pt x="33757" y="7387"/>
                  <a:pt x="33711" y="7305"/>
                </a:cubicBezTo>
                <a:cubicBezTo>
                  <a:pt x="33654" y="7356"/>
                  <a:pt x="33624" y="7392"/>
                  <a:pt x="33586" y="7416"/>
                </a:cubicBezTo>
                <a:cubicBezTo>
                  <a:pt x="33544" y="7444"/>
                  <a:pt x="33496" y="7477"/>
                  <a:pt x="33451" y="7477"/>
                </a:cubicBezTo>
                <a:cubicBezTo>
                  <a:pt x="33450" y="7477"/>
                  <a:pt x="33448" y="7477"/>
                  <a:pt x="33447" y="7477"/>
                </a:cubicBezTo>
                <a:cubicBezTo>
                  <a:pt x="33405" y="7474"/>
                  <a:pt x="33367" y="7425"/>
                  <a:pt x="33324" y="7401"/>
                </a:cubicBezTo>
                <a:cubicBezTo>
                  <a:pt x="33314" y="7395"/>
                  <a:pt x="33297" y="7391"/>
                  <a:pt x="33284" y="7391"/>
                </a:cubicBezTo>
                <a:cubicBezTo>
                  <a:pt x="33277" y="7391"/>
                  <a:pt x="33272" y="7392"/>
                  <a:pt x="33268" y="7395"/>
                </a:cubicBezTo>
                <a:cubicBezTo>
                  <a:pt x="33221" y="7425"/>
                  <a:pt x="33175" y="7436"/>
                  <a:pt x="33130" y="7436"/>
                </a:cubicBezTo>
                <a:cubicBezTo>
                  <a:pt x="33025" y="7436"/>
                  <a:pt x="32922" y="7378"/>
                  <a:pt x="32817" y="7378"/>
                </a:cubicBezTo>
                <a:cubicBezTo>
                  <a:pt x="32807" y="7378"/>
                  <a:pt x="32797" y="7379"/>
                  <a:pt x="32788" y="7380"/>
                </a:cubicBezTo>
                <a:cubicBezTo>
                  <a:pt x="32774" y="7434"/>
                  <a:pt x="32761" y="7487"/>
                  <a:pt x="32748" y="7541"/>
                </a:cubicBezTo>
                <a:cubicBezTo>
                  <a:pt x="32676" y="7522"/>
                  <a:pt x="32612" y="7486"/>
                  <a:pt x="32564" y="7486"/>
                </a:cubicBezTo>
                <a:cubicBezTo>
                  <a:pt x="32555" y="7486"/>
                  <a:pt x="32547" y="7487"/>
                  <a:pt x="32540" y="7489"/>
                </a:cubicBezTo>
                <a:cubicBezTo>
                  <a:pt x="32469" y="7513"/>
                  <a:pt x="32406" y="7558"/>
                  <a:pt x="32340" y="7558"/>
                </a:cubicBezTo>
                <a:cubicBezTo>
                  <a:pt x="32297" y="7558"/>
                  <a:pt x="32252" y="7539"/>
                  <a:pt x="32204" y="7484"/>
                </a:cubicBezTo>
                <a:cubicBezTo>
                  <a:pt x="32200" y="7480"/>
                  <a:pt x="32193" y="7478"/>
                  <a:pt x="32182" y="7478"/>
                </a:cubicBezTo>
                <a:cubicBezTo>
                  <a:pt x="32130" y="7478"/>
                  <a:pt x="32007" y="7527"/>
                  <a:pt x="31957" y="7577"/>
                </a:cubicBezTo>
                <a:cubicBezTo>
                  <a:pt x="31846" y="7687"/>
                  <a:pt x="31781" y="7735"/>
                  <a:pt x="31667" y="7735"/>
                </a:cubicBezTo>
                <a:cubicBezTo>
                  <a:pt x="31625" y="7735"/>
                  <a:pt x="31575" y="7728"/>
                  <a:pt x="31514" y="7715"/>
                </a:cubicBezTo>
                <a:cubicBezTo>
                  <a:pt x="31478" y="7708"/>
                  <a:pt x="31442" y="7705"/>
                  <a:pt x="31407" y="7705"/>
                </a:cubicBezTo>
                <a:cubicBezTo>
                  <a:pt x="31256" y="7705"/>
                  <a:pt x="31109" y="7763"/>
                  <a:pt x="30960" y="7774"/>
                </a:cubicBezTo>
                <a:cubicBezTo>
                  <a:pt x="30855" y="7781"/>
                  <a:pt x="30743" y="7749"/>
                  <a:pt x="30704" y="7901"/>
                </a:cubicBezTo>
                <a:cubicBezTo>
                  <a:pt x="30697" y="7923"/>
                  <a:pt x="30624" y="7938"/>
                  <a:pt x="30564" y="7938"/>
                </a:cubicBezTo>
                <a:cubicBezTo>
                  <a:pt x="30549" y="7938"/>
                  <a:pt x="30535" y="7937"/>
                  <a:pt x="30523" y="7935"/>
                </a:cubicBezTo>
                <a:cubicBezTo>
                  <a:pt x="30460" y="7926"/>
                  <a:pt x="30401" y="7882"/>
                  <a:pt x="30321" y="7843"/>
                </a:cubicBezTo>
                <a:cubicBezTo>
                  <a:pt x="30290" y="7934"/>
                  <a:pt x="30263" y="8009"/>
                  <a:pt x="30231" y="8103"/>
                </a:cubicBezTo>
                <a:cubicBezTo>
                  <a:pt x="30164" y="8049"/>
                  <a:pt x="30108" y="8003"/>
                  <a:pt x="30055" y="7958"/>
                </a:cubicBezTo>
                <a:cubicBezTo>
                  <a:pt x="29911" y="8067"/>
                  <a:pt x="29736" y="8123"/>
                  <a:pt x="29588" y="8123"/>
                </a:cubicBezTo>
                <a:cubicBezTo>
                  <a:pt x="29497" y="8123"/>
                  <a:pt x="29416" y="8102"/>
                  <a:pt x="29357" y="8060"/>
                </a:cubicBezTo>
                <a:cubicBezTo>
                  <a:pt x="29269" y="8113"/>
                  <a:pt x="29194" y="8176"/>
                  <a:pt x="29106" y="8208"/>
                </a:cubicBezTo>
                <a:cubicBezTo>
                  <a:pt x="29081" y="8218"/>
                  <a:pt x="29050" y="8220"/>
                  <a:pt x="29018" y="8220"/>
                </a:cubicBezTo>
                <a:cubicBezTo>
                  <a:pt x="28997" y="8220"/>
                  <a:pt x="28977" y="8219"/>
                  <a:pt x="28957" y="8219"/>
                </a:cubicBezTo>
                <a:cubicBezTo>
                  <a:pt x="28917" y="8219"/>
                  <a:pt x="28882" y="8222"/>
                  <a:pt x="28865" y="8243"/>
                </a:cubicBezTo>
                <a:cubicBezTo>
                  <a:pt x="28837" y="8275"/>
                  <a:pt x="28813" y="8286"/>
                  <a:pt x="28789" y="8286"/>
                </a:cubicBezTo>
                <a:cubicBezTo>
                  <a:pt x="28736" y="8286"/>
                  <a:pt x="28689" y="8228"/>
                  <a:pt x="28632" y="8228"/>
                </a:cubicBezTo>
                <a:cubicBezTo>
                  <a:pt x="28614" y="8228"/>
                  <a:pt x="28596" y="8234"/>
                  <a:pt x="28575" y="8249"/>
                </a:cubicBezTo>
                <a:cubicBezTo>
                  <a:pt x="28549" y="8292"/>
                  <a:pt x="28506" y="8362"/>
                  <a:pt x="28446" y="8460"/>
                </a:cubicBezTo>
                <a:cubicBezTo>
                  <a:pt x="28435" y="8377"/>
                  <a:pt x="28428" y="8321"/>
                  <a:pt x="28419" y="8248"/>
                </a:cubicBezTo>
                <a:cubicBezTo>
                  <a:pt x="28251" y="8339"/>
                  <a:pt x="28106" y="8417"/>
                  <a:pt x="27970" y="8492"/>
                </a:cubicBezTo>
                <a:cubicBezTo>
                  <a:pt x="27932" y="8435"/>
                  <a:pt x="27896" y="8383"/>
                  <a:pt x="27836" y="8299"/>
                </a:cubicBezTo>
                <a:cubicBezTo>
                  <a:pt x="27808" y="8401"/>
                  <a:pt x="27792" y="8461"/>
                  <a:pt x="27779" y="8509"/>
                </a:cubicBezTo>
                <a:lnTo>
                  <a:pt x="27318" y="8509"/>
                </a:lnTo>
                <a:cubicBezTo>
                  <a:pt x="27273" y="8606"/>
                  <a:pt x="27218" y="8718"/>
                  <a:pt x="27163" y="8830"/>
                </a:cubicBezTo>
                <a:cubicBezTo>
                  <a:pt x="27146" y="8839"/>
                  <a:pt x="27130" y="8842"/>
                  <a:pt x="27114" y="8842"/>
                </a:cubicBezTo>
                <a:cubicBezTo>
                  <a:pt x="27025" y="8842"/>
                  <a:pt x="26960" y="8723"/>
                  <a:pt x="26868" y="8723"/>
                </a:cubicBezTo>
                <a:cubicBezTo>
                  <a:pt x="26846" y="8723"/>
                  <a:pt x="26822" y="8730"/>
                  <a:pt x="26796" y="8747"/>
                </a:cubicBezTo>
                <a:cubicBezTo>
                  <a:pt x="26767" y="8701"/>
                  <a:pt x="26740" y="8654"/>
                  <a:pt x="26709" y="8609"/>
                </a:cubicBezTo>
                <a:cubicBezTo>
                  <a:pt x="26701" y="8599"/>
                  <a:pt x="26680" y="8597"/>
                  <a:pt x="26666" y="8591"/>
                </a:cubicBezTo>
                <a:cubicBezTo>
                  <a:pt x="26645" y="8624"/>
                  <a:pt x="26626" y="8656"/>
                  <a:pt x="26599" y="8698"/>
                </a:cubicBezTo>
                <a:cubicBezTo>
                  <a:pt x="26546" y="8664"/>
                  <a:pt x="26497" y="8632"/>
                  <a:pt x="26491" y="8628"/>
                </a:cubicBezTo>
                <a:cubicBezTo>
                  <a:pt x="26234" y="8690"/>
                  <a:pt x="26011" y="8745"/>
                  <a:pt x="25787" y="8794"/>
                </a:cubicBezTo>
                <a:cubicBezTo>
                  <a:pt x="25642" y="8825"/>
                  <a:pt x="25495" y="8841"/>
                  <a:pt x="25350" y="8868"/>
                </a:cubicBezTo>
                <a:cubicBezTo>
                  <a:pt x="25329" y="8872"/>
                  <a:pt x="25315" y="8908"/>
                  <a:pt x="25294" y="8932"/>
                </a:cubicBezTo>
                <a:cubicBezTo>
                  <a:pt x="25345" y="8964"/>
                  <a:pt x="25390" y="8990"/>
                  <a:pt x="25435" y="9018"/>
                </a:cubicBezTo>
                <a:cubicBezTo>
                  <a:pt x="25394" y="9077"/>
                  <a:pt x="25351" y="9097"/>
                  <a:pt x="25309" y="9097"/>
                </a:cubicBezTo>
                <a:cubicBezTo>
                  <a:pt x="25257" y="9097"/>
                  <a:pt x="25206" y="9065"/>
                  <a:pt x="25163" y="9040"/>
                </a:cubicBezTo>
                <a:cubicBezTo>
                  <a:pt x="25127" y="9019"/>
                  <a:pt x="25131" y="8931"/>
                  <a:pt x="25115" y="8865"/>
                </a:cubicBezTo>
                <a:cubicBezTo>
                  <a:pt x="25104" y="8866"/>
                  <a:pt x="25094" y="8866"/>
                  <a:pt x="25084" y="8866"/>
                </a:cubicBezTo>
                <a:cubicBezTo>
                  <a:pt x="24999" y="8866"/>
                  <a:pt x="24912" y="8838"/>
                  <a:pt x="24830" y="8838"/>
                </a:cubicBezTo>
                <a:cubicBezTo>
                  <a:pt x="24764" y="8838"/>
                  <a:pt x="24700" y="8856"/>
                  <a:pt x="24642" y="8921"/>
                </a:cubicBezTo>
                <a:cubicBezTo>
                  <a:pt x="24663" y="8966"/>
                  <a:pt x="24683" y="9008"/>
                  <a:pt x="24729" y="9103"/>
                </a:cubicBezTo>
                <a:cubicBezTo>
                  <a:pt x="24522" y="9006"/>
                  <a:pt x="24330" y="8927"/>
                  <a:pt x="24140" y="8927"/>
                </a:cubicBezTo>
                <a:cubicBezTo>
                  <a:pt x="23991" y="8927"/>
                  <a:pt x="23843" y="8976"/>
                  <a:pt x="23689" y="9102"/>
                </a:cubicBezTo>
                <a:cubicBezTo>
                  <a:pt x="23790" y="8982"/>
                  <a:pt x="23770" y="8914"/>
                  <a:pt x="23624" y="8859"/>
                </a:cubicBezTo>
                <a:cubicBezTo>
                  <a:pt x="23583" y="8958"/>
                  <a:pt x="23546" y="9062"/>
                  <a:pt x="23497" y="9160"/>
                </a:cubicBezTo>
                <a:cubicBezTo>
                  <a:pt x="23481" y="9193"/>
                  <a:pt x="23439" y="9214"/>
                  <a:pt x="23390" y="9259"/>
                </a:cubicBezTo>
                <a:cubicBezTo>
                  <a:pt x="23384" y="9103"/>
                  <a:pt x="23380" y="8987"/>
                  <a:pt x="23375" y="8873"/>
                </a:cubicBezTo>
                <a:cubicBezTo>
                  <a:pt x="23220" y="8912"/>
                  <a:pt x="23080" y="8948"/>
                  <a:pt x="22947" y="8982"/>
                </a:cubicBezTo>
                <a:cubicBezTo>
                  <a:pt x="22975" y="9061"/>
                  <a:pt x="22995" y="9119"/>
                  <a:pt x="23032" y="9224"/>
                </a:cubicBezTo>
                <a:cubicBezTo>
                  <a:pt x="22922" y="9135"/>
                  <a:pt x="22830" y="9096"/>
                  <a:pt x="22806" y="9030"/>
                </a:cubicBezTo>
                <a:cubicBezTo>
                  <a:pt x="22762" y="8920"/>
                  <a:pt x="22701" y="8879"/>
                  <a:pt x="22624" y="8879"/>
                </a:cubicBezTo>
                <a:cubicBezTo>
                  <a:pt x="22586" y="8879"/>
                  <a:pt x="22545" y="8889"/>
                  <a:pt x="22499" y="8905"/>
                </a:cubicBezTo>
                <a:cubicBezTo>
                  <a:pt x="22475" y="8915"/>
                  <a:pt x="22458" y="8940"/>
                  <a:pt x="22444" y="8950"/>
                </a:cubicBezTo>
                <a:cubicBezTo>
                  <a:pt x="22481" y="8998"/>
                  <a:pt x="22512" y="9039"/>
                  <a:pt x="22552" y="9089"/>
                </a:cubicBezTo>
                <a:cubicBezTo>
                  <a:pt x="22433" y="9113"/>
                  <a:pt x="22340" y="9130"/>
                  <a:pt x="22230" y="9153"/>
                </a:cubicBezTo>
                <a:cubicBezTo>
                  <a:pt x="22264" y="9062"/>
                  <a:pt x="22292" y="8987"/>
                  <a:pt x="22321" y="8914"/>
                </a:cubicBezTo>
                <a:cubicBezTo>
                  <a:pt x="22264" y="8870"/>
                  <a:pt x="22224" y="8842"/>
                  <a:pt x="22188" y="8815"/>
                </a:cubicBezTo>
                <a:cubicBezTo>
                  <a:pt x="22168" y="8890"/>
                  <a:pt x="22151" y="8962"/>
                  <a:pt x="22130" y="9047"/>
                </a:cubicBezTo>
                <a:cubicBezTo>
                  <a:pt x="22043" y="8946"/>
                  <a:pt x="21973" y="8899"/>
                  <a:pt x="21881" y="8899"/>
                </a:cubicBezTo>
                <a:cubicBezTo>
                  <a:pt x="21819" y="8899"/>
                  <a:pt x="21747" y="8921"/>
                  <a:pt x="21652" y="8961"/>
                </a:cubicBezTo>
                <a:cubicBezTo>
                  <a:pt x="21652" y="8962"/>
                  <a:pt x="21654" y="8962"/>
                  <a:pt x="21654" y="8963"/>
                </a:cubicBezTo>
                <a:cubicBezTo>
                  <a:pt x="21652" y="8966"/>
                  <a:pt x="21650" y="8967"/>
                  <a:pt x="21647" y="8968"/>
                </a:cubicBezTo>
                <a:lnTo>
                  <a:pt x="21647" y="8968"/>
                </a:lnTo>
                <a:lnTo>
                  <a:pt x="21642" y="8964"/>
                </a:lnTo>
                <a:cubicBezTo>
                  <a:pt x="21646" y="8963"/>
                  <a:pt x="21649" y="8962"/>
                  <a:pt x="21652" y="8961"/>
                </a:cubicBezTo>
                <a:cubicBezTo>
                  <a:pt x="21611" y="8898"/>
                  <a:pt x="21614" y="8790"/>
                  <a:pt x="21495" y="8790"/>
                </a:cubicBezTo>
                <a:cubicBezTo>
                  <a:pt x="21487" y="8790"/>
                  <a:pt x="21478" y="8791"/>
                  <a:pt x="21469" y="8792"/>
                </a:cubicBezTo>
                <a:cubicBezTo>
                  <a:pt x="21431" y="8869"/>
                  <a:pt x="21390" y="8951"/>
                  <a:pt x="21326" y="9081"/>
                </a:cubicBezTo>
                <a:cubicBezTo>
                  <a:pt x="21271" y="8967"/>
                  <a:pt x="21238" y="8894"/>
                  <a:pt x="21192" y="8799"/>
                </a:cubicBezTo>
                <a:cubicBezTo>
                  <a:pt x="21118" y="8846"/>
                  <a:pt x="21045" y="8893"/>
                  <a:pt x="20974" y="8937"/>
                </a:cubicBezTo>
                <a:cubicBezTo>
                  <a:pt x="20957" y="8896"/>
                  <a:pt x="20942" y="8862"/>
                  <a:pt x="20926" y="8823"/>
                </a:cubicBezTo>
                <a:cubicBezTo>
                  <a:pt x="20880" y="8846"/>
                  <a:pt x="20840" y="8864"/>
                  <a:pt x="20795" y="8885"/>
                </a:cubicBezTo>
                <a:cubicBezTo>
                  <a:pt x="20805" y="8843"/>
                  <a:pt x="20813" y="8809"/>
                  <a:pt x="20826" y="8752"/>
                </a:cubicBezTo>
                <a:lnTo>
                  <a:pt x="20826" y="8752"/>
                </a:lnTo>
                <a:cubicBezTo>
                  <a:pt x="20711" y="8796"/>
                  <a:pt x="20620" y="8832"/>
                  <a:pt x="20532" y="8867"/>
                </a:cubicBezTo>
                <a:cubicBezTo>
                  <a:pt x="20479" y="8795"/>
                  <a:pt x="20433" y="8733"/>
                  <a:pt x="20385" y="8669"/>
                </a:cubicBezTo>
                <a:cubicBezTo>
                  <a:pt x="20333" y="8742"/>
                  <a:pt x="20290" y="8802"/>
                  <a:pt x="20255" y="8851"/>
                </a:cubicBezTo>
                <a:cubicBezTo>
                  <a:pt x="20152" y="8824"/>
                  <a:pt x="20043" y="8765"/>
                  <a:pt x="19969" y="8765"/>
                </a:cubicBezTo>
                <a:cubicBezTo>
                  <a:pt x="19952" y="8765"/>
                  <a:pt x="19937" y="8768"/>
                  <a:pt x="19925" y="8775"/>
                </a:cubicBezTo>
                <a:cubicBezTo>
                  <a:pt x="19897" y="8790"/>
                  <a:pt x="19875" y="8797"/>
                  <a:pt x="19856" y="8797"/>
                </a:cubicBezTo>
                <a:cubicBezTo>
                  <a:pt x="19772" y="8797"/>
                  <a:pt x="19760" y="8669"/>
                  <a:pt x="19693" y="8669"/>
                </a:cubicBezTo>
                <a:cubicBezTo>
                  <a:pt x="19688" y="8669"/>
                  <a:pt x="19682" y="8670"/>
                  <a:pt x="19676" y="8672"/>
                </a:cubicBezTo>
                <a:cubicBezTo>
                  <a:pt x="19581" y="8700"/>
                  <a:pt x="19487" y="8738"/>
                  <a:pt x="19391" y="8771"/>
                </a:cubicBezTo>
                <a:cubicBezTo>
                  <a:pt x="19380" y="8732"/>
                  <a:pt x="19371" y="8695"/>
                  <a:pt x="19358" y="8649"/>
                </a:cubicBezTo>
                <a:cubicBezTo>
                  <a:pt x="19280" y="8687"/>
                  <a:pt x="19204" y="8722"/>
                  <a:pt x="19129" y="8757"/>
                </a:cubicBezTo>
                <a:cubicBezTo>
                  <a:pt x="19107" y="8707"/>
                  <a:pt x="19087" y="8666"/>
                  <a:pt x="19057" y="8598"/>
                </a:cubicBezTo>
                <a:cubicBezTo>
                  <a:pt x="19000" y="8669"/>
                  <a:pt x="18959" y="8718"/>
                  <a:pt x="18900" y="8791"/>
                </a:cubicBezTo>
                <a:cubicBezTo>
                  <a:pt x="18902" y="8708"/>
                  <a:pt x="18904" y="8664"/>
                  <a:pt x="18906" y="8583"/>
                </a:cubicBezTo>
                <a:lnTo>
                  <a:pt x="18906" y="8583"/>
                </a:lnTo>
                <a:cubicBezTo>
                  <a:pt x="18833" y="8592"/>
                  <a:pt x="18754" y="8627"/>
                  <a:pt x="18683" y="8627"/>
                </a:cubicBezTo>
                <a:cubicBezTo>
                  <a:pt x="18627" y="8627"/>
                  <a:pt x="18577" y="8605"/>
                  <a:pt x="18540" y="8529"/>
                </a:cubicBezTo>
                <a:cubicBezTo>
                  <a:pt x="18449" y="8569"/>
                  <a:pt x="18375" y="8665"/>
                  <a:pt x="18284" y="8665"/>
                </a:cubicBezTo>
                <a:cubicBezTo>
                  <a:pt x="18245" y="8665"/>
                  <a:pt x="18202" y="8647"/>
                  <a:pt x="18154" y="8599"/>
                </a:cubicBezTo>
                <a:cubicBezTo>
                  <a:pt x="18151" y="8597"/>
                  <a:pt x="18147" y="8596"/>
                  <a:pt x="18142" y="8596"/>
                </a:cubicBezTo>
                <a:cubicBezTo>
                  <a:pt x="18111" y="8596"/>
                  <a:pt x="18040" y="8637"/>
                  <a:pt x="17992" y="8653"/>
                </a:cubicBezTo>
                <a:cubicBezTo>
                  <a:pt x="17990" y="8654"/>
                  <a:pt x="17988" y="8654"/>
                  <a:pt x="17986" y="8654"/>
                </a:cubicBezTo>
                <a:cubicBezTo>
                  <a:pt x="17976" y="8654"/>
                  <a:pt x="17966" y="8650"/>
                  <a:pt x="17959" y="8649"/>
                </a:cubicBezTo>
                <a:cubicBezTo>
                  <a:pt x="17985" y="8573"/>
                  <a:pt x="18010" y="8502"/>
                  <a:pt x="18047" y="8391"/>
                </a:cubicBezTo>
                <a:lnTo>
                  <a:pt x="18047" y="8391"/>
                </a:lnTo>
                <a:cubicBezTo>
                  <a:pt x="17965" y="8418"/>
                  <a:pt x="17890" y="8430"/>
                  <a:pt x="17819" y="8430"/>
                </a:cubicBezTo>
                <a:cubicBezTo>
                  <a:pt x="17671" y="8430"/>
                  <a:pt x="17542" y="8376"/>
                  <a:pt x="17417" y="8292"/>
                </a:cubicBezTo>
                <a:cubicBezTo>
                  <a:pt x="17338" y="8237"/>
                  <a:pt x="17239" y="8207"/>
                  <a:pt x="17144" y="8184"/>
                </a:cubicBezTo>
                <a:cubicBezTo>
                  <a:pt x="17141" y="8183"/>
                  <a:pt x="17137" y="8183"/>
                  <a:pt x="17134" y="8183"/>
                </a:cubicBezTo>
                <a:cubicBezTo>
                  <a:pt x="17099" y="8183"/>
                  <a:pt x="17054" y="8222"/>
                  <a:pt x="16972" y="8259"/>
                </a:cubicBezTo>
                <a:cubicBezTo>
                  <a:pt x="17075" y="8357"/>
                  <a:pt x="17162" y="8427"/>
                  <a:pt x="17232" y="8513"/>
                </a:cubicBezTo>
                <a:cubicBezTo>
                  <a:pt x="17257" y="8540"/>
                  <a:pt x="17240" y="8602"/>
                  <a:pt x="17242" y="8653"/>
                </a:cubicBezTo>
                <a:cubicBezTo>
                  <a:pt x="16940" y="8589"/>
                  <a:pt x="16969" y="8341"/>
                  <a:pt x="16905" y="8193"/>
                </a:cubicBezTo>
                <a:cubicBezTo>
                  <a:pt x="16774" y="8144"/>
                  <a:pt x="16669" y="8106"/>
                  <a:pt x="16550" y="8061"/>
                </a:cubicBezTo>
                <a:cubicBezTo>
                  <a:pt x="16500" y="8130"/>
                  <a:pt x="16462" y="8202"/>
                  <a:pt x="16406" y="8254"/>
                </a:cubicBezTo>
                <a:cubicBezTo>
                  <a:pt x="16377" y="8282"/>
                  <a:pt x="16323" y="8307"/>
                  <a:pt x="16279" y="8307"/>
                </a:cubicBezTo>
                <a:cubicBezTo>
                  <a:pt x="16272" y="8307"/>
                  <a:pt x="16265" y="8307"/>
                  <a:pt x="16258" y="8305"/>
                </a:cubicBezTo>
                <a:cubicBezTo>
                  <a:pt x="16137" y="8279"/>
                  <a:pt x="15919" y="8023"/>
                  <a:pt x="15857" y="7889"/>
                </a:cubicBezTo>
                <a:cubicBezTo>
                  <a:pt x="15833" y="7841"/>
                  <a:pt x="15766" y="7780"/>
                  <a:pt x="15720" y="7780"/>
                </a:cubicBezTo>
                <a:cubicBezTo>
                  <a:pt x="15719" y="7780"/>
                  <a:pt x="15719" y="7780"/>
                  <a:pt x="15719" y="7780"/>
                </a:cubicBezTo>
                <a:cubicBezTo>
                  <a:pt x="15712" y="7780"/>
                  <a:pt x="15706" y="7781"/>
                  <a:pt x="15700" y="7781"/>
                </a:cubicBezTo>
                <a:cubicBezTo>
                  <a:pt x="15625" y="7781"/>
                  <a:pt x="15596" y="7755"/>
                  <a:pt x="15570" y="7681"/>
                </a:cubicBezTo>
                <a:cubicBezTo>
                  <a:pt x="15567" y="7675"/>
                  <a:pt x="15554" y="7673"/>
                  <a:pt x="15535" y="7673"/>
                </a:cubicBezTo>
                <a:cubicBezTo>
                  <a:pt x="15497" y="7673"/>
                  <a:pt x="15438" y="7681"/>
                  <a:pt x="15409" y="7682"/>
                </a:cubicBezTo>
                <a:cubicBezTo>
                  <a:pt x="15370" y="7628"/>
                  <a:pt x="15335" y="7580"/>
                  <a:pt x="15279" y="7500"/>
                </a:cubicBezTo>
                <a:cubicBezTo>
                  <a:pt x="15232" y="7611"/>
                  <a:pt x="15203" y="7682"/>
                  <a:pt x="15174" y="7753"/>
                </a:cubicBezTo>
                <a:cubicBezTo>
                  <a:pt x="15243" y="7799"/>
                  <a:pt x="15312" y="7844"/>
                  <a:pt x="15403" y="7904"/>
                </a:cubicBezTo>
                <a:cubicBezTo>
                  <a:pt x="15333" y="7922"/>
                  <a:pt x="15289" y="7933"/>
                  <a:pt x="15257" y="7933"/>
                </a:cubicBezTo>
                <a:cubicBezTo>
                  <a:pt x="15199" y="7933"/>
                  <a:pt x="15179" y="7898"/>
                  <a:pt x="15123" y="7802"/>
                </a:cubicBezTo>
                <a:cubicBezTo>
                  <a:pt x="15097" y="7832"/>
                  <a:pt x="15067" y="7859"/>
                  <a:pt x="15038" y="7859"/>
                </a:cubicBezTo>
                <a:cubicBezTo>
                  <a:pt x="15019" y="7859"/>
                  <a:pt x="15000" y="7846"/>
                  <a:pt x="14984" y="7814"/>
                </a:cubicBezTo>
                <a:cubicBezTo>
                  <a:pt x="14963" y="7775"/>
                  <a:pt x="14971" y="7687"/>
                  <a:pt x="15002" y="7663"/>
                </a:cubicBezTo>
                <a:cubicBezTo>
                  <a:pt x="15064" y="7611"/>
                  <a:pt x="15165" y="7597"/>
                  <a:pt x="15117" y="7456"/>
                </a:cubicBezTo>
                <a:lnTo>
                  <a:pt x="15117" y="7456"/>
                </a:lnTo>
                <a:cubicBezTo>
                  <a:pt x="15035" y="7507"/>
                  <a:pt x="14963" y="7550"/>
                  <a:pt x="14878" y="7603"/>
                </a:cubicBezTo>
                <a:cubicBezTo>
                  <a:pt x="14885" y="7492"/>
                  <a:pt x="14890" y="7405"/>
                  <a:pt x="14899" y="7289"/>
                </a:cubicBezTo>
                <a:lnTo>
                  <a:pt x="14899" y="7289"/>
                </a:lnTo>
                <a:cubicBezTo>
                  <a:pt x="14811" y="7363"/>
                  <a:pt x="14754" y="7411"/>
                  <a:pt x="14687" y="7467"/>
                </a:cubicBezTo>
                <a:cubicBezTo>
                  <a:pt x="14671" y="7401"/>
                  <a:pt x="14660" y="7356"/>
                  <a:pt x="14647" y="7300"/>
                </a:cubicBezTo>
                <a:cubicBezTo>
                  <a:pt x="14535" y="7325"/>
                  <a:pt x="14429" y="7349"/>
                  <a:pt x="14379" y="7361"/>
                </a:cubicBezTo>
                <a:cubicBezTo>
                  <a:pt x="14195" y="7270"/>
                  <a:pt x="14041" y="7211"/>
                  <a:pt x="13908" y="7123"/>
                </a:cubicBezTo>
                <a:cubicBezTo>
                  <a:pt x="13790" y="7046"/>
                  <a:pt x="13690" y="6946"/>
                  <a:pt x="13537" y="6946"/>
                </a:cubicBezTo>
                <a:cubicBezTo>
                  <a:pt x="13534" y="6946"/>
                  <a:pt x="13531" y="6946"/>
                  <a:pt x="13527" y="6947"/>
                </a:cubicBezTo>
                <a:cubicBezTo>
                  <a:pt x="13524" y="6947"/>
                  <a:pt x="13520" y="6947"/>
                  <a:pt x="13516" y="6947"/>
                </a:cubicBezTo>
                <a:cubicBezTo>
                  <a:pt x="13458" y="6947"/>
                  <a:pt x="13397" y="6926"/>
                  <a:pt x="13305" y="6910"/>
                </a:cubicBezTo>
                <a:cubicBezTo>
                  <a:pt x="13369" y="6815"/>
                  <a:pt x="13411" y="6753"/>
                  <a:pt x="13452" y="6690"/>
                </a:cubicBezTo>
                <a:cubicBezTo>
                  <a:pt x="13440" y="6679"/>
                  <a:pt x="13425" y="6668"/>
                  <a:pt x="13413" y="6656"/>
                </a:cubicBezTo>
                <a:cubicBezTo>
                  <a:pt x="13321" y="6746"/>
                  <a:pt x="13231" y="6836"/>
                  <a:pt x="13142" y="6926"/>
                </a:cubicBezTo>
                <a:lnTo>
                  <a:pt x="13111" y="6899"/>
                </a:lnTo>
                <a:cubicBezTo>
                  <a:pt x="13139" y="6814"/>
                  <a:pt x="13169" y="6729"/>
                  <a:pt x="13197" y="6645"/>
                </a:cubicBezTo>
                <a:cubicBezTo>
                  <a:pt x="13185" y="6640"/>
                  <a:pt x="13174" y="6638"/>
                  <a:pt x="13164" y="6638"/>
                </a:cubicBezTo>
                <a:cubicBezTo>
                  <a:pt x="13079" y="6638"/>
                  <a:pt x="13064" y="6794"/>
                  <a:pt x="12984" y="6794"/>
                </a:cubicBezTo>
                <a:cubicBezTo>
                  <a:pt x="12959" y="6794"/>
                  <a:pt x="12928" y="6780"/>
                  <a:pt x="12888" y="6741"/>
                </a:cubicBezTo>
                <a:cubicBezTo>
                  <a:pt x="12920" y="6702"/>
                  <a:pt x="12950" y="6665"/>
                  <a:pt x="12980" y="6629"/>
                </a:cubicBezTo>
                <a:cubicBezTo>
                  <a:pt x="12960" y="6617"/>
                  <a:pt x="12938" y="6603"/>
                  <a:pt x="12917" y="6591"/>
                </a:cubicBezTo>
                <a:lnTo>
                  <a:pt x="12911" y="6591"/>
                </a:lnTo>
                <a:cubicBezTo>
                  <a:pt x="12884" y="6683"/>
                  <a:pt x="12824" y="6720"/>
                  <a:pt x="12732" y="6720"/>
                </a:cubicBezTo>
                <a:cubicBezTo>
                  <a:pt x="12715" y="6720"/>
                  <a:pt x="12698" y="6718"/>
                  <a:pt x="12679" y="6716"/>
                </a:cubicBezTo>
                <a:cubicBezTo>
                  <a:pt x="12724" y="6629"/>
                  <a:pt x="12781" y="6586"/>
                  <a:pt x="12860" y="6586"/>
                </a:cubicBezTo>
                <a:cubicBezTo>
                  <a:pt x="12876" y="6586"/>
                  <a:pt x="12893" y="6588"/>
                  <a:pt x="12911" y="6591"/>
                </a:cubicBezTo>
                <a:cubicBezTo>
                  <a:pt x="12911" y="6590"/>
                  <a:pt x="12913" y="6588"/>
                  <a:pt x="12913" y="6587"/>
                </a:cubicBezTo>
                <a:cubicBezTo>
                  <a:pt x="12913" y="6588"/>
                  <a:pt x="12914" y="6588"/>
                  <a:pt x="12914" y="6588"/>
                </a:cubicBezTo>
                <a:lnTo>
                  <a:pt x="12914" y="6588"/>
                </a:lnTo>
                <a:cubicBezTo>
                  <a:pt x="12810" y="6456"/>
                  <a:pt x="12659" y="6409"/>
                  <a:pt x="12489" y="6394"/>
                </a:cubicBezTo>
                <a:cubicBezTo>
                  <a:pt x="12530" y="6319"/>
                  <a:pt x="12556" y="6272"/>
                  <a:pt x="12582" y="6225"/>
                </a:cubicBezTo>
                <a:cubicBezTo>
                  <a:pt x="12571" y="6216"/>
                  <a:pt x="12558" y="6207"/>
                  <a:pt x="12545" y="6197"/>
                </a:cubicBezTo>
                <a:cubicBezTo>
                  <a:pt x="12504" y="6233"/>
                  <a:pt x="12465" y="6267"/>
                  <a:pt x="12419" y="6306"/>
                </a:cubicBezTo>
                <a:cubicBezTo>
                  <a:pt x="12351" y="6249"/>
                  <a:pt x="12283" y="6195"/>
                  <a:pt x="12227" y="6148"/>
                </a:cubicBezTo>
                <a:cubicBezTo>
                  <a:pt x="12152" y="6190"/>
                  <a:pt x="12087" y="6223"/>
                  <a:pt x="11975" y="6286"/>
                </a:cubicBezTo>
                <a:cubicBezTo>
                  <a:pt x="12034" y="6179"/>
                  <a:pt x="12067" y="6122"/>
                  <a:pt x="12103" y="6056"/>
                </a:cubicBezTo>
                <a:cubicBezTo>
                  <a:pt x="12050" y="6030"/>
                  <a:pt x="12008" y="6010"/>
                  <a:pt x="11975" y="5994"/>
                </a:cubicBezTo>
                <a:cubicBezTo>
                  <a:pt x="11857" y="6118"/>
                  <a:pt x="11754" y="6227"/>
                  <a:pt x="11652" y="6335"/>
                </a:cubicBezTo>
                <a:cubicBezTo>
                  <a:pt x="11704" y="6202"/>
                  <a:pt x="11793" y="6100"/>
                  <a:pt x="11872" y="5991"/>
                </a:cubicBezTo>
                <a:cubicBezTo>
                  <a:pt x="11888" y="5968"/>
                  <a:pt x="11865" y="5918"/>
                  <a:pt x="11856" y="5857"/>
                </a:cubicBezTo>
                <a:cubicBezTo>
                  <a:pt x="11789" y="5939"/>
                  <a:pt x="11746" y="5992"/>
                  <a:pt x="11675" y="6076"/>
                </a:cubicBezTo>
                <a:cubicBezTo>
                  <a:pt x="11681" y="5951"/>
                  <a:pt x="11686" y="5868"/>
                  <a:pt x="11690" y="5790"/>
                </a:cubicBezTo>
                <a:cubicBezTo>
                  <a:pt x="11589" y="5764"/>
                  <a:pt x="11506" y="5743"/>
                  <a:pt x="11407" y="5718"/>
                </a:cubicBezTo>
                <a:lnTo>
                  <a:pt x="11407" y="5718"/>
                </a:lnTo>
                <a:cubicBezTo>
                  <a:pt x="11421" y="5811"/>
                  <a:pt x="11425" y="5892"/>
                  <a:pt x="11450" y="5966"/>
                </a:cubicBezTo>
                <a:cubicBezTo>
                  <a:pt x="11471" y="6029"/>
                  <a:pt x="11516" y="6082"/>
                  <a:pt x="11550" y="6140"/>
                </a:cubicBezTo>
                <a:cubicBezTo>
                  <a:pt x="11462" y="6129"/>
                  <a:pt x="11378" y="6108"/>
                  <a:pt x="11356" y="6059"/>
                </a:cubicBezTo>
                <a:cubicBezTo>
                  <a:pt x="11310" y="5955"/>
                  <a:pt x="11275" y="5836"/>
                  <a:pt x="11280" y="5725"/>
                </a:cubicBezTo>
                <a:cubicBezTo>
                  <a:pt x="11284" y="5661"/>
                  <a:pt x="11374" y="5601"/>
                  <a:pt x="11407" y="5561"/>
                </a:cubicBezTo>
                <a:cubicBezTo>
                  <a:pt x="11318" y="5502"/>
                  <a:pt x="11230" y="5445"/>
                  <a:pt x="11131" y="5382"/>
                </a:cubicBezTo>
                <a:lnTo>
                  <a:pt x="11131" y="5382"/>
                </a:lnTo>
                <a:cubicBezTo>
                  <a:pt x="11158" y="5525"/>
                  <a:pt x="11058" y="5517"/>
                  <a:pt x="10983" y="5533"/>
                </a:cubicBezTo>
                <a:cubicBezTo>
                  <a:pt x="10982" y="5533"/>
                  <a:pt x="10982" y="5533"/>
                  <a:pt x="10981" y="5533"/>
                </a:cubicBezTo>
                <a:cubicBezTo>
                  <a:pt x="10970" y="5533"/>
                  <a:pt x="10953" y="5511"/>
                  <a:pt x="10928" y="5492"/>
                </a:cubicBezTo>
                <a:cubicBezTo>
                  <a:pt x="10933" y="5423"/>
                  <a:pt x="10938" y="5347"/>
                  <a:pt x="10945" y="5239"/>
                </a:cubicBezTo>
                <a:lnTo>
                  <a:pt x="10945" y="5239"/>
                </a:lnTo>
                <a:cubicBezTo>
                  <a:pt x="10870" y="5311"/>
                  <a:pt x="10818" y="5362"/>
                  <a:pt x="10793" y="5385"/>
                </a:cubicBezTo>
                <a:cubicBezTo>
                  <a:pt x="10731" y="5355"/>
                  <a:pt x="10690" y="5320"/>
                  <a:pt x="10654" y="5320"/>
                </a:cubicBezTo>
                <a:cubicBezTo>
                  <a:pt x="10652" y="5320"/>
                  <a:pt x="10650" y="5320"/>
                  <a:pt x="10648" y="5320"/>
                </a:cubicBezTo>
                <a:cubicBezTo>
                  <a:pt x="10630" y="5322"/>
                  <a:pt x="10612" y="5323"/>
                  <a:pt x="10593" y="5323"/>
                </a:cubicBezTo>
                <a:cubicBezTo>
                  <a:pt x="10390" y="5323"/>
                  <a:pt x="10210" y="5205"/>
                  <a:pt x="10126" y="4973"/>
                </a:cubicBezTo>
                <a:lnTo>
                  <a:pt x="10126" y="4973"/>
                </a:lnTo>
                <a:cubicBezTo>
                  <a:pt x="10242" y="5020"/>
                  <a:pt x="10329" y="5056"/>
                  <a:pt x="10418" y="5093"/>
                </a:cubicBezTo>
                <a:cubicBezTo>
                  <a:pt x="10399" y="4858"/>
                  <a:pt x="10162" y="4862"/>
                  <a:pt x="10063" y="4727"/>
                </a:cubicBezTo>
                <a:cubicBezTo>
                  <a:pt x="9991" y="4772"/>
                  <a:pt x="9936" y="4805"/>
                  <a:pt x="9882" y="4840"/>
                </a:cubicBezTo>
                <a:cubicBezTo>
                  <a:pt x="9875" y="4827"/>
                  <a:pt x="9867" y="4815"/>
                  <a:pt x="9861" y="4803"/>
                </a:cubicBezTo>
                <a:cubicBezTo>
                  <a:pt x="9912" y="4722"/>
                  <a:pt x="9961" y="4642"/>
                  <a:pt x="10012" y="4559"/>
                </a:cubicBezTo>
                <a:cubicBezTo>
                  <a:pt x="9995" y="4545"/>
                  <a:pt x="9977" y="4529"/>
                  <a:pt x="9961" y="4514"/>
                </a:cubicBezTo>
                <a:cubicBezTo>
                  <a:pt x="9879" y="4570"/>
                  <a:pt x="9795" y="4626"/>
                  <a:pt x="9714" y="4681"/>
                </a:cubicBezTo>
                <a:cubicBezTo>
                  <a:pt x="9680" y="4544"/>
                  <a:pt x="9470" y="4472"/>
                  <a:pt x="9589" y="4275"/>
                </a:cubicBezTo>
                <a:lnTo>
                  <a:pt x="9589" y="4275"/>
                </a:lnTo>
                <a:cubicBezTo>
                  <a:pt x="9469" y="4322"/>
                  <a:pt x="9377" y="4358"/>
                  <a:pt x="9259" y="4405"/>
                </a:cubicBezTo>
                <a:cubicBezTo>
                  <a:pt x="9316" y="4293"/>
                  <a:pt x="9360" y="4209"/>
                  <a:pt x="9402" y="4124"/>
                </a:cubicBezTo>
                <a:cubicBezTo>
                  <a:pt x="9388" y="4112"/>
                  <a:pt x="9372" y="4102"/>
                  <a:pt x="9358" y="4091"/>
                </a:cubicBezTo>
                <a:cubicBezTo>
                  <a:pt x="9278" y="4157"/>
                  <a:pt x="9199" y="4223"/>
                  <a:pt x="9118" y="4290"/>
                </a:cubicBezTo>
                <a:cubicBezTo>
                  <a:pt x="9102" y="4199"/>
                  <a:pt x="9137" y="4140"/>
                  <a:pt x="9149" y="4079"/>
                </a:cubicBezTo>
                <a:cubicBezTo>
                  <a:pt x="9160" y="4029"/>
                  <a:pt x="9154" y="3933"/>
                  <a:pt x="9139" y="3929"/>
                </a:cubicBezTo>
                <a:cubicBezTo>
                  <a:pt x="8967" y="3883"/>
                  <a:pt x="8792" y="3853"/>
                  <a:pt x="8594" y="3814"/>
                </a:cubicBezTo>
                <a:cubicBezTo>
                  <a:pt x="8656" y="3679"/>
                  <a:pt x="8623" y="3548"/>
                  <a:pt x="8485" y="3425"/>
                </a:cubicBezTo>
                <a:cubicBezTo>
                  <a:pt x="8408" y="3461"/>
                  <a:pt x="8331" y="3499"/>
                  <a:pt x="8227" y="3550"/>
                </a:cubicBezTo>
                <a:cubicBezTo>
                  <a:pt x="8277" y="3461"/>
                  <a:pt x="8309" y="3400"/>
                  <a:pt x="8344" y="3340"/>
                </a:cubicBezTo>
                <a:cubicBezTo>
                  <a:pt x="8330" y="3329"/>
                  <a:pt x="8316" y="3315"/>
                  <a:pt x="8302" y="3303"/>
                </a:cubicBezTo>
                <a:cubicBezTo>
                  <a:pt x="8237" y="3347"/>
                  <a:pt x="8173" y="3389"/>
                  <a:pt x="8095" y="3444"/>
                </a:cubicBezTo>
                <a:cubicBezTo>
                  <a:pt x="8097" y="3373"/>
                  <a:pt x="8101" y="3310"/>
                  <a:pt x="8104" y="3243"/>
                </a:cubicBezTo>
                <a:lnTo>
                  <a:pt x="8104" y="3243"/>
                </a:lnTo>
                <a:cubicBezTo>
                  <a:pt x="8012" y="3289"/>
                  <a:pt x="7937" y="3326"/>
                  <a:pt x="7807" y="3391"/>
                </a:cubicBezTo>
                <a:cubicBezTo>
                  <a:pt x="7903" y="3252"/>
                  <a:pt x="7961" y="3167"/>
                  <a:pt x="8021" y="3082"/>
                </a:cubicBezTo>
                <a:cubicBezTo>
                  <a:pt x="8007" y="3069"/>
                  <a:pt x="7996" y="3058"/>
                  <a:pt x="7984" y="3044"/>
                </a:cubicBezTo>
                <a:cubicBezTo>
                  <a:pt x="7886" y="3108"/>
                  <a:pt x="7788" y="3174"/>
                  <a:pt x="7640" y="3270"/>
                </a:cubicBezTo>
                <a:cubicBezTo>
                  <a:pt x="7711" y="3117"/>
                  <a:pt x="7751" y="3033"/>
                  <a:pt x="7792" y="2949"/>
                </a:cubicBezTo>
                <a:cubicBezTo>
                  <a:pt x="7778" y="2943"/>
                  <a:pt x="7763" y="2936"/>
                  <a:pt x="7751" y="2931"/>
                </a:cubicBezTo>
                <a:cubicBezTo>
                  <a:pt x="7663" y="2990"/>
                  <a:pt x="7576" y="3049"/>
                  <a:pt x="7444" y="3137"/>
                </a:cubicBezTo>
                <a:cubicBezTo>
                  <a:pt x="7465" y="2965"/>
                  <a:pt x="7651" y="2910"/>
                  <a:pt x="7553" y="2775"/>
                </a:cubicBezTo>
                <a:lnTo>
                  <a:pt x="7553" y="2775"/>
                </a:lnTo>
                <a:cubicBezTo>
                  <a:pt x="7469" y="2855"/>
                  <a:pt x="7390" y="2930"/>
                  <a:pt x="7268" y="3048"/>
                </a:cubicBezTo>
                <a:cubicBezTo>
                  <a:pt x="7326" y="2886"/>
                  <a:pt x="7359" y="2793"/>
                  <a:pt x="7391" y="2700"/>
                </a:cubicBezTo>
                <a:lnTo>
                  <a:pt x="7391" y="2700"/>
                </a:lnTo>
                <a:cubicBezTo>
                  <a:pt x="7300" y="2720"/>
                  <a:pt x="7261" y="2769"/>
                  <a:pt x="7214" y="2810"/>
                </a:cubicBezTo>
                <a:cubicBezTo>
                  <a:pt x="7208" y="2816"/>
                  <a:pt x="7198" y="2817"/>
                  <a:pt x="7186" y="2817"/>
                </a:cubicBezTo>
                <a:cubicBezTo>
                  <a:pt x="7170" y="2817"/>
                  <a:pt x="7150" y="2814"/>
                  <a:pt x="7130" y="2814"/>
                </a:cubicBezTo>
                <a:cubicBezTo>
                  <a:pt x="7129" y="2814"/>
                  <a:pt x="7127" y="2814"/>
                  <a:pt x="7126" y="2814"/>
                </a:cubicBezTo>
                <a:cubicBezTo>
                  <a:pt x="7168" y="2733"/>
                  <a:pt x="7205" y="2663"/>
                  <a:pt x="7263" y="2553"/>
                </a:cubicBezTo>
                <a:lnTo>
                  <a:pt x="7263" y="2553"/>
                </a:lnTo>
                <a:cubicBezTo>
                  <a:pt x="7164" y="2592"/>
                  <a:pt x="7115" y="2611"/>
                  <a:pt x="7070" y="2629"/>
                </a:cubicBezTo>
                <a:cubicBezTo>
                  <a:pt x="6990" y="2559"/>
                  <a:pt x="7183" y="2392"/>
                  <a:pt x="6981" y="2382"/>
                </a:cubicBezTo>
                <a:cubicBezTo>
                  <a:pt x="6934" y="2478"/>
                  <a:pt x="6890" y="2569"/>
                  <a:pt x="6845" y="2660"/>
                </a:cubicBezTo>
                <a:cubicBezTo>
                  <a:pt x="6830" y="2655"/>
                  <a:pt x="6815" y="2652"/>
                  <a:pt x="6800" y="2647"/>
                </a:cubicBezTo>
                <a:cubicBezTo>
                  <a:pt x="6796" y="2585"/>
                  <a:pt x="6792" y="2522"/>
                  <a:pt x="6786" y="2431"/>
                </a:cubicBezTo>
                <a:cubicBezTo>
                  <a:pt x="6692" y="2491"/>
                  <a:pt x="6622" y="2535"/>
                  <a:pt x="6517" y="2602"/>
                </a:cubicBezTo>
                <a:cubicBezTo>
                  <a:pt x="6602" y="2475"/>
                  <a:pt x="6663" y="2383"/>
                  <a:pt x="6725" y="2290"/>
                </a:cubicBezTo>
                <a:cubicBezTo>
                  <a:pt x="6714" y="2279"/>
                  <a:pt x="6703" y="2268"/>
                  <a:pt x="6692" y="2257"/>
                </a:cubicBezTo>
                <a:lnTo>
                  <a:pt x="6470" y="2399"/>
                </a:lnTo>
                <a:cubicBezTo>
                  <a:pt x="6494" y="2298"/>
                  <a:pt x="6512" y="2224"/>
                  <a:pt x="6522" y="2184"/>
                </a:cubicBezTo>
                <a:cubicBezTo>
                  <a:pt x="6423" y="2095"/>
                  <a:pt x="6346" y="2026"/>
                  <a:pt x="6240" y="1930"/>
                </a:cubicBezTo>
                <a:cubicBezTo>
                  <a:pt x="6185" y="1961"/>
                  <a:pt x="6095" y="2014"/>
                  <a:pt x="5971" y="2087"/>
                </a:cubicBezTo>
                <a:cubicBezTo>
                  <a:pt x="6026" y="1975"/>
                  <a:pt x="6065" y="1892"/>
                  <a:pt x="6114" y="1793"/>
                </a:cubicBezTo>
                <a:lnTo>
                  <a:pt x="6114" y="1793"/>
                </a:lnTo>
                <a:cubicBezTo>
                  <a:pt x="6001" y="1862"/>
                  <a:pt x="5904" y="1920"/>
                  <a:pt x="5807" y="1981"/>
                </a:cubicBezTo>
                <a:cubicBezTo>
                  <a:pt x="5796" y="1967"/>
                  <a:pt x="5787" y="1956"/>
                  <a:pt x="5776" y="1944"/>
                </a:cubicBezTo>
                <a:cubicBezTo>
                  <a:pt x="5848" y="1877"/>
                  <a:pt x="5919" y="1810"/>
                  <a:pt x="5990" y="1742"/>
                </a:cubicBezTo>
                <a:cubicBezTo>
                  <a:pt x="5935" y="1721"/>
                  <a:pt x="5882" y="1699"/>
                  <a:pt x="5830" y="1678"/>
                </a:cubicBezTo>
                <a:cubicBezTo>
                  <a:pt x="5762" y="1749"/>
                  <a:pt x="5725" y="1855"/>
                  <a:pt x="5611" y="1855"/>
                </a:cubicBezTo>
                <a:cubicBezTo>
                  <a:pt x="5600" y="1855"/>
                  <a:pt x="5587" y="1854"/>
                  <a:pt x="5574" y="1851"/>
                </a:cubicBezTo>
                <a:cubicBezTo>
                  <a:pt x="5631" y="1759"/>
                  <a:pt x="5680" y="1675"/>
                  <a:pt x="5731" y="1592"/>
                </a:cubicBezTo>
                <a:cubicBezTo>
                  <a:pt x="5716" y="1581"/>
                  <a:pt x="5700" y="1569"/>
                  <a:pt x="5687" y="1558"/>
                </a:cubicBezTo>
                <a:cubicBezTo>
                  <a:pt x="5625" y="1600"/>
                  <a:pt x="5563" y="1643"/>
                  <a:pt x="5508" y="1681"/>
                </a:cubicBezTo>
                <a:cubicBezTo>
                  <a:pt x="5500" y="1576"/>
                  <a:pt x="5494" y="1490"/>
                  <a:pt x="5487" y="1401"/>
                </a:cubicBezTo>
                <a:lnTo>
                  <a:pt x="5437" y="1401"/>
                </a:lnTo>
                <a:cubicBezTo>
                  <a:pt x="5411" y="1464"/>
                  <a:pt x="5386" y="1526"/>
                  <a:pt x="5369" y="1565"/>
                </a:cubicBezTo>
                <a:cubicBezTo>
                  <a:pt x="5294" y="1503"/>
                  <a:pt x="5235" y="1454"/>
                  <a:pt x="5151" y="1387"/>
                </a:cubicBezTo>
                <a:cubicBezTo>
                  <a:pt x="5138" y="1336"/>
                  <a:pt x="5359" y="1345"/>
                  <a:pt x="5228" y="1205"/>
                </a:cubicBezTo>
                <a:lnTo>
                  <a:pt x="5228" y="1205"/>
                </a:lnTo>
                <a:cubicBezTo>
                  <a:pt x="5131" y="1278"/>
                  <a:pt x="5036" y="1352"/>
                  <a:pt x="4937" y="1427"/>
                </a:cubicBezTo>
                <a:cubicBezTo>
                  <a:pt x="4841" y="1287"/>
                  <a:pt x="5162" y="1233"/>
                  <a:pt x="4979" y="1096"/>
                </a:cubicBezTo>
                <a:lnTo>
                  <a:pt x="4979" y="1096"/>
                </a:lnTo>
                <a:cubicBezTo>
                  <a:pt x="4893" y="1173"/>
                  <a:pt x="4810" y="1248"/>
                  <a:pt x="4694" y="1352"/>
                </a:cubicBezTo>
                <a:cubicBezTo>
                  <a:pt x="4752" y="1205"/>
                  <a:pt x="4791" y="1110"/>
                  <a:pt x="4841" y="979"/>
                </a:cubicBezTo>
                <a:lnTo>
                  <a:pt x="4841" y="979"/>
                </a:lnTo>
                <a:cubicBezTo>
                  <a:pt x="4720" y="1068"/>
                  <a:pt x="4638" y="1128"/>
                  <a:pt x="4554" y="1189"/>
                </a:cubicBezTo>
                <a:cubicBezTo>
                  <a:pt x="4546" y="1178"/>
                  <a:pt x="4537" y="1168"/>
                  <a:pt x="4526" y="1158"/>
                </a:cubicBezTo>
                <a:cubicBezTo>
                  <a:pt x="4563" y="1084"/>
                  <a:pt x="4599" y="1007"/>
                  <a:pt x="4652" y="897"/>
                </a:cubicBezTo>
                <a:lnTo>
                  <a:pt x="4652" y="897"/>
                </a:lnTo>
                <a:cubicBezTo>
                  <a:pt x="4533" y="962"/>
                  <a:pt x="4459" y="1002"/>
                  <a:pt x="4346" y="1064"/>
                </a:cubicBezTo>
                <a:cubicBezTo>
                  <a:pt x="4384" y="950"/>
                  <a:pt x="4403" y="888"/>
                  <a:pt x="4433" y="797"/>
                </a:cubicBezTo>
                <a:lnTo>
                  <a:pt x="4433" y="797"/>
                </a:lnTo>
                <a:cubicBezTo>
                  <a:pt x="4309" y="883"/>
                  <a:pt x="4215" y="950"/>
                  <a:pt x="4080" y="1043"/>
                </a:cubicBezTo>
                <a:cubicBezTo>
                  <a:pt x="4156" y="894"/>
                  <a:pt x="4207" y="797"/>
                  <a:pt x="4256" y="699"/>
                </a:cubicBezTo>
                <a:cubicBezTo>
                  <a:pt x="4244" y="691"/>
                  <a:pt x="4229" y="682"/>
                  <a:pt x="4216" y="674"/>
                </a:cubicBezTo>
                <a:cubicBezTo>
                  <a:pt x="4121" y="767"/>
                  <a:pt x="4027" y="857"/>
                  <a:pt x="3907" y="974"/>
                </a:cubicBezTo>
                <a:cubicBezTo>
                  <a:pt x="3896" y="899"/>
                  <a:pt x="3889" y="857"/>
                  <a:pt x="3882" y="815"/>
                </a:cubicBezTo>
                <a:cubicBezTo>
                  <a:pt x="3832" y="845"/>
                  <a:pt x="3781" y="875"/>
                  <a:pt x="3715" y="914"/>
                </a:cubicBezTo>
                <a:cubicBezTo>
                  <a:pt x="3715" y="797"/>
                  <a:pt x="3773" y="683"/>
                  <a:pt x="3631" y="642"/>
                </a:cubicBezTo>
                <a:cubicBezTo>
                  <a:pt x="3630" y="641"/>
                  <a:pt x="3635" y="622"/>
                  <a:pt x="3636" y="613"/>
                </a:cubicBezTo>
                <a:cubicBezTo>
                  <a:pt x="3668" y="559"/>
                  <a:pt x="3698" y="506"/>
                  <a:pt x="3749" y="420"/>
                </a:cubicBezTo>
                <a:lnTo>
                  <a:pt x="3749" y="420"/>
                </a:lnTo>
                <a:cubicBezTo>
                  <a:pt x="3636" y="477"/>
                  <a:pt x="3566" y="514"/>
                  <a:pt x="3467" y="565"/>
                </a:cubicBezTo>
                <a:cubicBezTo>
                  <a:pt x="3497" y="482"/>
                  <a:pt x="3514" y="439"/>
                  <a:pt x="3530" y="394"/>
                </a:cubicBezTo>
                <a:lnTo>
                  <a:pt x="3530" y="394"/>
                </a:lnTo>
                <a:cubicBezTo>
                  <a:pt x="3453" y="425"/>
                  <a:pt x="3377" y="455"/>
                  <a:pt x="3290" y="490"/>
                </a:cubicBezTo>
                <a:cubicBezTo>
                  <a:pt x="3303" y="406"/>
                  <a:pt x="3312" y="347"/>
                  <a:pt x="3328" y="245"/>
                </a:cubicBezTo>
                <a:lnTo>
                  <a:pt x="3328" y="245"/>
                </a:lnTo>
                <a:cubicBezTo>
                  <a:pt x="3208" y="371"/>
                  <a:pt x="3132" y="464"/>
                  <a:pt x="3043" y="542"/>
                </a:cubicBezTo>
                <a:cubicBezTo>
                  <a:pt x="2997" y="583"/>
                  <a:pt x="2958" y="605"/>
                  <a:pt x="2922" y="605"/>
                </a:cubicBezTo>
                <a:cubicBezTo>
                  <a:pt x="2864" y="605"/>
                  <a:pt x="2812" y="546"/>
                  <a:pt x="2745" y="420"/>
                </a:cubicBezTo>
                <a:lnTo>
                  <a:pt x="2745" y="420"/>
                </a:lnTo>
                <a:cubicBezTo>
                  <a:pt x="2807" y="424"/>
                  <a:pt x="2858" y="433"/>
                  <a:pt x="2907" y="433"/>
                </a:cubicBezTo>
                <a:cubicBezTo>
                  <a:pt x="2912" y="433"/>
                  <a:pt x="2917" y="433"/>
                  <a:pt x="2922" y="432"/>
                </a:cubicBezTo>
                <a:cubicBezTo>
                  <a:pt x="3025" y="427"/>
                  <a:pt x="3165" y="258"/>
                  <a:pt x="3121" y="198"/>
                </a:cubicBezTo>
                <a:lnTo>
                  <a:pt x="3121" y="198"/>
                </a:lnTo>
                <a:cubicBezTo>
                  <a:pt x="3068" y="220"/>
                  <a:pt x="3015" y="241"/>
                  <a:pt x="2980" y="255"/>
                </a:cubicBezTo>
                <a:cubicBezTo>
                  <a:pt x="2914" y="126"/>
                  <a:pt x="2829" y="93"/>
                  <a:pt x="2738" y="93"/>
                </a:cubicBezTo>
                <a:cubicBezTo>
                  <a:pt x="2645" y="93"/>
                  <a:pt x="2545" y="128"/>
                  <a:pt x="2455" y="128"/>
                </a:cubicBezTo>
                <a:cubicBezTo>
                  <a:pt x="2441" y="128"/>
                  <a:pt x="2427" y="127"/>
                  <a:pt x="2413" y="125"/>
                </a:cubicBezTo>
                <a:cubicBezTo>
                  <a:pt x="2410" y="125"/>
                  <a:pt x="2401" y="156"/>
                  <a:pt x="2394" y="172"/>
                </a:cubicBezTo>
                <a:cubicBezTo>
                  <a:pt x="2452" y="209"/>
                  <a:pt x="2510" y="248"/>
                  <a:pt x="2568" y="286"/>
                </a:cubicBezTo>
                <a:cubicBezTo>
                  <a:pt x="2559" y="307"/>
                  <a:pt x="2552" y="326"/>
                  <a:pt x="2542" y="346"/>
                </a:cubicBezTo>
                <a:cubicBezTo>
                  <a:pt x="2333" y="266"/>
                  <a:pt x="2083" y="341"/>
                  <a:pt x="1905" y="123"/>
                </a:cubicBezTo>
                <a:cubicBezTo>
                  <a:pt x="1849" y="57"/>
                  <a:pt x="1740" y="36"/>
                  <a:pt x="1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16"/>
          <p:cNvGrpSpPr/>
          <p:nvPr/>
        </p:nvGrpSpPr>
        <p:grpSpPr>
          <a:xfrm rot="-1620040">
            <a:off x="7667383" y="-2254978"/>
            <a:ext cx="3168875" cy="4344155"/>
            <a:chOff x="6911092" y="1456034"/>
            <a:chExt cx="997623" cy="1367623"/>
          </a:xfrm>
        </p:grpSpPr>
        <p:sp>
          <p:nvSpPr>
            <p:cNvPr id="482" name="Google Shape;482;p16"/>
            <p:cNvSpPr/>
            <p:nvPr/>
          </p:nvSpPr>
          <p:spPr>
            <a:xfrm>
              <a:off x="7335829" y="2456380"/>
              <a:ext cx="572886" cy="201722"/>
            </a:xfrm>
            <a:custGeom>
              <a:avLst/>
              <a:gdLst/>
              <a:ahLst/>
              <a:cxnLst/>
              <a:rect l="l" t="t" r="r" b="b"/>
              <a:pathLst>
                <a:path w="13541" h="4768" extrusionOk="0">
                  <a:moveTo>
                    <a:pt x="13541" y="880"/>
                  </a:moveTo>
                  <a:cubicBezTo>
                    <a:pt x="13470" y="991"/>
                    <a:pt x="13356" y="1001"/>
                    <a:pt x="13335" y="1131"/>
                  </a:cubicBezTo>
                  <a:cubicBezTo>
                    <a:pt x="13298" y="1356"/>
                    <a:pt x="13111" y="1461"/>
                    <a:pt x="12862" y="1481"/>
                  </a:cubicBezTo>
                  <a:cubicBezTo>
                    <a:pt x="12633" y="1499"/>
                    <a:pt x="12405" y="1533"/>
                    <a:pt x="12179" y="1570"/>
                  </a:cubicBezTo>
                  <a:cubicBezTo>
                    <a:pt x="12155" y="1574"/>
                    <a:pt x="12143" y="1644"/>
                    <a:pt x="12122" y="1696"/>
                  </a:cubicBezTo>
                  <a:cubicBezTo>
                    <a:pt x="12308" y="1658"/>
                    <a:pt x="12462" y="1627"/>
                    <a:pt x="12618" y="1596"/>
                  </a:cubicBezTo>
                  <a:cubicBezTo>
                    <a:pt x="12423" y="1777"/>
                    <a:pt x="12223" y="1816"/>
                    <a:pt x="11990" y="1754"/>
                  </a:cubicBezTo>
                  <a:cubicBezTo>
                    <a:pt x="11846" y="1993"/>
                    <a:pt x="11589" y="1868"/>
                    <a:pt x="11383" y="1931"/>
                  </a:cubicBezTo>
                  <a:cubicBezTo>
                    <a:pt x="11186" y="1993"/>
                    <a:pt x="10967" y="1961"/>
                    <a:pt x="10783" y="2084"/>
                  </a:cubicBezTo>
                  <a:cubicBezTo>
                    <a:pt x="10747" y="2107"/>
                    <a:pt x="10683" y="2085"/>
                    <a:pt x="10633" y="2090"/>
                  </a:cubicBezTo>
                  <a:cubicBezTo>
                    <a:pt x="10488" y="2102"/>
                    <a:pt x="10320" y="2033"/>
                    <a:pt x="10245" y="2255"/>
                  </a:cubicBezTo>
                  <a:cubicBezTo>
                    <a:pt x="10225" y="2310"/>
                    <a:pt x="10057" y="2319"/>
                    <a:pt x="9954" y="2341"/>
                  </a:cubicBezTo>
                  <a:cubicBezTo>
                    <a:pt x="9703" y="2394"/>
                    <a:pt x="9450" y="2441"/>
                    <a:pt x="9199" y="2493"/>
                  </a:cubicBezTo>
                  <a:cubicBezTo>
                    <a:pt x="9148" y="2503"/>
                    <a:pt x="9091" y="2513"/>
                    <a:pt x="9053" y="2543"/>
                  </a:cubicBezTo>
                  <a:cubicBezTo>
                    <a:pt x="8873" y="2689"/>
                    <a:pt x="8767" y="2738"/>
                    <a:pt x="8501" y="2787"/>
                  </a:cubicBezTo>
                  <a:cubicBezTo>
                    <a:pt x="8438" y="2798"/>
                    <a:pt x="8380" y="2831"/>
                    <a:pt x="8318" y="2839"/>
                  </a:cubicBezTo>
                  <a:cubicBezTo>
                    <a:pt x="8192" y="2850"/>
                    <a:pt x="8064" y="2850"/>
                    <a:pt x="7880" y="2857"/>
                  </a:cubicBezTo>
                  <a:cubicBezTo>
                    <a:pt x="7815" y="2891"/>
                    <a:pt x="7694" y="2961"/>
                    <a:pt x="7565" y="3013"/>
                  </a:cubicBezTo>
                  <a:cubicBezTo>
                    <a:pt x="7398" y="3080"/>
                    <a:pt x="7227" y="3136"/>
                    <a:pt x="7034" y="3203"/>
                  </a:cubicBezTo>
                  <a:cubicBezTo>
                    <a:pt x="7001" y="3179"/>
                    <a:pt x="6944" y="3141"/>
                    <a:pt x="6864" y="3081"/>
                  </a:cubicBezTo>
                  <a:cubicBezTo>
                    <a:pt x="6823" y="3185"/>
                    <a:pt x="6792" y="3268"/>
                    <a:pt x="6760" y="3351"/>
                  </a:cubicBezTo>
                  <a:cubicBezTo>
                    <a:pt x="6598" y="3334"/>
                    <a:pt x="6333" y="3438"/>
                    <a:pt x="6114" y="3479"/>
                  </a:cubicBezTo>
                  <a:cubicBezTo>
                    <a:pt x="5885" y="3522"/>
                    <a:pt x="5692" y="3681"/>
                    <a:pt x="5426" y="3636"/>
                  </a:cubicBezTo>
                  <a:cubicBezTo>
                    <a:pt x="5268" y="3608"/>
                    <a:pt x="5085" y="3731"/>
                    <a:pt x="4912" y="3777"/>
                  </a:cubicBezTo>
                  <a:cubicBezTo>
                    <a:pt x="4856" y="3793"/>
                    <a:pt x="4780" y="3764"/>
                    <a:pt x="4738" y="3793"/>
                  </a:cubicBezTo>
                  <a:cubicBezTo>
                    <a:pt x="4695" y="3823"/>
                    <a:pt x="4683" y="3898"/>
                    <a:pt x="4658" y="3950"/>
                  </a:cubicBezTo>
                  <a:cubicBezTo>
                    <a:pt x="4361" y="3839"/>
                    <a:pt x="4156" y="4006"/>
                    <a:pt x="3929" y="4160"/>
                  </a:cubicBezTo>
                  <a:cubicBezTo>
                    <a:pt x="3915" y="4131"/>
                    <a:pt x="3900" y="4096"/>
                    <a:pt x="3900" y="4095"/>
                  </a:cubicBezTo>
                  <a:cubicBezTo>
                    <a:pt x="3671" y="4121"/>
                    <a:pt x="3444" y="4134"/>
                    <a:pt x="3224" y="4174"/>
                  </a:cubicBezTo>
                  <a:cubicBezTo>
                    <a:pt x="3011" y="4214"/>
                    <a:pt x="2791" y="4256"/>
                    <a:pt x="2597" y="4346"/>
                  </a:cubicBezTo>
                  <a:cubicBezTo>
                    <a:pt x="2481" y="4402"/>
                    <a:pt x="2389" y="4396"/>
                    <a:pt x="2276" y="4357"/>
                  </a:cubicBezTo>
                  <a:cubicBezTo>
                    <a:pt x="2286" y="4417"/>
                    <a:pt x="2292" y="4455"/>
                    <a:pt x="2300" y="4509"/>
                  </a:cubicBezTo>
                  <a:cubicBezTo>
                    <a:pt x="2059" y="4547"/>
                    <a:pt x="1823" y="4582"/>
                    <a:pt x="1590" y="4622"/>
                  </a:cubicBezTo>
                  <a:cubicBezTo>
                    <a:pt x="1423" y="4652"/>
                    <a:pt x="1255" y="4676"/>
                    <a:pt x="1094" y="4721"/>
                  </a:cubicBezTo>
                  <a:cubicBezTo>
                    <a:pt x="931" y="4767"/>
                    <a:pt x="772" y="4610"/>
                    <a:pt x="610" y="4726"/>
                  </a:cubicBezTo>
                  <a:cubicBezTo>
                    <a:pt x="593" y="4738"/>
                    <a:pt x="535" y="4706"/>
                    <a:pt x="500" y="4686"/>
                  </a:cubicBezTo>
                  <a:cubicBezTo>
                    <a:pt x="355" y="4608"/>
                    <a:pt x="211" y="4533"/>
                    <a:pt x="73" y="4444"/>
                  </a:cubicBezTo>
                  <a:cubicBezTo>
                    <a:pt x="37" y="4420"/>
                    <a:pt x="32" y="4353"/>
                    <a:pt x="1" y="4272"/>
                  </a:cubicBezTo>
                  <a:lnTo>
                    <a:pt x="371" y="4272"/>
                  </a:lnTo>
                  <a:cubicBezTo>
                    <a:pt x="274" y="4162"/>
                    <a:pt x="199" y="4079"/>
                    <a:pt x="121" y="3991"/>
                  </a:cubicBezTo>
                  <a:cubicBezTo>
                    <a:pt x="183" y="3939"/>
                    <a:pt x="369" y="4001"/>
                    <a:pt x="348" y="3800"/>
                  </a:cubicBezTo>
                  <a:cubicBezTo>
                    <a:pt x="402" y="3862"/>
                    <a:pt x="457" y="3923"/>
                    <a:pt x="500" y="3971"/>
                  </a:cubicBezTo>
                  <a:cubicBezTo>
                    <a:pt x="470" y="4008"/>
                    <a:pt x="418" y="4049"/>
                    <a:pt x="426" y="4066"/>
                  </a:cubicBezTo>
                  <a:cubicBezTo>
                    <a:pt x="490" y="4228"/>
                    <a:pt x="597" y="4099"/>
                    <a:pt x="723" y="4095"/>
                  </a:cubicBezTo>
                  <a:cubicBezTo>
                    <a:pt x="659" y="3990"/>
                    <a:pt x="605" y="3898"/>
                    <a:pt x="543" y="3795"/>
                  </a:cubicBezTo>
                  <a:cubicBezTo>
                    <a:pt x="688" y="3534"/>
                    <a:pt x="1005" y="3539"/>
                    <a:pt x="1251" y="3446"/>
                  </a:cubicBezTo>
                  <a:cubicBezTo>
                    <a:pt x="1604" y="3313"/>
                    <a:pt x="1986" y="3253"/>
                    <a:pt x="2358" y="3168"/>
                  </a:cubicBezTo>
                  <a:cubicBezTo>
                    <a:pt x="2488" y="3138"/>
                    <a:pt x="2616" y="3136"/>
                    <a:pt x="2715" y="3012"/>
                  </a:cubicBezTo>
                  <a:cubicBezTo>
                    <a:pt x="2756" y="2961"/>
                    <a:pt x="2882" y="2944"/>
                    <a:pt x="2955" y="2964"/>
                  </a:cubicBezTo>
                  <a:cubicBezTo>
                    <a:pt x="3030" y="2982"/>
                    <a:pt x="3085" y="3068"/>
                    <a:pt x="3120" y="3097"/>
                  </a:cubicBezTo>
                  <a:cubicBezTo>
                    <a:pt x="3222" y="3003"/>
                    <a:pt x="3319" y="2913"/>
                    <a:pt x="3432" y="2810"/>
                  </a:cubicBezTo>
                  <a:cubicBezTo>
                    <a:pt x="3493" y="2877"/>
                    <a:pt x="3543" y="2935"/>
                    <a:pt x="3625" y="3023"/>
                  </a:cubicBezTo>
                  <a:cubicBezTo>
                    <a:pt x="3613" y="2913"/>
                    <a:pt x="3605" y="2836"/>
                    <a:pt x="3595" y="2757"/>
                  </a:cubicBezTo>
                  <a:cubicBezTo>
                    <a:pt x="3703" y="2732"/>
                    <a:pt x="3800" y="2689"/>
                    <a:pt x="3897" y="2693"/>
                  </a:cubicBezTo>
                  <a:cubicBezTo>
                    <a:pt x="3996" y="2696"/>
                    <a:pt x="4043" y="2694"/>
                    <a:pt x="4109" y="2592"/>
                  </a:cubicBezTo>
                  <a:cubicBezTo>
                    <a:pt x="4187" y="2469"/>
                    <a:pt x="4272" y="2503"/>
                    <a:pt x="4372" y="2656"/>
                  </a:cubicBezTo>
                  <a:cubicBezTo>
                    <a:pt x="4450" y="2590"/>
                    <a:pt x="4519" y="2488"/>
                    <a:pt x="4610" y="2460"/>
                  </a:cubicBezTo>
                  <a:cubicBezTo>
                    <a:pt x="4899" y="2375"/>
                    <a:pt x="5199" y="2321"/>
                    <a:pt x="5492" y="2242"/>
                  </a:cubicBezTo>
                  <a:cubicBezTo>
                    <a:pt x="5593" y="2215"/>
                    <a:pt x="5726" y="2240"/>
                    <a:pt x="5778" y="2105"/>
                  </a:cubicBezTo>
                  <a:cubicBezTo>
                    <a:pt x="5785" y="2090"/>
                    <a:pt x="5805" y="2063"/>
                    <a:pt x="5811" y="2065"/>
                  </a:cubicBezTo>
                  <a:cubicBezTo>
                    <a:pt x="6049" y="2157"/>
                    <a:pt x="6199" y="1977"/>
                    <a:pt x="6377" y="1885"/>
                  </a:cubicBezTo>
                  <a:cubicBezTo>
                    <a:pt x="6413" y="1867"/>
                    <a:pt x="6462" y="1859"/>
                    <a:pt x="6500" y="1870"/>
                  </a:cubicBezTo>
                  <a:cubicBezTo>
                    <a:pt x="6689" y="1918"/>
                    <a:pt x="6849" y="1857"/>
                    <a:pt x="7009" y="1762"/>
                  </a:cubicBezTo>
                  <a:cubicBezTo>
                    <a:pt x="7043" y="1743"/>
                    <a:pt x="7121" y="1797"/>
                    <a:pt x="7180" y="1820"/>
                  </a:cubicBezTo>
                  <a:cubicBezTo>
                    <a:pt x="7178" y="1823"/>
                    <a:pt x="7177" y="1824"/>
                    <a:pt x="7174" y="1826"/>
                  </a:cubicBezTo>
                  <a:cubicBezTo>
                    <a:pt x="6982" y="1872"/>
                    <a:pt x="6981" y="1876"/>
                    <a:pt x="6989" y="2060"/>
                  </a:cubicBezTo>
                  <a:cubicBezTo>
                    <a:pt x="7047" y="1986"/>
                    <a:pt x="7111" y="1907"/>
                    <a:pt x="7174" y="1826"/>
                  </a:cubicBezTo>
                  <a:cubicBezTo>
                    <a:pt x="7179" y="1825"/>
                    <a:pt x="7180" y="1825"/>
                    <a:pt x="7184" y="1824"/>
                  </a:cubicBezTo>
                  <a:cubicBezTo>
                    <a:pt x="7205" y="1856"/>
                    <a:pt x="7226" y="1888"/>
                    <a:pt x="7255" y="1935"/>
                  </a:cubicBezTo>
                  <a:cubicBezTo>
                    <a:pt x="7313" y="1788"/>
                    <a:pt x="7314" y="1752"/>
                    <a:pt x="7273" y="1605"/>
                  </a:cubicBezTo>
                  <a:cubicBezTo>
                    <a:pt x="7612" y="1734"/>
                    <a:pt x="7859" y="1449"/>
                    <a:pt x="8164" y="1432"/>
                  </a:cubicBezTo>
                  <a:cubicBezTo>
                    <a:pt x="8299" y="1424"/>
                    <a:pt x="8432" y="1401"/>
                    <a:pt x="8565" y="1385"/>
                  </a:cubicBezTo>
                  <a:cubicBezTo>
                    <a:pt x="8596" y="1381"/>
                    <a:pt x="8644" y="1390"/>
                    <a:pt x="8654" y="1373"/>
                  </a:cubicBezTo>
                  <a:cubicBezTo>
                    <a:pt x="8773" y="1182"/>
                    <a:pt x="9065" y="1349"/>
                    <a:pt x="9127" y="1086"/>
                  </a:cubicBezTo>
                  <a:cubicBezTo>
                    <a:pt x="9308" y="1241"/>
                    <a:pt x="9027" y="1487"/>
                    <a:pt x="9346" y="1588"/>
                  </a:cubicBezTo>
                  <a:cubicBezTo>
                    <a:pt x="9338" y="1403"/>
                    <a:pt x="9330" y="1237"/>
                    <a:pt x="9322" y="1047"/>
                  </a:cubicBezTo>
                  <a:cubicBezTo>
                    <a:pt x="9461" y="1079"/>
                    <a:pt x="9522" y="859"/>
                    <a:pt x="9709" y="979"/>
                  </a:cubicBezTo>
                  <a:cubicBezTo>
                    <a:pt x="9769" y="1017"/>
                    <a:pt x="9929" y="898"/>
                    <a:pt x="10046" y="855"/>
                  </a:cubicBezTo>
                  <a:cubicBezTo>
                    <a:pt x="10179" y="805"/>
                    <a:pt x="10315" y="760"/>
                    <a:pt x="10466" y="706"/>
                  </a:cubicBezTo>
                  <a:cubicBezTo>
                    <a:pt x="10477" y="729"/>
                    <a:pt x="10503" y="779"/>
                    <a:pt x="10529" y="829"/>
                  </a:cubicBezTo>
                  <a:cubicBezTo>
                    <a:pt x="10551" y="820"/>
                    <a:pt x="10579" y="820"/>
                    <a:pt x="10588" y="807"/>
                  </a:cubicBezTo>
                  <a:cubicBezTo>
                    <a:pt x="10681" y="667"/>
                    <a:pt x="10800" y="578"/>
                    <a:pt x="10973" y="565"/>
                  </a:cubicBezTo>
                  <a:cubicBezTo>
                    <a:pt x="11020" y="563"/>
                    <a:pt x="11069" y="532"/>
                    <a:pt x="11112" y="505"/>
                  </a:cubicBezTo>
                  <a:cubicBezTo>
                    <a:pt x="11297" y="388"/>
                    <a:pt x="11316" y="390"/>
                    <a:pt x="11494" y="568"/>
                  </a:cubicBezTo>
                  <a:cubicBezTo>
                    <a:pt x="11518" y="414"/>
                    <a:pt x="11805" y="503"/>
                    <a:pt x="11731" y="288"/>
                  </a:cubicBezTo>
                  <a:cubicBezTo>
                    <a:pt x="11913" y="208"/>
                    <a:pt x="11982" y="564"/>
                    <a:pt x="12175" y="375"/>
                  </a:cubicBezTo>
                  <a:cubicBezTo>
                    <a:pt x="12140" y="334"/>
                    <a:pt x="12111" y="298"/>
                    <a:pt x="12069" y="249"/>
                  </a:cubicBezTo>
                  <a:cubicBezTo>
                    <a:pt x="12169" y="164"/>
                    <a:pt x="12374" y="303"/>
                    <a:pt x="12341" y="0"/>
                  </a:cubicBezTo>
                  <a:cubicBezTo>
                    <a:pt x="12366" y="25"/>
                    <a:pt x="12390" y="52"/>
                    <a:pt x="12415" y="75"/>
                  </a:cubicBezTo>
                  <a:cubicBezTo>
                    <a:pt x="12481" y="163"/>
                    <a:pt x="12545" y="252"/>
                    <a:pt x="12616" y="346"/>
                  </a:cubicBezTo>
                  <a:cubicBezTo>
                    <a:pt x="12660" y="298"/>
                    <a:pt x="12706" y="247"/>
                    <a:pt x="12770" y="179"/>
                  </a:cubicBezTo>
                  <a:cubicBezTo>
                    <a:pt x="12810" y="286"/>
                    <a:pt x="12840" y="367"/>
                    <a:pt x="12879" y="475"/>
                  </a:cubicBezTo>
                  <a:cubicBezTo>
                    <a:pt x="12977" y="429"/>
                    <a:pt x="13057" y="391"/>
                    <a:pt x="13167" y="340"/>
                  </a:cubicBezTo>
                  <a:cubicBezTo>
                    <a:pt x="13172" y="414"/>
                    <a:pt x="13176" y="479"/>
                    <a:pt x="13180" y="521"/>
                  </a:cubicBezTo>
                  <a:cubicBezTo>
                    <a:pt x="13300" y="646"/>
                    <a:pt x="13420" y="762"/>
                    <a:pt x="13541" y="880"/>
                  </a:cubicBezTo>
                  <a:close/>
                  <a:moveTo>
                    <a:pt x="8288" y="1604"/>
                  </a:moveTo>
                  <a:cubicBezTo>
                    <a:pt x="8180" y="1627"/>
                    <a:pt x="8094" y="1647"/>
                    <a:pt x="8008" y="1664"/>
                  </a:cubicBezTo>
                  <a:cubicBezTo>
                    <a:pt x="8016" y="1694"/>
                    <a:pt x="8024" y="1722"/>
                    <a:pt x="8032" y="1752"/>
                  </a:cubicBezTo>
                  <a:cubicBezTo>
                    <a:pt x="8115" y="1726"/>
                    <a:pt x="8231" y="1803"/>
                    <a:pt x="8288" y="1604"/>
                  </a:cubicBezTo>
                  <a:close/>
                  <a:moveTo>
                    <a:pt x="11107" y="1669"/>
                  </a:moveTo>
                  <a:cubicBezTo>
                    <a:pt x="11090" y="1644"/>
                    <a:pt x="11074" y="1620"/>
                    <a:pt x="11058" y="1596"/>
                  </a:cubicBezTo>
                  <a:cubicBezTo>
                    <a:pt x="11017" y="1633"/>
                    <a:pt x="10975" y="1670"/>
                    <a:pt x="10936" y="1710"/>
                  </a:cubicBezTo>
                  <a:cubicBezTo>
                    <a:pt x="10934" y="1713"/>
                    <a:pt x="10965" y="1754"/>
                    <a:pt x="10967" y="1754"/>
                  </a:cubicBezTo>
                  <a:cubicBezTo>
                    <a:pt x="11014" y="1727"/>
                    <a:pt x="11060" y="1697"/>
                    <a:pt x="11107" y="16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7639563" y="2533467"/>
              <a:ext cx="169" cy="85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3" y="1"/>
                  </a:moveTo>
                  <a:cubicBezTo>
                    <a:pt x="1" y="2"/>
                    <a:pt x="1" y="2"/>
                    <a:pt x="3" y="1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7639690" y="2533552"/>
              <a:ext cx="254" cy="254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3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2" y="3"/>
                    <a:pt x="3" y="5"/>
                  </a:cubicBezTo>
                  <a:cubicBezTo>
                    <a:pt x="3" y="3"/>
                    <a:pt x="5" y="3"/>
                    <a:pt x="6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6974978" y="2278557"/>
              <a:ext cx="584140" cy="199903"/>
            </a:xfrm>
            <a:custGeom>
              <a:avLst/>
              <a:gdLst/>
              <a:ahLst/>
              <a:cxnLst/>
              <a:rect l="l" t="t" r="r" b="b"/>
              <a:pathLst>
                <a:path w="13807" h="4725" extrusionOk="0">
                  <a:moveTo>
                    <a:pt x="5313" y="3447"/>
                  </a:moveTo>
                  <a:cubicBezTo>
                    <a:pt x="5175" y="3476"/>
                    <a:pt x="5110" y="3621"/>
                    <a:pt x="4909" y="3627"/>
                  </a:cubicBezTo>
                  <a:cubicBezTo>
                    <a:pt x="4770" y="3632"/>
                    <a:pt x="4622" y="3731"/>
                    <a:pt x="4460" y="3677"/>
                  </a:cubicBezTo>
                  <a:cubicBezTo>
                    <a:pt x="4397" y="3656"/>
                    <a:pt x="4349" y="3651"/>
                    <a:pt x="4326" y="3745"/>
                  </a:cubicBezTo>
                  <a:cubicBezTo>
                    <a:pt x="4315" y="3784"/>
                    <a:pt x="4223" y="3827"/>
                    <a:pt x="4168" y="3825"/>
                  </a:cubicBezTo>
                  <a:cubicBezTo>
                    <a:pt x="3876" y="3816"/>
                    <a:pt x="3635" y="3979"/>
                    <a:pt x="3379" y="4071"/>
                  </a:cubicBezTo>
                  <a:cubicBezTo>
                    <a:pt x="2990" y="4212"/>
                    <a:pt x="2573" y="4263"/>
                    <a:pt x="2197" y="4457"/>
                  </a:cubicBezTo>
                  <a:cubicBezTo>
                    <a:pt x="2033" y="4540"/>
                    <a:pt x="1812" y="4512"/>
                    <a:pt x="1619" y="4535"/>
                  </a:cubicBezTo>
                  <a:cubicBezTo>
                    <a:pt x="1516" y="4547"/>
                    <a:pt x="1391" y="4531"/>
                    <a:pt x="1320" y="4583"/>
                  </a:cubicBezTo>
                  <a:cubicBezTo>
                    <a:pt x="1156" y="4705"/>
                    <a:pt x="976" y="4626"/>
                    <a:pt x="808" y="4649"/>
                  </a:cubicBezTo>
                  <a:cubicBezTo>
                    <a:pt x="704" y="4664"/>
                    <a:pt x="593" y="4596"/>
                    <a:pt x="491" y="4700"/>
                  </a:cubicBezTo>
                  <a:cubicBezTo>
                    <a:pt x="468" y="4724"/>
                    <a:pt x="379" y="4684"/>
                    <a:pt x="316" y="4670"/>
                  </a:cubicBezTo>
                  <a:cubicBezTo>
                    <a:pt x="337" y="4596"/>
                    <a:pt x="354" y="4539"/>
                    <a:pt x="373" y="4474"/>
                  </a:cubicBezTo>
                  <a:cubicBezTo>
                    <a:pt x="332" y="4464"/>
                    <a:pt x="296" y="4441"/>
                    <a:pt x="277" y="4451"/>
                  </a:cubicBezTo>
                  <a:cubicBezTo>
                    <a:pt x="173" y="4501"/>
                    <a:pt x="79" y="4537"/>
                    <a:pt x="0" y="4415"/>
                  </a:cubicBezTo>
                  <a:cubicBezTo>
                    <a:pt x="47" y="4331"/>
                    <a:pt x="88" y="4181"/>
                    <a:pt x="141" y="4175"/>
                  </a:cubicBezTo>
                  <a:cubicBezTo>
                    <a:pt x="261" y="4165"/>
                    <a:pt x="309" y="4082"/>
                    <a:pt x="391" y="4037"/>
                  </a:cubicBezTo>
                  <a:cubicBezTo>
                    <a:pt x="564" y="3941"/>
                    <a:pt x="665" y="3746"/>
                    <a:pt x="882" y="3715"/>
                  </a:cubicBezTo>
                  <a:cubicBezTo>
                    <a:pt x="1016" y="3695"/>
                    <a:pt x="1146" y="3636"/>
                    <a:pt x="1273" y="3585"/>
                  </a:cubicBezTo>
                  <a:cubicBezTo>
                    <a:pt x="1387" y="3541"/>
                    <a:pt x="1457" y="3394"/>
                    <a:pt x="1609" y="3428"/>
                  </a:cubicBezTo>
                  <a:cubicBezTo>
                    <a:pt x="1710" y="3217"/>
                    <a:pt x="1960" y="3321"/>
                    <a:pt x="2108" y="3195"/>
                  </a:cubicBezTo>
                  <a:cubicBezTo>
                    <a:pt x="2155" y="3154"/>
                    <a:pt x="2251" y="3172"/>
                    <a:pt x="2365" y="3157"/>
                  </a:cubicBezTo>
                  <a:cubicBezTo>
                    <a:pt x="2366" y="3153"/>
                    <a:pt x="2384" y="3101"/>
                    <a:pt x="2403" y="3042"/>
                  </a:cubicBezTo>
                  <a:cubicBezTo>
                    <a:pt x="2734" y="3089"/>
                    <a:pt x="2978" y="2812"/>
                    <a:pt x="3334" y="2809"/>
                  </a:cubicBezTo>
                  <a:cubicBezTo>
                    <a:pt x="3374" y="2844"/>
                    <a:pt x="3443" y="2902"/>
                    <a:pt x="3562" y="3002"/>
                  </a:cubicBezTo>
                  <a:cubicBezTo>
                    <a:pt x="3517" y="2896"/>
                    <a:pt x="3494" y="2837"/>
                    <a:pt x="3465" y="2771"/>
                  </a:cubicBezTo>
                  <a:cubicBezTo>
                    <a:pt x="3799" y="2687"/>
                    <a:pt x="4090" y="2489"/>
                    <a:pt x="4451" y="2470"/>
                  </a:cubicBezTo>
                  <a:cubicBezTo>
                    <a:pt x="4804" y="2452"/>
                    <a:pt x="5112" y="2153"/>
                    <a:pt x="5513" y="2277"/>
                  </a:cubicBezTo>
                  <a:cubicBezTo>
                    <a:pt x="5531" y="2347"/>
                    <a:pt x="5549" y="2419"/>
                    <a:pt x="5571" y="2509"/>
                  </a:cubicBezTo>
                  <a:cubicBezTo>
                    <a:pt x="5615" y="2483"/>
                    <a:pt x="5661" y="2468"/>
                    <a:pt x="5659" y="2455"/>
                  </a:cubicBezTo>
                  <a:cubicBezTo>
                    <a:pt x="5651" y="2347"/>
                    <a:pt x="5632" y="2240"/>
                    <a:pt x="5614" y="2106"/>
                  </a:cubicBezTo>
                  <a:cubicBezTo>
                    <a:pt x="5985" y="2099"/>
                    <a:pt x="6274" y="1829"/>
                    <a:pt x="6658" y="1848"/>
                  </a:cubicBezTo>
                  <a:cubicBezTo>
                    <a:pt x="6835" y="1856"/>
                    <a:pt x="7016" y="1730"/>
                    <a:pt x="7196" y="1676"/>
                  </a:cubicBezTo>
                  <a:cubicBezTo>
                    <a:pt x="7375" y="1620"/>
                    <a:pt x="7556" y="1517"/>
                    <a:pt x="7782" y="1719"/>
                  </a:cubicBezTo>
                  <a:cubicBezTo>
                    <a:pt x="7758" y="1606"/>
                    <a:pt x="7746" y="1553"/>
                    <a:pt x="7730" y="1475"/>
                  </a:cubicBezTo>
                  <a:cubicBezTo>
                    <a:pt x="7951" y="1457"/>
                    <a:pt x="8160" y="1271"/>
                    <a:pt x="8405" y="1470"/>
                  </a:cubicBezTo>
                  <a:cubicBezTo>
                    <a:pt x="8445" y="1225"/>
                    <a:pt x="8691" y="1281"/>
                    <a:pt x="8834" y="1173"/>
                  </a:cubicBezTo>
                  <a:cubicBezTo>
                    <a:pt x="8925" y="1105"/>
                    <a:pt x="9072" y="1073"/>
                    <a:pt x="9189" y="1081"/>
                  </a:cubicBezTo>
                  <a:cubicBezTo>
                    <a:pt x="9381" y="1094"/>
                    <a:pt x="9499" y="976"/>
                    <a:pt x="9655" y="891"/>
                  </a:cubicBezTo>
                  <a:cubicBezTo>
                    <a:pt x="9761" y="1001"/>
                    <a:pt x="9869" y="1020"/>
                    <a:pt x="9999" y="901"/>
                  </a:cubicBezTo>
                  <a:cubicBezTo>
                    <a:pt x="10175" y="739"/>
                    <a:pt x="10386" y="669"/>
                    <a:pt x="10635" y="680"/>
                  </a:cubicBezTo>
                  <a:cubicBezTo>
                    <a:pt x="10763" y="685"/>
                    <a:pt x="10889" y="575"/>
                    <a:pt x="11020" y="536"/>
                  </a:cubicBezTo>
                  <a:cubicBezTo>
                    <a:pt x="11154" y="494"/>
                    <a:pt x="11294" y="465"/>
                    <a:pt x="11434" y="449"/>
                  </a:cubicBezTo>
                  <a:cubicBezTo>
                    <a:pt x="11483" y="444"/>
                    <a:pt x="11539" y="494"/>
                    <a:pt x="11625" y="533"/>
                  </a:cubicBezTo>
                  <a:cubicBezTo>
                    <a:pt x="11651" y="510"/>
                    <a:pt x="11699" y="458"/>
                    <a:pt x="11753" y="414"/>
                  </a:cubicBezTo>
                  <a:cubicBezTo>
                    <a:pt x="11813" y="366"/>
                    <a:pt x="11879" y="293"/>
                    <a:pt x="11945" y="289"/>
                  </a:cubicBezTo>
                  <a:cubicBezTo>
                    <a:pt x="12055" y="283"/>
                    <a:pt x="12135" y="263"/>
                    <a:pt x="12223" y="184"/>
                  </a:cubicBezTo>
                  <a:cubicBezTo>
                    <a:pt x="12339" y="81"/>
                    <a:pt x="12553" y="142"/>
                    <a:pt x="12670" y="276"/>
                  </a:cubicBezTo>
                  <a:cubicBezTo>
                    <a:pt x="12695" y="303"/>
                    <a:pt x="12744" y="331"/>
                    <a:pt x="12776" y="324"/>
                  </a:cubicBezTo>
                  <a:cubicBezTo>
                    <a:pt x="12807" y="318"/>
                    <a:pt x="12852" y="268"/>
                    <a:pt x="12852" y="239"/>
                  </a:cubicBezTo>
                  <a:cubicBezTo>
                    <a:pt x="12853" y="158"/>
                    <a:pt x="12832" y="75"/>
                    <a:pt x="12821" y="0"/>
                  </a:cubicBezTo>
                  <a:cubicBezTo>
                    <a:pt x="12946" y="30"/>
                    <a:pt x="13063" y="58"/>
                    <a:pt x="13216" y="94"/>
                  </a:cubicBezTo>
                  <a:cubicBezTo>
                    <a:pt x="13229" y="135"/>
                    <a:pt x="13253" y="206"/>
                    <a:pt x="13276" y="278"/>
                  </a:cubicBezTo>
                  <a:cubicBezTo>
                    <a:pt x="13274" y="281"/>
                    <a:pt x="13272" y="281"/>
                    <a:pt x="13269" y="282"/>
                  </a:cubicBezTo>
                  <a:cubicBezTo>
                    <a:pt x="13269" y="284"/>
                    <a:pt x="13268" y="288"/>
                    <a:pt x="13268" y="291"/>
                  </a:cubicBezTo>
                  <a:cubicBezTo>
                    <a:pt x="13206" y="283"/>
                    <a:pt x="13141" y="276"/>
                    <a:pt x="13048" y="265"/>
                  </a:cubicBezTo>
                  <a:cubicBezTo>
                    <a:pt x="13113" y="369"/>
                    <a:pt x="13155" y="437"/>
                    <a:pt x="13238" y="570"/>
                  </a:cubicBezTo>
                  <a:cubicBezTo>
                    <a:pt x="13254" y="424"/>
                    <a:pt x="13261" y="356"/>
                    <a:pt x="13268" y="291"/>
                  </a:cubicBezTo>
                  <a:cubicBezTo>
                    <a:pt x="13272" y="291"/>
                    <a:pt x="13276" y="292"/>
                    <a:pt x="13279" y="292"/>
                  </a:cubicBezTo>
                  <a:cubicBezTo>
                    <a:pt x="13277" y="288"/>
                    <a:pt x="13276" y="283"/>
                    <a:pt x="13275" y="278"/>
                  </a:cubicBezTo>
                  <a:lnTo>
                    <a:pt x="13552" y="158"/>
                  </a:lnTo>
                  <a:cubicBezTo>
                    <a:pt x="13562" y="166"/>
                    <a:pt x="13574" y="173"/>
                    <a:pt x="13584" y="182"/>
                  </a:cubicBezTo>
                  <a:cubicBezTo>
                    <a:pt x="13499" y="276"/>
                    <a:pt x="13412" y="371"/>
                    <a:pt x="13296" y="501"/>
                  </a:cubicBezTo>
                  <a:lnTo>
                    <a:pt x="13806" y="501"/>
                  </a:lnTo>
                  <a:cubicBezTo>
                    <a:pt x="13754" y="642"/>
                    <a:pt x="13707" y="773"/>
                    <a:pt x="13656" y="904"/>
                  </a:cubicBezTo>
                  <a:cubicBezTo>
                    <a:pt x="13577" y="1106"/>
                    <a:pt x="13477" y="1281"/>
                    <a:pt x="13211" y="1229"/>
                  </a:cubicBezTo>
                  <a:cubicBezTo>
                    <a:pt x="13191" y="1225"/>
                    <a:pt x="13162" y="1230"/>
                    <a:pt x="13151" y="1242"/>
                  </a:cubicBezTo>
                  <a:cubicBezTo>
                    <a:pt x="13088" y="1310"/>
                    <a:pt x="13036" y="1388"/>
                    <a:pt x="12969" y="1451"/>
                  </a:cubicBezTo>
                  <a:cubicBezTo>
                    <a:pt x="12899" y="1518"/>
                    <a:pt x="12869" y="1302"/>
                    <a:pt x="12753" y="1421"/>
                  </a:cubicBezTo>
                  <a:cubicBezTo>
                    <a:pt x="12665" y="1511"/>
                    <a:pt x="12520" y="1548"/>
                    <a:pt x="12381" y="1449"/>
                  </a:cubicBezTo>
                  <a:cubicBezTo>
                    <a:pt x="12355" y="1430"/>
                    <a:pt x="12136" y="1387"/>
                    <a:pt x="12235" y="1594"/>
                  </a:cubicBezTo>
                  <a:cubicBezTo>
                    <a:pt x="12244" y="1611"/>
                    <a:pt x="12026" y="1538"/>
                    <a:pt x="12079" y="1718"/>
                  </a:cubicBezTo>
                  <a:cubicBezTo>
                    <a:pt x="11995" y="1705"/>
                    <a:pt x="11911" y="1771"/>
                    <a:pt x="11820" y="1669"/>
                  </a:cubicBezTo>
                  <a:cubicBezTo>
                    <a:pt x="11786" y="1633"/>
                    <a:pt x="11591" y="1704"/>
                    <a:pt x="11500" y="1768"/>
                  </a:cubicBezTo>
                  <a:cubicBezTo>
                    <a:pt x="11415" y="1831"/>
                    <a:pt x="11347" y="1826"/>
                    <a:pt x="11253" y="1838"/>
                  </a:cubicBezTo>
                  <a:cubicBezTo>
                    <a:pt x="11117" y="1855"/>
                    <a:pt x="10917" y="1841"/>
                    <a:pt x="10883" y="2060"/>
                  </a:cubicBezTo>
                  <a:cubicBezTo>
                    <a:pt x="10651" y="1923"/>
                    <a:pt x="10457" y="1953"/>
                    <a:pt x="10250" y="2148"/>
                  </a:cubicBezTo>
                  <a:cubicBezTo>
                    <a:pt x="10216" y="2182"/>
                    <a:pt x="10155" y="2243"/>
                    <a:pt x="10140" y="2234"/>
                  </a:cubicBezTo>
                  <a:cubicBezTo>
                    <a:pt x="9974" y="2141"/>
                    <a:pt x="9868" y="2289"/>
                    <a:pt x="9737" y="2325"/>
                  </a:cubicBezTo>
                  <a:cubicBezTo>
                    <a:pt x="9395" y="2418"/>
                    <a:pt x="9064" y="2549"/>
                    <a:pt x="8702" y="2570"/>
                  </a:cubicBezTo>
                  <a:cubicBezTo>
                    <a:pt x="8570" y="2578"/>
                    <a:pt x="8444" y="2670"/>
                    <a:pt x="8272" y="2742"/>
                  </a:cubicBezTo>
                  <a:cubicBezTo>
                    <a:pt x="8184" y="2695"/>
                    <a:pt x="8066" y="2724"/>
                    <a:pt x="7915" y="2774"/>
                  </a:cubicBezTo>
                  <a:cubicBezTo>
                    <a:pt x="7611" y="2875"/>
                    <a:pt x="7309" y="3016"/>
                    <a:pt x="6972" y="3006"/>
                  </a:cubicBezTo>
                  <a:cubicBezTo>
                    <a:pt x="6808" y="3002"/>
                    <a:pt x="6777" y="3034"/>
                    <a:pt x="6654" y="3288"/>
                  </a:cubicBezTo>
                  <a:cubicBezTo>
                    <a:pt x="6600" y="3225"/>
                    <a:pt x="6551" y="3170"/>
                    <a:pt x="6499" y="3110"/>
                  </a:cubicBezTo>
                  <a:cubicBezTo>
                    <a:pt x="6377" y="3139"/>
                    <a:pt x="6230" y="3173"/>
                    <a:pt x="6060" y="3212"/>
                  </a:cubicBezTo>
                  <a:cubicBezTo>
                    <a:pt x="6059" y="3221"/>
                    <a:pt x="6050" y="3271"/>
                    <a:pt x="6043" y="3316"/>
                  </a:cubicBezTo>
                  <a:cubicBezTo>
                    <a:pt x="5798" y="3362"/>
                    <a:pt x="5555" y="3403"/>
                    <a:pt x="5313" y="3447"/>
                  </a:cubicBezTo>
                  <a:close/>
                  <a:moveTo>
                    <a:pt x="4315" y="2721"/>
                  </a:moveTo>
                  <a:cubicBezTo>
                    <a:pt x="4291" y="2688"/>
                    <a:pt x="4272" y="2646"/>
                    <a:pt x="4254" y="2646"/>
                  </a:cubicBezTo>
                  <a:cubicBezTo>
                    <a:pt x="4197" y="2646"/>
                    <a:pt x="4138" y="2660"/>
                    <a:pt x="4081" y="2669"/>
                  </a:cubicBezTo>
                  <a:cubicBezTo>
                    <a:pt x="4079" y="2668"/>
                    <a:pt x="4075" y="2666"/>
                    <a:pt x="4073" y="2662"/>
                  </a:cubicBezTo>
                  <a:lnTo>
                    <a:pt x="4073" y="2674"/>
                  </a:lnTo>
                  <a:cubicBezTo>
                    <a:pt x="4019" y="2734"/>
                    <a:pt x="3956" y="2787"/>
                    <a:pt x="3919" y="2856"/>
                  </a:cubicBezTo>
                  <a:cubicBezTo>
                    <a:pt x="3862" y="2964"/>
                    <a:pt x="3859" y="3067"/>
                    <a:pt x="4059" y="3100"/>
                  </a:cubicBezTo>
                  <a:cubicBezTo>
                    <a:pt x="4064" y="2945"/>
                    <a:pt x="4068" y="2808"/>
                    <a:pt x="4073" y="2674"/>
                  </a:cubicBezTo>
                  <a:cubicBezTo>
                    <a:pt x="4074" y="2673"/>
                    <a:pt x="4075" y="2672"/>
                    <a:pt x="4078" y="2669"/>
                  </a:cubicBezTo>
                  <a:cubicBezTo>
                    <a:pt x="4079" y="2669"/>
                    <a:pt x="4080" y="2669"/>
                    <a:pt x="4081" y="2668"/>
                  </a:cubicBezTo>
                  <a:cubicBezTo>
                    <a:pt x="4146" y="2723"/>
                    <a:pt x="4206" y="2801"/>
                    <a:pt x="4315" y="27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7312052" y="2638604"/>
              <a:ext cx="530113" cy="185053"/>
            </a:xfrm>
            <a:custGeom>
              <a:avLst/>
              <a:gdLst/>
              <a:ahLst/>
              <a:cxnLst/>
              <a:rect l="l" t="t" r="r" b="b"/>
              <a:pathLst>
                <a:path w="12530" h="4374" extrusionOk="0">
                  <a:moveTo>
                    <a:pt x="12467" y="845"/>
                  </a:moveTo>
                  <a:cubicBezTo>
                    <a:pt x="12396" y="1152"/>
                    <a:pt x="12117" y="1187"/>
                    <a:pt x="11949" y="1357"/>
                  </a:cubicBezTo>
                  <a:cubicBezTo>
                    <a:pt x="11877" y="1429"/>
                    <a:pt x="11719" y="1498"/>
                    <a:pt x="11581" y="1383"/>
                  </a:cubicBezTo>
                  <a:cubicBezTo>
                    <a:pt x="11547" y="1354"/>
                    <a:pt x="11441" y="1349"/>
                    <a:pt x="11418" y="1377"/>
                  </a:cubicBezTo>
                  <a:cubicBezTo>
                    <a:pt x="11312" y="1498"/>
                    <a:pt x="11205" y="1510"/>
                    <a:pt x="11050" y="1479"/>
                  </a:cubicBezTo>
                  <a:cubicBezTo>
                    <a:pt x="10956" y="1462"/>
                    <a:pt x="10845" y="1566"/>
                    <a:pt x="10736" y="1584"/>
                  </a:cubicBezTo>
                  <a:cubicBezTo>
                    <a:pt x="10632" y="1602"/>
                    <a:pt x="10569" y="1780"/>
                    <a:pt x="10407" y="1639"/>
                  </a:cubicBezTo>
                  <a:cubicBezTo>
                    <a:pt x="10341" y="1582"/>
                    <a:pt x="10147" y="1674"/>
                    <a:pt x="9966" y="1706"/>
                  </a:cubicBezTo>
                  <a:cubicBezTo>
                    <a:pt x="9904" y="1737"/>
                    <a:pt x="9798" y="1812"/>
                    <a:pt x="9682" y="1841"/>
                  </a:cubicBezTo>
                  <a:cubicBezTo>
                    <a:pt x="9327" y="1932"/>
                    <a:pt x="9324" y="1924"/>
                    <a:pt x="9146" y="1851"/>
                  </a:cubicBezTo>
                  <a:cubicBezTo>
                    <a:pt x="8893" y="2066"/>
                    <a:pt x="8584" y="2135"/>
                    <a:pt x="8197" y="2113"/>
                  </a:cubicBezTo>
                  <a:cubicBezTo>
                    <a:pt x="8320" y="2185"/>
                    <a:pt x="8403" y="2234"/>
                    <a:pt x="8544" y="2316"/>
                  </a:cubicBezTo>
                  <a:cubicBezTo>
                    <a:pt x="8349" y="2357"/>
                    <a:pt x="8207" y="2387"/>
                    <a:pt x="8032" y="2423"/>
                  </a:cubicBezTo>
                  <a:cubicBezTo>
                    <a:pt x="7934" y="2559"/>
                    <a:pt x="7660" y="2661"/>
                    <a:pt x="7448" y="2598"/>
                  </a:cubicBezTo>
                  <a:cubicBezTo>
                    <a:pt x="7236" y="2538"/>
                    <a:pt x="7093" y="2677"/>
                    <a:pt x="6926" y="2753"/>
                  </a:cubicBezTo>
                  <a:cubicBezTo>
                    <a:pt x="6887" y="2769"/>
                    <a:pt x="6855" y="2798"/>
                    <a:pt x="6798" y="2837"/>
                  </a:cubicBezTo>
                  <a:cubicBezTo>
                    <a:pt x="6751" y="2773"/>
                    <a:pt x="6707" y="2713"/>
                    <a:pt x="6663" y="2651"/>
                  </a:cubicBezTo>
                  <a:cubicBezTo>
                    <a:pt x="6519" y="2755"/>
                    <a:pt x="6434" y="2896"/>
                    <a:pt x="6224" y="2889"/>
                  </a:cubicBezTo>
                  <a:cubicBezTo>
                    <a:pt x="6116" y="2885"/>
                    <a:pt x="5972" y="2944"/>
                    <a:pt x="5848" y="2982"/>
                  </a:cubicBezTo>
                  <a:cubicBezTo>
                    <a:pt x="5726" y="3019"/>
                    <a:pt x="5624" y="3127"/>
                    <a:pt x="5500" y="3211"/>
                  </a:cubicBezTo>
                  <a:cubicBezTo>
                    <a:pt x="5460" y="3156"/>
                    <a:pt x="5431" y="3116"/>
                    <a:pt x="5400" y="3076"/>
                  </a:cubicBezTo>
                  <a:cubicBezTo>
                    <a:pt x="5241" y="3149"/>
                    <a:pt x="5111" y="3312"/>
                    <a:pt x="4904" y="3229"/>
                  </a:cubicBezTo>
                  <a:cubicBezTo>
                    <a:pt x="4817" y="3385"/>
                    <a:pt x="4691" y="3274"/>
                    <a:pt x="4579" y="3286"/>
                  </a:cubicBezTo>
                  <a:cubicBezTo>
                    <a:pt x="4467" y="3301"/>
                    <a:pt x="4365" y="3394"/>
                    <a:pt x="4253" y="3440"/>
                  </a:cubicBezTo>
                  <a:cubicBezTo>
                    <a:pt x="4057" y="3520"/>
                    <a:pt x="3838" y="3508"/>
                    <a:pt x="3645" y="3603"/>
                  </a:cubicBezTo>
                  <a:cubicBezTo>
                    <a:pt x="3506" y="3671"/>
                    <a:pt x="3364" y="3730"/>
                    <a:pt x="3214" y="3797"/>
                  </a:cubicBezTo>
                  <a:cubicBezTo>
                    <a:pt x="3010" y="3633"/>
                    <a:pt x="2966" y="3626"/>
                    <a:pt x="2832" y="3865"/>
                  </a:cubicBezTo>
                  <a:cubicBezTo>
                    <a:pt x="2765" y="3984"/>
                    <a:pt x="2613" y="3884"/>
                    <a:pt x="2583" y="4014"/>
                  </a:cubicBezTo>
                  <a:cubicBezTo>
                    <a:pt x="2409" y="3888"/>
                    <a:pt x="2263" y="4053"/>
                    <a:pt x="2097" y="4062"/>
                  </a:cubicBezTo>
                  <a:cubicBezTo>
                    <a:pt x="2055" y="4025"/>
                    <a:pt x="2008" y="3984"/>
                    <a:pt x="1975" y="3957"/>
                  </a:cubicBezTo>
                  <a:cubicBezTo>
                    <a:pt x="1857" y="3992"/>
                    <a:pt x="1753" y="4020"/>
                    <a:pt x="1651" y="4053"/>
                  </a:cubicBezTo>
                  <a:cubicBezTo>
                    <a:pt x="1603" y="4069"/>
                    <a:pt x="1542" y="4086"/>
                    <a:pt x="1515" y="4123"/>
                  </a:cubicBezTo>
                  <a:cubicBezTo>
                    <a:pt x="1354" y="4339"/>
                    <a:pt x="1135" y="4374"/>
                    <a:pt x="885" y="4352"/>
                  </a:cubicBezTo>
                  <a:cubicBezTo>
                    <a:pt x="722" y="4337"/>
                    <a:pt x="556" y="4371"/>
                    <a:pt x="394" y="4355"/>
                  </a:cubicBezTo>
                  <a:cubicBezTo>
                    <a:pt x="323" y="4349"/>
                    <a:pt x="198" y="4244"/>
                    <a:pt x="202" y="4235"/>
                  </a:cubicBezTo>
                  <a:cubicBezTo>
                    <a:pt x="320" y="4010"/>
                    <a:pt x="36" y="4066"/>
                    <a:pt x="0" y="3922"/>
                  </a:cubicBezTo>
                  <a:cubicBezTo>
                    <a:pt x="13" y="3821"/>
                    <a:pt x="212" y="3737"/>
                    <a:pt x="40" y="3548"/>
                  </a:cubicBezTo>
                  <a:cubicBezTo>
                    <a:pt x="150" y="3570"/>
                    <a:pt x="227" y="3603"/>
                    <a:pt x="240" y="3586"/>
                  </a:cubicBezTo>
                  <a:cubicBezTo>
                    <a:pt x="334" y="3459"/>
                    <a:pt x="415" y="3324"/>
                    <a:pt x="505" y="3181"/>
                  </a:cubicBezTo>
                  <a:cubicBezTo>
                    <a:pt x="713" y="3302"/>
                    <a:pt x="877" y="3094"/>
                    <a:pt x="1071" y="3052"/>
                  </a:cubicBezTo>
                  <a:cubicBezTo>
                    <a:pt x="1247" y="3011"/>
                    <a:pt x="1407" y="2904"/>
                    <a:pt x="1597" y="2815"/>
                  </a:cubicBezTo>
                  <a:cubicBezTo>
                    <a:pt x="1657" y="2914"/>
                    <a:pt x="1709" y="3003"/>
                    <a:pt x="1761" y="3089"/>
                  </a:cubicBezTo>
                  <a:cubicBezTo>
                    <a:pt x="1784" y="3073"/>
                    <a:pt x="1806" y="3057"/>
                    <a:pt x="1828" y="3041"/>
                  </a:cubicBezTo>
                  <a:cubicBezTo>
                    <a:pt x="1843" y="2954"/>
                    <a:pt x="1859" y="2867"/>
                    <a:pt x="1873" y="2780"/>
                  </a:cubicBezTo>
                  <a:cubicBezTo>
                    <a:pt x="1889" y="2775"/>
                    <a:pt x="1906" y="2771"/>
                    <a:pt x="1921" y="2768"/>
                  </a:cubicBezTo>
                  <a:cubicBezTo>
                    <a:pt x="1958" y="2844"/>
                    <a:pt x="1995" y="2922"/>
                    <a:pt x="2065" y="3068"/>
                  </a:cubicBezTo>
                  <a:cubicBezTo>
                    <a:pt x="2134" y="2718"/>
                    <a:pt x="2348" y="2604"/>
                    <a:pt x="2603" y="2532"/>
                  </a:cubicBezTo>
                  <a:cubicBezTo>
                    <a:pt x="2837" y="2467"/>
                    <a:pt x="3068" y="2333"/>
                    <a:pt x="3307" y="2513"/>
                  </a:cubicBezTo>
                  <a:cubicBezTo>
                    <a:pt x="3355" y="2437"/>
                    <a:pt x="3404" y="2362"/>
                    <a:pt x="3452" y="2287"/>
                  </a:cubicBezTo>
                  <a:cubicBezTo>
                    <a:pt x="3545" y="2346"/>
                    <a:pt x="3626" y="2395"/>
                    <a:pt x="3707" y="2446"/>
                  </a:cubicBezTo>
                  <a:cubicBezTo>
                    <a:pt x="3707" y="2450"/>
                    <a:pt x="3708" y="2456"/>
                    <a:pt x="3708" y="2459"/>
                  </a:cubicBezTo>
                  <a:cubicBezTo>
                    <a:pt x="3711" y="2461"/>
                    <a:pt x="3714" y="2461"/>
                    <a:pt x="3717" y="2462"/>
                  </a:cubicBezTo>
                  <a:cubicBezTo>
                    <a:pt x="3720" y="2536"/>
                    <a:pt x="3725" y="2610"/>
                    <a:pt x="3729" y="2683"/>
                  </a:cubicBezTo>
                  <a:cubicBezTo>
                    <a:pt x="3857" y="2685"/>
                    <a:pt x="3881" y="2604"/>
                    <a:pt x="3855" y="2521"/>
                  </a:cubicBezTo>
                  <a:cubicBezTo>
                    <a:pt x="3845" y="2490"/>
                    <a:pt x="3769" y="2480"/>
                    <a:pt x="3718" y="2462"/>
                  </a:cubicBezTo>
                  <a:lnTo>
                    <a:pt x="3718" y="2451"/>
                  </a:lnTo>
                  <a:cubicBezTo>
                    <a:pt x="3715" y="2450"/>
                    <a:pt x="3711" y="2447"/>
                    <a:pt x="3708" y="2446"/>
                  </a:cubicBezTo>
                  <a:cubicBezTo>
                    <a:pt x="3702" y="2370"/>
                    <a:pt x="3694" y="2295"/>
                    <a:pt x="3686" y="2214"/>
                  </a:cubicBezTo>
                  <a:cubicBezTo>
                    <a:pt x="3890" y="2092"/>
                    <a:pt x="3779" y="2379"/>
                    <a:pt x="3916" y="2381"/>
                  </a:cubicBezTo>
                  <a:cubicBezTo>
                    <a:pt x="3921" y="2218"/>
                    <a:pt x="3985" y="2082"/>
                    <a:pt x="4168" y="2042"/>
                  </a:cubicBezTo>
                  <a:cubicBezTo>
                    <a:pt x="4136" y="2161"/>
                    <a:pt x="4136" y="2273"/>
                    <a:pt x="4219" y="2374"/>
                  </a:cubicBezTo>
                  <a:cubicBezTo>
                    <a:pt x="4204" y="2263"/>
                    <a:pt x="4368" y="2143"/>
                    <a:pt x="4199" y="2041"/>
                  </a:cubicBezTo>
                  <a:cubicBezTo>
                    <a:pt x="4363" y="2011"/>
                    <a:pt x="4525" y="1982"/>
                    <a:pt x="4718" y="1946"/>
                  </a:cubicBezTo>
                  <a:cubicBezTo>
                    <a:pt x="4699" y="2042"/>
                    <a:pt x="4687" y="2110"/>
                    <a:pt x="4673" y="2180"/>
                  </a:cubicBezTo>
                  <a:cubicBezTo>
                    <a:pt x="4691" y="2185"/>
                    <a:pt x="4707" y="2190"/>
                    <a:pt x="4723" y="2195"/>
                  </a:cubicBezTo>
                  <a:cubicBezTo>
                    <a:pt x="4761" y="2107"/>
                    <a:pt x="4797" y="2018"/>
                    <a:pt x="4839" y="1919"/>
                  </a:cubicBezTo>
                  <a:cubicBezTo>
                    <a:pt x="5149" y="1821"/>
                    <a:pt x="5499" y="1813"/>
                    <a:pt x="5787" y="1544"/>
                  </a:cubicBezTo>
                  <a:cubicBezTo>
                    <a:pt x="5795" y="1630"/>
                    <a:pt x="5798" y="1681"/>
                    <a:pt x="5804" y="1738"/>
                  </a:cubicBezTo>
                  <a:cubicBezTo>
                    <a:pt x="5993" y="1773"/>
                    <a:pt x="5928" y="1575"/>
                    <a:pt x="6029" y="1504"/>
                  </a:cubicBezTo>
                  <a:cubicBezTo>
                    <a:pt x="6064" y="1523"/>
                    <a:pt x="6109" y="1545"/>
                    <a:pt x="6132" y="1556"/>
                  </a:cubicBezTo>
                  <a:cubicBezTo>
                    <a:pt x="6320" y="1478"/>
                    <a:pt x="6500" y="1405"/>
                    <a:pt x="6682" y="1330"/>
                  </a:cubicBezTo>
                  <a:cubicBezTo>
                    <a:pt x="6714" y="1406"/>
                    <a:pt x="6750" y="1488"/>
                    <a:pt x="6802" y="1607"/>
                  </a:cubicBezTo>
                  <a:cubicBezTo>
                    <a:pt x="6846" y="1451"/>
                    <a:pt x="6880" y="1336"/>
                    <a:pt x="6905" y="1250"/>
                  </a:cubicBezTo>
                  <a:cubicBezTo>
                    <a:pt x="7189" y="1172"/>
                    <a:pt x="7445" y="1096"/>
                    <a:pt x="7704" y="1030"/>
                  </a:cubicBezTo>
                  <a:cubicBezTo>
                    <a:pt x="7956" y="967"/>
                    <a:pt x="8214" y="915"/>
                    <a:pt x="8473" y="857"/>
                  </a:cubicBezTo>
                  <a:cubicBezTo>
                    <a:pt x="8476" y="884"/>
                    <a:pt x="8487" y="955"/>
                    <a:pt x="8496" y="1015"/>
                  </a:cubicBezTo>
                  <a:cubicBezTo>
                    <a:pt x="8586" y="1046"/>
                    <a:pt x="8667" y="1075"/>
                    <a:pt x="8767" y="1112"/>
                  </a:cubicBezTo>
                  <a:cubicBezTo>
                    <a:pt x="8758" y="1023"/>
                    <a:pt x="8751" y="945"/>
                    <a:pt x="8746" y="893"/>
                  </a:cubicBezTo>
                  <a:cubicBezTo>
                    <a:pt x="8860" y="812"/>
                    <a:pt x="8960" y="743"/>
                    <a:pt x="9078" y="660"/>
                  </a:cubicBezTo>
                  <a:cubicBezTo>
                    <a:pt x="9139" y="733"/>
                    <a:pt x="9201" y="807"/>
                    <a:pt x="9313" y="938"/>
                  </a:cubicBezTo>
                  <a:cubicBezTo>
                    <a:pt x="9306" y="794"/>
                    <a:pt x="9302" y="720"/>
                    <a:pt x="9298" y="645"/>
                  </a:cubicBezTo>
                  <a:cubicBezTo>
                    <a:pt x="9631" y="529"/>
                    <a:pt x="9631" y="529"/>
                    <a:pt x="9814" y="779"/>
                  </a:cubicBezTo>
                  <a:cubicBezTo>
                    <a:pt x="9842" y="749"/>
                    <a:pt x="9886" y="724"/>
                    <a:pt x="9893" y="691"/>
                  </a:cubicBezTo>
                  <a:cubicBezTo>
                    <a:pt x="9954" y="443"/>
                    <a:pt x="9976" y="426"/>
                    <a:pt x="10212" y="433"/>
                  </a:cubicBezTo>
                  <a:cubicBezTo>
                    <a:pt x="10293" y="435"/>
                    <a:pt x="10382" y="435"/>
                    <a:pt x="10454" y="404"/>
                  </a:cubicBezTo>
                  <a:cubicBezTo>
                    <a:pt x="10675" y="307"/>
                    <a:pt x="10814" y="320"/>
                    <a:pt x="11011" y="483"/>
                  </a:cubicBezTo>
                  <a:cubicBezTo>
                    <a:pt x="11103" y="364"/>
                    <a:pt x="11196" y="247"/>
                    <a:pt x="11313" y="96"/>
                  </a:cubicBezTo>
                  <a:cubicBezTo>
                    <a:pt x="11334" y="215"/>
                    <a:pt x="11347" y="294"/>
                    <a:pt x="11367" y="404"/>
                  </a:cubicBezTo>
                  <a:cubicBezTo>
                    <a:pt x="11468" y="301"/>
                    <a:pt x="11610" y="251"/>
                    <a:pt x="11477" y="74"/>
                  </a:cubicBezTo>
                  <a:cubicBezTo>
                    <a:pt x="11559" y="51"/>
                    <a:pt x="11645" y="29"/>
                    <a:pt x="11756" y="1"/>
                  </a:cubicBezTo>
                  <a:cubicBezTo>
                    <a:pt x="11730" y="137"/>
                    <a:pt x="11706" y="263"/>
                    <a:pt x="11673" y="444"/>
                  </a:cubicBezTo>
                  <a:cubicBezTo>
                    <a:pt x="11837" y="262"/>
                    <a:pt x="12097" y="476"/>
                    <a:pt x="12228" y="227"/>
                  </a:cubicBezTo>
                  <a:lnTo>
                    <a:pt x="12228" y="451"/>
                  </a:lnTo>
                  <a:cubicBezTo>
                    <a:pt x="12256" y="477"/>
                    <a:pt x="12269" y="501"/>
                    <a:pt x="12286" y="502"/>
                  </a:cubicBezTo>
                  <a:cubicBezTo>
                    <a:pt x="12529" y="529"/>
                    <a:pt x="12519" y="624"/>
                    <a:pt x="12467" y="845"/>
                  </a:cubicBezTo>
                  <a:close/>
                  <a:moveTo>
                    <a:pt x="1511" y="3259"/>
                  </a:moveTo>
                  <a:cubicBezTo>
                    <a:pt x="1462" y="3164"/>
                    <a:pt x="1436" y="3114"/>
                    <a:pt x="1398" y="3044"/>
                  </a:cubicBezTo>
                  <a:cubicBezTo>
                    <a:pt x="1351" y="3112"/>
                    <a:pt x="1322" y="3154"/>
                    <a:pt x="1285" y="3208"/>
                  </a:cubicBezTo>
                  <a:cubicBezTo>
                    <a:pt x="1349" y="3222"/>
                    <a:pt x="1405" y="3236"/>
                    <a:pt x="1511" y="3259"/>
                  </a:cubicBezTo>
                  <a:close/>
                  <a:moveTo>
                    <a:pt x="4516" y="2941"/>
                  </a:moveTo>
                  <a:cubicBezTo>
                    <a:pt x="4517" y="2936"/>
                    <a:pt x="4484" y="2921"/>
                    <a:pt x="4467" y="2912"/>
                  </a:cubicBezTo>
                  <a:cubicBezTo>
                    <a:pt x="4438" y="2964"/>
                    <a:pt x="4411" y="3016"/>
                    <a:pt x="4384" y="3070"/>
                  </a:cubicBezTo>
                  <a:cubicBezTo>
                    <a:pt x="4410" y="3082"/>
                    <a:pt x="4436" y="3092"/>
                    <a:pt x="4460" y="3104"/>
                  </a:cubicBezTo>
                  <a:cubicBezTo>
                    <a:pt x="4479" y="3051"/>
                    <a:pt x="4499" y="2996"/>
                    <a:pt x="4516" y="2941"/>
                  </a:cubicBezTo>
                  <a:close/>
                  <a:moveTo>
                    <a:pt x="7843" y="2171"/>
                  </a:moveTo>
                  <a:cubicBezTo>
                    <a:pt x="7632" y="2201"/>
                    <a:pt x="7632" y="2201"/>
                    <a:pt x="7750" y="2377"/>
                  </a:cubicBezTo>
                  <a:cubicBezTo>
                    <a:pt x="7781" y="2307"/>
                    <a:pt x="7809" y="2243"/>
                    <a:pt x="7843" y="2171"/>
                  </a:cubicBezTo>
                  <a:close/>
                  <a:moveTo>
                    <a:pt x="9132" y="1134"/>
                  </a:moveTo>
                  <a:cubicBezTo>
                    <a:pt x="9085" y="1107"/>
                    <a:pt x="9059" y="1081"/>
                    <a:pt x="9042" y="1085"/>
                  </a:cubicBezTo>
                  <a:cubicBezTo>
                    <a:pt x="9017" y="1093"/>
                    <a:pt x="8989" y="1119"/>
                    <a:pt x="8979" y="1143"/>
                  </a:cubicBezTo>
                  <a:cubicBezTo>
                    <a:pt x="8975" y="1154"/>
                    <a:pt x="9013" y="1201"/>
                    <a:pt x="9023" y="1198"/>
                  </a:cubicBezTo>
                  <a:cubicBezTo>
                    <a:pt x="9057" y="1191"/>
                    <a:pt x="9083" y="1167"/>
                    <a:pt x="9132" y="11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7189610" y="2394737"/>
              <a:ext cx="478371" cy="178538"/>
            </a:xfrm>
            <a:custGeom>
              <a:avLst/>
              <a:gdLst/>
              <a:ahLst/>
              <a:cxnLst/>
              <a:rect l="l" t="t" r="r" b="b"/>
              <a:pathLst>
                <a:path w="11307" h="4220" extrusionOk="0">
                  <a:moveTo>
                    <a:pt x="2920" y="3452"/>
                  </a:moveTo>
                  <a:cubicBezTo>
                    <a:pt x="2863" y="3475"/>
                    <a:pt x="2844" y="3589"/>
                    <a:pt x="2794" y="3687"/>
                  </a:cubicBezTo>
                  <a:cubicBezTo>
                    <a:pt x="2613" y="3589"/>
                    <a:pt x="2483" y="3750"/>
                    <a:pt x="2328" y="3848"/>
                  </a:cubicBezTo>
                  <a:cubicBezTo>
                    <a:pt x="2310" y="3759"/>
                    <a:pt x="2294" y="3684"/>
                    <a:pt x="2278" y="3610"/>
                  </a:cubicBezTo>
                  <a:cubicBezTo>
                    <a:pt x="2266" y="3610"/>
                    <a:pt x="2252" y="3611"/>
                    <a:pt x="2240" y="3611"/>
                  </a:cubicBezTo>
                  <a:cubicBezTo>
                    <a:pt x="2214" y="3700"/>
                    <a:pt x="2186" y="3787"/>
                    <a:pt x="2156" y="3891"/>
                  </a:cubicBezTo>
                  <a:cubicBezTo>
                    <a:pt x="2040" y="3876"/>
                    <a:pt x="1928" y="3861"/>
                    <a:pt x="1797" y="3845"/>
                  </a:cubicBezTo>
                  <a:cubicBezTo>
                    <a:pt x="1779" y="3888"/>
                    <a:pt x="1758" y="3942"/>
                    <a:pt x="1734" y="4009"/>
                  </a:cubicBezTo>
                  <a:cubicBezTo>
                    <a:pt x="1534" y="3907"/>
                    <a:pt x="1385" y="4037"/>
                    <a:pt x="1266" y="4097"/>
                  </a:cubicBezTo>
                  <a:cubicBezTo>
                    <a:pt x="1147" y="4052"/>
                    <a:pt x="996" y="3972"/>
                    <a:pt x="980" y="3991"/>
                  </a:cubicBezTo>
                  <a:cubicBezTo>
                    <a:pt x="861" y="4152"/>
                    <a:pt x="652" y="3937"/>
                    <a:pt x="528" y="4126"/>
                  </a:cubicBezTo>
                  <a:cubicBezTo>
                    <a:pt x="466" y="4220"/>
                    <a:pt x="355" y="4131"/>
                    <a:pt x="356" y="3975"/>
                  </a:cubicBezTo>
                  <a:cubicBezTo>
                    <a:pt x="356" y="3944"/>
                    <a:pt x="347" y="3913"/>
                    <a:pt x="341" y="3885"/>
                  </a:cubicBezTo>
                  <a:cubicBezTo>
                    <a:pt x="329" y="3877"/>
                    <a:pt x="321" y="3867"/>
                    <a:pt x="312" y="3865"/>
                  </a:cubicBezTo>
                  <a:cubicBezTo>
                    <a:pt x="192" y="3839"/>
                    <a:pt x="1" y="3852"/>
                    <a:pt x="15" y="3703"/>
                  </a:cubicBezTo>
                  <a:cubicBezTo>
                    <a:pt x="27" y="3583"/>
                    <a:pt x="80" y="3428"/>
                    <a:pt x="244" y="3341"/>
                  </a:cubicBezTo>
                  <a:cubicBezTo>
                    <a:pt x="429" y="3244"/>
                    <a:pt x="646" y="3178"/>
                    <a:pt x="794" y="3053"/>
                  </a:cubicBezTo>
                  <a:cubicBezTo>
                    <a:pt x="964" y="2911"/>
                    <a:pt x="1153" y="2854"/>
                    <a:pt x="1342" y="2779"/>
                  </a:cubicBezTo>
                  <a:cubicBezTo>
                    <a:pt x="1402" y="2756"/>
                    <a:pt x="1482" y="2788"/>
                    <a:pt x="1531" y="2793"/>
                  </a:cubicBezTo>
                  <a:cubicBezTo>
                    <a:pt x="1633" y="2749"/>
                    <a:pt x="1730" y="2704"/>
                    <a:pt x="1830" y="2666"/>
                  </a:cubicBezTo>
                  <a:cubicBezTo>
                    <a:pt x="2006" y="2599"/>
                    <a:pt x="2189" y="2549"/>
                    <a:pt x="2357" y="2470"/>
                  </a:cubicBezTo>
                  <a:cubicBezTo>
                    <a:pt x="2523" y="2392"/>
                    <a:pt x="2658" y="2265"/>
                    <a:pt x="2860" y="2239"/>
                  </a:cubicBezTo>
                  <a:cubicBezTo>
                    <a:pt x="2980" y="2223"/>
                    <a:pt x="3084" y="2091"/>
                    <a:pt x="3147" y="2046"/>
                  </a:cubicBezTo>
                  <a:cubicBezTo>
                    <a:pt x="3330" y="2046"/>
                    <a:pt x="3509" y="2101"/>
                    <a:pt x="3594" y="2036"/>
                  </a:cubicBezTo>
                  <a:cubicBezTo>
                    <a:pt x="3918" y="1784"/>
                    <a:pt x="4331" y="1761"/>
                    <a:pt x="4676" y="1569"/>
                  </a:cubicBezTo>
                  <a:cubicBezTo>
                    <a:pt x="4814" y="1492"/>
                    <a:pt x="4988" y="1408"/>
                    <a:pt x="5115" y="1601"/>
                  </a:cubicBezTo>
                  <a:cubicBezTo>
                    <a:pt x="5395" y="1429"/>
                    <a:pt x="5685" y="1324"/>
                    <a:pt x="5962" y="1193"/>
                  </a:cubicBezTo>
                  <a:cubicBezTo>
                    <a:pt x="6263" y="1049"/>
                    <a:pt x="6590" y="1022"/>
                    <a:pt x="6892" y="879"/>
                  </a:cubicBezTo>
                  <a:cubicBezTo>
                    <a:pt x="7139" y="761"/>
                    <a:pt x="7449" y="714"/>
                    <a:pt x="7734" y="674"/>
                  </a:cubicBezTo>
                  <a:cubicBezTo>
                    <a:pt x="7894" y="652"/>
                    <a:pt x="7983" y="575"/>
                    <a:pt x="8116" y="483"/>
                  </a:cubicBezTo>
                  <a:cubicBezTo>
                    <a:pt x="8194" y="542"/>
                    <a:pt x="8284" y="608"/>
                    <a:pt x="8385" y="684"/>
                  </a:cubicBezTo>
                  <a:cubicBezTo>
                    <a:pt x="8392" y="611"/>
                    <a:pt x="8398" y="547"/>
                    <a:pt x="8404" y="475"/>
                  </a:cubicBezTo>
                  <a:cubicBezTo>
                    <a:pt x="8801" y="391"/>
                    <a:pt x="9170" y="202"/>
                    <a:pt x="9601" y="307"/>
                  </a:cubicBezTo>
                  <a:cubicBezTo>
                    <a:pt x="9612" y="332"/>
                    <a:pt x="9635" y="380"/>
                    <a:pt x="9660" y="433"/>
                  </a:cubicBezTo>
                  <a:cubicBezTo>
                    <a:pt x="9684" y="412"/>
                    <a:pt x="9707" y="401"/>
                    <a:pt x="9708" y="389"/>
                  </a:cubicBezTo>
                  <a:cubicBezTo>
                    <a:pt x="9713" y="282"/>
                    <a:pt x="9763" y="219"/>
                    <a:pt x="9865" y="178"/>
                  </a:cubicBezTo>
                  <a:cubicBezTo>
                    <a:pt x="10127" y="75"/>
                    <a:pt x="10393" y="1"/>
                    <a:pt x="10691" y="41"/>
                  </a:cubicBezTo>
                  <a:cubicBezTo>
                    <a:pt x="10655" y="58"/>
                    <a:pt x="10622" y="74"/>
                    <a:pt x="10586" y="90"/>
                  </a:cubicBezTo>
                  <a:cubicBezTo>
                    <a:pt x="10674" y="203"/>
                    <a:pt x="10771" y="309"/>
                    <a:pt x="10851" y="428"/>
                  </a:cubicBezTo>
                  <a:cubicBezTo>
                    <a:pt x="10964" y="599"/>
                    <a:pt x="11156" y="455"/>
                    <a:pt x="11307" y="565"/>
                  </a:cubicBezTo>
                  <a:cubicBezTo>
                    <a:pt x="11119" y="736"/>
                    <a:pt x="11195" y="1032"/>
                    <a:pt x="10985" y="1198"/>
                  </a:cubicBezTo>
                  <a:cubicBezTo>
                    <a:pt x="10963" y="1216"/>
                    <a:pt x="10953" y="1265"/>
                    <a:pt x="10933" y="1270"/>
                  </a:cubicBezTo>
                  <a:cubicBezTo>
                    <a:pt x="10726" y="1322"/>
                    <a:pt x="10519" y="1376"/>
                    <a:pt x="10310" y="1413"/>
                  </a:cubicBezTo>
                  <a:cubicBezTo>
                    <a:pt x="10169" y="1438"/>
                    <a:pt x="10028" y="1417"/>
                    <a:pt x="9891" y="1510"/>
                  </a:cubicBezTo>
                  <a:cubicBezTo>
                    <a:pt x="9817" y="1559"/>
                    <a:pt x="9634" y="1461"/>
                    <a:pt x="9573" y="1515"/>
                  </a:cubicBezTo>
                  <a:cubicBezTo>
                    <a:pt x="9483" y="1593"/>
                    <a:pt x="9391" y="1685"/>
                    <a:pt x="9288" y="1663"/>
                  </a:cubicBezTo>
                  <a:cubicBezTo>
                    <a:pt x="8987" y="1598"/>
                    <a:pt x="8762" y="1788"/>
                    <a:pt x="8499" y="1845"/>
                  </a:cubicBezTo>
                  <a:cubicBezTo>
                    <a:pt x="8284" y="1892"/>
                    <a:pt x="8086" y="1964"/>
                    <a:pt x="7888" y="2054"/>
                  </a:cubicBezTo>
                  <a:cubicBezTo>
                    <a:pt x="7727" y="2131"/>
                    <a:pt x="7723" y="1955"/>
                    <a:pt x="7656" y="1799"/>
                  </a:cubicBezTo>
                  <a:cubicBezTo>
                    <a:pt x="7618" y="1940"/>
                    <a:pt x="7598" y="2015"/>
                    <a:pt x="7574" y="2107"/>
                  </a:cubicBezTo>
                  <a:cubicBezTo>
                    <a:pt x="7461" y="2093"/>
                    <a:pt x="7340" y="2078"/>
                    <a:pt x="7202" y="2062"/>
                  </a:cubicBezTo>
                  <a:cubicBezTo>
                    <a:pt x="7113" y="2198"/>
                    <a:pt x="7034" y="2333"/>
                    <a:pt x="6809" y="2305"/>
                  </a:cubicBezTo>
                  <a:cubicBezTo>
                    <a:pt x="6675" y="2289"/>
                    <a:pt x="6523" y="2397"/>
                    <a:pt x="6382" y="2459"/>
                  </a:cubicBezTo>
                  <a:cubicBezTo>
                    <a:pt x="6211" y="2534"/>
                    <a:pt x="6002" y="2525"/>
                    <a:pt x="5812" y="2563"/>
                  </a:cubicBezTo>
                  <a:cubicBezTo>
                    <a:pt x="5752" y="2574"/>
                    <a:pt x="5705" y="2671"/>
                    <a:pt x="5632" y="2578"/>
                  </a:cubicBezTo>
                  <a:cubicBezTo>
                    <a:pt x="5626" y="2568"/>
                    <a:pt x="5553" y="2593"/>
                    <a:pt x="5528" y="2617"/>
                  </a:cubicBezTo>
                  <a:cubicBezTo>
                    <a:pt x="5454" y="2693"/>
                    <a:pt x="5447" y="2866"/>
                    <a:pt x="5272" y="2787"/>
                  </a:cubicBezTo>
                  <a:cubicBezTo>
                    <a:pt x="5257" y="2836"/>
                    <a:pt x="5244" y="2887"/>
                    <a:pt x="5228" y="2940"/>
                  </a:cubicBezTo>
                  <a:cubicBezTo>
                    <a:pt x="5189" y="2880"/>
                    <a:pt x="5152" y="2822"/>
                    <a:pt x="5103" y="2747"/>
                  </a:cubicBezTo>
                  <a:cubicBezTo>
                    <a:pt x="4970" y="2956"/>
                    <a:pt x="4809" y="3011"/>
                    <a:pt x="4556" y="2792"/>
                  </a:cubicBezTo>
                  <a:cubicBezTo>
                    <a:pt x="4492" y="2885"/>
                    <a:pt x="4429" y="2977"/>
                    <a:pt x="4365" y="3068"/>
                  </a:cubicBezTo>
                  <a:cubicBezTo>
                    <a:pt x="4185" y="3171"/>
                    <a:pt x="3956" y="3159"/>
                    <a:pt x="3800" y="3315"/>
                  </a:cubicBezTo>
                  <a:cubicBezTo>
                    <a:pt x="3633" y="3209"/>
                    <a:pt x="3519" y="3461"/>
                    <a:pt x="3329" y="3376"/>
                  </a:cubicBezTo>
                  <a:cubicBezTo>
                    <a:pt x="3225" y="3329"/>
                    <a:pt x="3049" y="3398"/>
                    <a:pt x="2920" y="3452"/>
                  </a:cubicBezTo>
                  <a:close/>
                  <a:moveTo>
                    <a:pt x="10384" y="1000"/>
                  </a:moveTo>
                  <a:cubicBezTo>
                    <a:pt x="10404" y="1038"/>
                    <a:pt x="10445" y="1073"/>
                    <a:pt x="10487" y="1089"/>
                  </a:cubicBezTo>
                  <a:cubicBezTo>
                    <a:pt x="10503" y="1095"/>
                    <a:pt x="10540" y="1051"/>
                    <a:pt x="10597" y="1008"/>
                  </a:cubicBezTo>
                  <a:cubicBezTo>
                    <a:pt x="10520" y="963"/>
                    <a:pt x="10474" y="935"/>
                    <a:pt x="10427" y="907"/>
                  </a:cubicBezTo>
                  <a:cubicBezTo>
                    <a:pt x="10411" y="941"/>
                    <a:pt x="10374" y="983"/>
                    <a:pt x="10384" y="1000"/>
                  </a:cubicBezTo>
                  <a:close/>
                  <a:moveTo>
                    <a:pt x="8198" y="991"/>
                  </a:moveTo>
                  <a:cubicBezTo>
                    <a:pt x="8231" y="1016"/>
                    <a:pt x="8262" y="1046"/>
                    <a:pt x="8299" y="1060"/>
                  </a:cubicBezTo>
                  <a:cubicBezTo>
                    <a:pt x="8307" y="1064"/>
                    <a:pt x="8336" y="1021"/>
                    <a:pt x="8373" y="982"/>
                  </a:cubicBezTo>
                  <a:cubicBezTo>
                    <a:pt x="8326" y="958"/>
                    <a:pt x="8293" y="931"/>
                    <a:pt x="8260" y="930"/>
                  </a:cubicBezTo>
                  <a:cubicBezTo>
                    <a:pt x="8239" y="930"/>
                    <a:pt x="8218" y="970"/>
                    <a:pt x="8198" y="991"/>
                  </a:cubicBezTo>
                  <a:close/>
                  <a:moveTo>
                    <a:pt x="7347" y="918"/>
                  </a:moveTo>
                  <a:cubicBezTo>
                    <a:pt x="7345" y="942"/>
                    <a:pt x="7393" y="994"/>
                    <a:pt x="7414" y="993"/>
                  </a:cubicBezTo>
                  <a:cubicBezTo>
                    <a:pt x="7445" y="989"/>
                    <a:pt x="7472" y="948"/>
                    <a:pt x="7523" y="904"/>
                  </a:cubicBezTo>
                  <a:cubicBezTo>
                    <a:pt x="7477" y="874"/>
                    <a:pt x="7444" y="837"/>
                    <a:pt x="7423" y="844"/>
                  </a:cubicBezTo>
                  <a:cubicBezTo>
                    <a:pt x="7392" y="853"/>
                    <a:pt x="7351" y="890"/>
                    <a:pt x="7347" y="918"/>
                  </a:cubicBezTo>
                  <a:close/>
                  <a:moveTo>
                    <a:pt x="6055" y="1368"/>
                  </a:moveTo>
                  <a:cubicBezTo>
                    <a:pt x="6087" y="1444"/>
                    <a:pt x="6112" y="1505"/>
                    <a:pt x="6137" y="1569"/>
                  </a:cubicBezTo>
                  <a:cubicBezTo>
                    <a:pt x="6223" y="1460"/>
                    <a:pt x="6303" y="1358"/>
                    <a:pt x="6382" y="1258"/>
                  </a:cubicBezTo>
                  <a:cubicBezTo>
                    <a:pt x="6376" y="1246"/>
                    <a:pt x="6369" y="1234"/>
                    <a:pt x="6363" y="1222"/>
                  </a:cubicBezTo>
                  <a:cubicBezTo>
                    <a:pt x="6257" y="1272"/>
                    <a:pt x="6152" y="1322"/>
                    <a:pt x="6055" y="1368"/>
                  </a:cubicBezTo>
                  <a:close/>
                  <a:moveTo>
                    <a:pt x="5785" y="2397"/>
                  </a:moveTo>
                  <a:cubicBezTo>
                    <a:pt x="5879" y="2321"/>
                    <a:pt x="5933" y="2280"/>
                    <a:pt x="6012" y="2215"/>
                  </a:cubicBezTo>
                  <a:cubicBezTo>
                    <a:pt x="5843" y="2160"/>
                    <a:pt x="5778" y="2187"/>
                    <a:pt x="5785" y="2397"/>
                  </a:cubicBezTo>
                  <a:close/>
                  <a:moveTo>
                    <a:pt x="5553" y="1860"/>
                  </a:moveTo>
                  <a:cubicBezTo>
                    <a:pt x="5679" y="1811"/>
                    <a:pt x="5759" y="1777"/>
                    <a:pt x="5843" y="1745"/>
                  </a:cubicBezTo>
                  <a:cubicBezTo>
                    <a:pt x="5820" y="1681"/>
                    <a:pt x="5795" y="1615"/>
                    <a:pt x="5754" y="1501"/>
                  </a:cubicBezTo>
                  <a:cubicBezTo>
                    <a:pt x="5675" y="1642"/>
                    <a:pt x="5623" y="1734"/>
                    <a:pt x="5553" y="1860"/>
                  </a:cubicBezTo>
                  <a:close/>
                  <a:moveTo>
                    <a:pt x="5076" y="1696"/>
                  </a:moveTo>
                  <a:cubicBezTo>
                    <a:pt x="5166" y="1760"/>
                    <a:pt x="5226" y="1802"/>
                    <a:pt x="5335" y="1879"/>
                  </a:cubicBezTo>
                  <a:cubicBezTo>
                    <a:pt x="5291" y="1687"/>
                    <a:pt x="5230" y="1644"/>
                    <a:pt x="5076" y="1696"/>
                  </a:cubicBezTo>
                  <a:close/>
                  <a:moveTo>
                    <a:pt x="4111" y="2136"/>
                  </a:moveTo>
                  <a:cubicBezTo>
                    <a:pt x="4128" y="2144"/>
                    <a:pt x="4144" y="2150"/>
                    <a:pt x="4162" y="2158"/>
                  </a:cubicBezTo>
                  <a:cubicBezTo>
                    <a:pt x="4195" y="2093"/>
                    <a:pt x="4228" y="2029"/>
                    <a:pt x="4262" y="1964"/>
                  </a:cubicBezTo>
                  <a:cubicBezTo>
                    <a:pt x="4237" y="1952"/>
                    <a:pt x="4214" y="1941"/>
                    <a:pt x="4190" y="1928"/>
                  </a:cubicBezTo>
                  <a:cubicBezTo>
                    <a:pt x="4163" y="1996"/>
                    <a:pt x="4137" y="2066"/>
                    <a:pt x="4111" y="2136"/>
                  </a:cubicBezTo>
                  <a:close/>
                  <a:moveTo>
                    <a:pt x="3485" y="2907"/>
                  </a:moveTo>
                  <a:cubicBezTo>
                    <a:pt x="3483" y="2908"/>
                    <a:pt x="3503" y="2958"/>
                    <a:pt x="3507" y="2956"/>
                  </a:cubicBezTo>
                  <a:cubicBezTo>
                    <a:pt x="3556" y="2944"/>
                    <a:pt x="3606" y="2929"/>
                    <a:pt x="3655" y="2913"/>
                  </a:cubicBezTo>
                  <a:cubicBezTo>
                    <a:pt x="3644" y="2889"/>
                    <a:pt x="3636" y="2864"/>
                    <a:pt x="3626" y="2840"/>
                  </a:cubicBezTo>
                  <a:cubicBezTo>
                    <a:pt x="3579" y="2863"/>
                    <a:pt x="3532" y="2884"/>
                    <a:pt x="3485" y="29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7374288" y="2524497"/>
              <a:ext cx="296" cy="338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7" y="0"/>
                  </a:moveTo>
                  <a:cubicBezTo>
                    <a:pt x="6" y="1"/>
                    <a:pt x="3" y="1"/>
                    <a:pt x="3" y="1"/>
                  </a:cubicBezTo>
                  <a:cubicBezTo>
                    <a:pt x="2" y="4"/>
                    <a:pt x="1" y="5"/>
                    <a:pt x="0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7096023" y="2119603"/>
              <a:ext cx="486367" cy="172445"/>
            </a:xfrm>
            <a:custGeom>
              <a:avLst/>
              <a:gdLst/>
              <a:ahLst/>
              <a:cxnLst/>
              <a:rect l="l" t="t" r="r" b="b"/>
              <a:pathLst>
                <a:path w="11496" h="4076" extrusionOk="0">
                  <a:moveTo>
                    <a:pt x="8975" y="737"/>
                  </a:moveTo>
                  <a:lnTo>
                    <a:pt x="8975" y="520"/>
                  </a:lnTo>
                  <a:cubicBezTo>
                    <a:pt x="9163" y="470"/>
                    <a:pt x="9342" y="421"/>
                    <a:pt x="9523" y="379"/>
                  </a:cubicBezTo>
                  <a:cubicBezTo>
                    <a:pt x="9559" y="370"/>
                    <a:pt x="9607" y="375"/>
                    <a:pt x="9642" y="392"/>
                  </a:cubicBezTo>
                  <a:cubicBezTo>
                    <a:pt x="9748" y="445"/>
                    <a:pt x="9813" y="393"/>
                    <a:pt x="9891" y="323"/>
                  </a:cubicBezTo>
                  <a:cubicBezTo>
                    <a:pt x="9991" y="234"/>
                    <a:pt x="10112" y="168"/>
                    <a:pt x="10230" y="87"/>
                  </a:cubicBezTo>
                  <a:cubicBezTo>
                    <a:pt x="10273" y="149"/>
                    <a:pt x="10304" y="196"/>
                    <a:pt x="10347" y="261"/>
                  </a:cubicBezTo>
                  <a:cubicBezTo>
                    <a:pt x="10462" y="172"/>
                    <a:pt x="10566" y="93"/>
                    <a:pt x="10686" y="0"/>
                  </a:cubicBezTo>
                  <a:cubicBezTo>
                    <a:pt x="10759" y="41"/>
                    <a:pt x="10837" y="84"/>
                    <a:pt x="10927" y="136"/>
                  </a:cubicBezTo>
                  <a:cubicBezTo>
                    <a:pt x="10913" y="203"/>
                    <a:pt x="10898" y="266"/>
                    <a:pt x="10882" y="344"/>
                  </a:cubicBezTo>
                  <a:cubicBezTo>
                    <a:pt x="11012" y="318"/>
                    <a:pt x="11118" y="130"/>
                    <a:pt x="11230" y="269"/>
                  </a:cubicBezTo>
                  <a:cubicBezTo>
                    <a:pt x="11191" y="375"/>
                    <a:pt x="11111" y="490"/>
                    <a:pt x="11141" y="542"/>
                  </a:cubicBezTo>
                  <a:cubicBezTo>
                    <a:pt x="11235" y="710"/>
                    <a:pt x="11358" y="475"/>
                    <a:pt x="11495" y="549"/>
                  </a:cubicBezTo>
                  <a:cubicBezTo>
                    <a:pt x="11464" y="670"/>
                    <a:pt x="11455" y="815"/>
                    <a:pt x="11389" y="927"/>
                  </a:cubicBezTo>
                  <a:cubicBezTo>
                    <a:pt x="11321" y="1044"/>
                    <a:pt x="11199" y="1128"/>
                    <a:pt x="11058" y="1202"/>
                  </a:cubicBezTo>
                  <a:cubicBezTo>
                    <a:pt x="11042" y="1292"/>
                    <a:pt x="11026" y="1382"/>
                    <a:pt x="11008" y="1485"/>
                  </a:cubicBezTo>
                  <a:cubicBezTo>
                    <a:pt x="10816" y="1439"/>
                    <a:pt x="10636" y="1379"/>
                    <a:pt x="10492" y="1585"/>
                  </a:cubicBezTo>
                  <a:cubicBezTo>
                    <a:pt x="10466" y="1621"/>
                    <a:pt x="10299" y="1560"/>
                    <a:pt x="10158" y="1538"/>
                  </a:cubicBezTo>
                  <a:cubicBezTo>
                    <a:pt x="9904" y="1748"/>
                    <a:pt x="9543" y="1803"/>
                    <a:pt x="9177" y="1844"/>
                  </a:cubicBezTo>
                  <a:cubicBezTo>
                    <a:pt x="8960" y="1868"/>
                    <a:pt x="8756" y="1910"/>
                    <a:pt x="8549" y="2001"/>
                  </a:cubicBezTo>
                  <a:cubicBezTo>
                    <a:pt x="8331" y="2095"/>
                    <a:pt x="8094" y="2262"/>
                    <a:pt x="7851" y="2089"/>
                  </a:cubicBezTo>
                  <a:cubicBezTo>
                    <a:pt x="7720" y="2184"/>
                    <a:pt x="7602" y="2269"/>
                    <a:pt x="7487" y="2355"/>
                  </a:cubicBezTo>
                  <a:cubicBezTo>
                    <a:pt x="7426" y="2298"/>
                    <a:pt x="7375" y="2251"/>
                    <a:pt x="7327" y="2205"/>
                  </a:cubicBezTo>
                  <a:cubicBezTo>
                    <a:pt x="7229" y="2290"/>
                    <a:pt x="7143" y="2366"/>
                    <a:pt x="7049" y="2447"/>
                  </a:cubicBezTo>
                  <a:cubicBezTo>
                    <a:pt x="7012" y="2399"/>
                    <a:pt x="6984" y="2362"/>
                    <a:pt x="6954" y="2325"/>
                  </a:cubicBezTo>
                  <a:cubicBezTo>
                    <a:pt x="6783" y="2485"/>
                    <a:pt x="6079" y="2814"/>
                    <a:pt x="5882" y="2815"/>
                  </a:cubicBezTo>
                  <a:cubicBezTo>
                    <a:pt x="5830" y="2815"/>
                    <a:pt x="5777" y="2777"/>
                    <a:pt x="5704" y="2747"/>
                  </a:cubicBezTo>
                  <a:cubicBezTo>
                    <a:pt x="5559" y="2815"/>
                    <a:pt x="5413" y="2987"/>
                    <a:pt x="5189" y="2897"/>
                  </a:cubicBezTo>
                  <a:cubicBezTo>
                    <a:pt x="5020" y="3086"/>
                    <a:pt x="4714" y="2973"/>
                    <a:pt x="4584" y="3183"/>
                  </a:cubicBezTo>
                  <a:cubicBezTo>
                    <a:pt x="4427" y="3168"/>
                    <a:pt x="4259" y="2952"/>
                    <a:pt x="4199" y="3261"/>
                  </a:cubicBezTo>
                  <a:cubicBezTo>
                    <a:pt x="4192" y="3295"/>
                    <a:pt x="4066" y="3331"/>
                    <a:pt x="4001" y="3322"/>
                  </a:cubicBezTo>
                  <a:cubicBezTo>
                    <a:pt x="3766" y="3293"/>
                    <a:pt x="3554" y="3310"/>
                    <a:pt x="3387" y="3502"/>
                  </a:cubicBezTo>
                  <a:cubicBezTo>
                    <a:pt x="3368" y="3524"/>
                    <a:pt x="3321" y="3554"/>
                    <a:pt x="3308" y="3546"/>
                  </a:cubicBezTo>
                  <a:cubicBezTo>
                    <a:pt x="3137" y="3439"/>
                    <a:pt x="2996" y="3611"/>
                    <a:pt x="2834" y="3592"/>
                  </a:cubicBezTo>
                  <a:cubicBezTo>
                    <a:pt x="2755" y="3582"/>
                    <a:pt x="2662" y="3605"/>
                    <a:pt x="2593" y="3644"/>
                  </a:cubicBezTo>
                  <a:cubicBezTo>
                    <a:pt x="2317" y="3798"/>
                    <a:pt x="2031" y="3860"/>
                    <a:pt x="1720" y="3789"/>
                  </a:cubicBezTo>
                  <a:cubicBezTo>
                    <a:pt x="1681" y="3779"/>
                    <a:pt x="1612" y="3779"/>
                    <a:pt x="1600" y="3800"/>
                  </a:cubicBezTo>
                  <a:cubicBezTo>
                    <a:pt x="1482" y="3997"/>
                    <a:pt x="1284" y="3972"/>
                    <a:pt x="1100" y="4013"/>
                  </a:cubicBezTo>
                  <a:cubicBezTo>
                    <a:pt x="907" y="4054"/>
                    <a:pt x="911" y="4075"/>
                    <a:pt x="758" y="3960"/>
                  </a:cubicBezTo>
                  <a:cubicBezTo>
                    <a:pt x="649" y="3993"/>
                    <a:pt x="542" y="4024"/>
                    <a:pt x="436" y="4054"/>
                  </a:cubicBezTo>
                  <a:cubicBezTo>
                    <a:pt x="428" y="4039"/>
                    <a:pt x="421" y="4023"/>
                    <a:pt x="412" y="4006"/>
                  </a:cubicBezTo>
                  <a:cubicBezTo>
                    <a:pt x="461" y="3965"/>
                    <a:pt x="509" y="3921"/>
                    <a:pt x="558" y="3879"/>
                  </a:cubicBezTo>
                  <a:cubicBezTo>
                    <a:pt x="553" y="3867"/>
                    <a:pt x="550" y="3852"/>
                    <a:pt x="544" y="3840"/>
                  </a:cubicBezTo>
                  <a:cubicBezTo>
                    <a:pt x="431" y="3868"/>
                    <a:pt x="317" y="3895"/>
                    <a:pt x="175" y="3931"/>
                  </a:cubicBezTo>
                  <a:cubicBezTo>
                    <a:pt x="133" y="3873"/>
                    <a:pt x="76" y="3795"/>
                    <a:pt x="1" y="3691"/>
                  </a:cubicBezTo>
                  <a:cubicBezTo>
                    <a:pt x="81" y="3678"/>
                    <a:pt x="128" y="3670"/>
                    <a:pt x="192" y="3659"/>
                  </a:cubicBezTo>
                  <a:cubicBezTo>
                    <a:pt x="175" y="3605"/>
                    <a:pt x="157" y="3553"/>
                    <a:pt x="152" y="3537"/>
                  </a:cubicBezTo>
                  <a:cubicBezTo>
                    <a:pt x="240" y="3482"/>
                    <a:pt x="357" y="3453"/>
                    <a:pt x="383" y="3387"/>
                  </a:cubicBezTo>
                  <a:cubicBezTo>
                    <a:pt x="463" y="3184"/>
                    <a:pt x="607" y="3208"/>
                    <a:pt x="763" y="3239"/>
                  </a:cubicBezTo>
                  <a:cubicBezTo>
                    <a:pt x="761" y="3240"/>
                    <a:pt x="761" y="3242"/>
                    <a:pt x="760" y="3243"/>
                  </a:cubicBezTo>
                  <a:cubicBezTo>
                    <a:pt x="761" y="3246"/>
                    <a:pt x="761" y="3247"/>
                    <a:pt x="763" y="3250"/>
                  </a:cubicBezTo>
                  <a:cubicBezTo>
                    <a:pt x="702" y="3377"/>
                    <a:pt x="704" y="3381"/>
                    <a:pt x="871" y="3492"/>
                  </a:cubicBezTo>
                  <a:cubicBezTo>
                    <a:pt x="822" y="3381"/>
                    <a:pt x="792" y="3314"/>
                    <a:pt x="763" y="3250"/>
                  </a:cubicBezTo>
                  <a:cubicBezTo>
                    <a:pt x="764" y="3247"/>
                    <a:pt x="765" y="3245"/>
                    <a:pt x="769" y="3240"/>
                  </a:cubicBezTo>
                  <a:cubicBezTo>
                    <a:pt x="766" y="3240"/>
                    <a:pt x="765" y="3240"/>
                    <a:pt x="763" y="3239"/>
                  </a:cubicBezTo>
                  <a:cubicBezTo>
                    <a:pt x="937" y="2903"/>
                    <a:pt x="1297" y="2820"/>
                    <a:pt x="1592" y="2651"/>
                  </a:cubicBezTo>
                  <a:cubicBezTo>
                    <a:pt x="1631" y="2627"/>
                    <a:pt x="1713" y="2683"/>
                    <a:pt x="1770" y="2673"/>
                  </a:cubicBezTo>
                  <a:cubicBezTo>
                    <a:pt x="1802" y="2667"/>
                    <a:pt x="1823" y="2601"/>
                    <a:pt x="1857" y="2550"/>
                  </a:cubicBezTo>
                  <a:cubicBezTo>
                    <a:pt x="1900" y="2601"/>
                    <a:pt x="1930" y="2637"/>
                    <a:pt x="1968" y="2683"/>
                  </a:cubicBezTo>
                  <a:cubicBezTo>
                    <a:pt x="2124" y="2604"/>
                    <a:pt x="2276" y="2510"/>
                    <a:pt x="2442" y="2448"/>
                  </a:cubicBezTo>
                  <a:cubicBezTo>
                    <a:pt x="2600" y="2387"/>
                    <a:pt x="2735" y="2253"/>
                    <a:pt x="2938" y="2304"/>
                  </a:cubicBezTo>
                  <a:cubicBezTo>
                    <a:pt x="3012" y="2323"/>
                    <a:pt x="3142" y="2270"/>
                    <a:pt x="3193" y="2208"/>
                  </a:cubicBezTo>
                  <a:cubicBezTo>
                    <a:pt x="3340" y="2023"/>
                    <a:pt x="3569" y="1992"/>
                    <a:pt x="3751" y="1969"/>
                  </a:cubicBezTo>
                  <a:cubicBezTo>
                    <a:pt x="3976" y="1939"/>
                    <a:pt x="4170" y="1833"/>
                    <a:pt x="4391" y="1798"/>
                  </a:cubicBezTo>
                  <a:cubicBezTo>
                    <a:pt x="4553" y="1773"/>
                    <a:pt x="4693" y="1650"/>
                    <a:pt x="4881" y="1729"/>
                  </a:cubicBezTo>
                  <a:cubicBezTo>
                    <a:pt x="4926" y="1746"/>
                    <a:pt x="5009" y="1672"/>
                    <a:pt x="5096" y="1631"/>
                  </a:cubicBezTo>
                  <a:cubicBezTo>
                    <a:pt x="5230" y="1631"/>
                    <a:pt x="5119" y="1938"/>
                    <a:pt x="5359" y="1855"/>
                  </a:cubicBezTo>
                  <a:cubicBezTo>
                    <a:pt x="5360" y="1594"/>
                    <a:pt x="5521" y="1482"/>
                    <a:pt x="5780" y="1460"/>
                  </a:cubicBezTo>
                  <a:cubicBezTo>
                    <a:pt x="5850" y="1454"/>
                    <a:pt x="5913" y="1376"/>
                    <a:pt x="5984" y="1341"/>
                  </a:cubicBezTo>
                  <a:cubicBezTo>
                    <a:pt x="6035" y="1317"/>
                    <a:pt x="6095" y="1309"/>
                    <a:pt x="6157" y="1292"/>
                  </a:cubicBezTo>
                  <a:cubicBezTo>
                    <a:pt x="6167" y="1386"/>
                    <a:pt x="6173" y="1457"/>
                    <a:pt x="6181" y="1530"/>
                  </a:cubicBezTo>
                  <a:cubicBezTo>
                    <a:pt x="6203" y="1538"/>
                    <a:pt x="6225" y="1544"/>
                    <a:pt x="6246" y="1553"/>
                  </a:cubicBezTo>
                  <a:cubicBezTo>
                    <a:pt x="6301" y="1455"/>
                    <a:pt x="6339" y="1339"/>
                    <a:pt x="6417" y="1264"/>
                  </a:cubicBezTo>
                  <a:cubicBezTo>
                    <a:pt x="6496" y="1189"/>
                    <a:pt x="6615" y="1153"/>
                    <a:pt x="6730" y="1094"/>
                  </a:cubicBezTo>
                  <a:cubicBezTo>
                    <a:pt x="6789" y="1268"/>
                    <a:pt x="6952" y="1283"/>
                    <a:pt x="7001" y="1183"/>
                  </a:cubicBezTo>
                  <a:cubicBezTo>
                    <a:pt x="7094" y="992"/>
                    <a:pt x="7277" y="1061"/>
                    <a:pt x="7404" y="979"/>
                  </a:cubicBezTo>
                  <a:cubicBezTo>
                    <a:pt x="7531" y="897"/>
                    <a:pt x="7706" y="897"/>
                    <a:pt x="7846" y="830"/>
                  </a:cubicBezTo>
                  <a:cubicBezTo>
                    <a:pt x="8070" y="725"/>
                    <a:pt x="8288" y="782"/>
                    <a:pt x="8523" y="815"/>
                  </a:cubicBezTo>
                  <a:cubicBezTo>
                    <a:pt x="8541" y="972"/>
                    <a:pt x="8559" y="1128"/>
                    <a:pt x="8578" y="1285"/>
                  </a:cubicBezTo>
                  <a:cubicBezTo>
                    <a:pt x="8576" y="1060"/>
                    <a:pt x="8812" y="860"/>
                    <a:pt x="8638" y="627"/>
                  </a:cubicBezTo>
                  <a:cubicBezTo>
                    <a:pt x="8826" y="438"/>
                    <a:pt x="8838" y="739"/>
                    <a:pt x="8975" y="737"/>
                  </a:cubicBezTo>
                  <a:close/>
                  <a:moveTo>
                    <a:pt x="5854" y="1762"/>
                  </a:moveTo>
                  <a:cubicBezTo>
                    <a:pt x="5772" y="1822"/>
                    <a:pt x="5709" y="1867"/>
                    <a:pt x="5637" y="1918"/>
                  </a:cubicBezTo>
                  <a:cubicBezTo>
                    <a:pt x="5817" y="1911"/>
                    <a:pt x="5817" y="1911"/>
                    <a:pt x="5854" y="1762"/>
                  </a:cubicBezTo>
                  <a:close/>
                  <a:moveTo>
                    <a:pt x="6224" y="1685"/>
                  </a:moveTo>
                  <a:cubicBezTo>
                    <a:pt x="6158" y="1709"/>
                    <a:pt x="6105" y="1729"/>
                    <a:pt x="6004" y="1766"/>
                  </a:cubicBezTo>
                  <a:cubicBezTo>
                    <a:pt x="6163" y="1831"/>
                    <a:pt x="6163" y="1831"/>
                    <a:pt x="6224" y="1685"/>
                  </a:cubicBezTo>
                  <a:close/>
                  <a:moveTo>
                    <a:pt x="6523" y="2195"/>
                  </a:moveTo>
                  <a:cubicBezTo>
                    <a:pt x="6292" y="2069"/>
                    <a:pt x="6193" y="2210"/>
                    <a:pt x="6130" y="2403"/>
                  </a:cubicBezTo>
                  <a:cubicBezTo>
                    <a:pt x="6254" y="2339"/>
                    <a:pt x="6376" y="2274"/>
                    <a:pt x="6523" y="2195"/>
                  </a:cubicBezTo>
                  <a:close/>
                  <a:moveTo>
                    <a:pt x="7828" y="1539"/>
                  </a:moveTo>
                  <a:cubicBezTo>
                    <a:pt x="7834" y="1354"/>
                    <a:pt x="7736" y="1370"/>
                    <a:pt x="7657" y="1365"/>
                  </a:cubicBezTo>
                  <a:cubicBezTo>
                    <a:pt x="7645" y="1364"/>
                    <a:pt x="7632" y="1388"/>
                    <a:pt x="7600" y="1422"/>
                  </a:cubicBezTo>
                  <a:cubicBezTo>
                    <a:pt x="7673" y="1460"/>
                    <a:pt x="7737" y="1494"/>
                    <a:pt x="7828" y="1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6926831" y="1725413"/>
              <a:ext cx="451336" cy="178284"/>
            </a:xfrm>
            <a:custGeom>
              <a:avLst/>
              <a:gdLst/>
              <a:ahLst/>
              <a:cxnLst/>
              <a:rect l="l" t="t" r="r" b="b"/>
              <a:pathLst>
                <a:path w="10668" h="4214" extrusionOk="0">
                  <a:moveTo>
                    <a:pt x="1638" y="4049"/>
                  </a:moveTo>
                  <a:cubicBezTo>
                    <a:pt x="1247" y="4107"/>
                    <a:pt x="856" y="4158"/>
                    <a:pt x="447" y="4214"/>
                  </a:cubicBezTo>
                  <a:cubicBezTo>
                    <a:pt x="417" y="4119"/>
                    <a:pt x="253" y="4088"/>
                    <a:pt x="339" y="3941"/>
                  </a:cubicBezTo>
                  <a:cubicBezTo>
                    <a:pt x="287" y="3957"/>
                    <a:pt x="259" y="3775"/>
                    <a:pt x="184" y="3920"/>
                  </a:cubicBezTo>
                  <a:cubicBezTo>
                    <a:pt x="181" y="3925"/>
                    <a:pt x="65" y="3894"/>
                    <a:pt x="38" y="3856"/>
                  </a:cubicBezTo>
                  <a:cubicBezTo>
                    <a:pt x="1" y="3804"/>
                    <a:pt x="6" y="3737"/>
                    <a:pt x="101" y="3719"/>
                  </a:cubicBezTo>
                  <a:cubicBezTo>
                    <a:pt x="133" y="3712"/>
                    <a:pt x="182" y="3645"/>
                    <a:pt x="181" y="3644"/>
                  </a:cubicBezTo>
                  <a:cubicBezTo>
                    <a:pt x="44" y="3484"/>
                    <a:pt x="287" y="3482"/>
                    <a:pt x="292" y="3378"/>
                  </a:cubicBezTo>
                  <a:cubicBezTo>
                    <a:pt x="294" y="3332"/>
                    <a:pt x="360" y="3288"/>
                    <a:pt x="402" y="3250"/>
                  </a:cubicBezTo>
                  <a:cubicBezTo>
                    <a:pt x="430" y="3224"/>
                    <a:pt x="466" y="3198"/>
                    <a:pt x="503" y="3189"/>
                  </a:cubicBezTo>
                  <a:cubicBezTo>
                    <a:pt x="538" y="3180"/>
                    <a:pt x="595" y="3207"/>
                    <a:pt x="616" y="3189"/>
                  </a:cubicBezTo>
                  <a:cubicBezTo>
                    <a:pt x="809" y="3020"/>
                    <a:pt x="1046" y="2994"/>
                    <a:pt x="1283" y="2948"/>
                  </a:cubicBezTo>
                  <a:cubicBezTo>
                    <a:pt x="1376" y="2930"/>
                    <a:pt x="1451" y="2830"/>
                    <a:pt x="1565" y="2888"/>
                  </a:cubicBezTo>
                  <a:lnTo>
                    <a:pt x="1634" y="2752"/>
                  </a:lnTo>
                  <a:cubicBezTo>
                    <a:pt x="1725" y="2784"/>
                    <a:pt x="1817" y="2816"/>
                    <a:pt x="1954" y="2866"/>
                  </a:cubicBezTo>
                  <a:cubicBezTo>
                    <a:pt x="1914" y="2767"/>
                    <a:pt x="1892" y="2713"/>
                    <a:pt x="1852" y="2618"/>
                  </a:cubicBezTo>
                  <a:cubicBezTo>
                    <a:pt x="1941" y="2686"/>
                    <a:pt x="1999" y="2732"/>
                    <a:pt x="2080" y="2795"/>
                  </a:cubicBezTo>
                  <a:cubicBezTo>
                    <a:pt x="2137" y="2701"/>
                    <a:pt x="2149" y="2611"/>
                    <a:pt x="2300" y="2596"/>
                  </a:cubicBezTo>
                  <a:cubicBezTo>
                    <a:pt x="2503" y="2576"/>
                    <a:pt x="2696" y="2430"/>
                    <a:pt x="2890" y="2331"/>
                  </a:cubicBezTo>
                  <a:cubicBezTo>
                    <a:pt x="3159" y="2192"/>
                    <a:pt x="3159" y="2190"/>
                    <a:pt x="3368" y="2450"/>
                  </a:cubicBezTo>
                  <a:lnTo>
                    <a:pt x="3368" y="2145"/>
                  </a:lnTo>
                  <a:cubicBezTo>
                    <a:pt x="3515" y="2163"/>
                    <a:pt x="3655" y="2180"/>
                    <a:pt x="3799" y="2196"/>
                  </a:cubicBezTo>
                  <a:cubicBezTo>
                    <a:pt x="3819" y="2142"/>
                    <a:pt x="3843" y="2077"/>
                    <a:pt x="3882" y="1980"/>
                  </a:cubicBezTo>
                  <a:cubicBezTo>
                    <a:pt x="3970" y="2077"/>
                    <a:pt x="4036" y="2150"/>
                    <a:pt x="4129" y="2251"/>
                  </a:cubicBezTo>
                  <a:cubicBezTo>
                    <a:pt x="4097" y="2162"/>
                    <a:pt x="4076" y="2109"/>
                    <a:pt x="4055" y="2054"/>
                  </a:cubicBezTo>
                  <a:cubicBezTo>
                    <a:pt x="4137" y="1942"/>
                    <a:pt x="4203" y="1811"/>
                    <a:pt x="4379" y="1869"/>
                  </a:cubicBezTo>
                  <a:cubicBezTo>
                    <a:pt x="4495" y="1703"/>
                    <a:pt x="4697" y="1751"/>
                    <a:pt x="4853" y="1687"/>
                  </a:cubicBezTo>
                  <a:cubicBezTo>
                    <a:pt x="4934" y="1655"/>
                    <a:pt x="5019" y="1536"/>
                    <a:pt x="5138" y="1652"/>
                  </a:cubicBezTo>
                  <a:cubicBezTo>
                    <a:pt x="5156" y="1670"/>
                    <a:pt x="5297" y="1581"/>
                    <a:pt x="5366" y="1521"/>
                  </a:cubicBezTo>
                  <a:cubicBezTo>
                    <a:pt x="5514" y="1396"/>
                    <a:pt x="5666" y="1351"/>
                    <a:pt x="5801" y="1425"/>
                  </a:cubicBezTo>
                  <a:cubicBezTo>
                    <a:pt x="5889" y="1346"/>
                    <a:pt x="5962" y="1225"/>
                    <a:pt x="6022" y="1232"/>
                  </a:cubicBezTo>
                  <a:cubicBezTo>
                    <a:pt x="6254" y="1255"/>
                    <a:pt x="6434" y="1112"/>
                    <a:pt x="6644" y="1067"/>
                  </a:cubicBezTo>
                  <a:cubicBezTo>
                    <a:pt x="6869" y="1019"/>
                    <a:pt x="7084" y="900"/>
                    <a:pt x="7290" y="788"/>
                  </a:cubicBezTo>
                  <a:cubicBezTo>
                    <a:pt x="7394" y="730"/>
                    <a:pt x="7545" y="863"/>
                    <a:pt x="7606" y="692"/>
                  </a:cubicBezTo>
                  <a:cubicBezTo>
                    <a:pt x="7799" y="785"/>
                    <a:pt x="7931" y="638"/>
                    <a:pt x="8085" y="573"/>
                  </a:cubicBezTo>
                  <a:cubicBezTo>
                    <a:pt x="8130" y="555"/>
                    <a:pt x="8189" y="580"/>
                    <a:pt x="8283" y="589"/>
                  </a:cubicBezTo>
                  <a:cubicBezTo>
                    <a:pt x="8389" y="438"/>
                    <a:pt x="8562" y="333"/>
                    <a:pt x="8804" y="412"/>
                  </a:cubicBezTo>
                  <a:cubicBezTo>
                    <a:pt x="8835" y="422"/>
                    <a:pt x="8881" y="395"/>
                    <a:pt x="8919" y="382"/>
                  </a:cubicBezTo>
                  <a:cubicBezTo>
                    <a:pt x="9012" y="348"/>
                    <a:pt x="9104" y="291"/>
                    <a:pt x="9199" y="280"/>
                  </a:cubicBezTo>
                  <a:cubicBezTo>
                    <a:pt x="9286" y="270"/>
                    <a:pt x="9361" y="286"/>
                    <a:pt x="9401" y="179"/>
                  </a:cubicBezTo>
                  <a:cubicBezTo>
                    <a:pt x="9412" y="149"/>
                    <a:pt x="9485" y="140"/>
                    <a:pt x="9530" y="125"/>
                  </a:cubicBezTo>
                  <a:cubicBezTo>
                    <a:pt x="9598" y="103"/>
                    <a:pt x="9667" y="83"/>
                    <a:pt x="9745" y="59"/>
                  </a:cubicBezTo>
                  <a:cubicBezTo>
                    <a:pt x="9762" y="88"/>
                    <a:pt x="9788" y="129"/>
                    <a:pt x="9822" y="182"/>
                  </a:cubicBezTo>
                  <a:cubicBezTo>
                    <a:pt x="9911" y="133"/>
                    <a:pt x="9996" y="86"/>
                    <a:pt x="10146" y="0"/>
                  </a:cubicBezTo>
                  <a:cubicBezTo>
                    <a:pt x="10106" y="143"/>
                    <a:pt x="10090" y="205"/>
                    <a:pt x="10070" y="276"/>
                  </a:cubicBezTo>
                  <a:cubicBezTo>
                    <a:pt x="10158" y="300"/>
                    <a:pt x="10247" y="322"/>
                    <a:pt x="10348" y="349"/>
                  </a:cubicBezTo>
                  <a:cubicBezTo>
                    <a:pt x="10320" y="420"/>
                    <a:pt x="10296" y="482"/>
                    <a:pt x="10262" y="568"/>
                  </a:cubicBezTo>
                  <a:cubicBezTo>
                    <a:pt x="10396" y="567"/>
                    <a:pt x="10528" y="453"/>
                    <a:pt x="10601" y="633"/>
                  </a:cubicBezTo>
                  <a:cubicBezTo>
                    <a:pt x="10668" y="796"/>
                    <a:pt x="10648" y="903"/>
                    <a:pt x="10534" y="1047"/>
                  </a:cubicBezTo>
                  <a:cubicBezTo>
                    <a:pt x="10453" y="1150"/>
                    <a:pt x="10372" y="1222"/>
                    <a:pt x="10239" y="1235"/>
                  </a:cubicBezTo>
                  <a:cubicBezTo>
                    <a:pt x="10189" y="1240"/>
                    <a:pt x="10143" y="1281"/>
                    <a:pt x="10096" y="1306"/>
                  </a:cubicBezTo>
                  <a:cubicBezTo>
                    <a:pt x="9948" y="1385"/>
                    <a:pt x="9896" y="1586"/>
                    <a:pt x="9660" y="1575"/>
                  </a:cubicBezTo>
                  <a:cubicBezTo>
                    <a:pt x="9494" y="1568"/>
                    <a:pt x="9320" y="1688"/>
                    <a:pt x="9152" y="1756"/>
                  </a:cubicBezTo>
                  <a:cubicBezTo>
                    <a:pt x="9059" y="1794"/>
                    <a:pt x="8958" y="1891"/>
                    <a:pt x="8881" y="1875"/>
                  </a:cubicBezTo>
                  <a:cubicBezTo>
                    <a:pt x="8485" y="1784"/>
                    <a:pt x="8197" y="2122"/>
                    <a:pt x="7813" y="2110"/>
                  </a:cubicBezTo>
                  <a:cubicBezTo>
                    <a:pt x="7533" y="2102"/>
                    <a:pt x="7248" y="2187"/>
                    <a:pt x="6969" y="2253"/>
                  </a:cubicBezTo>
                  <a:cubicBezTo>
                    <a:pt x="6795" y="2292"/>
                    <a:pt x="6589" y="2303"/>
                    <a:pt x="6503" y="2511"/>
                  </a:cubicBezTo>
                  <a:cubicBezTo>
                    <a:pt x="6499" y="2521"/>
                    <a:pt x="6493" y="2531"/>
                    <a:pt x="6484" y="2535"/>
                  </a:cubicBezTo>
                  <a:cubicBezTo>
                    <a:pt x="6338" y="2608"/>
                    <a:pt x="6156" y="2576"/>
                    <a:pt x="6027" y="2641"/>
                  </a:cubicBezTo>
                  <a:cubicBezTo>
                    <a:pt x="5911" y="2703"/>
                    <a:pt x="5807" y="2795"/>
                    <a:pt x="5668" y="2811"/>
                  </a:cubicBezTo>
                  <a:cubicBezTo>
                    <a:pt x="5475" y="2833"/>
                    <a:pt x="5456" y="2839"/>
                    <a:pt x="5265" y="2998"/>
                  </a:cubicBezTo>
                  <a:cubicBezTo>
                    <a:pt x="5244" y="2947"/>
                    <a:pt x="5223" y="2894"/>
                    <a:pt x="5181" y="2789"/>
                  </a:cubicBezTo>
                  <a:cubicBezTo>
                    <a:pt x="5134" y="2895"/>
                    <a:pt x="5108" y="2952"/>
                    <a:pt x="5074" y="3026"/>
                  </a:cubicBezTo>
                  <a:cubicBezTo>
                    <a:pt x="5082" y="3024"/>
                    <a:pt x="5061" y="3037"/>
                    <a:pt x="5048" y="3032"/>
                  </a:cubicBezTo>
                  <a:cubicBezTo>
                    <a:pt x="4946" y="2988"/>
                    <a:pt x="4841" y="2901"/>
                    <a:pt x="4763" y="3074"/>
                  </a:cubicBezTo>
                  <a:cubicBezTo>
                    <a:pt x="4749" y="3107"/>
                    <a:pt x="4677" y="3118"/>
                    <a:pt x="4630" y="3130"/>
                  </a:cubicBezTo>
                  <a:cubicBezTo>
                    <a:pt x="4546" y="3154"/>
                    <a:pt x="4459" y="3171"/>
                    <a:pt x="4374" y="3188"/>
                  </a:cubicBezTo>
                  <a:cubicBezTo>
                    <a:pt x="4303" y="3204"/>
                    <a:pt x="4228" y="3238"/>
                    <a:pt x="4162" y="3227"/>
                  </a:cubicBezTo>
                  <a:cubicBezTo>
                    <a:pt x="3975" y="3192"/>
                    <a:pt x="3860" y="3331"/>
                    <a:pt x="3714" y="3394"/>
                  </a:cubicBezTo>
                  <a:cubicBezTo>
                    <a:pt x="3623" y="3432"/>
                    <a:pt x="3547" y="3513"/>
                    <a:pt x="3456" y="3540"/>
                  </a:cubicBezTo>
                  <a:cubicBezTo>
                    <a:pt x="3256" y="3597"/>
                    <a:pt x="3051" y="3630"/>
                    <a:pt x="2848" y="3675"/>
                  </a:cubicBezTo>
                  <a:cubicBezTo>
                    <a:pt x="2818" y="3681"/>
                    <a:pt x="2776" y="3677"/>
                    <a:pt x="2759" y="3697"/>
                  </a:cubicBezTo>
                  <a:cubicBezTo>
                    <a:pt x="2515" y="3953"/>
                    <a:pt x="2195" y="3957"/>
                    <a:pt x="1875" y="3975"/>
                  </a:cubicBezTo>
                  <a:cubicBezTo>
                    <a:pt x="1796" y="3979"/>
                    <a:pt x="1720" y="4035"/>
                    <a:pt x="1638" y="4049"/>
                  </a:cubicBezTo>
                  <a:close/>
                  <a:moveTo>
                    <a:pt x="9558" y="442"/>
                  </a:moveTo>
                  <a:cubicBezTo>
                    <a:pt x="9682" y="527"/>
                    <a:pt x="9740" y="468"/>
                    <a:pt x="9781" y="388"/>
                  </a:cubicBezTo>
                  <a:cubicBezTo>
                    <a:pt x="9791" y="371"/>
                    <a:pt x="9760" y="336"/>
                    <a:pt x="9749" y="308"/>
                  </a:cubicBezTo>
                  <a:cubicBezTo>
                    <a:pt x="9689" y="350"/>
                    <a:pt x="9629" y="393"/>
                    <a:pt x="9558" y="442"/>
                  </a:cubicBezTo>
                  <a:close/>
                  <a:moveTo>
                    <a:pt x="6180" y="2224"/>
                  </a:moveTo>
                  <a:cubicBezTo>
                    <a:pt x="6179" y="2243"/>
                    <a:pt x="6212" y="2280"/>
                    <a:pt x="6232" y="2283"/>
                  </a:cubicBezTo>
                  <a:cubicBezTo>
                    <a:pt x="6255" y="2285"/>
                    <a:pt x="6285" y="2259"/>
                    <a:pt x="6323" y="2239"/>
                  </a:cubicBezTo>
                  <a:cubicBezTo>
                    <a:pt x="6273" y="2194"/>
                    <a:pt x="6253" y="2177"/>
                    <a:pt x="6232" y="2159"/>
                  </a:cubicBezTo>
                  <a:cubicBezTo>
                    <a:pt x="6213" y="2181"/>
                    <a:pt x="6180" y="2202"/>
                    <a:pt x="6180" y="2224"/>
                  </a:cubicBezTo>
                  <a:close/>
                  <a:moveTo>
                    <a:pt x="5325" y="1867"/>
                  </a:moveTo>
                  <a:cubicBezTo>
                    <a:pt x="5338" y="2013"/>
                    <a:pt x="5338" y="2013"/>
                    <a:pt x="5494" y="1971"/>
                  </a:cubicBezTo>
                  <a:cubicBezTo>
                    <a:pt x="5426" y="1930"/>
                    <a:pt x="5380" y="1901"/>
                    <a:pt x="5325" y="1867"/>
                  </a:cubicBezTo>
                  <a:close/>
                  <a:moveTo>
                    <a:pt x="4727" y="2649"/>
                  </a:moveTo>
                  <a:cubicBezTo>
                    <a:pt x="4732" y="2670"/>
                    <a:pt x="4738" y="2689"/>
                    <a:pt x="4744" y="2710"/>
                  </a:cubicBezTo>
                  <a:cubicBezTo>
                    <a:pt x="4790" y="2696"/>
                    <a:pt x="4838" y="2681"/>
                    <a:pt x="4887" y="2668"/>
                  </a:cubicBezTo>
                  <a:cubicBezTo>
                    <a:pt x="4879" y="2650"/>
                    <a:pt x="4870" y="2616"/>
                    <a:pt x="4866" y="2617"/>
                  </a:cubicBezTo>
                  <a:cubicBezTo>
                    <a:pt x="4818" y="2624"/>
                    <a:pt x="4773" y="2637"/>
                    <a:pt x="4727" y="2649"/>
                  </a:cubicBezTo>
                  <a:close/>
                  <a:moveTo>
                    <a:pt x="1684" y="2909"/>
                  </a:moveTo>
                  <a:cubicBezTo>
                    <a:pt x="1700" y="3036"/>
                    <a:pt x="1710" y="3133"/>
                    <a:pt x="1722" y="3231"/>
                  </a:cubicBezTo>
                  <a:cubicBezTo>
                    <a:pt x="1887" y="3034"/>
                    <a:pt x="1887" y="3034"/>
                    <a:pt x="1684" y="2909"/>
                  </a:cubicBezTo>
                  <a:close/>
                  <a:moveTo>
                    <a:pt x="1220" y="3279"/>
                  </a:moveTo>
                  <a:lnTo>
                    <a:pt x="1345" y="3205"/>
                  </a:lnTo>
                  <a:cubicBezTo>
                    <a:pt x="1305" y="3176"/>
                    <a:pt x="1265" y="3149"/>
                    <a:pt x="1204" y="3106"/>
                  </a:cubicBezTo>
                  <a:cubicBezTo>
                    <a:pt x="1211" y="3186"/>
                    <a:pt x="1216" y="3234"/>
                    <a:pt x="1220" y="3279"/>
                  </a:cubicBezTo>
                  <a:cubicBezTo>
                    <a:pt x="1217" y="3280"/>
                    <a:pt x="1212" y="3283"/>
                    <a:pt x="1210" y="3284"/>
                  </a:cubicBezTo>
                  <a:cubicBezTo>
                    <a:pt x="1207" y="3286"/>
                    <a:pt x="1205" y="3288"/>
                    <a:pt x="1204" y="3291"/>
                  </a:cubicBezTo>
                  <a:cubicBezTo>
                    <a:pt x="1098" y="3270"/>
                    <a:pt x="993" y="3249"/>
                    <a:pt x="888" y="3228"/>
                  </a:cubicBezTo>
                  <a:cubicBezTo>
                    <a:pt x="989" y="3267"/>
                    <a:pt x="1086" y="3423"/>
                    <a:pt x="1204" y="3291"/>
                  </a:cubicBezTo>
                  <a:cubicBezTo>
                    <a:pt x="1209" y="3292"/>
                    <a:pt x="1216" y="3293"/>
                    <a:pt x="1222" y="3295"/>
                  </a:cubicBezTo>
                  <a:cubicBezTo>
                    <a:pt x="1221" y="3289"/>
                    <a:pt x="1220" y="3284"/>
                    <a:pt x="1220" y="32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007768" y="2014635"/>
              <a:ext cx="461829" cy="180145"/>
            </a:xfrm>
            <a:custGeom>
              <a:avLst/>
              <a:gdLst/>
              <a:ahLst/>
              <a:cxnLst/>
              <a:rect l="l" t="t" r="r" b="b"/>
              <a:pathLst>
                <a:path w="10916" h="4258" extrusionOk="0">
                  <a:moveTo>
                    <a:pt x="10398" y="50"/>
                  </a:moveTo>
                  <a:cubicBezTo>
                    <a:pt x="10373" y="108"/>
                    <a:pt x="10348" y="164"/>
                    <a:pt x="10316" y="241"/>
                  </a:cubicBezTo>
                  <a:cubicBezTo>
                    <a:pt x="10386" y="253"/>
                    <a:pt x="10451" y="266"/>
                    <a:pt x="10521" y="277"/>
                  </a:cubicBezTo>
                  <a:cubicBezTo>
                    <a:pt x="10516" y="381"/>
                    <a:pt x="10511" y="481"/>
                    <a:pt x="10505" y="586"/>
                  </a:cubicBezTo>
                  <a:cubicBezTo>
                    <a:pt x="10462" y="637"/>
                    <a:pt x="10250" y="526"/>
                    <a:pt x="10352" y="741"/>
                  </a:cubicBezTo>
                  <a:cubicBezTo>
                    <a:pt x="10394" y="719"/>
                    <a:pt x="10437" y="698"/>
                    <a:pt x="10483" y="673"/>
                  </a:cubicBezTo>
                  <a:cubicBezTo>
                    <a:pt x="10529" y="751"/>
                    <a:pt x="10577" y="830"/>
                    <a:pt x="10624" y="908"/>
                  </a:cubicBezTo>
                  <a:lnTo>
                    <a:pt x="10675" y="884"/>
                  </a:lnTo>
                  <a:cubicBezTo>
                    <a:pt x="10644" y="783"/>
                    <a:pt x="10612" y="680"/>
                    <a:pt x="10567" y="540"/>
                  </a:cubicBezTo>
                  <a:cubicBezTo>
                    <a:pt x="10659" y="508"/>
                    <a:pt x="10752" y="474"/>
                    <a:pt x="10847" y="441"/>
                  </a:cubicBezTo>
                  <a:cubicBezTo>
                    <a:pt x="10865" y="467"/>
                    <a:pt x="10883" y="493"/>
                    <a:pt x="10899" y="519"/>
                  </a:cubicBezTo>
                  <a:cubicBezTo>
                    <a:pt x="10844" y="543"/>
                    <a:pt x="10790" y="566"/>
                    <a:pt x="10696" y="606"/>
                  </a:cubicBezTo>
                  <a:cubicBezTo>
                    <a:pt x="10808" y="647"/>
                    <a:pt x="10860" y="667"/>
                    <a:pt x="10916" y="688"/>
                  </a:cubicBezTo>
                  <a:cubicBezTo>
                    <a:pt x="10911" y="704"/>
                    <a:pt x="10908" y="721"/>
                    <a:pt x="10899" y="735"/>
                  </a:cubicBezTo>
                  <a:cubicBezTo>
                    <a:pt x="10714" y="996"/>
                    <a:pt x="10714" y="996"/>
                    <a:pt x="10560" y="1066"/>
                  </a:cubicBezTo>
                  <a:cubicBezTo>
                    <a:pt x="10538" y="1149"/>
                    <a:pt x="10516" y="1238"/>
                    <a:pt x="10481" y="1382"/>
                  </a:cubicBezTo>
                  <a:cubicBezTo>
                    <a:pt x="10430" y="1272"/>
                    <a:pt x="10400" y="1207"/>
                    <a:pt x="10373" y="1147"/>
                  </a:cubicBezTo>
                  <a:cubicBezTo>
                    <a:pt x="10233" y="1214"/>
                    <a:pt x="10098" y="1278"/>
                    <a:pt x="9964" y="1341"/>
                  </a:cubicBezTo>
                  <a:cubicBezTo>
                    <a:pt x="9989" y="1371"/>
                    <a:pt x="10014" y="1402"/>
                    <a:pt x="10041" y="1435"/>
                  </a:cubicBezTo>
                  <a:cubicBezTo>
                    <a:pt x="9856" y="1480"/>
                    <a:pt x="9856" y="1480"/>
                    <a:pt x="9823" y="1339"/>
                  </a:cubicBezTo>
                  <a:cubicBezTo>
                    <a:pt x="9690" y="1413"/>
                    <a:pt x="9559" y="1495"/>
                    <a:pt x="9421" y="1560"/>
                  </a:cubicBezTo>
                  <a:cubicBezTo>
                    <a:pt x="9306" y="1613"/>
                    <a:pt x="9203" y="1662"/>
                    <a:pt x="9051" y="1654"/>
                  </a:cubicBezTo>
                  <a:cubicBezTo>
                    <a:pt x="8883" y="1644"/>
                    <a:pt x="8638" y="1660"/>
                    <a:pt x="8588" y="1941"/>
                  </a:cubicBezTo>
                  <a:cubicBezTo>
                    <a:pt x="8398" y="1837"/>
                    <a:pt x="8233" y="1837"/>
                    <a:pt x="8062" y="1940"/>
                  </a:cubicBezTo>
                  <a:cubicBezTo>
                    <a:pt x="7998" y="1980"/>
                    <a:pt x="7901" y="1969"/>
                    <a:pt x="7819" y="1981"/>
                  </a:cubicBezTo>
                  <a:cubicBezTo>
                    <a:pt x="7810" y="1982"/>
                    <a:pt x="7796" y="1972"/>
                    <a:pt x="7789" y="1975"/>
                  </a:cubicBezTo>
                  <a:cubicBezTo>
                    <a:pt x="7680" y="2003"/>
                    <a:pt x="7560" y="2014"/>
                    <a:pt x="7462" y="2068"/>
                  </a:cubicBezTo>
                  <a:cubicBezTo>
                    <a:pt x="7368" y="2118"/>
                    <a:pt x="7299" y="2171"/>
                    <a:pt x="7175" y="2149"/>
                  </a:cubicBezTo>
                  <a:cubicBezTo>
                    <a:pt x="7077" y="2132"/>
                    <a:pt x="6966" y="2201"/>
                    <a:pt x="6840" y="2237"/>
                  </a:cubicBezTo>
                  <a:cubicBezTo>
                    <a:pt x="6831" y="2222"/>
                    <a:pt x="6804" y="2175"/>
                    <a:pt x="6758" y="2091"/>
                  </a:cubicBezTo>
                  <a:cubicBezTo>
                    <a:pt x="6726" y="2176"/>
                    <a:pt x="6721" y="2256"/>
                    <a:pt x="6684" y="2278"/>
                  </a:cubicBezTo>
                  <a:cubicBezTo>
                    <a:pt x="6640" y="2303"/>
                    <a:pt x="6560" y="2252"/>
                    <a:pt x="6510" y="2272"/>
                  </a:cubicBezTo>
                  <a:cubicBezTo>
                    <a:pt x="6080" y="2446"/>
                    <a:pt x="5616" y="2451"/>
                    <a:pt x="5170" y="2550"/>
                  </a:cubicBezTo>
                  <a:cubicBezTo>
                    <a:pt x="5085" y="2569"/>
                    <a:pt x="4933" y="2569"/>
                    <a:pt x="4926" y="2600"/>
                  </a:cubicBezTo>
                  <a:cubicBezTo>
                    <a:pt x="4882" y="2817"/>
                    <a:pt x="4777" y="2529"/>
                    <a:pt x="4728" y="2631"/>
                  </a:cubicBezTo>
                  <a:cubicBezTo>
                    <a:pt x="4716" y="2654"/>
                    <a:pt x="4670" y="2664"/>
                    <a:pt x="4665" y="2686"/>
                  </a:cubicBezTo>
                  <a:cubicBezTo>
                    <a:pt x="4617" y="2928"/>
                    <a:pt x="4423" y="2916"/>
                    <a:pt x="4248" y="2933"/>
                  </a:cubicBezTo>
                  <a:cubicBezTo>
                    <a:pt x="4102" y="2947"/>
                    <a:pt x="3955" y="2951"/>
                    <a:pt x="3799" y="2959"/>
                  </a:cubicBezTo>
                  <a:cubicBezTo>
                    <a:pt x="3797" y="2983"/>
                    <a:pt x="3794" y="3029"/>
                    <a:pt x="3790" y="3100"/>
                  </a:cubicBezTo>
                  <a:cubicBezTo>
                    <a:pt x="3676" y="3035"/>
                    <a:pt x="3597" y="3091"/>
                    <a:pt x="3497" y="3132"/>
                  </a:cubicBezTo>
                  <a:cubicBezTo>
                    <a:pt x="3323" y="3204"/>
                    <a:pt x="3121" y="3209"/>
                    <a:pt x="2917" y="3244"/>
                  </a:cubicBezTo>
                  <a:cubicBezTo>
                    <a:pt x="2893" y="3311"/>
                    <a:pt x="2863" y="3402"/>
                    <a:pt x="2831" y="3498"/>
                  </a:cubicBezTo>
                  <a:cubicBezTo>
                    <a:pt x="2735" y="3483"/>
                    <a:pt x="2637" y="3470"/>
                    <a:pt x="2534" y="3454"/>
                  </a:cubicBezTo>
                  <a:cubicBezTo>
                    <a:pt x="2425" y="3564"/>
                    <a:pt x="2396" y="3855"/>
                    <a:pt x="2148" y="3627"/>
                  </a:cubicBezTo>
                  <a:cubicBezTo>
                    <a:pt x="2045" y="3689"/>
                    <a:pt x="1930" y="3737"/>
                    <a:pt x="1841" y="3814"/>
                  </a:cubicBezTo>
                  <a:cubicBezTo>
                    <a:pt x="1726" y="3913"/>
                    <a:pt x="1738" y="3902"/>
                    <a:pt x="1518" y="3878"/>
                  </a:cubicBezTo>
                  <a:cubicBezTo>
                    <a:pt x="1417" y="3868"/>
                    <a:pt x="1281" y="3925"/>
                    <a:pt x="1203" y="3998"/>
                  </a:cubicBezTo>
                  <a:cubicBezTo>
                    <a:pt x="1134" y="4061"/>
                    <a:pt x="1107" y="4113"/>
                    <a:pt x="1004" y="4065"/>
                  </a:cubicBezTo>
                  <a:cubicBezTo>
                    <a:pt x="971" y="4049"/>
                    <a:pt x="890" y="4101"/>
                    <a:pt x="848" y="4140"/>
                  </a:cubicBezTo>
                  <a:cubicBezTo>
                    <a:pt x="720" y="4258"/>
                    <a:pt x="583" y="4248"/>
                    <a:pt x="440" y="4178"/>
                  </a:cubicBezTo>
                  <a:cubicBezTo>
                    <a:pt x="339" y="4128"/>
                    <a:pt x="239" y="4074"/>
                    <a:pt x="143" y="4010"/>
                  </a:cubicBezTo>
                  <a:cubicBezTo>
                    <a:pt x="74" y="3963"/>
                    <a:pt x="1" y="3903"/>
                    <a:pt x="79" y="3804"/>
                  </a:cubicBezTo>
                  <a:lnTo>
                    <a:pt x="267" y="3444"/>
                  </a:lnTo>
                  <a:cubicBezTo>
                    <a:pt x="262" y="3407"/>
                    <a:pt x="256" y="3371"/>
                    <a:pt x="250" y="3321"/>
                  </a:cubicBezTo>
                  <a:cubicBezTo>
                    <a:pt x="362" y="3326"/>
                    <a:pt x="465" y="3331"/>
                    <a:pt x="579" y="3338"/>
                  </a:cubicBezTo>
                  <a:cubicBezTo>
                    <a:pt x="570" y="3309"/>
                    <a:pt x="550" y="3261"/>
                    <a:pt x="554" y="3259"/>
                  </a:cubicBezTo>
                  <a:cubicBezTo>
                    <a:pt x="877" y="3091"/>
                    <a:pt x="1091" y="2732"/>
                    <a:pt x="1503" y="2714"/>
                  </a:cubicBezTo>
                  <a:cubicBezTo>
                    <a:pt x="1568" y="2711"/>
                    <a:pt x="1635" y="2649"/>
                    <a:pt x="1691" y="2603"/>
                  </a:cubicBezTo>
                  <a:cubicBezTo>
                    <a:pt x="1945" y="2394"/>
                    <a:pt x="1944" y="2392"/>
                    <a:pt x="2162" y="2589"/>
                  </a:cubicBezTo>
                  <a:cubicBezTo>
                    <a:pt x="2139" y="2376"/>
                    <a:pt x="2328" y="2267"/>
                    <a:pt x="2449" y="2236"/>
                  </a:cubicBezTo>
                  <a:cubicBezTo>
                    <a:pt x="2707" y="2170"/>
                    <a:pt x="2934" y="2043"/>
                    <a:pt x="3178" y="1956"/>
                  </a:cubicBezTo>
                  <a:cubicBezTo>
                    <a:pt x="3293" y="1914"/>
                    <a:pt x="3457" y="1743"/>
                    <a:pt x="3573" y="2011"/>
                  </a:cubicBezTo>
                  <a:cubicBezTo>
                    <a:pt x="3747" y="1700"/>
                    <a:pt x="4004" y="1586"/>
                    <a:pt x="4315" y="1558"/>
                  </a:cubicBezTo>
                  <a:cubicBezTo>
                    <a:pt x="4445" y="1545"/>
                    <a:pt x="4572" y="1506"/>
                    <a:pt x="4697" y="1465"/>
                  </a:cubicBezTo>
                  <a:cubicBezTo>
                    <a:pt x="4983" y="1371"/>
                    <a:pt x="5267" y="1261"/>
                    <a:pt x="5555" y="1174"/>
                  </a:cubicBezTo>
                  <a:cubicBezTo>
                    <a:pt x="5926" y="1064"/>
                    <a:pt x="6301" y="965"/>
                    <a:pt x="6691" y="951"/>
                  </a:cubicBezTo>
                  <a:cubicBezTo>
                    <a:pt x="6865" y="784"/>
                    <a:pt x="7081" y="866"/>
                    <a:pt x="7281" y="849"/>
                  </a:cubicBezTo>
                  <a:cubicBezTo>
                    <a:pt x="7341" y="844"/>
                    <a:pt x="7424" y="825"/>
                    <a:pt x="7454" y="783"/>
                  </a:cubicBezTo>
                  <a:cubicBezTo>
                    <a:pt x="7561" y="633"/>
                    <a:pt x="7727" y="680"/>
                    <a:pt x="7881" y="611"/>
                  </a:cubicBezTo>
                  <a:lnTo>
                    <a:pt x="7881" y="871"/>
                  </a:lnTo>
                  <a:cubicBezTo>
                    <a:pt x="7933" y="867"/>
                    <a:pt x="7984" y="862"/>
                    <a:pt x="8035" y="858"/>
                  </a:cubicBezTo>
                  <a:cubicBezTo>
                    <a:pt x="8074" y="756"/>
                    <a:pt x="8086" y="618"/>
                    <a:pt x="8156" y="569"/>
                  </a:cubicBezTo>
                  <a:cubicBezTo>
                    <a:pt x="8258" y="498"/>
                    <a:pt x="8404" y="491"/>
                    <a:pt x="8532" y="461"/>
                  </a:cubicBezTo>
                  <a:cubicBezTo>
                    <a:pt x="8589" y="448"/>
                    <a:pt x="8677" y="469"/>
                    <a:pt x="8704" y="436"/>
                  </a:cubicBezTo>
                  <a:cubicBezTo>
                    <a:pt x="8795" y="325"/>
                    <a:pt x="8912" y="356"/>
                    <a:pt x="9024" y="336"/>
                  </a:cubicBezTo>
                  <a:cubicBezTo>
                    <a:pt x="9088" y="324"/>
                    <a:pt x="9171" y="303"/>
                    <a:pt x="9208" y="258"/>
                  </a:cubicBezTo>
                  <a:cubicBezTo>
                    <a:pt x="9332" y="106"/>
                    <a:pt x="9491" y="273"/>
                    <a:pt x="9619" y="198"/>
                  </a:cubicBezTo>
                  <a:cubicBezTo>
                    <a:pt x="9639" y="232"/>
                    <a:pt x="9657" y="266"/>
                    <a:pt x="9683" y="311"/>
                  </a:cubicBezTo>
                  <a:cubicBezTo>
                    <a:pt x="9744" y="229"/>
                    <a:pt x="9779" y="134"/>
                    <a:pt x="9844" y="105"/>
                  </a:cubicBezTo>
                  <a:cubicBezTo>
                    <a:pt x="9899" y="80"/>
                    <a:pt x="9989" y="133"/>
                    <a:pt x="10077" y="154"/>
                  </a:cubicBezTo>
                  <a:cubicBezTo>
                    <a:pt x="10090" y="115"/>
                    <a:pt x="10107" y="58"/>
                    <a:pt x="10124" y="0"/>
                  </a:cubicBezTo>
                  <a:cubicBezTo>
                    <a:pt x="10205" y="12"/>
                    <a:pt x="10295" y="29"/>
                    <a:pt x="10398" y="50"/>
                  </a:cubicBezTo>
                  <a:close/>
                  <a:moveTo>
                    <a:pt x="7404" y="899"/>
                  </a:moveTo>
                  <a:cubicBezTo>
                    <a:pt x="7328" y="934"/>
                    <a:pt x="7264" y="961"/>
                    <a:pt x="7168" y="1006"/>
                  </a:cubicBezTo>
                  <a:cubicBezTo>
                    <a:pt x="7362" y="1095"/>
                    <a:pt x="7362" y="1095"/>
                    <a:pt x="7404" y="899"/>
                  </a:cubicBezTo>
                  <a:close/>
                  <a:moveTo>
                    <a:pt x="8969" y="642"/>
                  </a:moveTo>
                  <a:cubicBezTo>
                    <a:pt x="8752" y="477"/>
                    <a:pt x="8661" y="655"/>
                    <a:pt x="8498" y="686"/>
                  </a:cubicBezTo>
                  <a:cubicBezTo>
                    <a:pt x="8701" y="825"/>
                    <a:pt x="8786" y="633"/>
                    <a:pt x="8969" y="642"/>
                  </a:cubicBezTo>
                  <a:close/>
                  <a:moveTo>
                    <a:pt x="9365" y="726"/>
                  </a:moveTo>
                  <a:cubicBezTo>
                    <a:pt x="9328" y="683"/>
                    <a:pt x="9294" y="639"/>
                    <a:pt x="9257" y="595"/>
                  </a:cubicBezTo>
                  <a:cubicBezTo>
                    <a:pt x="9227" y="628"/>
                    <a:pt x="9196" y="663"/>
                    <a:pt x="9164" y="696"/>
                  </a:cubicBezTo>
                  <a:lnTo>
                    <a:pt x="9317" y="783"/>
                  </a:lnTo>
                  <a:cubicBezTo>
                    <a:pt x="9332" y="764"/>
                    <a:pt x="9348" y="746"/>
                    <a:pt x="9365" y="726"/>
                  </a:cubicBezTo>
                  <a:close/>
                  <a:moveTo>
                    <a:pt x="10011" y="267"/>
                  </a:moveTo>
                  <a:cubicBezTo>
                    <a:pt x="9801" y="388"/>
                    <a:pt x="9801" y="388"/>
                    <a:pt x="9942" y="578"/>
                  </a:cubicBezTo>
                  <a:cubicBezTo>
                    <a:pt x="9963" y="488"/>
                    <a:pt x="9983" y="391"/>
                    <a:pt x="10011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7014833" y="1596160"/>
              <a:ext cx="410637" cy="144099"/>
            </a:xfrm>
            <a:custGeom>
              <a:avLst/>
              <a:gdLst/>
              <a:ahLst/>
              <a:cxnLst/>
              <a:rect l="l" t="t" r="r" b="b"/>
              <a:pathLst>
                <a:path w="9706" h="3406" extrusionOk="0">
                  <a:moveTo>
                    <a:pt x="7155" y="386"/>
                  </a:moveTo>
                  <a:cubicBezTo>
                    <a:pt x="7293" y="327"/>
                    <a:pt x="7413" y="192"/>
                    <a:pt x="7581" y="302"/>
                  </a:cubicBezTo>
                  <a:cubicBezTo>
                    <a:pt x="7695" y="191"/>
                    <a:pt x="7829" y="201"/>
                    <a:pt x="7976" y="208"/>
                  </a:cubicBezTo>
                  <a:cubicBezTo>
                    <a:pt x="8055" y="214"/>
                    <a:pt x="8139" y="119"/>
                    <a:pt x="8247" y="53"/>
                  </a:cubicBezTo>
                  <a:cubicBezTo>
                    <a:pt x="8236" y="175"/>
                    <a:pt x="8226" y="271"/>
                    <a:pt x="8213" y="415"/>
                  </a:cubicBezTo>
                  <a:cubicBezTo>
                    <a:pt x="8331" y="350"/>
                    <a:pt x="8415" y="305"/>
                    <a:pt x="8498" y="261"/>
                  </a:cubicBezTo>
                  <a:cubicBezTo>
                    <a:pt x="8503" y="262"/>
                    <a:pt x="8505" y="264"/>
                    <a:pt x="8509" y="265"/>
                  </a:cubicBezTo>
                  <a:lnTo>
                    <a:pt x="8513" y="261"/>
                  </a:lnTo>
                  <a:cubicBezTo>
                    <a:pt x="8558" y="327"/>
                    <a:pt x="8605" y="395"/>
                    <a:pt x="8686" y="512"/>
                  </a:cubicBezTo>
                  <a:cubicBezTo>
                    <a:pt x="8712" y="331"/>
                    <a:pt x="8727" y="225"/>
                    <a:pt x="8740" y="120"/>
                  </a:cubicBezTo>
                  <a:cubicBezTo>
                    <a:pt x="8722" y="110"/>
                    <a:pt x="8704" y="100"/>
                    <a:pt x="8687" y="90"/>
                  </a:cubicBezTo>
                  <a:cubicBezTo>
                    <a:pt x="8629" y="147"/>
                    <a:pt x="8571" y="203"/>
                    <a:pt x="8513" y="261"/>
                  </a:cubicBezTo>
                  <a:cubicBezTo>
                    <a:pt x="8511" y="259"/>
                    <a:pt x="8510" y="256"/>
                    <a:pt x="8509" y="254"/>
                  </a:cubicBezTo>
                  <a:cubicBezTo>
                    <a:pt x="8506" y="255"/>
                    <a:pt x="8503" y="259"/>
                    <a:pt x="8498" y="260"/>
                  </a:cubicBezTo>
                  <a:cubicBezTo>
                    <a:pt x="8311" y="201"/>
                    <a:pt x="8408" y="105"/>
                    <a:pt x="8456" y="31"/>
                  </a:cubicBezTo>
                  <a:cubicBezTo>
                    <a:pt x="8617" y="21"/>
                    <a:pt x="8757" y="11"/>
                    <a:pt x="8913" y="0"/>
                  </a:cubicBezTo>
                  <a:cubicBezTo>
                    <a:pt x="8889" y="100"/>
                    <a:pt x="8862" y="217"/>
                    <a:pt x="8837" y="322"/>
                  </a:cubicBezTo>
                  <a:cubicBezTo>
                    <a:pt x="9019" y="374"/>
                    <a:pt x="9163" y="415"/>
                    <a:pt x="9306" y="454"/>
                  </a:cubicBezTo>
                  <a:cubicBezTo>
                    <a:pt x="9436" y="491"/>
                    <a:pt x="9601" y="438"/>
                    <a:pt x="9706" y="604"/>
                  </a:cubicBezTo>
                  <a:cubicBezTo>
                    <a:pt x="9561" y="665"/>
                    <a:pt x="9405" y="426"/>
                    <a:pt x="9309" y="660"/>
                  </a:cubicBezTo>
                  <a:cubicBezTo>
                    <a:pt x="9332" y="703"/>
                    <a:pt x="9366" y="765"/>
                    <a:pt x="9413" y="849"/>
                  </a:cubicBezTo>
                  <a:cubicBezTo>
                    <a:pt x="9330" y="840"/>
                    <a:pt x="9273" y="835"/>
                    <a:pt x="9160" y="823"/>
                  </a:cubicBezTo>
                  <a:cubicBezTo>
                    <a:pt x="9231" y="889"/>
                    <a:pt x="9268" y="922"/>
                    <a:pt x="9332" y="983"/>
                  </a:cubicBezTo>
                  <a:cubicBezTo>
                    <a:pt x="9269" y="1052"/>
                    <a:pt x="9216" y="1165"/>
                    <a:pt x="9138" y="1189"/>
                  </a:cubicBezTo>
                  <a:cubicBezTo>
                    <a:pt x="8904" y="1262"/>
                    <a:pt x="8659" y="1301"/>
                    <a:pt x="8418" y="1350"/>
                  </a:cubicBezTo>
                  <a:cubicBezTo>
                    <a:pt x="8307" y="1372"/>
                    <a:pt x="8195" y="1386"/>
                    <a:pt x="8074" y="1406"/>
                  </a:cubicBezTo>
                  <a:cubicBezTo>
                    <a:pt x="8053" y="1465"/>
                    <a:pt x="8030" y="1529"/>
                    <a:pt x="8010" y="1585"/>
                  </a:cubicBezTo>
                  <a:cubicBezTo>
                    <a:pt x="7923" y="1558"/>
                    <a:pt x="7815" y="1491"/>
                    <a:pt x="7783" y="1517"/>
                  </a:cubicBezTo>
                  <a:cubicBezTo>
                    <a:pt x="7591" y="1668"/>
                    <a:pt x="7394" y="1594"/>
                    <a:pt x="7190" y="1552"/>
                  </a:cubicBezTo>
                  <a:cubicBezTo>
                    <a:pt x="7088" y="1707"/>
                    <a:pt x="6950" y="1827"/>
                    <a:pt x="6769" y="1787"/>
                  </a:cubicBezTo>
                  <a:cubicBezTo>
                    <a:pt x="6572" y="1744"/>
                    <a:pt x="6410" y="1928"/>
                    <a:pt x="6220" y="1840"/>
                  </a:cubicBezTo>
                  <a:cubicBezTo>
                    <a:pt x="6206" y="1835"/>
                    <a:pt x="6175" y="1845"/>
                    <a:pt x="6165" y="1859"/>
                  </a:cubicBezTo>
                  <a:cubicBezTo>
                    <a:pt x="5968" y="2163"/>
                    <a:pt x="5626" y="2077"/>
                    <a:pt x="5345" y="2158"/>
                  </a:cubicBezTo>
                  <a:cubicBezTo>
                    <a:pt x="5138" y="2219"/>
                    <a:pt x="4878" y="2186"/>
                    <a:pt x="4719" y="2301"/>
                  </a:cubicBezTo>
                  <a:cubicBezTo>
                    <a:pt x="4586" y="2397"/>
                    <a:pt x="4455" y="2354"/>
                    <a:pt x="4335" y="2417"/>
                  </a:cubicBezTo>
                  <a:cubicBezTo>
                    <a:pt x="4206" y="2486"/>
                    <a:pt x="4030" y="2479"/>
                    <a:pt x="3915" y="2562"/>
                  </a:cubicBezTo>
                  <a:cubicBezTo>
                    <a:pt x="3819" y="2631"/>
                    <a:pt x="3763" y="2630"/>
                    <a:pt x="3663" y="2604"/>
                  </a:cubicBezTo>
                  <a:cubicBezTo>
                    <a:pt x="3621" y="2592"/>
                    <a:pt x="3553" y="2713"/>
                    <a:pt x="3498" y="2713"/>
                  </a:cubicBezTo>
                  <a:cubicBezTo>
                    <a:pt x="3128" y="2707"/>
                    <a:pt x="2803" y="2869"/>
                    <a:pt x="2458" y="2954"/>
                  </a:cubicBezTo>
                  <a:cubicBezTo>
                    <a:pt x="2245" y="3007"/>
                    <a:pt x="2018" y="3002"/>
                    <a:pt x="1820" y="3021"/>
                  </a:cubicBezTo>
                  <a:cubicBezTo>
                    <a:pt x="1719" y="3172"/>
                    <a:pt x="1548" y="3156"/>
                    <a:pt x="1402" y="3197"/>
                  </a:cubicBezTo>
                  <a:cubicBezTo>
                    <a:pt x="1242" y="3239"/>
                    <a:pt x="1085" y="3322"/>
                    <a:pt x="930" y="3152"/>
                  </a:cubicBezTo>
                  <a:cubicBezTo>
                    <a:pt x="834" y="3296"/>
                    <a:pt x="741" y="3405"/>
                    <a:pt x="560" y="3324"/>
                  </a:cubicBezTo>
                  <a:cubicBezTo>
                    <a:pt x="505" y="3299"/>
                    <a:pt x="422" y="3334"/>
                    <a:pt x="354" y="3333"/>
                  </a:cubicBezTo>
                  <a:cubicBezTo>
                    <a:pt x="231" y="3330"/>
                    <a:pt x="138" y="3297"/>
                    <a:pt x="188" y="3142"/>
                  </a:cubicBezTo>
                  <a:cubicBezTo>
                    <a:pt x="197" y="3114"/>
                    <a:pt x="213" y="3064"/>
                    <a:pt x="206" y="3062"/>
                  </a:cubicBezTo>
                  <a:cubicBezTo>
                    <a:pt x="0" y="2955"/>
                    <a:pt x="65" y="2830"/>
                    <a:pt x="140" y="2662"/>
                  </a:cubicBezTo>
                  <a:cubicBezTo>
                    <a:pt x="183" y="2564"/>
                    <a:pt x="187" y="2501"/>
                    <a:pt x="308" y="2501"/>
                  </a:cubicBezTo>
                  <a:cubicBezTo>
                    <a:pt x="345" y="2501"/>
                    <a:pt x="385" y="2438"/>
                    <a:pt x="419" y="2402"/>
                  </a:cubicBezTo>
                  <a:cubicBezTo>
                    <a:pt x="598" y="2220"/>
                    <a:pt x="804" y="2126"/>
                    <a:pt x="1062" y="2068"/>
                  </a:cubicBezTo>
                  <a:cubicBezTo>
                    <a:pt x="1288" y="2017"/>
                    <a:pt x="1516" y="1927"/>
                    <a:pt x="1745" y="1855"/>
                  </a:cubicBezTo>
                  <a:cubicBezTo>
                    <a:pt x="2162" y="1725"/>
                    <a:pt x="2560" y="1547"/>
                    <a:pt x="2997" y="1460"/>
                  </a:cubicBezTo>
                  <a:cubicBezTo>
                    <a:pt x="3432" y="1373"/>
                    <a:pt x="3849" y="1192"/>
                    <a:pt x="4294" y="1045"/>
                  </a:cubicBezTo>
                  <a:cubicBezTo>
                    <a:pt x="4355" y="1076"/>
                    <a:pt x="4439" y="1119"/>
                    <a:pt x="4523" y="1163"/>
                  </a:cubicBezTo>
                  <a:cubicBezTo>
                    <a:pt x="4587" y="1003"/>
                    <a:pt x="4628" y="1072"/>
                    <a:pt x="4825" y="959"/>
                  </a:cubicBezTo>
                  <a:cubicBezTo>
                    <a:pt x="5032" y="840"/>
                    <a:pt x="5263" y="874"/>
                    <a:pt x="5450" y="749"/>
                  </a:cubicBezTo>
                  <a:cubicBezTo>
                    <a:pt x="5483" y="725"/>
                    <a:pt x="5523" y="683"/>
                    <a:pt x="5555" y="687"/>
                  </a:cubicBezTo>
                  <a:cubicBezTo>
                    <a:pt x="5785" y="715"/>
                    <a:pt x="5973" y="673"/>
                    <a:pt x="6192" y="546"/>
                  </a:cubicBezTo>
                  <a:cubicBezTo>
                    <a:pt x="6415" y="417"/>
                    <a:pt x="6731" y="449"/>
                    <a:pt x="7006" y="411"/>
                  </a:cubicBezTo>
                  <a:cubicBezTo>
                    <a:pt x="7058" y="405"/>
                    <a:pt x="7112" y="405"/>
                    <a:pt x="7155" y="386"/>
                  </a:cubicBezTo>
                  <a:close/>
                  <a:moveTo>
                    <a:pt x="4336" y="1249"/>
                  </a:moveTo>
                  <a:cubicBezTo>
                    <a:pt x="4320" y="1239"/>
                    <a:pt x="4305" y="1228"/>
                    <a:pt x="4289" y="1217"/>
                  </a:cubicBezTo>
                  <a:cubicBezTo>
                    <a:pt x="4242" y="1270"/>
                    <a:pt x="4195" y="1323"/>
                    <a:pt x="4148" y="1375"/>
                  </a:cubicBezTo>
                  <a:cubicBezTo>
                    <a:pt x="4167" y="1391"/>
                    <a:pt x="4185" y="1408"/>
                    <a:pt x="4205" y="1423"/>
                  </a:cubicBezTo>
                  <a:cubicBezTo>
                    <a:pt x="4247" y="1366"/>
                    <a:pt x="4292" y="1308"/>
                    <a:pt x="4336" y="1249"/>
                  </a:cubicBezTo>
                  <a:close/>
                  <a:moveTo>
                    <a:pt x="6046" y="1057"/>
                  </a:moveTo>
                  <a:cubicBezTo>
                    <a:pt x="6023" y="1042"/>
                    <a:pt x="5999" y="1026"/>
                    <a:pt x="5976" y="1012"/>
                  </a:cubicBezTo>
                  <a:cubicBezTo>
                    <a:pt x="5918" y="1069"/>
                    <a:pt x="5796" y="1100"/>
                    <a:pt x="5930" y="1257"/>
                  </a:cubicBezTo>
                  <a:cubicBezTo>
                    <a:pt x="5975" y="1181"/>
                    <a:pt x="6011" y="1118"/>
                    <a:pt x="6046" y="1057"/>
                  </a:cubicBezTo>
                  <a:close/>
                  <a:moveTo>
                    <a:pt x="7617" y="1255"/>
                  </a:moveTo>
                  <a:cubicBezTo>
                    <a:pt x="7612" y="1259"/>
                    <a:pt x="7624" y="1291"/>
                    <a:pt x="7628" y="1311"/>
                  </a:cubicBezTo>
                  <a:cubicBezTo>
                    <a:pt x="7678" y="1296"/>
                    <a:pt x="7727" y="1282"/>
                    <a:pt x="7777" y="1269"/>
                  </a:cubicBezTo>
                  <a:cubicBezTo>
                    <a:pt x="7768" y="1241"/>
                    <a:pt x="7759" y="1214"/>
                    <a:pt x="7748" y="1187"/>
                  </a:cubicBezTo>
                  <a:cubicBezTo>
                    <a:pt x="7704" y="1208"/>
                    <a:pt x="7659" y="1229"/>
                    <a:pt x="7617" y="1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7042757" y="1869813"/>
              <a:ext cx="402894" cy="159076"/>
            </a:xfrm>
            <a:custGeom>
              <a:avLst/>
              <a:gdLst/>
              <a:ahLst/>
              <a:cxnLst/>
              <a:rect l="l" t="t" r="r" b="b"/>
              <a:pathLst>
                <a:path w="9523" h="3760" extrusionOk="0">
                  <a:moveTo>
                    <a:pt x="9232" y="306"/>
                  </a:moveTo>
                  <a:cubicBezTo>
                    <a:pt x="9194" y="365"/>
                    <a:pt x="9161" y="420"/>
                    <a:pt x="9108" y="503"/>
                  </a:cubicBezTo>
                  <a:cubicBezTo>
                    <a:pt x="9240" y="522"/>
                    <a:pt x="9348" y="538"/>
                    <a:pt x="9460" y="554"/>
                  </a:cubicBezTo>
                  <a:cubicBezTo>
                    <a:pt x="9522" y="720"/>
                    <a:pt x="9499" y="862"/>
                    <a:pt x="9368" y="986"/>
                  </a:cubicBezTo>
                  <a:cubicBezTo>
                    <a:pt x="9331" y="1022"/>
                    <a:pt x="9296" y="1064"/>
                    <a:pt x="9276" y="1111"/>
                  </a:cubicBezTo>
                  <a:cubicBezTo>
                    <a:pt x="9210" y="1267"/>
                    <a:pt x="9079" y="1387"/>
                    <a:pt x="8925" y="1420"/>
                  </a:cubicBezTo>
                  <a:cubicBezTo>
                    <a:pt x="8801" y="1446"/>
                    <a:pt x="8678" y="1480"/>
                    <a:pt x="8553" y="1494"/>
                  </a:cubicBezTo>
                  <a:cubicBezTo>
                    <a:pt x="8468" y="1504"/>
                    <a:pt x="8378" y="1486"/>
                    <a:pt x="8290" y="1481"/>
                  </a:cubicBezTo>
                  <a:cubicBezTo>
                    <a:pt x="8298" y="1628"/>
                    <a:pt x="8177" y="1543"/>
                    <a:pt x="8138" y="1571"/>
                  </a:cubicBezTo>
                  <a:cubicBezTo>
                    <a:pt x="8062" y="1627"/>
                    <a:pt x="8004" y="1640"/>
                    <a:pt x="7915" y="1625"/>
                  </a:cubicBezTo>
                  <a:cubicBezTo>
                    <a:pt x="7707" y="1586"/>
                    <a:pt x="7532" y="1629"/>
                    <a:pt x="7463" y="1877"/>
                  </a:cubicBezTo>
                  <a:cubicBezTo>
                    <a:pt x="7402" y="1831"/>
                    <a:pt x="7362" y="1801"/>
                    <a:pt x="7322" y="1773"/>
                  </a:cubicBezTo>
                  <a:cubicBezTo>
                    <a:pt x="7229" y="1926"/>
                    <a:pt x="7002" y="1721"/>
                    <a:pt x="6927" y="1921"/>
                  </a:cubicBezTo>
                  <a:cubicBezTo>
                    <a:pt x="6920" y="1937"/>
                    <a:pt x="6890" y="1962"/>
                    <a:pt x="6885" y="1960"/>
                  </a:cubicBezTo>
                  <a:cubicBezTo>
                    <a:pt x="6686" y="1846"/>
                    <a:pt x="6546" y="1966"/>
                    <a:pt x="6407" y="2082"/>
                  </a:cubicBezTo>
                  <a:cubicBezTo>
                    <a:pt x="6401" y="2088"/>
                    <a:pt x="6385" y="2093"/>
                    <a:pt x="6377" y="2088"/>
                  </a:cubicBezTo>
                  <a:cubicBezTo>
                    <a:pt x="6040" y="1950"/>
                    <a:pt x="5788" y="2354"/>
                    <a:pt x="5455" y="2234"/>
                  </a:cubicBezTo>
                  <a:cubicBezTo>
                    <a:pt x="5191" y="2408"/>
                    <a:pt x="4874" y="2388"/>
                    <a:pt x="4585" y="2473"/>
                  </a:cubicBezTo>
                  <a:cubicBezTo>
                    <a:pt x="4520" y="2493"/>
                    <a:pt x="4453" y="2507"/>
                    <a:pt x="4387" y="2518"/>
                  </a:cubicBezTo>
                  <a:cubicBezTo>
                    <a:pt x="4305" y="2530"/>
                    <a:pt x="4207" y="2526"/>
                    <a:pt x="4292" y="2654"/>
                  </a:cubicBezTo>
                  <a:cubicBezTo>
                    <a:pt x="4240" y="2681"/>
                    <a:pt x="4185" y="2734"/>
                    <a:pt x="4135" y="2731"/>
                  </a:cubicBezTo>
                  <a:cubicBezTo>
                    <a:pt x="4010" y="2721"/>
                    <a:pt x="3908" y="2732"/>
                    <a:pt x="3842" y="2870"/>
                  </a:cubicBezTo>
                  <a:cubicBezTo>
                    <a:pt x="3774" y="2822"/>
                    <a:pt x="3716" y="2781"/>
                    <a:pt x="3646" y="2732"/>
                  </a:cubicBezTo>
                  <a:cubicBezTo>
                    <a:pt x="3504" y="2832"/>
                    <a:pt x="3410" y="3014"/>
                    <a:pt x="3176" y="2979"/>
                  </a:cubicBezTo>
                  <a:cubicBezTo>
                    <a:pt x="3007" y="2956"/>
                    <a:pt x="2857" y="3191"/>
                    <a:pt x="2647" y="3054"/>
                  </a:cubicBezTo>
                  <a:cubicBezTo>
                    <a:pt x="2613" y="3112"/>
                    <a:pt x="2583" y="3165"/>
                    <a:pt x="2545" y="3229"/>
                  </a:cubicBezTo>
                  <a:cubicBezTo>
                    <a:pt x="2484" y="3202"/>
                    <a:pt x="2421" y="3174"/>
                    <a:pt x="2382" y="3155"/>
                  </a:cubicBezTo>
                  <a:cubicBezTo>
                    <a:pt x="2332" y="3196"/>
                    <a:pt x="2296" y="3233"/>
                    <a:pt x="2254" y="3259"/>
                  </a:cubicBezTo>
                  <a:cubicBezTo>
                    <a:pt x="2233" y="3271"/>
                    <a:pt x="2199" y="3264"/>
                    <a:pt x="2171" y="3266"/>
                  </a:cubicBezTo>
                  <a:cubicBezTo>
                    <a:pt x="2186" y="3289"/>
                    <a:pt x="2216" y="3326"/>
                    <a:pt x="2212" y="3330"/>
                  </a:cubicBezTo>
                  <a:cubicBezTo>
                    <a:pt x="2171" y="3372"/>
                    <a:pt x="2126" y="3440"/>
                    <a:pt x="2081" y="3441"/>
                  </a:cubicBezTo>
                  <a:cubicBezTo>
                    <a:pt x="1992" y="3443"/>
                    <a:pt x="1900" y="3409"/>
                    <a:pt x="1794" y="3386"/>
                  </a:cubicBezTo>
                  <a:cubicBezTo>
                    <a:pt x="1717" y="3477"/>
                    <a:pt x="1648" y="3630"/>
                    <a:pt x="1458" y="3549"/>
                  </a:cubicBezTo>
                  <a:cubicBezTo>
                    <a:pt x="1424" y="3535"/>
                    <a:pt x="1367" y="3567"/>
                    <a:pt x="1324" y="3586"/>
                  </a:cubicBezTo>
                  <a:cubicBezTo>
                    <a:pt x="1286" y="3601"/>
                    <a:pt x="1256" y="3635"/>
                    <a:pt x="1218" y="3650"/>
                  </a:cubicBezTo>
                  <a:cubicBezTo>
                    <a:pt x="949" y="3760"/>
                    <a:pt x="812" y="3727"/>
                    <a:pt x="564" y="3467"/>
                  </a:cubicBezTo>
                  <a:cubicBezTo>
                    <a:pt x="585" y="3557"/>
                    <a:pt x="595" y="3594"/>
                    <a:pt x="610" y="3657"/>
                  </a:cubicBezTo>
                  <a:cubicBezTo>
                    <a:pt x="538" y="3662"/>
                    <a:pt x="451" y="3695"/>
                    <a:pt x="405" y="3665"/>
                  </a:cubicBezTo>
                  <a:cubicBezTo>
                    <a:pt x="282" y="3584"/>
                    <a:pt x="159" y="3490"/>
                    <a:pt x="69" y="3375"/>
                  </a:cubicBezTo>
                  <a:cubicBezTo>
                    <a:pt x="1" y="3291"/>
                    <a:pt x="72" y="3187"/>
                    <a:pt x="218" y="3102"/>
                  </a:cubicBezTo>
                  <a:cubicBezTo>
                    <a:pt x="352" y="3162"/>
                    <a:pt x="352" y="3162"/>
                    <a:pt x="472" y="3046"/>
                  </a:cubicBezTo>
                  <a:cubicBezTo>
                    <a:pt x="368" y="3068"/>
                    <a:pt x="293" y="3086"/>
                    <a:pt x="217" y="3102"/>
                  </a:cubicBezTo>
                  <a:cubicBezTo>
                    <a:pt x="259" y="3039"/>
                    <a:pt x="293" y="2935"/>
                    <a:pt x="347" y="2920"/>
                  </a:cubicBezTo>
                  <a:cubicBezTo>
                    <a:pt x="491" y="2882"/>
                    <a:pt x="496" y="2639"/>
                    <a:pt x="702" y="2697"/>
                  </a:cubicBezTo>
                  <a:cubicBezTo>
                    <a:pt x="726" y="2703"/>
                    <a:pt x="789" y="2578"/>
                    <a:pt x="835" y="2513"/>
                  </a:cubicBezTo>
                  <a:cubicBezTo>
                    <a:pt x="1018" y="2466"/>
                    <a:pt x="1263" y="2567"/>
                    <a:pt x="1377" y="2311"/>
                  </a:cubicBezTo>
                  <a:cubicBezTo>
                    <a:pt x="1572" y="2462"/>
                    <a:pt x="1696" y="2104"/>
                    <a:pt x="1894" y="2237"/>
                  </a:cubicBezTo>
                  <a:cubicBezTo>
                    <a:pt x="1920" y="2254"/>
                    <a:pt x="2005" y="2239"/>
                    <a:pt x="2012" y="2222"/>
                  </a:cubicBezTo>
                  <a:cubicBezTo>
                    <a:pt x="2080" y="2020"/>
                    <a:pt x="2296" y="2031"/>
                    <a:pt x="2435" y="1953"/>
                  </a:cubicBezTo>
                  <a:cubicBezTo>
                    <a:pt x="2624" y="1847"/>
                    <a:pt x="2800" y="1664"/>
                    <a:pt x="3051" y="1690"/>
                  </a:cubicBezTo>
                  <a:cubicBezTo>
                    <a:pt x="3070" y="1693"/>
                    <a:pt x="3104" y="1703"/>
                    <a:pt x="3108" y="1698"/>
                  </a:cubicBezTo>
                  <a:cubicBezTo>
                    <a:pt x="3168" y="1585"/>
                    <a:pt x="3202" y="1478"/>
                    <a:pt x="3378" y="1598"/>
                  </a:cubicBezTo>
                  <a:cubicBezTo>
                    <a:pt x="3432" y="1635"/>
                    <a:pt x="3599" y="1510"/>
                    <a:pt x="3726" y="1455"/>
                  </a:cubicBezTo>
                  <a:cubicBezTo>
                    <a:pt x="3883" y="1587"/>
                    <a:pt x="4145" y="1633"/>
                    <a:pt x="4039" y="1943"/>
                  </a:cubicBezTo>
                  <a:cubicBezTo>
                    <a:pt x="4247" y="1780"/>
                    <a:pt x="4284" y="1577"/>
                    <a:pt x="4253" y="1352"/>
                  </a:cubicBezTo>
                  <a:lnTo>
                    <a:pt x="4254" y="1354"/>
                  </a:lnTo>
                  <a:cubicBezTo>
                    <a:pt x="4279" y="1399"/>
                    <a:pt x="4304" y="1442"/>
                    <a:pt x="4356" y="1538"/>
                  </a:cubicBezTo>
                  <a:cubicBezTo>
                    <a:pt x="4406" y="1398"/>
                    <a:pt x="4445" y="1340"/>
                    <a:pt x="4445" y="1284"/>
                  </a:cubicBezTo>
                  <a:cubicBezTo>
                    <a:pt x="4446" y="1139"/>
                    <a:pt x="4559" y="1084"/>
                    <a:pt x="4644" y="1115"/>
                  </a:cubicBezTo>
                  <a:cubicBezTo>
                    <a:pt x="4797" y="1171"/>
                    <a:pt x="4848" y="1052"/>
                    <a:pt x="4983" y="963"/>
                  </a:cubicBezTo>
                  <a:cubicBezTo>
                    <a:pt x="5014" y="1031"/>
                    <a:pt x="5049" y="1107"/>
                    <a:pt x="5082" y="1181"/>
                  </a:cubicBezTo>
                  <a:cubicBezTo>
                    <a:pt x="5170" y="1043"/>
                    <a:pt x="5198" y="936"/>
                    <a:pt x="5349" y="942"/>
                  </a:cubicBezTo>
                  <a:cubicBezTo>
                    <a:pt x="5443" y="947"/>
                    <a:pt x="5573" y="935"/>
                    <a:pt x="5625" y="877"/>
                  </a:cubicBezTo>
                  <a:cubicBezTo>
                    <a:pt x="5727" y="760"/>
                    <a:pt x="5825" y="869"/>
                    <a:pt x="5916" y="837"/>
                  </a:cubicBezTo>
                  <a:cubicBezTo>
                    <a:pt x="5920" y="903"/>
                    <a:pt x="5925" y="962"/>
                    <a:pt x="5930" y="1026"/>
                  </a:cubicBezTo>
                  <a:cubicBezTo>
                    <a:pt x="5954" y="1015"/>
                    <a:pt x="5983" y="1010"/>
                    <a:pt x="5984" y="1002"/>
                  </a:cubicBezTo>
                  <a:cubicBezTo>
                    <a:pt x="5995" y="919"/>
                    <a:pt x="6002" y="836"/>
                    <a:pt x="6011" y="749"/>
                  </a:cubicBezTo>
                  <a:cubicBezTo>
                    <a:pt x="6188" y="685"/>
                    <a:pt x="6420" y="786"/>
                    <a:pt x="6513" y="543"/>
                  </a:cubicBezTo>
                  <a:cubicBezTo>
                    <a:pt x="6617" y="592"/>
                    <a:pt x="6699" y="633"/>
                    <a:pt x="6795" y="680"/>
                  </a:cubicBezTo>
                  <a:cubicBezTo>
                    <a:pt x="6818" y="639"/>
                    <a:pt x="6848" y="560"/>
                    <a:pt x="6867" y="561"/>
                  </a:cubicBezTo>
                  <a:cubicBezTo>
                    <a:pt x="7057" y="581"/>
                    <a:pt x="7154" y="400"/>
                    <a:pt x="7326" y="362"/>
                  </a:cubicBezTo>
                  <a:cubicBezTo>
                    <a:pt x="7468" y="330"/>
                    <a:pt x="7553" y="361"/>
                    <a:pt x="7553" y="468"/>
                  </a:cubicBezTo>
                  <a:cubicBezTo>
                    <a:pt x="7553" y="650"/>
                    <a:pt x="7650" y="644"/>
                    <a:pt x="7765" y="638"/>
                  </a:cubicBezTo>
                  <a:cubicBezTo>
                    <a:pt x="7766" y="640"/>
                    <a:pt x="7766" y="643"/>
                    <a:pt x="7769" y="645"/>
                  </a:cubicBezTo>
                  <a:lnTo>
                    <a:pt x="7780" y="654"/>
                  </a:lnTo>
                  <a:cubicBezTo>
                    <a:pt x="7803" y="823"/>
                    <a:pt x="7808" y="823"/>
                    <a:pt x="7952" y="763"/>
                  </a:cubicBezTo>
                  <a:cubicBezTo>
                    <a:pt x="7888" y="723"/>
                    <a:pt x="7834" y="687"/>
                    <a:pt x="7780" y="654"/>
                  </a:cubicBezTo>
                  <a:cubicBezTo>
                    <a:pt x="7779" y="649"/>
                    <a:pt x="7779" y="643"/>
                    <a:pt x="7777" y="637"/>
                  </a:cubicBezTo>
                  <a:lnTo>
                    <a:pt x="7765" y="637"/>
                  </a:lnTo>
                  <a:cubicBezTo>
                    <a:pt x="7748" y="582"/>
                    <a:pt x="7729" y="526"/>
                    <a:pt x="7699" y="432"/>
                  </a:cubicBezTo>
                  <a:cubicBezTo>
                    <a:pt x="7817" y="463"/>
                    <a:pt x="7899" y="486"/>
                    <a:pt x="8053" y="528"/>
                  </a:cubicBezTo>
                  <a:cubicBezTo>
                    <a:pt x="7961" y="446"/>
                    <a:pt x="7910" y="420"/>
                    <a:pt x="7892" y="380"/>
                  </a:cubicBezTo>
                  <a:cubicBezTo>
                    <a:pt x="7876" y="341"/>
                    <a:pt x="7896" y="288"/>
                    <a:pt x="7900" y="241"/>
                  </a:cubicBezTo>
                  <a:cubicBezTo>
                    <a:pt x="7932" y="246"/>
                    <a:pt x="7964" y="254"/>
                    <a:pt x="7998" y="254"/>
                  </a:cubicBezTo>
                  <a:cubicBezTo>
                    <a:pt x="8027" y="254"/>
                    <a:pt x="8062" y="253"/>
                    <a:pt x="8086" y="238"/>
                  </a:cubicBezTo>
                  <a:cubicBezTo>
                    <a:pt x="8125" y="214"/>
                    <a:pt x="8157" y="179"/>
                    <a:pt x="8193" y="147"/>
                  </a:cubicBezTo>
                  <a:cubicBezTo>
                    <a:pt x="8202" y="179"/>
                    <a:pt x="8211" y="208"/>
                    <a:pt x="8220" y="240"/>
                  </a:cubicBezTo>
                  <a:cubicBezTo>
                    <a:pt x="8267" y="226"/>
                    <a:pt x="8350" y="216"/>
                    <a:pt x="8354" y="194"/>
                  </a:cubicBezTo>
                  <a:cubicBezTo>
                    <a:pt x="8384" y="33"/>
                    <a:pt x="8478" y="38"/>
                    <a:pt x="8613" y="53"/>
                  </a:cubicBezTo>
                  <a:cubicBezTo>
                    <a:pt x="8724" y="64"/>
                    <a:pt x="8842" y="21"/>
                    <a:pt x="8972" y="0"/>
                  </a:cubicBezTo>
                  <a:cubicBezTo>
                    <a:pt x="9050" y="283"/>
                    <a:pt x="8633" y="129"/>
                    <a:pt x="8618" y="327"/>
                  </a:cubicBezTo>
                  <a:cubicBezTo>
                    <a:pt x="8703" y="379"/>
                    <a:pt x="8781" y="426"/>
                    <a:pt x="8859" y="472"/>
                  </a:cubicBezTo>
                  <a:cubicBezTo>
                    <a:pt x="9006" y="516"/>
                    <a:pt x="8973" y="159"/>
                    <a:pt x="9232" y="306"/>
                  </a:cubicBezTo>
                  <a:close/>
                  <a:moveTo>
                    <a:pt x="3038" y="2675"/>
                  </a:moveTo>
                  <a:cubicBezTo>
                    <a:pt x="2885" y="2692"/>
                    <a:pt x="2788" y="2702"/>
                    <a:pt x="2669" y="2716"/>
                  </a:cubicBezTo>
                  <a:cubicBezTo>
                    <a:pt x="2687" y="2769"/>
                    <a:pt x="2703" y="2811"/>
                    <a:pt x="2728" y="2881"/>
                  </a:cubicBezTo>
                  <a:cubicBezTo>
                    <a:pt x="2832" y="2812"/>
                    <a:pt x="2914" y="2757"/>
                    <a:pt x="3038" y="2675"/>
                  </a:cubicBezTo>
                  <a:close/>
                  <a:moveTo>
                    <a:pt x="3708" y="1796"/>
                  </a:moveTo>
                  <a:lnTo>
                    <a:pt x="3650" y="1793"/>
                  </a:lnTo>
                  <a:lnTo>
                    <a:pt x="3650" y="2053"/>
                  </a:lnTo>
                  <a:cubicBezTo>
                    <a:pt x="3659" y="2053"/>
                    <a:pt x="3669" y="2054"/>
                    <a:pt x="3677" y="2054"/>
                  </a:cubicBezTo>
                  <a:cubicBezTo>
                    <a:pt x="3686" y="1968"/>
                    <a:pt x="3698" y="1882"/>
                    <a:pt x="3708" y="1796"/>
                  </a:cubicBezTo>
                  <a:close/>
                  <a:moveTo>
                    <a:pt x="5648" y="1226"/>
                  </a:moveTo>
                  <a:cubicBezTo>
                    <a:pt x="5662" y="1147"/>
                    <a:pt x="5671" y="1096"/>
                    <a:pt x="5690" y="993"/>
                  </a:cubicBezTo>
                  <a:cubicBezTo>
                    <a:pt x="5601" y="1050"/>
                    <a:pt x="5556" y="1080"/>
                    <a:pt x="5499" y="1116"/>
                  </a:cubicBezTo>
                  <a:cubicBezTo>
                    <a:pt x="5546" y="1152"/>
                    <a:pt x="5586" y="1180"/>
                    <a:pt x="5648" y="1226"/>
                  </a:cubicBezTo>
                  <a:close/>
                  <a:moveTo>
                    <a:pt x="5834" y="1320"/>
                  </a:moveTo>
                  <a:cubicBezTo>
                    <a:pt x="5764" y="1304"/>
                    <a:pt x="5695" y="1287"/>
                    <a:pt x="5625" y="1270"/>
                  </a:cubicBezTo>
                  <a:cubicBezTo>
                    <a:pt x="5623" y="1303"/>
                    <a:pt x="5620" y="1336"/>
                    <a:pt x="5618" y="1369"/>
                  </a:cubicBezTo>
                  <a:cubicBezTo>
                    <a:pt x="5686" y="1377"/>
                    <a:pt x="5753" y="1383"/>
                    <a:pt x="5821" y="1391"/>
                  </a:cubicBezTo>
                  <a:cubicBezTo>
                    <a:pt x="5825" y="1367"/>
                    <a:pt x="5828" y="1345"/>
                    <a:pt x="5834" y="1320"/>
                  </a:cubicBezTo>
                  <a:close/>
                  <a:moveTo>
                    <a:pt x="7307" y="652"/>
                  </a:moveTo>
                  <a:lnTo>
                    <a:pt x="6932" y="652"/>
                  </a:lnTo>
                  <a:cubicBezTo>
                    <a:pt x="6982" y="777"/>
                    <a:pt x="7024" y="878"/>
                    <a:pt x="7063" y="980"/>
                  </a:cubicBezTo>
                  <a:cubicBezTo>
                    <a:pt x="7114" y="813"/>
                    <a:pt x="7114" y="813"/>
                    <a:pt x="7307" y="6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924250" y="1456034"/>
              <a:ext cx="400567" cy="120873"/>
            </a:xfrm>
            <a:custGeom>
              <a:avLst/>
              <a:gdLst/>
              <a:ahLst/>
              <a:cxnLst/>
              <a:rect l="l" t="t" r="r" b="b"/>
              <a:pathLst>
                <a:path w="9468" h="2857" extrusionOk="0">
                  <a:moveTo>
                    <a:pt x="136" y="2341"/>
                  </a:moveTo>
                  <a:cubicBezTo>
                    <a:pt x="137" y="2488"/>
                    <a:pt x="106" y="2635"/>
                    <a:pt x="83" y="2832"/>
                  </a:cubicBezTo>
                  <a:cubicBezTo>
                    <a:pt x="251" y="2832"/>
                    <a:pt x="401" y="2857"/>
                    <a:pt x="538" y="2828"/>
                  </a:cubicBezTo>
                  <a:cubicBezTo>
                    <a:pt x="961" y="2739"/>
                    <a:pt x="1412" y="2816"/>
                    <a:pt x="1817" y="2617"/>
                  </a:cubicBezTo>
                  <a:cubicBezTo>
                    <a:pt x="1854" y="2599"/>
                    <a:pt x="1917" y="2584"/>
                    <a:pt x="1939" y="2604"/>
                  </a:cubicBezTo>
                  <a:cubicBezTo>
                    <a:pt x="2086" y="2727"/>
                    <a:pt x="2163" y="2572"/>
                    <a:pt x="2262" y="2525"/>
                  </a:cubicBezTo>
                  <a:cubicBezTo>
                    <a:pt x="2327" y="2494"/>
                    <a:pt x="2381" y="2442"/>
                    <a:pt x="2436" y="2401"/>
                  </a:cubicBezTo>
                  <a:cubicBezTo>
                    <a:pt x="2622" y="2484"/>
                    <a:pt x="2618" y="2480"/>
                    <a:pt x="2811" y="2317"/>
                  </a:cubicBezTo>
                  <a:cubicBezTo>
                    <a:pt x="2851" y="2285"/>
                    <a:pt x="2935" y="2275"/>
                    <a:pt x="2983" y="2294"/>
                  </a:cubicBezTo>
                  <a:cubicBezTo>
                    <a:pt x="3069" y="2326"/>
                    <a:pt x="3140" y="2390"/>
                    <a:pt x="3169" y="2410"/>
                  </a:cubicBezTo>
                  <a:cubicBezTo>
                    <a:pt x="3290" y="2384"/>
                    <a:pt x="3399" y="2392"/>
                    <a:pt x="3449" y="2343"/>
                  </a:cubicBezTo>
                  <a:cubicBezTo>
                    <a:pt x="3634" y="2160"/>
                    <a:pt x="3864" y="2160"/>
                    <a:pt x="4096" y="2150"/>
                  </a:cubicBezTo>
                  <a:cubicBezTo>
                    <a:pt x="4278" y="2144"/>
                    <a:pt x="4446" y="2006"/>
                    <a:pt x="4639" y="2090"/>
                  </a:cubicBezTo>
                  <a:cubicBezTo>
                    <a:pt x="4845" y="1946"/>
                    <a:pt x="5097" y="1989"/>
                    <a:pt x="5321" y="1921"/>
                  </a:cubicBezTo>
                  <a:cubicBezTo>
                    <a:pt x="5386" y="1901"/>
                    <a:pt x="5495" y="1948"/>
                    <a:pt x="5528" y="1913"/>
                  </a:cubicBezTo>
                  <a:cubicBezTo>
                    <a:pt x="5675" y="1754"/>
                    <a:pt x="5867" y="1800"/>
                    <a:pt x="6043" y="1767"/>
                  </a:cubicBezTo>
                  <a:cubicBezTo>
                    <a:pt x="6527" y="1678"/>
                    <a:pt x="7013" y="1608"/>
                    <a:pt x="7491" y="1494"/>
                  </a:cubicBezTo>
                  <a:cubicBezTo>
                    <a:pt x="7711" y="1441"/>
                    <a:pt x="7914" y="1396"/>
                    <a:pt x="8114" y="1495"/>
                  </a:cubicBezTo>
                  <a:cubicBezTo>
                    <a:pt x="8309" y="1212"/>
                    <a:pt x="8665" y="1399"/>
                    <a:pt x="8880" y="1197"/>
                  </a:cubicBezTo>
                  <a:cubicBezTo>
                    <a:pt x="8932" y="1147"/>
                    <a:pt x="9046" y="1163"/>
                    <a:pt x="9144" y="1147"/>
                  </a:cubicBezTo>
                  <a:cubicBezTo>
                    <a:pt x="9136" y="1060"/>
                    <a:pt x="9129" y="970"/>
                    <a:pt x="9122" y="892"/>
                  </a:cubicBezTo>
                  <a:cubicBezTo>
                    <a:pt x="9218" y="849"/>
                    <a:pt x="9296" y="814"/>
                    <a:pt x="9373" y="780"/>
                  </a:cubicBezTo>
                  <a:cubicBezTo>
                    <a:pt x="9369" y="754"/>
                    <a:pt x="9364" y="729"/>
                    <a:pt x="9360" y="703"/>
                  </a:cubicBezTo>
                  <a:cubicBezTo>
                    <a:pt x="9263" y="699"/>
                    <a:pt x="9165" y="694"/>
                    <a:pt x="9034" y="687"/>
                  </a:cubicBezTo>
                  <a:cubicBezTo>
                    <a:pt x="9183" y="633"/>
                    <a:pt x="9294" y="592"/>
                    <a:pt x="9467" y="527"/>
                  </a:cubicBezTo>
                  <a:cubicBezTo>
                    <a:pt x="9263" y="479"/>
                    <a:pt x="9134" y="448"/>
                    <a:pt x="9021" y="422"/>
                  </a:cubicBezTo>
                  <a:cubicBezTo>
                    <a:pt x="9006" y="339"/>
                    <a:pt x="8993" y="275"/>
                    <a:pt x="8972" y="168"/>
                  </a:cubicBezTo>
                  <a:cubicBezTo>
                    <a:pt x="8822" y="328"/>
                    <a:pt x="8681" y="323"/>
                    <a:pt x="8525" y="256"/>
                  </a:cubicBezTo>
                  <a:cubicBezTo>
                    <a:pt x="8537" y="168"/>
                    <a:pt x="8546" y="100"/>
                    <a:pt x="8556" y="32"/>
                  </a:cubicBezTo>
                  <a:cubicBezTo>
                    <a:pt x="8351" y="1"/>
                    <a:pt x="8208" y="156"/>
                    <a:pt x="8019" y="156"/>
                  </a:cubicBezTo>
                  <a:cubicBezTo>
                    <a:pt x="7847" y="156"/>
                    <a:pt x="7676" y="238"/>
                    <a:pt x="7504" y="248"/>
                  </a:cubicBezTo>
                  <a:cubicBezTo>
                    <a:pt x="7332" y="256"/>
                    <a:pt x="7211" y="553"/>
                    <a:pt x="7009" y="321"/>
                  </a:cubicBezTo>
                  <a:cubicBezTo>
                    <a:pt x="6927" y="418"/>
                    <a:pt x="6854" y="504"/>
                    <a:pt x="6760" y="615"/>
                  </a:cubicBezTo>
                  <a:lnTo>
                    <a:pt x="6760" y="320"/>
                  </a:lnTo>
                  <a:cubicBezTo>
                    <a:pt x="6675" y="383"/>
                    <a:pt x="6629" y="435"/>
                    <a:pt x="6572" y="453"/>
                  </a:cubicBezTo>
                  <a:cubicBezTo>
                    <a:pt x="6510" y="473"/>
                    <a:pt x="6415" y="434"/>
                    <a:pt x="6378" y="468"/>
                  </a:cubicBezTo>
                  <a:cubicBezTo>
                    <a:pt x="6259" y="572"/>
                    <a:pt x="6270" y="378"/>
                    <a:pt x="6198" y="403"/>
                  </a:cubicBezTo>
                  <a:cubicBezTo>
                    <a:pt x="6092" y="439"/>
                    <a:pt x="5992" y="505"/>
                    <a:pt x="5887" y="515"/>
                  </a:cubicBezTo>
                  <a:cubicBezTo>
                    <a:pt x="5691" y="530"/>
                    <a:pt x="5602" y="789"/>
                    <a:pt x="5369" y="712"/>
                  </a:cubicBezTo>
                  <a:cubicBezTo>
                    <a:pt x="5142" y="639"/>
                    <a:pt x="4926" y="747"/>
                    <a:pt x="4710" y="795"/>
                  </a:cubicBezTo>
                  <a:cubicBezTo>
                    <a:pt x="4569" y="826"/>
                    <a:pt x="4418" y="830"/>
                    <a:pt x="4290" y="889"/>
                  </a:cubicBezTo>
                  <a:cubicBezTo>
                    <a:pt x="4190" y="935"/>
                    <a:pt x="4014" y="869"/>
                    <a:pt x="4012" y="1072"/>
                  </a:cubicBezTo>
                  <a:cubicBezTo>
                    <a:pt x="3976" y="1041"/>
                    <a:pt x="3822" y="1063"/>
                    <a:pt x="3756" y="1047"/>
                  </a:cubicBezTo>
                  <a:cubicBezTo>
                    <a:pt x="3499" y="988"/>
                    <a:pt x="3269" y="1099"/>
                    <a:pt x="3027" y="1136"/>
                  </a:cubicBezTo>
                  <a:cubicBezTo>
                    <a:pt x="2938" y="1149"/>
                    <a:pt x="2852" y="1187"/>
                    <a:pt x="2768" y="1218"/>
                  </a:cubicBezTo>
                  <a:cubicBezTo>
                    <a:pt x="2709" y="1240"/>
                    <a:pt x="2634" y="1311"/>
                    <a:pt x="2602" y="1294"/>
                  </a:cubicBezTo>
                  <a:cubicBezTo>
                    <a:pt x="2459" y="1218"/>
                    <a:pt x="2356" y="1344"/>
                    <a:pt x="2230" y="1352"/>
                  </a:cubicBezTo>
                  <a:cubicBezTo>
                    <a:pt x="2091" y="1362"/>
                    <a:pt x="1957" y="1441"/>
                    <a:pt x="1826" y="1500"/>
                  </a:cubicBezTo>
                  <a:cubicBezTo>
                    <a:pt x="1491" y="1653"/>
                    <a:pt x="1110" y="1666"/>
                    <a:pt x="787" y="1857"/>
                  </a:cubicBezTo>
                  <a:cubicBezTo>
                    <a:pt x="759" y="1872"/>
                    <a:pt x="701" y="1832"/>
                    <a:pt x="670" y="1844"/>
                  </a:cubicBezTo>
                  <a:cubicBezTo>
                    <a:pt x="448" y="1942"/>
                    <a:pt x="226" y="2046"/>
                    <a:pt x="7" y="2151"/>
                  </a:cubicBezTo>
                  <a:cubicBezTo>
                    <a:pt x="0" y="2156"/>
                    <a:pt x="7" y="2191"/>
                    <a:pt x="9" y="2212"/>
                  </a:cubicBezTo>
                  <a:cubicBezTo>
                    <a:pt x="57" y="2255"/>
                    <a:pt x="135" y="2297"/>
                    <a:pt x="136" y="23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6911092" y="1547590"/>
              <a:ext cx="13200" cy="19461"/>
            </a:xfrm>
            <a:custGeom>
              <a:avLst/>
              <a:gdLst/>
              <a:ahLst/>
              <a:cxnLst/>
              <a:rect l="l" t="t" r="r" b="b"/>
              <a:pathLst>
                <a:path w="312" h="460" extrusionOk="0">
                  <a:moveTo>
                    <a:pt x="98" y="282"/>
                  </a:moveTo>
                  <a:cubicBezTo>
                    <a:pt x="1" y="406"/>
                    <a:pt x="53" y="454"/>
                    <a:pt x="265" y="459"/>
                  </a:cubicBezTo>
                  <a:cubicBezTo>
                    <a:pt x="281" y="321"/>
                    <a:pt x="296" y="183"/>
                    <a:pt x="311" y="47"/>
                  </a:cubicBezTo>
                  <a:cubicBezTo>
                    <a:pt x="117" y="1"/>
                    <a:pt x="159" y="204"/>
                    <a:pt x="98" y="2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924208" y="1549240"/>
              <a:ext cx="465" cy="381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11" y="9"/>
                  </a:moveTo>
                  <a:cubicBezTo>
                    <a:pt x="11" y="9"/>
                    <a:pt x="11" y="8"/>
                    <a:pt x="11" y="9"/>
                  </a:cubicBezTo>
                  <a:cubicBezTo>
                    <a:pt x="7" y="6"/>
                    <a:pt x="3" y="4"/>
                    <a:pt x="1" y="0"/>
                  </a:cubicBezTo>
                  <a:cubicBezTo>
                    <a:pt x="1" y="4"/>
                    <a:pt x="1" y="5"/>
                    <a:pt x="0" y="7"/>
                  </a:cubicBezTo>
                  <a:cubicBezTo>
                    <a:pt x="5" y="9"/>
                    <a:pt x="7" y="8"/>
                    <a:pt x="11" y="9"/>
                  </a:cubicBez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808798" y="2636319"/>
              <a:ext cx="14935" cy="11804"/>
            </a:xfrm>
            <a:custGeom>
              <a:avLst/>
              <a:gdLst/>
              <a:ahLst/>
              <a:cxnLst/>
              <a:rect l="l" t="t" r="r" b="b"/>
              <a:pathLst>
                <a:path w="353" h="279" extrusionOk="0">
                  <a:moveTo>
                    <a:pt x="353" y="1"/>
                  </a:moveTo>
                  <a:cubicBezTo>
                    <a:pt x="223" y="93"/>
                    <a:pt x="144" y="149"/>
                    <a:pt x="1" y="251"/>
                  </a:cubicBezTo>
                  <a:cubicBezTo>
                    <a:pt x="144" y="264"/>
                    <a:pt x="220" y="270"/>
                    <a:pt x="303" y="279"/>
                  </a:cubicBezTo>
                  <a:cubicBezTo>
                    <a:pt x="318" y="188"/>
                    <a:pt x="330" y="124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210003" y="1920752"/>
              <a:ext cx="12354" cy="12311"/>
            </a:xfrm>
            <a:custGeom>
              <a:avLst/>
              <a:gdLst/>
              <a:ahLst/>
              <a:cxnLst/>
              <a:rect l="l" t="t" r="r" b="b"/>
              <a:pathLst>
                <a:path w="292" h="291" extrusionOk="0">
                  <a:moveTo>
                    <a:pt x="0" y="221"/>
                  </a:moveTo>
                  <a:cubicBezTo>
                    <a:pt x="122" y="291"/>
                    <a:pt x="205" y="211"/>
                    <a:pt x="292" y="151"/>
                  </a:cubicBezTo>
                  <a:cubicBezTo>
                    <a:pt x="195" y="163"/>
                    <a:pt x="63" y="1"/>
                    <a:pt x="0" y="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222315" y="1926929"/>
              <a:ext cx="381" cy="212"/>
            </a:xfrm>
            <a:custGeom>
              <a:avLst/>
              <a:gdLst/>
              <a:ahLst/>
              <a:cxnLst/>
              <a:rect l="l" t="t" r="r" b="b"/>
              <a:pathLst>
                <a:path w="9" h="5" extrusionOk="0">
                  <a:moveTo>
                    <a:pt x="8" y="5"/>
                  </a:moveTo>
                  <a:lnTo>
                    <a:pt x="8" y="1"/>
                  </a:lnTo>
                  <a:cubicBezTo>
                    <a:pt x="5" y="2"/>
                    <a:pt x="4" y="3"/>
                    <a:pt x="1" y="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7006710" y="2187466"/>
              <a:ext cx="12354" cy="7488"/>
            </a:xfrm>
            <a:custGeom>
              <a:avLst/>
              <a:gdLst/>
              <a:ahLst/>
              <a:cxnLst/>
              <a:rect l="l" t="t" r="r" b="b"/>
              <a:pathLst>
                <a:path w="292" h="177" extrusionOk="0">
                  <a:moveTo>
                    <a:pt x="291" y="1"/>
                  </a:moveTo>
                  <a:cubicBezTo>
                    <a:pt x="174" y="18"/>
                    <a:pt x="87" y="33"/>
                    <a:pt x="1" y="48"/>
                  </a:cubicBezTo>
                  <a:cubicBezTo>
                    <a:pt x="88" y="46"/>
                    <a:pt x="179" y="177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6992748" y="2180697"/>
              <a:ext cx="14173" cy="8885"/>
            </a:xfrm>
            <a:custGeom>
              <a:avLst/>
              <a:gdLst/>
              <a:ahLst/>
              <a:cxnLst/>
              <a:rect l="l" t="t" r="r" b="b"/>
              <a:pathLst>
                <a:path w="335" h="210" extrusionOk="0">
                  <a:moveTo>
                    <a:pt x="331" y="208"/>
                  </a:moveTo>
                  <a:lnTo>
                    <a:pt x="326" y="208"/>
                  </a:lnTo>
                  <a:cubicBezTo>
                    <a:pt x="335" y="43"/>
                    <a:pt x="308" y="22"/>
                    <a:pt x="0" y="0"/>
                  </a:cubicBezTo>
                  <a:cubicBezTo>
                    <a:pt x="138" y="88"/>
                    <a:pt x="233" y="149"/>
                    <a:pt x="326" y="209"/>
                  </a:cubicBezTo>
                  <a:lnTo>
                    <a:pt x="326" y="210"/>
                  </a:lnTo>
                  <a:cubicBezTo>
                    <a:pt x="329" y="208"/>
                    <a:pt x="330" y="208"/>
                    <a:pt x="331" y="2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7651198" y="2403495"/>
              <a:ext cx="6473" cy="4231"/>
            </a:xfrm>
            <a:custGeom>
              <a:avLst/>
              <a:gdLst/>
              <a:ahLst/>
              <a:cxnLst/>
              <a:rect l="l" t="t" r="r" b="b"/>
              <a:pathLst>
                <a:path w="153" h="100" extrusionOk="0">
                  <a:moveTo>
                    <a:pt x="153" y="42"/>
                  </a:moveTo>
                  <a:cubicBezTo>
                    <a:pt x="109" y="28"/>
                    <a:pt x="66" y="15"/>
                    <a:pt x="22" y="0"/>
                  </a:cubicBezTo>
                  <a:cubicBezTo>
                    <a:pt x="15" y="21"/>
                    <a:pt x="9" y="42"/>
                    <a:pt x="1" y="64"/>
                  </a:cubicBezTo>
                  <a:cubicBezTo>
                    <a:pt x="43" y="75"/>
                    <a:pt x="87" y="90"/>
                    <a:pt x="131" y="98"/>
                  </a:cubicBezTo>
                  <a:cubicBezTo>
                    <a:pt x="136" y="99"/>
                    <a:pt x="147" y="63"/>
                    <a:pt x="153" y="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7374203" y="2524497"/>
              <a:ext cx="465" cy="508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9" y="0"/>
                  </a:moveTo>
                  <a:lnTo>
                    <a:pt x="0" y="8"/>
                  </a:lnTo>
                  <a:cubicBezTo>
                    <a:pt x="4" y="10"/>
                    <a:pt x="9" y="11"/>
                    <a:pt x="11" y="12"/>
                  </a:cubicBezTo>
                  <a:cubicBezTo>
                    <a:pt x="11" y="8"/>
                    <a:pt x="9" y="5"/>
                    <a:pt x="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7374711" y="2525005"/>
              <a:ext cx="7023" cy="5288"/>
            </a:xfrm>
            <a:custGeom>
              <a:avLst/>
              <a:gdLst/>
              <a:ahLst/>
              <a:cxnLst/>
              <a:rect l="l" t="t" r="r" b="b"/>
              <a:pathLst>
                <a:path w="166" h="125" extrusionOk="0">
                  <a:moveTo>
                    <a:pt x="165" y="55"/>
                  </a:moveTo>
                  <a:cubicBezTo>
                    <a:pt x="111" y="36"/>
                    <a:pt x="55" y="18"/>
                    <a:pt x="1" y="1"/>
                  </a:cubicBezTo>
                  <a:cubicBezTo>
                    <a:pt x="16" y="84"/>
                    <a:pt x="59" y="125"/>
                    <a:pt x="165" y="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7394342" y="1603014"/>
              <a:ext cx="6092" cy="6769"/>
            </a:xfrm>
            <a:custGeom>
              <a:avLst/>
              <a:gdLst/>
              <a:ahLst/>
              <a:cxnLst/>
              <a:rect l="l" t="t" r="r" b="b"/>
              <a:pathLst>
                <a:path w="144" h="160" extrusionOk="0">
                  <a:moveTo>
                    <a:pt x="137" y="73"/>
                  </a:moveTo>
                  <a:cubicBezTo>
                    <a:pt x="118" y="44"/>
                    <a:pt x="89" y="18"/>
                    <a:pt x="58" y="5"/>
                  </a:cubicBezTo>
                  <a:cubicBezTo>
                    <a:pt x="47" y="1"/>
                    <a:pt x="0" y="46"/>
                    <a:pt x="4" y="60"/>
                  </a:cubicBezTo>
                  <a:cubicBezTo>
                    <a:pt x="14" y="92"/>
                    <a:pt x="43" y="118"/>
                    <a:pt x="74" y="159"/>
                  </a:cubicBezTo>
                  <a:cubicBezTo>
                    <a:pt x="106" y="117"/>
                    <a:pt x="143" y="82"/>
                    <a:pt x="137" y="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16"/>
          <p:cNvSpPr txBox="1">
            <a:spLocks noGrp="1"/>
          </p:cNvSpPr>
          <p:nvPr>
            <p:ph type="title"/>
          </p:nvPr>
        </p:nvSpPr>
        <p:spPr>
          <a:xfrm rot="-649">
            <a:off x="2189808" y="3133315"/>
            <a:ext cx="47643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" name="Google Shape;507;p16"/>
          <p:cNvSpPr txBox="1">
            <a:spLocks noGrp="1"/>
          </p:cNvSpPr>
          <p:nvPr>
            <p:ph type="subTitle" idx="1"/>
          </p:nvPr>
        </p:nvSpPr>
        <p:spPr>
          <a:xfrm>
            <a:off x="720000" y="1405235"/>
            <a:ext cx="77040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MAIN_POINT_1_3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9"/>
          <p:cNvGrpSpPr/>
          <p:nvPr/>
        </p:nvGrpSpPr>
        <p:grpSpPr>
          <a:xfrm rot="-418714">
            <a:off x="7394500" y="-1355570"/>
            <a:ext cx="3130102" cy="5030713"/>
            <a:chOff x="3808047" y="101944"/>
            <a:chExt cx="987796" cy="1587589"/>
          </a:xfrm>
        </p:grpSpPr>
        <p:sp>
          <p:nvSpPr>
            <p:cNvPr id="740" name="Google Shape;740;p2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29"/>
          <p:cNvGrpSpPr/>
          <p:nvPr/>
        </p:nvGrpSpPr>
        <p:grpSpPr>
          <a:xfrm rot="-3364224">
            <a:off x="-1544136" y="2038218"/>
            <a:ext cx="2964374" cy="5651591"/>
            <a:chOff x="50825" y="2172278"/>
            <a:chExt cx="984199" cy="1876380"/>
          </a:xfrm>
        </p:grpSpPr>
        <p:sp>
          <p:nvSpPr>
            <p:cNvPr id="778" name="Google Shape;778;p2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rgbClr val="8BBE9C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29"/>
          <p:cNvSpPr txBox="1">
            <a:spLocks noGrp="1"/>
          </p:cNvSpPr>
          <p:nvPr>
            <p:ph type="title"/>
          </p:nvPr>
        </p:nvSpPr>
        <p:spPr>
          <a:xfrm>
            <a:off x="2721900" y="540000"/>
            <a:ext cx="3700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9"/>
          <p:cNvSpPr txBox="1">
            <a:spLocks noGrp="1"/>
          </p:cNvSpPr>
          <p:nvPr>
            <p:ph type="subTitle" idx="1"/>
          </p:nvPr>
        </p:nvSpPr>
        <p:spPr>
          <a:xfrm rot="-443">
            <a:off x="2245200" y="4039493"/>
            <a:ext cx="46536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6"/>
          <p:cNvSpPr/>
          <p:nvPr/>
        </p:nvSpPr>
        <p:spPr>
          <a:xfrm>
            <a:off x="7242636" y="4024556"/>
            <a:ext cx="3448643" cy="3877690"/>
          </a:xfrm>
          <a:custGeom>
            <a:avLst/>
            <a:gdLst/>
            <a:ahLst/>
            <a:cxnLst/>
            <a:rect l="l" t="t" r="r" b="b"/>
            <a:pathLst>
              <a:path w="21831" h="24547" extrusionOk="0">
                <a:moveTo>
                  <a:pt x="10377" y="22802"/>
                </a:moveTo>
                <a:cubicBezTo>
                  <a:pt x="10342" y="22817"/>
                  <a:pt x="10307" y="22835"/>
                  <a:pt x="10271" y="22851"/>
                </a:cubicBezTo>
                <a:cubicBezTo>
                  <a:pt x="10318" y="22987"/>
                  <a:pt x="10365" y="23123"/>
                  <a:pt x="10428" y="23304"/>
                </a:cubicBezTo>
                <a:cubicBezTo>
                  <a:pt x="10259" y="23232"/>
                  <a:pt x="10114" y="23172"/>
                  <a:pt x="9927" y="23094"/>
                </a:cubicBezTo>
                <a:cubicBezTo>
                  <a:pt x="10102" y="23466"/>
                  <a:pt x="9724" y="23528"/>
                  <a:pt x="9580" y="23686"/>
                </a:cubicBezTo>
                <a:cubicBezTo>
                  <a:pt x="9432" y="23848"/>
                  <a:pt x="9123" y="23869"/>
                  <a:pt x="8879" y="23932"/>
                </a:cubicBezTo>
                <a:cubicBezTo>
                  <a:pt x="8588" y="24009"/>
                  <a:pt x="8351" y="23851"/>
                  <a:pt x="8091" y="23708"/>
                </a:cubicBezTo>
                <a:cubicBezTo>
                  <a:pt x="8102" y="23867"/>
                  <a:pt x="8111" y="23998"/>
                  <a:pt x="8124" y="24207"/>
                </a:cubicBezTo>
                <a:cubicBezTo>
                  <a:pt x="7988" y="24040"/>
                  <a:pt x="7903" y="23935"/>
                  <a:pt x="7801" y="23808"/>
                </a:cubicBezTo>
                <a:cubicBezTo>
                  <a:pt x="7557" y="23958"/>
                  <a:pt x="7323" y="24074"/>
                  <a:pt x="7477" y="24516"/>
                </a:cubicBezTo>
                <a:cubicBezTo>
                  <a:pt x="7233" y="24340"/>
                  <a:pt x="7107" y="24248"/>
                  <a:pt x="6940" y="24128"/>
                </a:cubicBezTo>
                <a:cubicBezTo>
                  <a:pt x="6931" y="24249"/>
                  <a:pt x="6925" y="24335"/>
                  <a:pt x="6916" y="24436"/>
                </a:cubicBezTo>
                <a:cubicBezTo>
                  <a:pt x="6699" y="24193"/>
                  <a:pt x="6536" y="24390"/>
                  <a:pt x="6367" y="24546"/>
                </a:cubicBezTo>
                <a:cubicBezTo>
                  <a:pt x="5994" y="24281"/>
                  <a:pt x="5627" y="24062"/>
                  <a:pt x="5176" y="24000"/>
                </a:cubicBezTo>
                <a:cubicBezTo>
                  <a:pt x="5041" y="23982"/>
                  <a:pt x="4902" y="23844"/>
                  <a:pt x="4804" y="23727"/>
                </a:cubicBezTo>
                <a:cubicBezTo>
                  <a:pt x="4553" y="23425"/>
                  <a:pt x="4452" y="23376"/>
                  <a:pt x="4061" y="23456"/>
                </a:cubicBezTo>
                <a:cubicBezTo>
                  <a:pt x="3887" y="23101"/>
                  <a:pt x="3747" y="22707"/>
                  <a:pt x="3282" y="22618"/>
                </a:cubicBezTo>
                <a:cubicBezTo>
                  <a:pt x="3236" y="22609"/>
                  <a:pt x="3176" y="22581"/>
                  <a:pt x="3155" y="22543"/>
                </a:cubicBezTo>
                <a:cubicBezTo>
                  <a:pt x="2950" y="22164"/>
                  <a:pt x="2522" y="21925"/>
                  <a:pt x="2465" y="21449"/>
                </a:cubicBezTo>
                <a:cubicBezTo>
                  <a:pt x="2446" y="21305"/>
                  <a:pt x="2428" y="21180"/>
                  <a:pt x="2199" y="21174"/>
                </a:cubicBezTo>
                <a:cubicBezTo>
                  <a:pt x="2105" y="21171"/>
                  <a:pt x="2006" y="20923"/>
                  <a:pt x="1928" y="20774"/>
                </a:cubicBezTo>
                <a:cubicBezTo>
                  <a:pt x="1870" y="20664"/>
                  <a:pt x="1854" y="20439"/>
                  <a:pt x="1799" y="20433"/>
                </a:cubicBezTo>
                <a:cubicBezTo>
                  <a:pt x="1479" y="20397"/>
                  <a:pt x="1545" y="20087"/>
                  <a:pt x="1415" y="19924"/>
                </a:cubicBezTo>
                <a:cubicBezTo>
                  <a:pt x="1267" y="19738"/>
                  <a:pt x="1180" y="19500"/>
                  <a:pt x="1195" y="19232"/>
                </a:cubicBezTo>
                <a:cubicBezTo>
                  <a:pt x="1200" y="19134"/>
                  <a:pt x="1058" y="19028"/>
                  <a:pt x="949" y="18879"/>
                </a:cubicBezTo>
                <a:cubicBezTo>
                  <a:pt x="992" y="18823"/>
                  <a:pt x="1076" y="18712"/>
                  <a:pt x="1187" y="18570"/>
                </a:cubicBezTo>
                <a:cubicBezTo>
                  <a:pt x="843" y="18497"/>
                  <a:pt x="637" y="18267"/>
                  <a:pt x="475" y="17916"/>
                </a:cubicBezTo>
                <a:cubicBezTo>
                  <a:pt x="621" y="17921"/>
                  <a:pt x="747" y="17927"/>
                  <a:pt x="867" y="17932"/>
                </a:cubicBezTo>
                <a:cubicBezTo>
                  <a:pt x="850" y="17649"/>
                  <a:pt x="850" y="17649"/>
                  <a:pt x="506" y="17656"/>
                </a:cubicBezTo>
                <a:cubicBezTo>
                  <a:pt x="427" y="17444"/>
                  <a:pt x="350" y="17233"/>
                  <a:pt x="258" y="16991"/>
                </a:cubicBezTo>
                <a:cubicBezTo>
                  <a:pt x="307" y="16932"/>
                  <a:pt x="427" y="16850"/>
                  <a:pt x="424" y="16770"/>
                </a:cubicBezTo>
                <a:cubicBezTo>
                  <a:pt x="422" y="16696"/>
                  <a:pt x="277" y="16635"/>
                  <a:pt x="217" y="16553"/>
                </a:cubicBezTo>
                <a:cubicBezTo>
                  <a:pt x="168" y="16484"/>
                  <a:pt x="148" y="16393"/>
                  <a:pt x="115" y="16312"/>
                </a:cubicBezTo>
                <a:cubicBezTo>
                  <a:pt x="194" y="16284"/>
                  <a:pt x="272" y="16254"/>
                  <a:pt x="382" y="16216"/>
                </a:cubicBezTo>
                <a:cubicBezTo>
                  <a:pt x="327" y="16147"/>
                  <a:pt x="274" y="16072"/>
                  <a:pt x="216" y="16003"/>
                </a:cubicBezTo>
                <a:cubicBezTo>
                  <a:pt x="1" y="15752"/>
                  <a:pt x="14" y="15551"/>
                  <a:pt x="257" y="15331"/>
                </a:cubicBezTo>
                <a:cubicBezTo>
                  <a:pt x="373" y="15226"/>
                  <a:pt x="480" y="15111"/>
                  <a:pt x="548" y="14952"/>
                </a:cubicBezTo>
                <a:cubicBezTo>
                  <a:pt x="475" y="14975"/>
                  <a:pt x="400" y="14996"/>
                  <a:pt x="273" y="15034"/>
                </a:cubicBezTo>
                <a:cubicBezTo>
                  <a:pt x="303" y="14871"/>
                  <a:pt x="330" y="14732"/>
                  <a:pt x="355" y="14592"/>
                </a:cubicBezTo>
                <a:cubicBezTo>
                  <a:pt x="395" y="14365"/>
                  <a:pt x="514" y="14164"/>
                  <a:pt x="430" y="13897"/>
                </a:cubicBezTo>
                <a:cubicBezTo>
                  <a:pt x="367" y="13693"/>
                  <a:pt x="523" y="13454"/>
                  <a:pt x="517" y="13206"/>
                </a:cubicBezTo>
                <a:cubicBezTo>
                  <a:pt x="512" y="13074"/>
                  <a:pt x="747" y="12936"/>
                  <a:pt x="933" y="12738"/>
                </a:cubicBezTo>
                <a:cubicBezTo>
                  <a:pt x="934" y="12726"/>
                  <a:pt x="942" y="12612"/>
                  <a:pt x="952" y="12483"/>
                </a:cubicBezTo>
                <a:cubicBezTo>
                  <a:pt x="854" y="12477"/>
                  <a:pt x="755" y="12474"/>
                  <a:pt x="591" y="12466"/>
                </a:cubicBezTo>
                <a:cubicBezTo>
                  <a:pt x="825" y="12200"/>
                  <a:pt x="1067" y="12277"/>
                  <a:pt x="1290" y="12274"/>
                </a:cubicBezTo>
                <a:cubicBezTo>
                  <a:pt x="1379" y="12005"/>
                  <a:pt x="1468" y="11740"/>
                  <a:pt x="1583" y="11393"/>
                </a:cubicBezTo>
                <a:cubicBezTo>
                  <a:pt x="1390" y="11500"/>
                  <a:pt x="1272" y="11565"/>
                  <a:pt x="1131" y="11642"/>
                </a:cubicBezTo>
                <a:cubicBezTo>
                  <a:pt x="991" y="11323"/>
                  <a:pt x="1133" y="11085"/>
                  <a:pt x="1345" y="10896"/>
                </a:cubicBezTo>
                <a:cubicBezTo>
                  <a:pt x="1673" y="10600"/>
                  <a:pt x="1720" y="10516"/>
                  <a:pt x="1626" y="10143"/>
                </a:cubicBezTo>
                <a:cubicBezTo>
                  <a:pt x="1553" y="9852"/>
                  <a:pt x="1701" y="9693"/>
                  <a:pt x="2069" y="9646"/>
                </a:cubicBezTo>
                <a:cubicBezTo>
                  <a:pt x="2122" y="9364"/>
                  <a:pt x="2175" y="9085"/>
                  <a:pt x="2246" y="8713"/>
                </a:cubicBezTo>
                <a:cubicBezTo>
                  <a:pt x="2379" y="8955"/>
                  <a:pt x="2456" y="9093"/>
                  <a:pt x="2530" y="9229"/>
                </a:cubicBezTo>
                <a:lnTo>
                  <a:pt x="2529" y="9230"/>
                </a:lnTo>
                <a:cubicBezTo>
                  <a:pt x="2528" y="9232"/>
                  <a:pt x="2524" y="9234"/>
                  <a:pt x="2523" y="9236"/>
                </a:cubicBezTo>
                <a:cubicBezTo>
                  <a:pt x="2236" y="9231"/>
                  <a:pt x="2236" y="9235"/>
                  <a:pt x="2347" y="9458"/>
                </a:cubicBezTo>
                <a:cubicBezTo>
                  <a:pt x="2408" y="9382"/>
                  <a:pt x="2466" y="9309"/>
                  <a:pt x="2523" y="9236"/>
                </a:cubicBezTo>
                <a:lnTo>
                  <a:pt x="2534" y="9236"/>
                </a:lnTo>
                <a:lnTo>
                  <a:pt x="2530" y="9229"/>
                </a:lnTo>
                <a:cubicBezTo>
                  <a:pt x="2712" y="9007"/>
                  <a:pt x="2701" y="8813"/>
                  <a:pt x="2420" y="8645"/>
                </a:cubicBezTo>
                <a:cubicBezTo>
                  <a:pt x="2556" y="8460"/>
                  <a:pt x="2596" y="8192"/>
                  <a:pt x="2914" y="8226"/>
                </a:cubicBezTo>
                <a:cubicBezTo>
                  <a:pt x="2868" y="7872"/>
                  <a:pt x="2868" y="7872"/>
                  <a:pt x="3317" y="7393"/>
                </a:cubicBezTo>
                <a:cubicBezTo>
                  <a:pt x="3107" y="7171"/>
                  <a:pt x="3217" y="6964"/>
                  <a:pt x="3400" y="6791"/>
                </a:cubicBezTo>
                <a:cubicBezTo>
                  <a:pt x="3633" y="6570"/>
                  <a:pt x="3938" y="6397"/>
                  <a:pt x="3822" y="5994"/>
                </a:cubicBezTo>
                <a:cubicBezTo>
                  <a:pt x="4070" y="5829"/>
                  <a:pt x="3999" y="5584"/>
                  <a:pt x="3999" y="5348"/>
                </a:cubicBezTo>
                <a:cubicBezTo>
                  <a:pt x="3999" y="5191"/>
                  <a:pt x="4115" y="5118"/>
                  <a:pt x="4272" y="5046"/>
                </a:cubicBezTo>
                <a:cubicBezTo>
                  <a:pt x="4560" y="4913"/>
                  <a:pt x="4804" y="4703"/>
                  <a:pt x="4720" y="4328"/>
                </a:cubicBezTo>
                <a:cubicBezTo>
                  <a:pt x="4816" y="4297"/>
                  <a:pt x="4904" y="4270"/>
                  <a:pt x="5014" y="4235"/>
                </a:cubicBezTo>
                <a:cubicBezTo>
                  <a:pt x="4963" y="4142"/>
                  <a:pt x="4926" y="4076"/>
                  <a:pt x="4893" y="4015"/>
                </a:cubicBezTo>
                <a:cubicBezTo>
                  <a:pt x="5020" y="3621"/>
                  <a:pt x="5528" y="3548"/>
                  <a:pt x="5649" y="3125"/>
                </a:cubicBezTo>
                <a:cubicBezTo>
                  <a:pt x="5664" y="3073"/>
                  <a:pt x="5917" y="3089"/>
                  <a:pt x="6131" y="3067"/>
                </a:cubicBezTo>
                <a:cubicBezTo>
                  <a:pt x="6128" y="3078"/>
                  <a:pt x="6146" y="3006"/>
                  <a:pt x="6159" y="2959"/>
                </a:cubicBezTo>
                <a:cubicBezTo>
                  <a:pt x="6331" y="2938"/>
                  <a:pt x="6493" y="2918"/>
                  <a:pt x="6681" y="2895"/>
                </a:cubicBezTo>
                <a:cubicBezTo>
                  <a:pt x="6803" y="3016"/>
                  <a:pt x="6953" y="3166"/>
                  <a:pt x="7126" y="3340"/>
                </a:cubicBezTo>
                <a:cubicBezTo>
                  <a:pt x="7266" y="3172"/>
                  <a:pt x="7391" y="3020"/>
                  <a:pt x="7518" y="2869"/>
                </a:cubicBezTo>
                <a:cubicBezTo>
                  <a:pt x="7488" y="2834"/>
                  <a:pt x="7458" y="2802"/>
                  <a:pt x="7430" y="2769"/>
                </a:cubicBezTo>
                <a:cubicBezTo>
                  <a:pt x="7322" y="2839"/>
                  <a:pt x="7213" y="2910"/>
                  <a:pt x="7094" y="2989"/>
                </a:cubicBezTo>
                <a:cubicBezTo>
                  <a:pt x="6738" y="2704"/>
                  <a:pt x="6742" y="2676"/>
                  <a:pt x="7253" y="2362"/>
                </a:cubicBezTo>
                <a:cubicBezTo>
                  <a:pt x="7301" y="2400"/>
                  <a:pt x="7354" y="2438"/>
                  <a:pt x="7402" y="2482"/>
                </a:cubicBezTo>
                <a:cubicBezTo>
                  <a:pt x="7452" y="2526"/>
                  <a:pt x="7496" y="2576"/>
                  <a:pt x="7586" y="2666"/>
                </a:cubicBezTo>
                <a:cubicBezTo>
                  <a:pt x="7571" y="2485"/>
                  <a:pt x="7560" y="2354"/>
                  <a:pt x="7548" y="2223"/>
                </a:cubicBezTo>
                <a:cubicBezTo>
                  <a:pt x="7829" y="2175"/>
                  <a:pt x="8154" y="2399"/>
                  <a:pt x="8402" y="2083"/>
                </a:cubicBezTo>
                <a:cubicBezTo>
                  <a:pt x="8435" y="2041"/>
                  <a:pt x="8557" y="2077"/>
                  <a:pt x="8635" y="2063"/>
                </a:cubicBezTo>
                <a:cubicBezTo>
                  <a:pt x="8717" y="2051"/>
                  <a:pt x="8845" y="2045"/>
                  <a:pt x="8868" y="1998"/>
                </a:cubicBezTo>
                <a:cubicBezTo>
                  <a:pt x="9053" y="1589"/>
                  <a:pt x="9478" y="1526"/>
                  <a:pt x="9811" y="1343"/>
                </a:cubicBezTo>
                <a:cubicBezTo>
                  <a:pt x="10243" y="1105"/>
                  <a:pt x="10710" y="931"/>
                  <a:pt x="11163" y="732"/>
                </a:cubicBezTo>
                <a:cubicBezTo>
                  <a:pt x="11187" y="721"/>
                  <a:pt x="11225" y="744"/>
                  <a:pt x="11251" y="750"/>
                </a:cubicBezTo>
                <a:cubicBezTo>
                  <a:pt x="11275" y="859"/>
                  <a:pt x="11296" y="964"/>
                  <a:pt x="11319" y="1071"/>
                </a:cubicBezTo>
                <a:cubicBezTo>
                  <a:pt x="11349" y="1073"/>
                  <a:pt x="11377" y="1078"/>
                  <a:pt x="11406" y="1082"/>
                </a:cubicBezTo>
                <a:cubicBezTo>
                  <a:pt x="11470" y="940"/>
                  <a:pt x="11535" y="797"/>
                  <a:pt x="11604" y="646"/>
                </a:cubicBezTo>
                <a:cubicBezTo>
                  <a:pt x="11816" y="607"/>
                  <a:pt x="12035" y="563"/>
                  <a:pt x="12250" y="521"/>
                </a:cubicBezTo>
                <a:cubicBezTo>
                  <a:pt x="12235" y="485"/>
                  <a:pt x="12204" y="405"/>
                  <a:pt x="12136" y="239"/>
                </a:cubicBezTo>
                <a:cubicBezTo>
                  <a:pt x="12370" y="352"/>
                  <a:pt x="12522" y="426"/>
                  <a:pt x="12669" y="500"/>
                </a:cubicBezTo>
                <a:cubicBezTo>
                  <a:pt x="12676" y="510"/>
                  <a:pt x="12682" y="519"/>
                  <a:pt x="12687" y="528"/>
                </a:cubicBezTo>
                <a:cubicBezTo>
                  <a:pt x="12692" y="526"/>
                  <a:pt x="12694" y="526"/>
                  <a:pt x="12698" y="526"/>
                </a:cubicBezTo>
                <a:cubicBezTo>
                  <a:pt x="12791" y="691"/>
                  <a:pt x="12818" y="924"/>
                  <a:pt x="13088" y="922"/>
                </a:cubicBezTo>
                <a:cubicBezTo>
                  <a:pt x="13072" y="763"/>
                  <a:pt x="13060" y="627"/>
                  <a:pt x="13044" y="467"/>
                </a:cubicBezTo>
                <a:cubicBezTo>
                  <a:pt x="12940" y="485"/>
                  <a:pt x="12819" y="505"/>
                  <a:pt x="12698" y="526"/>
                </a:cubicBezTo>
                <a:cubicBezTo>
                  <a:pt x="12696" y="521"/>
                  <a:pt x="12693" y="518"/>
                  <a:pt x="12690" y="513"/>
                </a:cubicBezTo>
                <a:cubicBezTo>
                  <a:pt x="12683" y="509"/>
                  <a:pt x="12676" y="504"/>
                  <a:pt x="12668" y="502"/>
                </a:cubicBezTo>
                <a:cubicBezTo>
                  <a:pt x="12630" y="447"/>
                  <a:pt x="12590" y="391"/>
                  <a:pt x="12541" y="321"/>
                </a:cubicBezTo>
                <a:cubicBezTo>
                  <a:pt x="12904" y="44"/>
                  <a:pt x="13353" y="203"/>
                  <a:pt x="13717" y="0"/>
                </a:cubicBezTo>
                <a:cubicBezTo>
                  <a:pt x="13781" y="98"/>
                  <a:pt x="13845" y="191"/>
                  <a:pt x="13922" y="304"/>
                </a:cubicBezTo>
                <a:cubicBezTo>
                  <a:pt x="13985" y="201"/>
                  <a:pt x="14033" y="122"/>
                  <a:pt x="14079" y="45"/>
                </a:cubicBezTo>
                <a:cubicBezTo>
                  <a:pt x="14323" y="44"/>
                  <a:pt x="14563" y="33"/>
                  <a:pt x="14803" y="45"/>
                </a:cubicBezTo>
                <a:cubicBezTo>
                  <a:pt x="14995" y="54"/>
                  <a:pt x="15207" y="46"/>
                  <a:pt x="15374" y="122"/>
                </a:cubicBezTo>
                <a:cubicBezTo>
                  <a:pt x="15754" y="294"/>
                  <a:pt x="16163" y="146"/>
                  <a:pt x="16559" y="296"/>
                </a:cubicBezTo>
                <a:cubicBezTo>
                  <a:pt x="16770" y="375"/>
                  <a:pt x="16865" y="478"/>
                  <a:pt x="16960" y="635"/>
                </a:cubicBezTo>
                <a:cubicBezTo>
                  <a:pt x="17095" y="562"/>
                  <a:pt x="17193" y="337"/>
                  <a:pt x="17358" y="586"/>
                </a:cubicBezTo>
                <a:cubicBezTo>
                  <a:pt x="17397" y="644"/>
                  <a:pt x="17525" y="641"/>
                  <a:pt x="17609" y="676"/>
                </a:cubicBezTo>
                <a:cubicBezTo>
                  <a:pt x="17891" y="795"/>
                  <a:pt x="18178" y="906"/>
                  <a:pt x="18449" y="1046"/>
                </a:cubicBezTo>
                <a:cubicBezTo>
                  <a:pt x="18515" y="1081"/>
                  <a:pt x="18528" y="1218"/>
                  <a:pt x="18572" y="1328"/>
                </a:cubicBezTo>
                <a:cubicBezTo>
                  <a:pt x="19007" y="1316"/>
                  <a:pt x="19292" y="1565"/>
                  <a:pt x="19564" y="1891"/>
                </a:cubicBezTo>
                <a:cubicBezTo>
                  <a:pt x="19840" y="2224"/>
                  <a:pt x="20178" y="2504"/>
                  <a:pt x="20497" y="2816"/>
                </a:cubicBezTo>
                <a:cubicBezTo>
                  <a:pt x="20425" y="2949"/>
                  <a:pt x="20334" y="3114"/>
                  <a:pt x="20224" y="3318"/>
                </a:cubicBezTo>
                <a:cubicBezTo>
                  <a:pt x="20388" y="3259"/>
                  <a:pt x="20750" y="3081"/>
                  <a:pt x="20763" y="3056"/>
                </a:cubicBezTo>
                <a:cubicBezTo>
                  <a:pt x="20901" y="3235"/>
                  <a:pt x="21039" y="3416"/>
                  <a:pt x="21201" y="3628"/>
                </a:cubicBezTo>
                <a:cubicBezTo>
                  <a:pt x="21137" y="3672"/>
                  <a:pt x="21040" y="3735"/>
                  <a:pt x="20929" y="3810"/>
                </a:cubicBezTo>
                <a:cubicBezTo>
                  <a:pt x="21048" y="3959"/>
                  <a:pt x="21158" y="4099"/>
                  <a:pt x="21332" y="4319"/>
                </a:cubicBezTo>
                <a:cubicBezTo>
                  <a:pt x="21295" y="4121"/>
                  <a:pt x="21274" y="4015"/>
                  <a:pt x="21240" y="3833"/>
                </a:cubicBezTo>
                <a:cubicBezTo>
                  <a:pt x="21346" y="3932"/>
                  <a:pt x="21441" y="3979"/>
                  <a:pt x="21462" y="4048"/>
                </a:cubicBezTo>
                <a:cubicBezTo>
                  <a:pt x="21513" y="4223"/>
                  <a:pt x="21580" y="4416"/>
                  <a:pt x="21549" y="4584"/>
                </a:cubicBezTo>
                <a:cubicBezTo>
                  <a:pt x="21497" y="4861"/>
                  <a:pt x="21624" y="5020"/>
                  <a:pt x="21830" y="5198"/>
                </a:cubicBezTo>
                <a:cubicBezTo>
                  <a:pt x="21757" y="5261"/>
                  <a:pt x="21691" y="5319"/>
                  <a:pt x="21588" y="5408"/>
                </a:cubicBezTo>
                <a:cubicBezTo>
                  <a:pt x="21799" y="5641"/>
                  <a:pt x="21820" y="5889"/>
                  <a:pt x="21686" y="6202"/>
                </a:cubicBezTo>
                <a:cubicBezTo>
                  <a:pt x="21574" y="6462"/>
                  <a:pt x="21613" y="6777"/>
                  <a:pt x="21450" y="7046"/>
                </a:cubicBezTo>
                <a:cubicBezTo>
                  <a:pt x="21389" y="7145"/>
                  <a:pt x="21455" y="7322"/>
                  <a:pt x="21465" y="7494"/>
                </a:cubicBezTo>
                <a:cubicBezTo>
                  <a:pt x="20956" y="7648"/>
                  <a:pt x="21420" y="8211"/>
                  <a:pt x="21098" y="8485"/>
                </a:cubicBezTo>
                <a:cubicBezTo>
                  <a:pt x="21053" y="8434"/>
                  <a:pt x="21011" y="8386"/>
                  <a:pt x="20977" y="8346"/>
                </a:cubicBezTo>
                <a:cubicBezTo>
                  <a:pt x="20926" y="8502"/>
                  <a:pt x="20904" y="8778"/>
                  <a:pt x="20814" y="8803"/>
                </a:cubicBezTo>
                <a:cubicBezTo>
                  <a:pt x="20624" y="8856"/>
                  <a:pt x="20671" y="9055"/>
                  <a:pt x="20455" y="9089"/>
                </a:cubicBezTo>
                <a:cubicBezTo>
                  <a:pt x="20597" y="9116"/>
                  <a:pt x="20659" y="9127"/>
                  <a:pt x="20723" y="9141"/>
                </a:cubicBezTo>
                <a:cubicBezTo>
                  <a:pt x="20613" y="9669"/>
                  <a:pt x="20121" y="10041"/>
                  <a:pt x="20150" y="10615"/>
                </a:cubicBezTo>
                <a:cubicBezTo>
                  <a:pt x="19796" y="10678"/>
                  <a:pt x="20065" y="11231"/>
                  <a:pt x="19643" y="11263"/>
                </a:cubicBezTo>
                <a:cubicBezTo>
                  <a:pt x="19608" y="11267"/>
                  <a:pt x="19589" y="11501"/>
                  <a:pt x="19566" y="11627"/>
                </a:cubicBezTo>
                <a:cubicBezTo>
                  <a:pt x="19555" y="11691"/>
                  <a:pt x="19565" y="11813"/>
                  <a:pt x="19549" y="11816"/>
                </a:cubicBezTo>
                <a:cubicBezTo>
                  <a:pt x="19193" y="11881"/>
                  <a:pt x="19315" y="12293"/>
                  <a:pt x="19087" y="12443"/>
                </a:cubicBezTo>
                <a:cubicBezTo>
                  <a:pt x="18908" y="12561"/>
                  <a:pt x="18908" y="12722"/>
                  <a:pt x="19002" y="12922"/>
                </a:cubicBezTo>
                <a:cubicBezTo>
                  <a:pt x="18877" y="12938"/>
                  <a:pt x="18787" y="12949"/>
                  <a:pt x="18678" y="12964"/>
                </a:cubicBezTo>
                <a:cubicBezTo>
                  <a:pt x="18727" y="13138"/>
                  <a:pt x="18772" y="13305"/>
                  <a:pt x="18821" y="13482"/>
                </a:cubicBezTo>
                <a:cubicBezTo>
                  <a:pt x="18681" y="13545"/>
                  <a:pt x="18565" y="13597"/>
                  <a:pt x="18440" y="13655"/>
                </a:cubicBezTo>
                <a:cubicBezTo>
                  <a:pt x="18612" y="13795"/>
                  <a:pt x="18443" y="13889"/>
                  <a:pt x="18404" y="13987"/>
                </a:cubicBezTo>
                <a:cubicBezTo>
                  <a:pt x="18347" y="14128"/>
                  <a:pt x="18230" y="14247"/>
                  <a:pt x="18185" y="14388"/>
                </a:cubicBezTo>
                <a:cubicBezTo>
                  <a:pt x="18139" y="14534"/>
                  <a:pt x="18205" y="14727"/>
                  <a:pt x="17971" y="14773"/>
                </a:cubicBezTo>
                <a:cubicBezTo>
                  <a:pt x="17957" y="14775"/>
                  <a:pt x="17977" y="14893"/>
                  <a:pt x="17955" y="14945"/>
                </a:cubicBezTo>
                <a:cubicBezTo>
                  <a:pt x="17917" y="15038"/>
                  <a:pt x="17856" y="15124"/>
                  <a:pt x="17767" y="15282"/>
                </a:cubicBezTo>
                <a:cubicBezTo>
                  <a:pt x="17779" y="15331"/>
                  <a:pt x="17813" y="15456"/>
                  <a:pt x="17852" y="15607"/>
                </a:cubicBezTo>
                <a:cubicBezTo>
                  <a:pt x="17769" y="15623"/>
                  <a:pt x="17694" y="15638"/>
                  <a:pt x="17604" y="15655"/>
                </a:cubicBezTo>
                <a:cubicBezTo>
                  <a:pt x="17628" y="15560"/>
                  <a:pt x="17646" y="15494"/>
                  <a:pt x="17667" y="15413"/>
                </a:cubicBezTo>
                <a:cubicBezTo>
                  <a:pt x="17359" y="15405"/>
                  <a:pt x="17399" y="15716"/>
                  <a:pt x="17232" y="15838"/>
                </a:cubicBezTo>
                <a:cubicBezTo>
                  <a:pt x="17316" y="15919"/>
                  <a:pt x="17397" y="15998"/>
                  <a:pt x="17479" y="16077"/>
                </a:cubicBezTo>
                <a:cubicBezTo>
                  <a:pt x="17466" y="16101"/>
                  <a:pt x="17454" y="16124"/>
                  <a:pt x="17441" y="16148"/>
                </a:cubicBezTo>
                <a:cubicBezTo>
                  <a:pt x="17346" y="16124"/>
                  <a:pt x="17252" y="16101"/>
                  <a:pt x="17126" y="16070"/>
                </a:cubicBezTo>
                <a:cubicBezTo>
                  <a:pt x="17165" y="16244"/>
                  <a:pt x="17206" y="16434"/>
                  <a:pt x="17258" y="16663"/>
                </a:cubicBezTo>
                <a:cubicBezTo>
                  <a:pt x="17032" y="16738"/>
                  <a:pt x="16755" y="16820"/>
                  <a:pt x="16489" y="16926"/>
                </a:cubicBezTo>
                <a:cubicBezTo>
                  <a:pt x="16401" y="16962"/>
                  <a:pt x="16331" y="17045"/>
                  <a:pt x="16257" y="17116"/>
                </a:cubicBezTo>
                <a:cubicBezTo>
                  <a:pt x="16250" y="17117"/>
                  <a:pt x="16243" y="17118"/>
                  <a:pt x="16235" y="17121"/>
                </a:cubicBezTo>
                <a:cubicBezTo>
                  <a:pt x="16232" y="17126"/>
                  <a:pt x="16229" y="17132"/>
                  <a:pt x="16226" y="17135"/>
                </a:cubicBezTo>
                <a:cubicBezTo>
                  <a:pt x="16206" y="17112"/>
                  <a:pt x="16184" y="17088"/>
                  <a:pt x="16173" y="17061"/>
                </a:cubicBezTo>
                <a:cubicBezTo>
                  <a:pt x="16120" y="16939"/>
                  <a:pt x="16034" y="16850"/>
                  <a:pt x="15914" y="16962"/>
                </a:cubicBezTo>
                <a:cubicBezTo>
                  <a:pt x="15804" y="17066"/>
                  <a:pt x="15857" y="17171"/>
                  <a:pt x="15989" y="17232"/>
                </a:cubicBezTo>
                <a:cubicBezTo>
                  <a:pt x="16033" y="17253"/>
                  <a:pt x="16079" y="17268"/>
                  <a:pt x="16127" y="17288"/>
                </a:cubicBezTo>
                <a:cubicBezTo>
                  <a:pt x="16161" y="17236"/>
                  <a:pt x="16194" y="17185"/>
                  <a:pt x="16226" y="17134"/>
                </a:cubicBezTo>
                <a:cubicBezTo>
                  <a:pt x="16227" y="17135"/>
                  <a:pt x="16229" y="17138"/>
                  <a:pt x="16231" y="17139"/>
                </a:cubicBezTo>
                <a:cubicBezTo>
                  <a:pt x="16240" y="17132"/>
                  <a:pt x="16250" y="17122"/>
                  <a:pt x="16258" y="17114"/>
                </a:cubicBezTo>
                <a:cubicBezTo>
                  <a:pt x="16453" y="17074"/>
                  <a:pt x="16647" y="17033"/>
                  <a:pt x="16870" y="16987"/>
                </a:cubicBezTo>
                <a:cubicBezTo>
                  <a:pt x="16735" y="17149"/>
                  <a:pt x="16636" y="17388"/>
                  <a:pt x="16484" y="17429"/>
                </a:cubicBezTo>
                <a:cubicBezTo>
                  <a:pt x="16196" y="17505"/>
                  <a:pt x="16417" y="17919"/>
                  <a:pt x="16229" y="17859"/>
                </a:cubicBezTo>
                <a:cubicBezTo>
                  <a:pt x="15846" y="17737"/>
                  <a:pt x="16232" y="18207"/>
                  <a:pt x="15939" y="18163"/>
                </a:cubicBezTo>
                <a:cubicBezTo>
                  <a:pt x="15643" y="18118"/>
                  <a:pt x="15949" y="18566"/>
                  <a:pt x="15640" y="18627"/>
                </a:cubicBezTo>
                <a:cubicBezTo>
                  <a:pt x="15458" y="18661"/>
                  <a:pt x="15309" y="18810"/>
                  <a:pt x="15343" y="19068"/>
                </a:cubicBezTo>
                <a:cubicBezTo>
                  <a:pt x="15366" y="19243"/>
                  <a:pt x="15008" y="19232"/>
                  <a:pt x="15083" y="19518"/>
                </a:cubicBezTo>
                <a:cubicBezTo>
                  <a:pt x="15105" y="19602"/>
                  <a:pt x="14840" y="19760"/>
                  <a:pt x="14677" y="19915"/>
                </a:cubicBezTo>
                <a:cubicBezTo>
                  <a:pt x="14632" y="19899"/>
                  <a:pt x="14544" y="19868"/>
                  <a:pt x="14442" y="19831"/>
                </a:cubicBezTo>
                <a:cubicBezTo>
                  <a:pt x="14447" y="19950"/>
                  <a:pt x="14450" y="20057"/>
                  <a:pt x="14460" y="20292"/>
                </a:cubicBezTo>
                <a:cubicBezTo>
                  <a:pt x="14356" y="20125"/>
                  <a:pt x="14317" y="20062"/>
                  <a:pt x="14276" y="19998"/>
                </a:cubicBezTo>
                <a:cubicBezTo>
                  <a:pt x="13844" y="20176"/>
                  <a:pt x="14297" y="20365"/>
                  <a:pt x="14286" y="20587"/>
                </a:cubicBezTo>
                <a:cubicBezTo>
                  <a:pt x="14182" y="20568"/>
                  <a:pt x="14099" y="20555"/>
                  <a:pt x="14026" y="20542"/>
                </a:cubicBezTo>
                <a:cubicBezTo>
                  <a:pt x="14036" y="20594"/>
                  <a:pt x="14046" y="20655"/>
                  <a:pt x="14069" y="20792"/>
                </a:cubicBezTo>
                <a:cubicBezTo>
                  <a:pt x="13830" y="20629"/>
                  <a:pt x="13635" y="20552"/>
                  <a:pt x="13411" y="20686"/>
                </a:cubicBezTo>
                <a:cubicBezTo>
                  <a:pt x="13203" y="20808"/>
                  <a:pt x="13162" y="20907"/>
                  <a:pt x="13244" y="21131"/>
                </a:cubicBezTo>
                <a:cubicBezTo>
                  <a:pt x="13065" y="21148"/>
                  <a:pt x="12876" y="21165"/>
                  <a:pt x="12690" y="21183"/>
                </a:cubicBezTo>
                <a:cubicBezTo>
                  <a:pt x="12537" y="20963"/>
                  <a:pt x="13088" y="20977"/>
                  <a:pt x="12802" y="20700"/>
                </a:cubicBezTo>
                <a:cubicBezTo>
                  <a:pt x="12572" y="20869"/>
                  <a:pt x="12335" y="21042"/>
                  <a:pt x="12005" y="21287"/>
                </a:cubicBezTo>
                <a:cubicBezTo>
                  <a:pt x="12234" y="21261"/>
                  <a:pt x="12353" y="21248"/>
                  <a:pt x="12531" y="21228"/>
                </a:cubicBezTo>
                <a:cubicBezTo>
                  <a:pt x="12330" y="21534"/>
                  <a:pt x="12911" y="21572"/>
                  <a:pt x="12697" y="21919"/>
                </a:cubicBezTo>
                <a:cubicBezTo>
                  <a:pt x="12569" y="21810"/>
                  <a:pt x="12453" y="21711"/>
                  <a:pt x="12288" y="21570"/>
                </a:cubicBezTo>
                <a:cubicBezTo>
                  <a:pt x="12228" y="21843"/>
                  <a:pt x="12511" y="22136"/>
                  <a:pt x="12132" y="22280"/>
                </a:cubicBezTo>
                <a:cubicBezTo>
                  <a:pt x="12056" y="22235"/>
                  <a:pt x="11958" y="22180"/>
                  <a:pt x="11839" y="22112"/>
                </a:cubicBezTo>
                <a:cubicBezTo>
                  <a:pt x="11697" y="22310"/>
                  <a:pt x="11541" y="22483"/>
                  <a:pt x="11264" y="22302"/>
                </a:cubicBezTo>
                <a:cubicBezTo>
                  <a:pt x="11265" y="22484"/>
                  <a:pt x="11266" y="22623"/>
                  <a:pt x="11267" y="22784"/>
                </a:cubicBezTo>
                <a:cubicBezTo>
                  <a:pt x="11069" y="22795"/>
                  <a:pt x="10903" y="22803"/>
                  <a:pt x="10720" y="22813"/>
                </a:cubicBezTo>
                <a:cubicBezTo>
                  <a:pt x="10733" y="22956"/>
                  <a:pt x="10743" y="23081"/>
                  <a:pt x="10754" y="23206"/>
                </a:cubicBezTo>
                <a:cubicBezTo>
                  <a:pt x="10729" y="23218"/>
                  <a:pt x="10703" y="23230"/>
                  <a:pt x="10678" y="23243"/>
                </a:cubicBezTo>
                <a:cubicBezTo>
                  <a:pt x="10578" y="23097"/>
                  <a:pt x="10478" y="22950"/>
                  <a:pt x="10377" y="22802"/>
                </a:cubicBezTo>
                <a:close/>
                <a:moveTo>
                  <a:pt x="11617" y="1225"/>
                </a:moveTo>
                <a:cubicBezTo>
                  <a:pt x="11782" y="1199"/>
                  <a:pt x="11935" y="1174"/>
                  <a:pt x="12193" y="1134"/>
                </a:cubicBezTo>
                <a:cubicBezTo>
                  <a:pt x="11832" y="894"/>
                  <a:pt x="11832" y="894"/>
                  <a:pt x="11617" y="1225"/>
                </a:cubicBezTo>
                <a:close/>
                <a:moveTo>
                  <a:pt x="10117" y="2264"/>
                </a:moveTo>
                <a:cubicBezTo>
                  <a:pt x="10141" y="2236"/>
                  <a:pt x="10166" y="2206"/>
                  <a:pt x="10191" y="2177"/>
                </a:cubicBezTo>
                <a:cubicBezTo>
                  <a:pt x="10110" y="2107"/>
                  <a:pt x="10029" y="2038"/>
                  <a:pt x="9948" y="1967"/>
                </a:cubicBezTo>
                <a:lnTo>
                  <a:pt x="9870" y="2061"/>
                </a:lnTo>
                <a:close/>
                <a:moveTo>
                  <a:pt x="10765" y="1701"/>
                </a:moveTo>
                <a:cubicBezTo>
                  <a:pt x="10785" y="1738"/>
                  <a:pt x="10829" y="1763"/>
                  <a:pt x="10878" y="1806"/>
                </a:cubicBezTo>
                <a:cubicBezTo>
                  <a:pt x="10915" y="1701"/>
                  <a:pt x="10947" y="1611"/>
                  <a:pt x="11018" y="1413"/>
                </a:cubicBezTo>
                <a:cubicBezTo>
                  <a:pt x="10839" y="1517"/>
                  <a:pt x="10657" y="1491"/>
                  <a:pt x="10765" y="1701"/>
                </a:cubicBezTo>
                <a:close/>
                <a:moveTo>
                  <a:pt x="11334" y="1661"/>
                </a:moveTo>
                <a:cubicBezTo>
                  <a:pt x="11342" y="1592"/>
                  <a:pt x="11364" y="1519"/>
                  <a:pt x="11352" y="1455"/>
                </a:cubicBezTo>
                <a:cubicBezTo>
                  <a:pt x="11343" y="1414"/>
                  <a:pt x="11282" y="1384"/>
                  <a:pt x="11177" y="1286"/>
                </a:cubicBezTo>
                <a:cubicBezTo>
                  <a:pt x="11199" y="1472"/>
                  <a:pt x="11209" y="1567"/>
                  <a:pt x="11219" y="1661"/>
                </a:cubicBezTo>
                <a:close/>
                <a:moveTo>
                  <a:pt x="13485" y="810"/>
                </a:moveTo>
                <a:cubicBezTo>
                  <a:pt x="13488" y="676"/>
                  <a:pt x="13500" y="544"/>
                  <a:pt x="13483" y="415"/>
                </a:cubicBezTo>
                <a:cubicBezTo>
                  <a:pt x="13480" y="398"/>
                  <a:pt x="13326" y="402"/>
                  <a:pt x="13183" y="393"/>
                </a:cubicBezTo>
                <a:cubicBezTo>
                  <a:pt x="13269" y="575"/>
                  <a:pt x="13327" y="697"/>
                  <a:pt x="13385" y="820"/>
                </a:cubicBezTo>
                <a:cubicBezTo>
                  <a:pt x="13417" y="815"/>
                  <a:pt x="13451" y="812"/>
                  <a:pt x="13485" y="810"/>
                </a:cubicBezTo>
                <a:close/>
                <a:moveTo>
                  <a:pt x="14412" y="574"/>
                </a:moveTo>
                <a:cubicBezTo>
                  <a:pt x="14421" y="575"/>
                  <a:pt x="14441" y="445"/>
                  <a:pt x="14459" y="353"/>
                </a:cubicBezTo>
                <a:cubicBezTo>
                  <a:pt x="14234" y="436"/>
                  <a:pt x="14048" y="503"/>
                  <a:pt x="13809" y="591"/>
                </a:cubicBezTo>
                <a:cubicBezTo>
                  <a:pt x="14056" y="836"/>
                  <a:pt x="14224" y="560"/>
                  <a:pt x="14412" y="574"/>
                </a:cubicBezTo>
                <a:close/>
                <a:moveTo>
                  <a:pt x="3699" y="7227"/>
                </a:moveTo>
                <a:cubicBezTo>
                  <a:pt x="3700" y="7191"/>
                  <a:pt x="3700" y="7152"/>
                  <a:pt x="3701" y="7116"/>
                </a:cubicBezTo>
                <a:cubicBezTo>
                  <a:pt x="3621" y="7093"/>
                  <a:pt x="3539" y="7071"/>
                  <a:pt x="3457" y="7047"/>
                </a:cubicBezTo>
                <a:cubicBezTo>
                  <a:pt x="3456" y="7121"/>
                  <a:pt x="3455" y="7194"/>
                  <a:pt x="3455" y="7267"/>
                </a:cubicBezTo>
                <a:cubicBezTo>
                  <a:pt x="3535" y="7254"/>
                  <a:pt x="3616" y="7241"/>
                  <a:pt x="3699" y="7227"/>
                </a:cubicBezTo>
                <a:close/>
                <a:moveTo>
                  <a:pt x="15657" y="2353"/>
                </a:moveTo>
                <a:cubicBezTo>
                  <a:pt x="15700" y="2346"/>
                  <a:pt x="15744" y="2337"/>
                  <a:pt x="15787" y="2330"/>
                </a:cubicBezTo>
                <a:cubicBezTo>
                  <a:pt x="15761" y="2250"/>
                  <a:pt x="15734" y="2170"/>
                  <a:pt x="15708" y="2092"/>
                </a:cubicBezTo>
                <a:cubicBezTo>
                  <a:pt x="15682" y="2091"/>
                  <a:pt x="15657" y="2091"/>
                  <a:pt x="15631" y="2090"/>
                </a:cubicBezTo>
                <a:cubicBezTo>
                  <a:pt x="15639" y="2179"/>
                  <a:pt x="15648" y="2265"/>
                  <a:pt x="15657" y="2353"/>
                </a:cubicBezTo>
                <a:close/>
                <a:moveTo>
                  <a:pt x="1915" y="10144"/>
                </a:moveTo>
                <a:cubicBezTo>
                  <a:pt x="1959" y="10089"/>
                  <a:pt x="1981" y="10017"/>
                  <a:pt x="2011" y="9953"/>
                </a:cubicBezTo>
                <a:cubicBezTo>
                  <a:pt x="1960" y="9933"/>
                  <a:pt x="1873" y="9886"/>
                  <a:pt x="1863" y="9900"/>
                </a:cubicBezTo>
                <a:cubicBezTo>
                  <a:pt x="1821" y="9953"/>
                  <a:pt x="1802" y="10023"/>
                  <a:pt x="1743" y="10161"/>
                </a:cubicBezTo>
                <a:cubicBezTo>
                  <a:pt x="1832" y="10155"/>
                  <a:pt x="1897" y="10167"/>
                  <a:pt x="1915" y="10144"/>
                </a:cubicBezTo>
                <a:close/>
                <a:moveTo>
                  <a:pt x="9051" y="9308"/>
                </a:moveTo>
                <a:lnTo>
                  <a:pt x="8734" y="9191"/>
                </a:lnTo>
                <a:cubicBezTo>
                  <a:pt x="8719" y="9222"/>
                  <a:pt x="8704" y="9251"/>
                  <a:pt x="8690" y="9283"/>
                </a:cubicBezTo>
                <a:lnTo>
                  <a:pt x="8990" y="9455"/>
                </a:lnTo>
                <a:cubicBezTo>
                  <a:pt x="9009" y="9406"/>
                  <a:pt x="9030" y="9356"/>
                  <a:pt x="9051" y="9308"/>
                </a:cubicBezTo>
                <a:close/>
                <a:moveTo>
                  <a:pt x="7549" y="10048"/>
                </a:moveTo>
                <a:cubicBezTo>
                  <a:pt x="7420" y="10094"/>
                  <a:pt x="7291" y="10142"/>
                  <a:pt x="7163" y="10189"/>
                </a:cubicBezTo>
                <a:cubicBezTo>
                  <a:pt x="7179" y="10226"/>
                  <a:pt x="7194" y="10264"/>
                  <a:pt x="7210" y="10301"/>
                </a:cubicBezTo>
                <a:cubicBezTo>
                  <a:pt x="7335" y="10244"/>
                  <a:pt x="7460" y="10188"/>
                  <a:pt x="7585" y="10134"/>
                </a:cubicBezTo>
                <a:cubicBezTo>
                  <a:pt x="7572" y="10105"/>
                  <a:pt x="7560" y="10077"/>
                  <a:pt x="7549" y="10048"/>
                </a:cubicBezTo>
                <a:close/>
                <a:moveTo>
                  <a:pt x="18528" y="3674"/>
                </a:moveTo>
                <a:cubicBezTo>
                  <a:pt x="18525" y="3712"/>
                  <a:pt x="18523" y="3749"/>
                  <a:pt x="18521" y="3787"/>
                </a:cubicBezTo>
                <a:cubicBezTo>
                  <a:pt x="18646" y="3791"/>
                  <a:pt x="18771" y="3794"/>
                  <a:pt x="18943" y="3799"/>
                </a:cubicBezTo>
                <a:cubicBezTo>
                  <a:pt x="18924" y="3708"/>
                  <a:pt x="18908" y="3625"/>
                  <a:pt x="18890" y="3531"/>
                </a:cubicBezTo>
                <a:cubicBezTo>
                  <a:pt x="18747" y="3588"/>
                  <a:pt x="18638" y="3630"/>
                  <a:pt x="18528" y="3674"/>
                </a:cubicBezTo>
                <a:close/>
                <a:moveTo>
                  <a:pt x="3149" y="12080"/>
                </a:moveTo>
                <a:cubicBezTo>
                  <a:pt x="3143" y="12033"/>
                  <a:pt x="3137" y="11989"/>
                  <a:pt x="3132" y="11941"/>
                </a:cubicBezTo>
                <a:cubicBezTo>
                  <a:pt x="3013" y="11955"/>
                  <a:pt x="2894" y="11970"/>
                  <a:pt x="2748" y="11989"/>
                </a:cubicBezTo>
                <a:cubicBezTo>
                  <a:pt x="2896" y="12350"/>
                  <a:pt x="3025" y="12138"/>
                  <a:pt x="3149" y="12080"/>
                </a:cubicBezTo>
                <a:close/>
                <a:moveTo>
                  <a:pt x="757" y="13914"/>
                </a:moveTo>
                <a:cubicBezTo>
                  <a:pt x="1056" y="13697"/>
                  <a:pt x="986" y="13522"/>
                  <a:pt x="929" y="13323"/>
                </a:cubicBezTo>
                <a:cubicBezTo>
                  <a:pt x="636" y="13464"/>
                  <a:pt x="805" y="13663"/>
                  <a:pt x="757" y="13914"/>
                </a:cubicBezTo>
                <a:close/>
                <a:moveTo>
                  <a:pt x="2323" y="13121"/>
                </a:moveTo>
                <a:cubicBezTo>
                  <a:pt x="2361" y="13109"/>
                  <a:pt x="2381" y="13037"/>
                  <a:pt x="2425" y="12960"/>
                </a:cubicBezTo>
                <a:cubicBezTo>
                  <a:pt x="2334" y="12930"/>
                  <a:pt x="2282" y="12914"/>
                  <a:pt x="2230" y="12897"/>
                </a:cubicBezTo>
                <a:cubicBezTo>
                  <a:pt x="2214" y="12953"/>
                  <a:pt x="2174" y="13016"/>
                  <a:pt x="2188" y="13063"/>
                </a:cubicBezTo>
                <a:cubicBezTo>
                  <a:pt x="2196" y="13094"/>
                  <a:pt x="2287" y="13133"/>
                  <a:pt x="2323" y="13121"/>
                </a:cubicBezTo>
                <a:close/>
                <a:moveTo>
                  <a:pt x="4799" y="12044"/>
                </a:moveTo>
                <a:cubicBezTo>
                  <a:pt x="4864" y="11870"/>
                  <a:pt x="4919" y="11721"/>
                  <a:pt x="4978" y="11558"/>
                </a:cubicBezTo>
                <a:cubicBezTo>
                  <a:pt x="4846" y="11631"/>
                  <a:pt x="4726" y="11698"/>
                  <a:pt x="4548" y="11797"/>
                </a:cubicBezTo>
                <a:cubicBezTo>
                  <a:pt x="4662" y="11911"/>
                  <a:pt x="4739" y="11984"/>
                  <a:pt x="4799" y="12044"/>
                </a:cubicBezTo>
                <a:close/>
                <a:moveTo>
                  <a:pt x="19178" y="4209"/>
                </a:moveTo>
                <a:cubicBezTo>
                  <a:pt x="19224" y="4162"/>
                  <a:pt x="19268" y="4115"/>
                  <a:pt x="19313" y="4068"/>
                </a:cubicBezTo>
                <a:cubicBezTo>
                  <a:pt x="19296" y="4049"/>
                  <a:pt x="19279" y="4028"/>
                  <a:pt x="19261" y="4008"/>
                </a:cubicBezTo>
                <a:cubicBezTo>
                  <a:pt x="19208" y="4046"/>
                  <a:pt x="19154" y="4083"/>
                  <a:pt x="19100" y="4122"/>
                </a:cubicBezTo>
                <a:cubicBezTo>
                  <a:pt x="19126" y="4151"/>
                  <a:pt x="19152" y="4180"/>
                  <a:pt x="19178" y="4209"/>
                </a:cubicBezTo>
                <a:close/>
                <a:moveTo>
                  <a:pt x="1581" y="14486"/>
                </a:moveTo>
                <a:cubicBezTo>
                  <a:pt x="1580" y="14329"/>
                  <a:pt x="1577" y="14173"/>
                  <a:pt x="1576" y="14016"/>
                </a:cubicBezTo>
                <a:cubicBezTo>
                  <a:pt x="1544" y="14013"/>
                  <a:pt x="1512" y="14011"/>
                  <a:pt x="1479" y="14007"/>
                </a:cubicBezTo>
                <a:cubicBezTo>
                  <a:pt x="1450" y="14159"/>
                  <a:pt x="1420" y="14310"/>
                  <a:pt x="1392" y="14463"/>
                </a:cubicBezTo>
                <a:cubicBezTo>
                  <a:pt x="1454" y="14471"/>
                  <a:pt x="1518" y="14479"/>
                  <a:pt x="1581" y="14486"/>
                </a:cubicBezTo>
                <a:close/>
                <a:moveTo>
                  <a:pt x="2845" y="13757"/>
                </a:moveTo>
                <a:cubicBezTo>
                  <a:pt x="2670" y="13887"/>
                  <a:pt x="2553" y="13975"/>
                  <a:pt x="2403" y="14085"/>
                </a:cubicBezTo>
                <a:cubicBezTo>
                  <a:pt x="2689" y="14120"/>
                  <a:pt x="2696" y="14115"/>
                  <a:pt x="2845" y="13757"/>
                </a:cubicBezTo>
                <a:close/>
                <a:moveTo>
                  <a:pt x="4726" y="12697"/>
                </a:moveTo>
                <a:cubicBezTo>
                  <a:pt x="4636" y="12814"/>
                  <a:pt x="4561" y="12912"/>
                  <a:pt x="4487" y="13010"/>
                </a:cubicBezTo>
                <a:cubicBezTo>
                  <a:pt x="4452" y="13055"/>
                  <a:pt x="4411" y="13142"/>
                  <a:pt x="4383" y="13138"/>
                </a:cubicBezTo>
                <a:cubicBezTo>
                  <a:pt x="4102" y="13099"/>
                  <a:pt x="3929" y="13303"/>
                  <a:pt x="3712" y="13412"/>
                </a:cubicBezTo>
                <a:cubicBezTo>
                  <a:pt x="3508" y="13515"/>
                  <a:pt x="3340" y="13406"/>
                  <a:pt x="3195" y="13242"/>
                </a:cubicBezTo>
                <a:cubicBezTo>
                  <a:pt x="2978" y="13382"/>
                  <a:pt x="2825" y="13534"/>
                  <a:pt x="3058" y="13813"/>
                </a:cubicBezTo>
                <a:cubicBezTo>
                  <a:pt x="3363" y="13755"/>
                  <a:pt x="3636" y="13715"/>
                  <a:pt x="3900" y="13646"/>
                </a:cubicBezTo>
                <a:cubicBezTo>
                  <a:pt x="4103" y="13594"/>
                  <a:pt x="4296" y="13497"/>
                  <a:pt x="4495" y="13432"/>
                </a:cubicBezTo>
                <a:cubicBezTo>
                  <a:pt x="4791" y="13335"/>
                  <a:pt x="4904" y="13043"/>
                  <a:pt x="4726" y="12697"/>
                </a:cubicBezTo>
                <a:close/>
                <a:moveTo>
                  <a:pt x="19565" y="6714"/>
                </a:moveTo>
                <a:cubicBezTo>
                  <a:pt x="19694" y="6835"/>
                  <a:pt x="19782" y="6920"/>
                  <a:pt x="19871" y="7003"/>
                </a:cubicBezTo>
                <a:cubicBezTo>
                  <a:pt x="19902" y="6798"/>
                  <a:pt x="19908" y="6623"/>
                  <a:pt x="19565" y="6714"/>
                </a:cubicBezTo>
                <a:close/>
                <a:moveTo>
                  <a:pt x="6246" y="14312"/>
                </a:moveTo>
                <a:cubicBezTo>
                  <a:pt x="5856" y="14110"/>
                  <a:pt x="5833" y="14120"/>
                  <a:pt x="5468" y="14692"/>
                </a:cubicBezTo>
                <a:cubicBezTo>
                  <a:pt x="5887" y="14649"/>
                  <a:pt x="5887" y="14649"/>
                  <a:pt x="6246" y="14312"/>
                </a:cubicBezTo>
                <a:close/>
                <a:moveTo>
                  <a:pt x="8946" y="12950"/>
                </a:moveTo>
                <a:cubicBezTo>
                  <a:pt x="8818" y="13021"/>
                  <a:pt x="8748" y="13060"/>
                  <a:pt x="8676" y="13099"/>
                </a:cubicBezTo>
                <a:cubicBezTo>
                  <a:pt x="8619" y="13131"/>
                  <a:pt x="8562" y="13162"/>
                  <a:pt x="8507" y="13193"/>
                </a:cubicBezTo>
                <a:cubicBezTo>
                  <a:pt x="8628" y="13093"/>
                  <a:pt x="8955" y="13383"/>
                  <a:pt x="8946" y="12950"/>
                </a:cubicBezTo>
                <a:close/>
                <a:moveTo>
                  <a:pt x="18673" y="7769"/>
                </a:moveTo>
                <a:cubicBezTo>
                  <a:pt x="18687" y="7594"/>
                  <a:pt x="18637" y="7470"/>
                  <a:pt x="18471" y="7376"/>
                </a:cubicBezTo>
                <a:cubicBezTo>
                  <a:pt x="18449" y="7573"/>
                  <a:pt x="18361" y="7774"/>
                  <a:pt x="18673" y="7769"/>
                </a:cubicBezTo>
                <a:close/>
                <a:moveTo>
                  <a:pt x="21284" y="6785"/>
                </a:moveTo>
                <a:cubicBezTo>
                  <a:pt x="21307" y="6709"/>
                  <a:pt x="21329" y="6633"/>
                  <a:pt x="21351" y="6557"/>
                </a:cubicBezTo>
                <a:lnTo>
                  <a:pt x="21219" y="6518"/>
                </a:lnTo>
                <a:cubicBezTo>
                  <a:pt x="21204" y="6597"/>
                  <a:pt x="21190" y="6673"/>
                  <a:pt x="21175" y="6751"/>
                </a:cubicBezTo>
                <a:cubicBezTo>
                  <a:pt x="21212" y="6763"/>
                  <a:pt x="21248" y="6774"/>
                  <a:pt x="21284" y="6785"/>
                </a:cubicBezTo>
                <a:close/>
                <a:moveTo>
                  <a:pt x="20079" y="9890"/>
                </a:moveTo>
                <a:cubicBezTo>
                  <a:pt x="20013" y="9772"/>
                  <a:pt x="19976" y="9704"/>
                  <a:pt x="19913" y="9589"/>
                </a:cubicBezTo>
                <a:cubicBezTo>
                  <a:pt x="19791" y="9704"/>
                  <a:pt x="19684" y="9803"/>
                  <a:pt x="19579" y="9901"/>
                </a:cubicBezTo>
                <a:lnTo>
                  <a:pt x="19630" y="9983"/>
                </a:lnTo>
                <a:cubicBezTo>
                  <a:pt x="19772" y="9954"/>
                  <a:pt x="19914" y="9924"/>
                  <a:pt x="20079" y="9890"/>
                </a:cubicBezTo>
                <a:close/>
                <a:moveTo>
                  <a:pt x="4226" y="20071"/>
                </a:moveTo>
                <a:cubicBezTo>
                  <a:pt x="4075" y="20034"/>
                  <a:pt x="3978" y="20009"/>
                  <a:pt x="3853" y="19980"/>
                </a:cubicBezTo>
                <a:cubicBezTo>
                  <a:pt x="4033" y="20243"/>
                  <a:pt x="4033" y="20243"/>
                  <a:pt x="4226" y="20071"/>
                </a:cubicBezTo>
                <a:close/>
                <a:moveTo>
                  <a:pt x="16408" y="13797"/>
                </a:moveTo>
                <a:lnTo>
                  <a:pt x="16374" y="13715"/>
                </a:lnTo>
                <a:cubicBezTo>
                  <a:pt x="16288" y="13744"/>
                  <a:pt x="16204" y="13771"/>
                  <a:pt x="16121" y="13800"/>
                </a:cubicBezTo>
                <a:cubicBezTo>
                  <a:pt x="16179" y="13877"/>
                  <a:pt x="16229" y="13902"/>
                  <a:pt x="16265" y="13890"/>
                </a:cubicBezTo>
                <a:cubicBezTo>
                  <a:pt x="16318" y="13872"/>
                  <a:pt x="16361" y="13830"/>
                  <a:pt x="16408" y="13797"/>
                </a:cubicBezTo>
                <a:close/>
                <a:moveTo>
                  <a:pt x="14718" y="15309"/>
                </a:moveTo>
                <a:cubicBezTo>
                  <a:pt x="14660" y="15191"/>
                  <a:pt x="14600" y="15071"/>
                  <a:pt x="14543" y="14953"/>
                </a:cubicBezTo>
                <a:lnTo>
                  <a:pt x="14442" y="14996"/>
                </a:lnTo>
                <a:cubicBezTo>
                  <a:pt x="14485" y="15122"/>
                  <a:pt x="14528" y="15247"/>
                  <a:pt x="14571" y="15373"/>
                </a:cubicBezTo>
                <a:cubicBezTo>
                  <a:pt x="14619" y="15352"/>
                  <a:pt x="14668" y="15330"/>
                  <a:pt x="14718" y="15309"/>
                </a:cubicBezTo>
                <a:close/>
                <a:moveTo>
                  <a:pt x="17909" y="13614"/>
                </a:moveTo>
                <a:cubicBezTo>
                  <a:pt x="17974" y="13695"/>
                  <a:pt x="18038" y="13777"/>
                  <a:pt x="18103" y="13859"/>
                </a:cubicBezTo>
                <a:cubicBezTo>
                  <a:pt x="18112" y="13852"/>
                  <a:pt x="18120" y="13845"/>
                  <a:pt x="18129" y="13839"/>
                </a:cubicBezTo>
                <a:cubicBezTo>
                  <a:pt x="18078" y="13747"/>
                  <a:pt x="18027" y="13656"/>
                  <a:pt x="17976" y="13564"/>
                </a:cubicBezTo>
                <a:cubicBezTo>
                  <a:pt x="17953" y="13579"/>
                  <a:pt x="17932" y="13596"/>
                  <a:pt x="17909" y="13614"/>
                </a:cubicBezTo>
                <a:close/>
                <a:moveTo>
                  <a:pt x="15705" y="14913"/>
                </a:moveTo>
                <a:cubicBezTo>
                  <a:pt x="15691" y="14988"/>
                  <a:pt x="15678" y="15064"/>
                  <a:pt x="15663" y="15141"/>
                </a:cubicBezTo>
                <a:lnTo>
                  <a:pt x="15839" y="15156"/>
                </a:lnTo>
                <a:cubicBezTo>
                  <a:pt x="15824" y="15075"/>
                  <a:pt x="15807" y="14995"/>
                  <a:pt x="15791" y="14913"/>
                </a:cubicBezTo>
                <a:close/>
                <a:moveTo>
                  <a:pt x="14832" y="15409"/>
                </a:moveTo>
                <a:cubicBezTo>
                  <a:pt x="14510" y="15695"/>
                  <a:pt x="14260" y="15940"/>
                  <a:pt x="14212" y="16371"/>
                </a:cubicBezTo>
                <a:cubicBezTo>
                  <a:pt x="14413" y="16237"/>
                  <a:pt x="14582" y="16126"/>
                  <a:pt x="14772" y="16000"/>
                </a:cubicBezTo>
                <a:cubicBezTo>
                  <a:pt x="14787" y="15847"/>
                  <a:pt x="14806" y="15661"/>
                  <a:pt x="14832" y="15409"/>
                </a:cubicBezTo>
                <a:close/>
                <a:moveTo>
                  <a:pt x="5380" y="21539"/>
                </a:moveTo>
                <a:cubicBezTo>
                  <a:pt x="5378" y="21414"/>
                  <a:pt x="5377" y="21288"/>
                  <a:pt x="5374" y="21144"/>
                </a:cubicBezTo>
                <a:cubicBezTo>
                  <a:pt x="5143" y="21102"/>
                  <a:pt x="4958" y="21069"/>
                  <a:pt x="4765" y="21034"/>
                </a:cubicBezTo>
                <a:cubicBezTo>
                  <a:pt x="4718" y="21560"/>
                  <a:pt x="5202" y="21326"/>
                  <a:pt x="5380" y="21539"/>
                </a:cubicBezTo>
                <a:close/>
                <a:moveTo>
                  <a:pt x="9537" y="21233"/>
                </a:moveTo>
                <a:cubicBezTo>
                  <a:pt x="9589" y="21530"/>
                  <a:pt x="9693" y="21686"/>
                  <a:pt x="9942" y="21634"/>
                </a:cubicBezTo>
                <a:cubicBezTo>
                  <a:pt x="10124" y="21596"/>
                  <a:pt x="10222" y="21472"/>
                  <a:pt x="10127" y="21225"/>
                </a:cubicBezTo>
                <a:cubicBezTo>
                  <a:pt x="9948" y="21409"/>
                  <a:pt x="9765" y="21503"/>
                  <a:pt x="9537" y="21233"/>
                </a:cubicBezTo>
                <a:close/>
                <a:moveTo>
                  <a:pt x="8409" y="21604"/>
                </a:moveTo>
                <a:cubicBezTo>
                  <a:pt x="8427" y="21629"/>
                  <a:pt x="8456" y="21676"/>
                  <a:pt x="8462" y="21673"/>
                </a:cubicBezTo>
                <a:cubicBezTo>
                  <a:pt x="8529" y="21643"/>
                  <a:pt x="8593" y="21605"/>
                  <a:pt x="8656" y="21570"/>
                </a:cubicBezTo>
                <a:lnTo>
                  <a:pt x="8613" y="21492"/>
                </a:lnTo>
                <a:cubicBezTo>
                  <a:pt x="8546" y="21529"/>
                  <a:pt x="8477" y="21566"/>
                  <a:pt x="8409" y="21604"/>
                </a:cubicBezTo>
                <a:close/>
                <a:moveTo>
                  <a:pt x="7941" y="21457"/>
                </a:moveTo>
                <a:cubicBezTo>
                  <a:pt x="7927" y="21738"/>
                  <a:pt x="8005" y="21817"/>
                  <a:pt x="8363" y="21851"/>
                </a:cubicBezTo>
                <a:cubicBezTo>
                  <a:pt x="8198" y="21695"/>
                  <a:pt x="8071" y="21576"/>
                  <a:pt x="7941" y="21457"/>
                </a:cubicBezTo>
                <a:close/>
                <a:moveTo>
                  <a:pt x="7723" y="21637"/>
                </a:moveTo>
                <a:cubicBezTo>
                  <a:pt x="7689" y="21603"/>
                  <a:pt x="7616" y="21609"/>
                  <a:pt x="7559" y="21597"/>
                </a:cubicBezTo>
                <a:cubicBezTo>
                  <a:pt x="7560" y="21653"/>
                  <a:pt x="7543" y="21718"/>
                  <a:pt x="7567" y="21760"/>
                </a:cubicBezTo>
                <a:cubicBezTo>
                  <a:pt x="7591" y="21800"/>
                  <a:pt x="7658" y="21811"/>
                  <a:pt x="7763" y="21864"/>
                </a:cubicBezTo>
                <a:cubicBezTo>
                  <a:pt x="7745" y="21742"/>
                  <a:pt x="7755" y="21669"/>
                  <a:pt x="7723" y="21637"/>
                </a:cubicBezTo>
                <a:close/>
                <a:moveTo>
                  <a:pt x="10797" y="19756"/>
                </a:moveTo>
                <a:cubicBezTo>
                  <a:pt x="10777" y="19848"/>
                  <a:pt x="10756" y="19942"/>
                  <a:pt x="10737" y="20036"/>
                </a:cubicBezTo>
                <a:cubicBezTo>
                  <a:pt x="10792" y="20039"/>
                  <a:pt x="10894" y="20058"/>
                  <a:pt x="10900" y="20044"/>
                </a:cubicBezTo>
                <a:cubicBezTo>
                  <a:pt x="10930" y="19961"/>
                  <a:pt x="10936" y="19868"/>
                  <a:pt x="10951" y="19778"/>
                </a:cubicBezTo>
                <a:cubicBezTo>
                  <a:pt x="10898" y="19770"/>
                  <a:pt x="10847" y="19763"/>
                  <a:pt x="10797" y="19756"/>
                </a:cubicBezTo>
                <a:close/>
                <a:moveTo>
                  <a:pt x="16105" y="16820"/>
                </a:moveTo>
                <a:cubicBezTo>
                  <a:pt x="16313" y="16748"/>
                  <a:pt x="16450" y="16701"/>
                  <a:pt x="16676" y="16625"/>
                </a:cubicBezTo>
                <a:cubicBezTo>
                  <a:pt x="16351" y="16451"/>
                  <a:pt x="16244" y="16569"/>
                  <a:pt x="16105" y="16820"/>
                </a:cubicBezTo>
                <a:close/>
                <a:moveTo>
                  <a:pt x="5921" y="22630"/>
                </a:moveTo>
                <a:cubicBezTo>
                  <a:pt x="5916" y="22585"/>
                  <a:pt x="5910" y="22538"/>
                  <a:pt x="5903" y="22492"/>
                </a:cubicBezTo>
                <a:cubicBezTo>
                  <a:pt x="5811" y="22504"/>
                  <a:pt x="5718" y="22515"/>
                  <a:pt x="5625" y="22529"/>
                </a:cubicBezTo>
                <a:cubicBezTo>
                  <a:pt x="5628" y="22565"/>
                  <a:pt x="5630" y="22600"/>
                  <a:pt x="5634" y="22636"/>
                </a:cubicBezTo>
                <a:cubicBezTo>
                  <a:pt x="5730" y="22634"/>
                  <a:pt x="5826" y="22633"/>
                  <a:pt x="5921" y="22630"/>
                </a:cubicBezTo>
                <a:close/>
                <a:moveTo>
                  <a:pt x="7096" y="22327"/>
                </a:moveTo>
                <a:cubicBezTo>
                  <a:pt x="7114" y="22307"/>
                  <a:pt x="7132" y="22288"/>
                  <a:pt x="7150" y="22267"/>
                </a:cubicBezTo>
                <a:cubicBezTo>
                  <a:pt x="7021" y="22082"/>
                  <a:pt x="6894" y="21895"/>
                  <a:pt x="6770" y="21717"/>
                </a:cubicBezTo>
                <a:cubicBezTo>
                  <a:pt x="6567" y="21778"/>
                  <a:pt x="6369" y="21837"/>
                  <a:pt x="6169" y="21896"/>
                </a:cubicBezTo>
                <a:cubicBezTo>
                  <a:pt x="6166" y="21891"/>
                  <a:pt x="6164" y="21888"/>
                  <a:pt x="6161" y="21883"/>
                </a:cubicBezTo>
                <a:cubicBezTo>
                  <a:pt x="6158" y="21888"/>
                  <a:pt x="6153" y="21891"/>
                  <a:pt x="6150" y="21899"/>
                </a:cubicBezTo>
                <a:cubicBezTo>
                  <a:pt x="6044" y="21870"/>
                  <a:pt x="5937" y="21842"/>
                  <a:pt x="5796" y="21806"/>
                </a:cubicBezTo>
                <a:cubicBezTo>
                  <a:pt x="5920" y="22070"/>
                  <a:pt x="6030" y="22083"/>
                  <a:pt x="6150" y="21899"/>
                </a:cubicBezTo>
                <a:cubicBezTo>
                  <a:pt x="6153" y="21900"/>
                  <a:pt x="6156" y="21900"/>
                  <a:pt x="6159" y="21900"/>
                </a:cubicBezTo>
                <a:cubicBezTo>
                  <a:pt x="6163" y="21899"/>
                  <a:pt x="6166" y="21896"/>
                  <a:pt x="6169" y="21896"/>
                </a:cubicBezTo>
                <a:cubicBezTo>
                  <a:pt x="6231" y="22006"/>
                  <a:pt x="6290" y="22115"/>
                  <a:pt x="6362" y="22245"/>
                </a:cubicBezTo>
                <a:cubicBezTo>
                  <a:pt x="6504" y="22186"/>
                  <a:pt x="6634" y="22133"/>
                  <a:pt x="6748" y="22084"/>
                </a:cubicBezTo>
                <a:cubicBezTo>
                  <a:pt x="6882" y="22177"/>
                  <a:pt x="6988" y="22253"/>
                  <a:pt x="7096" y="22327"/>
                </a:cubicBezTo>
                <a:close/>
                <a:moveTo>
                  <a:pt x="5759" y="23337"/>
                </a:moveTo>
                <a:cubicBezTo>
                  <a:pt x="5753" y="23299"/>
                  <a:pt x="5747" y="23258"/>
                  <a:pt x="5742" y="23219"/>
                </a:cubicBezTo>
                <a:cubicBezTo>
                  <a:pt x="5594" y="23236"/>
                  <a:pt x="5447" y="23253"/>
                  <a:pt x="5299" y="23269"/>
                </a:cubicBezTo>
                <a:cubicBezTo>
                  <a:pt x="5302" y="23304"/>
                  <a:pt x="5307" y="23341"/>
                  <a:pt x="5312" y="23375"/>
                </a:cubicBezTo>
                <a:cubicBezTo>
                  <a:pt x="5462" y="23363"/>
                  <a:pt x="5611" y="23351"/>
                  <a:pt x="5759" y="23337"/>
                </a:cubicBezTo>
                <a:close/>
                <a:moveTo>
                  <a:pt x="8552" y="22393"/>
                </a:moveTo>
                <a:cubicBezTo>
                  <a:pt x="8573" y="22368"/>
                  <a:pt x="8498" y="22260"/>
                  <a:pt x="8437" y="22132"/>
                </a:cubicBezTo>
                <a:cubicBezTo>
                  <a:pt x="8274" y="22280"/>
                  <a:pt x="8167" y="22378"/>
                  <a:pt x="7955" y="22369"/>
                </a:cubicBezTo>
                <a:cubicBezTo>
                  <a:pt x="7812" y="22364"/>
                  <a:pt x="7456" y="22424"/>
                  <a:pt x="7547" y="22753"/>
                </a:cubicBezTo>
                <a:cubicBezTo>
                  <a:pt x="7797" y="22696"/>
                  <a:pt x="8047" y="22650"/>
                  <a:pt x="8289" y="22578"/>
                </a:cubicBezTo>
                <a:cubicBezTo>
                  <a:pt x="8388" y="22547"/>
                  <a:pt x="8484" y="22473"/>
                  <a:pt x="8552" y="22393"/>
                </a:cubicBezTo>
                <a:close/>
                <a:moveTo>
                  <a:pt x="9213" y="22101"/>
                </a:moveTo>
                <a:cubicBezTo>
                  <a:pt x="9265" y="21762"/>
                  <a:pt x="9014" y="21853"/>
                  <a:pt x="8924" y="21764"/>
                </a:cubicBezTo>
                <a:cubicBezTo>
                  <a:pt x="8905" y="21784"/>
                  <a:pt x="8889" y="21804"/>
                  <a:pt x="8857" y="21838"/>
                </a:cubicBezTo>
                <a:cubicBezTo>
                  <a:pt x="8957" y="21911"/>
                  <a:pt x="9056" y="21984"/>
                  <a:pt x="9213" y="22101"/>
                </a:cubicBezTo>
                <a:close/>
                <a:moveTo>
                  <a:pt x="7149" y="23515"/>
                </a:moveTo>
                <a:cubicBezTo>
                  <a:pt x="7103" y="23450"/>
                  <a:pt x="7059" y="23384"/>
                  <a:pt x="7044" y="23363"/>
                </a:cubicBezTo>
                <a:cubicBezTo>
                  <a:pt x="6871" y="23460"/>
                  <a:pt x="6720" y="23544"/>
                  <a:pt x="6574" y="23623"/>
                </a:cubicBezTo>
                <a:cubicBezTo>
                  <a:pt x="6709" y="23763"/>
                  <a:pt x="6709" y="23763"/>
                  <a:pt x="7149" y="23515"/>
                </a:cubicBezTo>
                <a:close/>
                <a:moveTo>
                  <a:pt x="7936" y="23361"/>
                </a:moveTo>
                <a:lnTo>
                  <a:pt x="7905" y="23275"/>
                </a:lnTo>
                <a:lnTo>
                  <a:pt x="7635" y="23404"/>
                </a:lnTo>
                <a:cubicBezTo>
                  <a:pt x="7640" y="23419"/>
                  <a:pt x="7648" y="23433"/>
                  <a:pt x="7653" y="23448"/>
                </a:cubicBezTo>
                <a:cubicBezTo>
                  <a:pt x="7747" y="23420"/>
                  <a:pt x="7841" y="23390"/>
                  <a:pt x="7936" y="23361"/>
                </a:cubicBezTo>
                <a:close/>
                <a:moveTo>
                  <a:pt x="11702" y="21450"/>
                </a:moveTo>
                <a:cubicBezTo>
                  <a:pt x="11764" y="21518"/>
                  <a:pt x="11824" y="21590"/>
                  <a:pt x="11894" y="21649"/>
                </a:cubicBezTo>
                <a:cubicBezTo>
                  <a:pt x="11902" y="21658"/>
                  <a:pt x="12000" y="21582"/>
                  <a:pt x="11999" y="21580"/>
                </a:cubicBezTo>
                <a:cubicBezTo>
                  <a:pt x="11952" y="21496"/>
                  <a:pt x="11897" y="21418"/>
                  <a:pt x="11843" y="21338"/>
                </a:cubicBezTo>
                <a:cubicBezTo>
                  <a:pt x="11796" y="21376"/>
                  <a:pt x="11749" y="21414"/>
                  <a:pt x="11702" y="21450"/>
                </a:cubicBezTo>
                <a:close/>
                <a:moveTo>
                  <a:pt x="11242" y="22135"/>
                </a:moveTo>
                <a:cubicBezTo>
                  <a:pt x="11657" y="21887"/>
                  <a:pt x="11657" y="21887"/>
                  <a:pt x="11624" y="21742"/>
                </a:cubicBezTo>
                <a:cubicBezTo>
                  <a:pt x="11438" y="21765"/>
                  <a:pt x="11255" y="21790"/>
                  <a:pt x="11042" y="21817"/>
                </a:cubicBezTo>
                <a:cubicBezTo>
                  <a:pt x="11113" y="21929"/>
                  <a:pt x="11178" y="22033"/>
                  <a:pt x="11242" y="22135"/>
                </a:cubicBezTo>
                <a:close/>
                <a:moveTo>
                  <a:pt x="9520" y="23250"/>
                </a:moveTo>
                <a:cubicBezTo>
                  <a:pt x="9582" y="23114"/>
                  <a:pt x="9687" y="22931"/>
                  <a:pt x="9372" y="22939"/>
                </a:cubicBezTo>
                <a:cubicBezTo>
                  <a:pt x="9431" y="23065"/>
                  <a:pt x="9476" y="23158"/>
                  <a:pt x="9520" y="232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36"/>
          <p:cNvSpPr txBox="1">
            <a:spLocks noGrp="1"/>
          </p:cNvSpPr>
          <p:nvPr>
            <p:ph type="title" idx="2"/>
          </p:nvPr>
        </p:nvSpPr>
        <p:spPr>
          <a:xfrm>
            <a:off x="720000" y="1602125"/>
            <a:ext cx="24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5" name="Google Shape;1035;p36"/>
          <p:cNvSpPr txBox="1">
            <a:spLocks noGrp="1"/>
          </p:cNvSpPr>
          <p:nvPr>
            <p:ph type="subTitle" idx="1"/>
          </p:nvPr>
        </p:nvSpPr>
        <p:spPr>
          <a:xfrm>
            <a:off x="720000" y="2041000"/>
            <a:ext cx="2410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36"/>
          <p:cNvSpPr txBox="1">
            <a:spLocks noGrp="1"/>
          </p:cNvSpPr>
          <p:nvPr>
            <p:ph type="title" idx="3"/>
          </p:nvPr>
        </p:nvSpPr>
        <p:spPr>
          <a:xfrm>
            <a:off x="3366864" y="1602125"/>
            <a:ext cx="24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7" name="Google Shape;1037;p36"/>
          <p:cNvSpPr txBox="1">
            <a:spLocks noGrp="1"/>
          </p:cNvSpPr>
          <p:nvPr>
            <p:ph type="subTitle" idx="4"/>
          </p:nvPr>
        </p:nvSpPr>
        <p:spPr>
          <a:xfrm>
            <a:off x="3366870" y="2041000"/>
            <a:ext cx="2410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36"/>
          <p:cNvSpPr txBox="1">
            <a:spLocks noGrp="1"/>
          </p:cNvSpPr>
          <p:nvPr>
            <p:ph type="title" idx="5"/>
          </p:nvPr>
        </p:nvSpPr>
        <p:spPr>
          <a:xfrm>
            <a:off x="720000" y="3264525"/>
            <a:ext cx="24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9" name="Google Shape;1039;p36"/>
          <p:cNvSpPr txBox="1">
            <a:spLocks noGrp="1"/>
          </p:cNvSpPr>
          <p:nvPr>
            <p:ph type="subTitle" idx="6"/>
          </p:nvPr>
        </p:nvSpPr>
        <p:spPr>
          <a:xfrm>
            <a:off x="720000" y="3712950"/>
            <a:ext cx="2410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36"/>
          <p:cNvSpPr txBox="1">
            <a:spLocks noGrp="1"/>
          </p:cNvSpPr>
          <p:nvPr>
            <p:ph type="title" idx="7"/>
          </p:nvPr>
        </p:nvSpPr>
        <p:spPr>
          <a:xfrm>
            <a:off x="3366864" y="3264525"/>
            <a:ext cx="24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1" name="Google Shape;1041;p36"/>
          <p:cNvSpPr txBox="1">
            <a:spLocks noGrp="1"/>
          </p:cNvSpPr>
          <p:nvPr>
            <p:ph type="subTitle" idx="8"/>
          </p:nvPr>
        </p:nvSpPr>
        <p:spPr>
          <a:xfrm>
            <a:off x="3366871" y="3712950"/>
            <a:ext cx="2410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36"/>
          <p:cNvSpPr txBox="1">
            <a:spLocks noGrp="1"/>
          </p:cNvSpPr>
          <p:nvPr>
            <p:ph type="title" idx="9"/>
          </p:nvPr>
        </p:nvSpPr>
        <p:spPr>
          <a:xfrm>
            <a:off x="6013699" y="1602125"/>
            <a:ext cx="24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3" name="Google Shape;1043;p36"/>
          <p:cNvSpPr txBox="1">
            <a:spLocks noGrp="1"/>
          </p:cNvSpPr>
          <p:nvPr>
            <p:ph type="subTitle" idx="13"/>
          </p:nvPr>
        </p:nvSpPr>
        <p:spPr>
          <a:xfrm>
            <a:off x="6013711" y="2041000"/>
            <a:ext cx="2410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36"/>
          <p:cNvSpPr txBox="1">
            <a:spLocks noGrp="1"/>
          </p:cNvSpPr>
          <p:nvPr>
            <p:ph type="title" idx="14"/>
          </p:nvPr>
        </p:nvSpPr>
        <p:spPr>
          <a:xfrm>
            <a:off x="6013699" y="3264525"/>
            <a:ext cx="241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5" name="Google Shape;1045;p36"/>
          <p:cNvSpPr txBox="1">
            <a:spLocks noGrp="1"/>
          </p:cNvSpPr>
          <p:nvPr>
            <p:ph type="subTitle" idx="15"/>
          </p:nvPr>
        </p:nvSpPr>
        <p:spPr>
          <a:xfrm>
            <a:off x="6013713" y="3712950"/>
            <a:ext cx="24102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40"/>
          <p:cNvGrpSpPr/>
          <p:nvPr/>
        </p:nvGrpSpPr>
        <p:grpSpPr>
          <a:xfrm rot="-624432">
            <a:off x="5368203" y="-1147169"/>
            <a:ext cx="3551067" cy="5707446"/>
            <a:chOff x="3808047" y="101944"/>
            <a:chExt cx="987796" cy="1587589"/>
          </a:xfrm>
        </p:grpSpPr>
        <p:sp>
          <p:nvSpPr>
            <p:cNvPr id="1110" name="Google Shape;1110;p40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0"/>
          <p:cNvGrpSpPr/>
          <p:nvPr/>
        </p:nvGrpSpPr>
        <p:grpSpPr>
          <a:xfrm rot="-7083179">
            <a:off x="4882235" y="2399068"/>
            <a:ext cx="2312081" cy="4407992"/>
            <a:chOff x="50825" y="2172278"/>
            <a:chExt cx="984199" cy="1876380"/>
          </a:xfrm>
        </p:grpSpPr>
        <p:sp>
          <p:nvSpPr>
            <p:cNvPr id="1148" name="Google Shape;1148;p40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40"/>
          <p:cNvSpPr/>
          <p:nvPr/>
        </p:nvSpPr>
        <p:spPr>
          <a:xfrm>
            <a:off x="8114452" y="3959580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41"/>
          <p:cNvGrpSpPr/>
          <p:nvPr/>
        </p:nvGrpSpPr>
        <p:grpSpPr>
          <a:xfrm rot="-2138044">
            <a:off x="5775961" y="-732257"/>
            <a:ext cx="3433171" cy="5517806"/>
            <a:chOff x="3808047" y="101944"/>
            <a:chExt cx="987796" cy="1587589"/>
          </a:xfrm>
        </p:grpSpPr>
        <p:sp>
          <p:nvSpPr>
            <p:cNvPr id="1170" name="Google Shape;1170;p41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rgbClr val="FCC781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1"/>
          <p:cNvGrpSpPr/>
          <p:nvPr/>
        </p:nvGrpSpPr>
        <p:grpSpPr>
          <a:xfrm rot="-2395975">
            <a:off x="50114" y="924656"/>
            <a:ext cx="2749943" cy="5242778"/>
            <a:chOff x="50825" y="2172278"/>
            <a:chExt cx="984199" cy="1876380"/>
          </a:xfrm>
        </p:grpSpPr>
        <p:sp>
          <p:nvSpPr>
            <p:cNvPr id="1208" name="Google Shape;1208;p41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"/>
              <a:buNone/>
              <a:defRPr sz="3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Open Sans Medium"/>
              <a:buNone/>
              <a:defRPr sz="31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 Medium"/>
              <a:buChar char="■"/>
              <a:defRPr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5" r:id="rId5"/>
    <p:sldLayoutId id="2147483682" r:id="rId6"/>
    <p:sldLayoutId id="2147483686" r:id="rId7"/>
    <p:sldLayoutId id="214748368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5"/>
          <p:cNvSpPr txBox="1">
            <a:spLocks noGrp="1"/>
          </p:cNvSpPr>
          <p:nvPr>
            <p:ph type="subTitle" idx="1"/>
          </p:nvPr>
        </p:nvSpPr>
        <p:spPr>
          <a:xfrm rot="-460">
            <a:off x="1524600" y="3598319"/>
            <a:ext cx="4485900" cy="2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Rizki Ramadhan Binyola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Kelas XII RPL</a:t>
            </a:r>
            <a:endParaRPr dirty="0"/>
          </a:p>
        </p:txBody>
      </p:sp>
      <p:sp>
        <p:nvSpPr>
          <p:cNvPr id="1238" name="Google Shape;1238;p45"/>
          <p:cNvSpPr txBox="1">
            <a:spLocks noGrp="1"/>
          </p:cNvSpPr>
          <p:nvPr>
            <p:ph type="ctrTitle"/>
          </p:nvPr>
        </p:nvSpPr>
        <p:spPr>
          <a:xfrm>
            <a:off x="1524600" y="1095131"/>
            <a:ext cx="6094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Medium"/>
              </a:rPr>
              <a:t>Ketentuan</a:t>
            </a:r>
            <a:r>
              <a:rPr lang="en-ID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Medium"/>
              </a:rPr>
              <a:t> </a:t>
            </a:r>
            <a:r>
              <a:rPr lang="en-ID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Medium"/>
              </a:rPr>
              <a:t>Pernikahan</a:t>
            </a:r>
            <a:r>
              <a:rPr lang="en-ID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Medium"/>
              </a:rPr>
              <a:t> </a:t>
            </a:r>
            <a:r>
              <a:rPr lang="en-ID" sz="3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Medium"/>
              </a:rPr>
              <a:t>dalam</a:t>
            </a:r>
            <a:r>
              <a:rPr lang="en-ID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Medium"/>
              </a:rPr>
              <a:t> Islam</a:t>
            </a:r>
            <a:endParaRPr sz="3200" dirty="0">
              <a:latin typeface="Fredoka Medium"/>
              <a:ea typeface="Fredoka Medium"/>
              <a:cs typeface="Fredoka Medium"/>
              <a:sym typeface="Fredok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7"/>
          <p:cNvSpPr/>
          <p:nvPr/>
        </p:nvSpPr>
        <p:spPr>
          <a:xfrm>
            <a:off x="-335274" y="3182151"/>
            <a:ext cx="892469" cy="1288199"/>
          </a:xfrm>
          <a:custGeom>
            <a:avLst/>
            <a:gdLst/>
            <a:ahLst/>
            <a:cxnLst/>
            <a:rect l="l" t="t" r="r" b="b"/>
            <a:pathLst>
              <a:path w="10416" h="15035" extrusionOk="0">
                <a:moveTo>
                  <a:pt x="9748" y="7600"/>
                </a:moveTo>
                <a:cubicBezTo>
                  <a:pt x="9559" y="8085"/>
                  <a:pt x="9377" y="8579"/>
                  <a:pt x="9131" y="9038"/>
                </a:cubicBezTo>
                <a:cubicBezTo>
                  <a:pt x="9004" y="9277"/>
                  <a:pt x="8883" y="9637"/>
                  <a:pt x="8327" y="9449"/>
                </a:cubicBezTo>
                <a:cubicBezTo>
                  <a:pt x="8628" y="9763"/>
                  <a:pt x="8603" y="9962"/>
                  <a:pt x="8402" y="10174"/>
                </a:cubicBezTo>
                <a:cubicBezTo>
                  <a:pt x="8311" y="10271"/>
                  <a:pt x="8285" y="10437"/>
                  <a:pt x="8247" y="10576"/>
                </a:cubicBezTo>
                <a:cubicBezTo>
                  <a:pt x="8169" y="10867"/>
                  <a:pt x="8076" y="11133"/>
                  <a:pt x="7864" y="11377"/>
                </a:cubicBezTo>
                <a:cubicBezTo>
                  <a:pt x="7672" y="11596"/>
                  <a:pt x="7597" y="11912"/>
                  <a:pt x="7448" y="12172"/>
                </a:cubicBezTo>
                <a:cubicBezTo>
                  <a:pt x="7300" y="12429"/>
                  <a:pt x="7118" y="12669"/>
                  <a:pt x="6958" y="12922"/>
                </a:cubicBezTo>
                <a:cubicBezTo>
                  <a:pt x="6911" y="12997"/>
                  <a:pt x="6895" y="13092"/>
                  <a:pt x="6862" y="13177"/>
                </a:cubicBezTo>
                <a:cubicBezTo>
                  <a:pt x="6832" y="13250"/>
                  <a:pt x="6813" y="13330"/>
                  <a:pt x="6766" y="13389"/>
                </a:cubicBezTo>
                <a:cubicBezTo>
                  <a:pt x="6671" y="13512"/>
                  <a:pt x="6016" y="13756"/>
                  <a:pt x="5872" y="13753"/>
                </a:cubicBezTo>
                <a:cubicBezTo>
                  <a:pt x="5754" y="13903"/>
                  <a:pt x="5679" y="14065"/>
                  <a:pt x="5551" y="14148"/>
                </a:cubicBezTo>
                <a:cubicBezTo>
                  <a:pt x="5341" y="14287"/>
                  <a:pt x="5092" y="14363"/>
                  <a:pt x="4872" y="14487"/>
                </a:cubicBezTo>
                <a:cubicBezTo>
                  <a:pt x="4494" y="14701"/>
                  <a:pt x="4106" y="14825"/>
                  <a:pt x="3665" y="14759"/>
                </a:cubicBezTo>
                <a:cubicBezTo>
                  <a:pt x="3557" y="14743"/>
                  <a:pt x="3444" y="14762"/>
                  <a:pt x="3326" y="14764"/>
                </a:cubicBezTo>
                <a:cubicBezTo>
                  <a:pt x="3314" y="14855"/>
                  <a:pt x="3301" y="14940"/>
                  <a:pt x="3289" y="15035"/>
                </a:cubicBezTo>
                <a:cubicBezTo>
                  <a:pt x="2067" y="14960"/>
                  <a:pt x="1158" y="14415"/>
                  <a:pt x="607" y="13337"/>
                </a:cubicBezTo>
                <a:cubicBezTo>
                  <a:pt x="379" y="12891"/>
                  <a:pt x="207" y="12413"/>
                  <a:pt x="28" y="11945"/>
                </a:cubicBezTo>
                <a:cubicBezTo>
                  <a:pt x="0" y="11875"/>
                  <a:pt x="66" y="11769"/>
                  <a:pt x="89" y="11680"/>
                </a:cubicBezTo>
                <a:cubicBezTo>
                  <a:pt x="107" y="11609"/>
                  <a:pt x="163" y="11506"/>
                  <a:pt x="136" y="11472"/>
                </a:cubicBezTo>
                <a:cubicBezTo>
                  <a:pt x="11" y="11321"/>
                  <a:pt x="101" y="11177"/>
                  <a:pt x="110" y="11026"/>
                </a:cubicBezTo>
                <a:cubicBezTo>
                  <a:pt x="115" y="10913"/>
                  <a:pt x="40" y="10798"/>
                  <a:pt x="43" y="10687"/>
                </a:cubicBezTo>
                <a:cubicBezTo>
                  <a:pt x="48" y="10507"/>
                  <a:pt x="63" y="10320"/>
                  <a:pt x="121" y="10152"/>
                </a:cubicBezTo>
                <a:cubicBezTo>
                  <a:pt x="164" y="10026"/>
                  <a:pt x="228" y="9938"/>
                  <a:pt x="123" y="9807"/>
                </a:cubicBezTo>
                <a:cubicBezTo>
                  <a:pt x="76" y="9747"/>
                  <a:pt x="85" y="9621"/>
                  <a:pt x="108" y="9537"/>
                </a:cubicBezTo>
                <a:cubicBezTo>
                  <a:pt x="337" y="8724"/>
                  <a:pt x="525" y="7896"/>
                  <a:pt x="826" y="7110"/>
                </a:cubicBezTo>
                <a:cubicBezTo>
                  <a:pt x="1115" y="6354"/>
                  <a:pt x="1461" y="5613"/>
                  <a:pt x="2098" y="5042"/>
                </a:cubicBezTo>
                <a:cubicBezTo>
                  <a:pt x="2377" y="4793"/>
                  <a:pt x="2519" y="4399"/>
                  <a:pt x="2770" y="4113"/>
                </a:cubicBezTo>
                <a:cubicBezTo>
                  <a:pt x="3048" y="3798"/>
                  <a:pt x="3140" y="3386"/>
                  <a:pt x="3388" y="3067"/>
                </a:cubicBezTo>
                <a:cubicBezTo>
                  <a:pt x="3670" y="2703"/>
                  <a:pt x="4020" y="2386"/>
                  <a:pt x="4274" y="2005"/>
                </a:cubicBezTo>
                <a:cubicBezTo>
                  <a:pt x="4390" y="1830"/>
                  <a:pt x="4658" y="1977"/>
                  <a:pt x="4701" y="1697"/>
                </a:cubicBezTo>
                <a:cubicBezTo>
                  <a:pt x="4726" y="1533"/>
                  <a:pt x="4890" y="1366"/>
                  <a:pt x="5034" y="1249"/>
                </a:cubicBezTo>
                <a:cubicBezTo>
                  <a:pt x="5375" y="969"/>
                  <a:pt x="5732" y="708"/>
                  <a:pt x="6096" y="456"/>
                </a:cubicBezTo>
                <a:cubicBezTo>
                  <a:pt x="6370" y="265"/>
                  <a:pt x="6634" y="41"/>
                  <a:pt x="7025" y="146"/>
                </a:cubicBezTo>
                <a:cubicBezTo>
                  <a:pt x="7119" y="172"/>
                  <a:pt x="7250" y="61"/>
                  <a:pt x="7393" y="1"/>
                </a:cubicBezTo>
                <a:cubicBezTo>
                  <a:pt x="7347" y="411"/>
                  <a:pt x="7060" y="465"/>
                  <a:pt x="6740" y="546"/>
                </a:cubicBezTo>
                <a:cubicBezTo>
                  <a:pt x="6958" y="641"/>
                  <a:pt x="7177" y="735"/>
                  <a:pt x="7377" y="823"/>
                </a:cubicBezTo>
                <a:cubicBezTo>
                  <a:pt x="7476" y="748"/>
                  <a:pt x="7566" y="680"/>
                  <a:pt x="7656" y="609"/>
                </a:cubicBezTo>
                <a:cubicBezTo>
                  <a:pt x="7740" y="545"/>
                  <a:pt x="7822" y="477"/>
                  <a:pt x="7875" y="434"/>
                </a:cubicBezTo>
                <a:cubicBezTo>
                  <a:pt x="8182" y="410"/>
                  <a:pt x="8185" y="948"/>
                  <a:pt x="8552" y="734"/>
                </a:cubicBezTo>
                <a:cubicBezTo>
                  <a:pt x="8526" y="597"/>
                  <a:pt x="8501" y="467"/>
                  <a:pt x="8464" y="274"/>
                </a:cubicBezTo>
                <a:cubicBezTo>
                  <a:pt x="8594" y="312"/>
                  <a:pt x="8693" y="316"/>
                  <a:pt x="8750" y="365"/>
                </a:cubicBezTo>
                <a:cubicBezTo>
                  <a:pt x="9001" y="583"/>
                  <a:pt x="9245" y="810"/>
                  <a:pt x="9480" y="1047"/>
                </a:cubicBezTo>
                <a:cubicBezTo>
                  <a:pt x="9649" y="1216"/>
                  <a:pt x="9753" y="1400"/>
                  <a:pt x="9801" y="1662"/>
                </a:cubicBezTo>
                <a:cubicBezTo>
                  <a:pt x="9855" y="1962"/>
                  <a:pt x="10079" y="2228"/>
                  <a:pt x="10214" y="2515"/>
                </a:cubicBezTo>
                <a:cubicBezTo>
                  <a:pt x="10285" y="2666"/>
                  <a:pt x="10360" y="2832"/>
                  <a:pt x="10370" y="2994"/>
                </a:cubicBezTo>
                <a:cubicBezTo>
                  <a:pt x="10401" y="3536"/>
                  <a:pt x="10405" y="4081"/>
                  <a:pt x="10415" y="4624"/>
                </a:cubicBezTo>
                <a:cubicBezTo>
                  <a:pt x="10416" y="4720"/>
                  <a:pt x="10407" y="4819"/>
                  <a:pt x="10383" y="4912"/>
                </a:cubicBezTo>
                <a:cubicBezTo>
                  <a:pt x="10274" y="5338"/>
                  <a:pt x="10206" y="5766"/>
                  <a:pt x="10166" y="6207"/>
                </a:cubicBezTo>
                <a:cubicBezTo>
                  <a:pt x="10144" y="6457"/>
                  <a:pt x="10154" y="6807"/>
                  <a:pt x="9734" y="6819"/>
                </a:cubicBezTo>
                <a:cubicBezTo>
                  <a:pt x="9715" y="6819"/>
                  <a:pt x="9670" y="6973"/>
                  <a:pt x="9683" y="6981"/>
                </a:cubicBezTo>
                <a:cubicBezTo>
                  <a:pt x="9953" y="7166"/>
                  <a:pt x="9826" y="7397"/>
                  <a:pt x="9748" y="7600"/>
                </a:cubicBezTo>
                <a:close/>
                <a:moveTo>
                  <a:pt x="7440" y="1024"/>
                </a:moveTo>
                <a:cubicBezTo>
                  <a:pt x="7429" y="1067"/>
                  <a:pt x="7418" y="1108"/>
                  <a:pt x="7408" y="1151"/>
                </a:cubicBezTo>
                <a:cubicBezTo>
                  <a:pt x="7686" y="1212"/>
                  <a:pt x="7966" y="1270"/>
                  <a:pt x="8246" y="1330"/>
                </a:cubicBezTo>
                <a:cubicBezTo>
                  <a:pt x="8062" y="894"/>
                  <a:pt x="7725" y="1055"/>
                  <a:pt x="7440" y="1024"/>
                </a:cubicBezTo>
                <a:close/>
                <a:moveTo>
                  <a:pt x="5711" y="2253"/>
                </a:moveTo>
                <a:cubicBezTo>
                  <a:pt x="5892" y="2070"/>
                  <a:pt x="5992" y="1968"/>
                  <a:pt x="6154" y="1802"/>
                </a:cubicBezTo>
                <a:cubicBezTo>
                  <a:pt x="5839" y="1801"/>
                  <a:pt x="5720" y="1893"/>
                  <a:pt x="5711" y="2253"/>
                </a:cubicBezTo>
                <a:close/>
                <a:moveTo>
                  <a:pt x="3992" y="14329"/>
                </a:moveTo>
                <a:cubicBezTo>
                  <a:pt x="3695" y="14091"/>
                  <a:pt x="3446" y="14441"/>
                  <a:pt x="3177" y="14382"/>
                </a:cubicBezTo>
                <a:cubicBezTo>
                  <a:pt x="3450" y="14500"/>
                  <a:pt x="3725" y="14576"/>
                  <a:pt x="3992" y="14329"/>
                </a:cubicBezTo>
                <a:close/>
                <a:moveTo>
                  <a:pt x="3788" y="13863"/>
                </a:moveTo>
                <a:cubicBezTo>
                  <a:pt x="3886" y="13862"/>
                  <a:pt x="3983" y="13861"/>
                  <a:pt x="4082" y="13860"/>
                </a:cubicBezTo>
                <a:cubicBezTo>
                  <a:pt x="4083" y="13826"/>
                  <a:pt x="4085" y="13793"/>
                  <a:pt x="4086" y="13761"/>
                </a:cubicBezTo>
                <a:cubicBezTo>
                  <a:pt x="4033" y="13752"/>
                  <a:pt x="3979" y="13735"/>
                  <a:pt x="3929" y="13739"/>
                </a:cubicBezTo>
                <a:cubicBezTo>
                  <a:pt x="3873" y="13746"/>
                  <a:pt x="3823" y="13776"/>
                  <a:pt x="3771" y="13795"/>
                </a:cubicBezTo>
                <a:cubicBezTo>
                  <a:pt x="3776" y="13818"/>
                  <a:pt x="3782" y="13840"/>
                  <a:pt x="3788" y="13863"/>
                </a:cubicBezTo>
                <a:close/>
                <a:moveTo>
                  <a:pt x="4795" y="13928"/>
                </a:moveTo>
                <a:cubicBezTo>
                  <a:pt x="4683" y="13965"/>
                  <a:pt x="4570" y="14001"/>
                  <a:pt x="4382" y="14063"/>
                </a:cubicBezTo>
                <a:cubicBezTo>
                  <a:pt x="4637" y="14205"/>
                  <a:pt x="4736" y="14126"/>
                  <a:pt x="4795" y="13928"/>
                </a:cubicBezTo>
                <a:close/>
                <a:moveTo>
                  <a:pt x="5581" y="12516"/>
                </a:moveTo>
                <a:cubicBezTo>
                  <a:pt x="5070" y="12830"/>
                  <a:pt x="4815" y="13100"/>
                  <a:pt x="4740" y="13361"/>
                </a:cubicBezTo>
                <a:cubicBezTo>
                  <a:pt x="4856" y="13300"/>
                  <a:pt x="4998" y="13198"/>
                  <a:pt x="5155" y="13151"/>
                </a:cubicBezTo>
                <a:cubicBezTo>
                  <a:pt x="5465" y="13059"/>
                  <a:pt x="5602" y="12877"/>
                  <a:pt x="5581" y="12516"/>
                </a:cubicBezTo>
                <a:close/>
                <a:moveTo>
                  <a:pt x="7463" y="8725"/>
                </a:moveTo>
                <a:cubicBezTo>
                  <a:pt x="8120" y="7511"/>
                  <a:pt x="8659" y="6245"/>
                  <a:pt x="9076" y="4927"/>
                </a:cubicBezTo>
                <a:cubicBezTo>
                  <a:pt x="9234" y="4426"/>
                  <a:pt x="9299" y="3915"/>
                  <a:pt x="9317" y="3399"/>
                </a:cubicBezTo>
                <a:cubicBezTo>
                  <a:pt x="9325" y="3217"/>
                  <a:pt x="9254" y="3025"/>
                  <a:pt x="9185" y="2849"/>
                </a:cubicBezTo>
                <a:cubicBezTo>
                  <a:pt x="9029" y="2446"/>
                  <a:pt x="8796" y="2101"/>
                  <a:pt x="8404" y="1880"/>
                </a:cubicBezTo>
                <a:cubicBezTo>
                  <a:pt x="8267" y="1802"/>
                  <a:pt x="8121" y="1701"/>
                  <a:pt x="8041" y="1572"/>
                </a:cubicBezTo>
                <a:cubicBezTo>
                  <a:pt x="7950" y="1425"/>
                  <a:pt x="7836" y="1421"/>
                  <a:pt x="7718" y="1455"/>
                </a:cubicBezTo>
                <a:cubicBezTo>
                  <a:pt x="7400" y="1550"/>
                  <a:pt x="7082" y="1651"/>
                  <a:pt x="6778" y="1779"/>
                </a:cubicBezTo>
                <a:cubicBezTo>
                  <a:pt x="6297" y="1982"/>
                  <a:pt x="5946" y="2355"/>
                  <a:pt x="5591" y="2719"/>
                </a:cubicBezTo>
                <a:cubicBezTo>
                  <a:pt x="5157" y="3166"/>
                  <a:pt x="4685" y="3583"/>
                  <a:pt x="4293" y="4066"/>
                </a:cubicBezTo>
                <a:cubicBezTo>
                  <a:pt x="4132" y="4263"/>
                  <a:pt x="3813" y="4470"/>
                  <a:pt x="3974" y="4834"/>
                </a:cubicBezTo>
                <a:cubicBezTo>
                  <a:pt x="3983" y="4854"/>
                  <a:pt x="3944" y="4912"/>
                  <a:pt x="3914" y="4928"/>
                </a:cubicBezTo>
                <a:cubicBezTo>
                  <a:pt x="3590" y="5114"/>
                  <a:pt x="3367" y="5400"/>
                  <a:pt x="3201" y="5718"/>
                </a:cubicBezTo>
                <a:cubicBezTo>
                  <a:pt x="2743" y="6601"/>
                  <a:pt x="2300" y="7491"/>
                  <a:pt x="1870" y="8387"/>
                </a:cubicBezTo>
                <a:cubicBezTo>
                  <a:pt x="1726" y="8688"/>
                  <a:pt x="1614" y="9007"/>
                  <a:pt x="1532" y="9329"/>
                </a:cubicBezTo>
                <a:cubicBezTo>
                  <a:pt x="1438" y="9699"/>
                  <a:pt x="1391" y="10083"/>
                  <a:pt x="1330" y="10460"/>
                </a:cubicBezTo>
                <a:cubicBezTo>
                  <a:pt x="1229" y="11090"/>
                  <a:pt x="1153" y="11722"/>
                  <a:pt x="1404" y="12335"/>
                </a:cubicBezTo>
                <a:cubicBezTo>
                  <a:pt x="1590" y="12792"/>
                  <a:pt x="1969" y="13059"/>
                  <a:pt x="2399" y="13246"/>
                </a:cubicBezTo>
                <a:cubicBezTo>
                  <a:pt x="2514" y="13295"/>
                  <a:pt x="2781" y="13266"/>
                  <a:pt x="2798" y="13215"/>
                </a:cubicBezTo>
                <a:cubicBezTo>
                  <a:pt x="2850" y="13053"/>
                  <a:pt x="2918" y="13064"/>
                  <a:pt x="3053" y="13071"/>
                </a:cubicBezTo>
                <a:cubicBezTo>
                  <a:pt x="3866" y="13122"/>
                  <a:pt x="4561" y="12834"/>
                  <a:pt x="5160" y="12300"/>
                </a:cubicBezTo>
                <a:cubicBezTo>
                  <a:pt x="5301" y="12174"/>
                  <a:pt x="5389" y="11976"/>
                  <a:pt x="5545" y="11882"/>
                </a:cubicBezTo>
                <a:cubicBezTo>
                  <a:pt x="5821" y="11714"/>
                  <a:pt x="5912" y="11461"/>
                  <a:pt x="6034" y="11188"/>
                </a:cubicBezTo>
                <a:cubicBezTo>
                  <a:pt x="6131" y="10975"/>
                  <a:pt x="6131" y="10610"/>
                  <a:pt x="6452" y="10651"/>
                </a:cubicBezTo>
                <a:cubicBezTo>
                  <a:pt x="6550" y="10423"/>
                  <a:pt x="6615" y="10236"/>
                  <a:pt x="6708" y="10064"/>
                </a:cubicBezTo>
                <a:cubicBezTo>
                  <a:pt x="6954" y="9616"/>
                  <a:pt x="7218" y="9177"/>
                  <a:pt x="7463" y="8725"/>
                </a:cubicBezTo>
                <a:close/>
                <a:moveTo>
                  <a:pt x="6977" y="12283"/>
                </a:moveTo>
                <a:cubicBezTo>
                  <a:pt x="6514" y="12616"/>
                  <a:pt x="6514" y="12616"/>
                  <a:pt x="6611" y="12892"/>
                </a:cubicBezTo>
                <a:cubicBezTo>
                  <a:pt x="6722" y="12709"/>
                  <a:pt x="6821" y="12544"/>
                  <a:pt x="6977" y="12283"/>
                </a:cubicBezTo>
                <a:close/>
                <a:moveTo>
                  <a:pt x="7623" y="11084"/>
                </a:moveTo>
                <a:cubicBezTo>
                  <a:pt x="7601" y="11075"/>
                  <a:pt x="7580" y="11067"/>
                  <a:pt x="7559" y="11058"/>
                </a:cubicBezTo>
                <a:lnTo>
                  <a:pt x="7429" y="11359"/>
                </a:lnTo>
                <a:cubicBezTo>
                  <a:pt x="7455" y="11369"/>
                  <a:pt x="7482" y="11380"/>
                  <a:pt x="7508" y="11391"/>
                </a:cubicBezTo>
                <a:cubicBezTo>
                  <a:pt x="7546" y="11288"/>
                  <a:pt x="7586" y="11187"/>
                  <a:pt x="7623" y="11084"/>
                </a:cubicBezTo>
                <a:close/>
                <a:moveTo>
                  <a:pt x="10015" y="4157"/>
                </a:moveTo>
                <a:cubicBezTo>
                  <a:pt x="10168" y="4248"/>
                  <a:pt x="10260" y="4255"/>
                  <a:pt x="10204" y="4026"/>
                </a:cubicBezTo>
                <a:cubicBezTo>
                  <a:pt x="10141" y="4072"/>
                  <a:pt x="10081" y="4112"/>
                  <a:pt x="10015" y="4157"/>
                </a:cubicBezTo>
                <a:close/>
                <a:moveTo>
                  <a:pt x="8752" y="9210"/>
                </a:moveTo>
                <a:cubicBezTo>
                  <a:pt x="8744" y="9127"/>
                  <a:pt x="8737" y="9046"/>
                  <a:pt x="8729" y="8964"/>
                </a:cubicBezTo>
                <a:lnTo>
                  <a:pt x="8643" y="8968"/>
                </a:lnTo>
                <a:cubicBezTo>
                  <a:pt x="8638" y="9048"/>
                  <a:pt x="8634" y="9129"/>
                  <a:pt x="8629" y="92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Perceraian</a:t>
            </a:r>
            <a:endParaRPr dirty="0"/>
          </a:p>
        </p:txBody>
      </p:sp>
      <p:sp>
        <p:nvSpPr>
          <p:cNvPr id="1950" name="Google Shape;1950;p57"/>
          <p:cNvSpPr txBox="1">
            <a:spLocks noGrp="1"/>
          </p:cNvSpPr>
          <p:nvPr>
            <p:ph type="title" idx="2"/>
          </p:nvPr>
        </p:nvSpPr>
        <p:spPr>
          <a:xfrm>
            <a:off x="720000" y="16021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Talak</a:t>
            </a:r>
            <a:endParaRPr sz="1400" dirty="0"/>
          </a:p>
        </p:txBody>
      </p:sp>
      <p:sp>
        <p:nvSpPr>
          <p:cNvPr id="1952" name="Google Shape;1952;p57"/>
          <p:cNvSpPr txBox="1">
            <a:spLocks noGrp="1"/>
          </p:cNvSpPr>
          <p:nvPr>
            <p:ph type="title" idx="3"/>
          </p:nvPr>
        </p:nvSpPr>
        <p:spPr>
          <a:xfrm>
            <a:off x="3366864" y="16021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Khulu</a:t>
            </a:r>
            <a:endParaRPr sz="1400" dirty="0"/>
          </a:p>
        </p:txBody>
      </p:sp>
      <p:sp>
        <p:nvSpPr>
          <p:cNvPr id="1958" name="Google Shape;1958;p57"/>
          <p:cNvSpPr txBox="1">
            <a:spLocks noGrp="1"/>
          </p:cNvSpPr>
          <p:nvPr>
            <p:ph type="title" idx="9"/>
          </p:nvPr>
        </p:nvSpPr>
        <p:spPr>
          <a:xfrm>
            <a:off x="6013699" y="16021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Fasakh</a:t>
            </a:r>
            <a:endParaRPr sz="1400" dirty="0"/>
          </a:p>
        </p:txBody>
      </p:sp>
      <p:sp>
        <p:nvSpPr>
          <p:cNvPr id="1962" name="Google Shape;1962;p57"/>
          <p:cNvSpPr/>
          <p:nvPr/>
        </p:nvSpPr>
        <p:spPr>
          <a:xfrm>
            <a:off x="6729130" y="-415083"/>
            <a:ext cx="1694863" cy="1201179"/>
          </a:xfrm>
          <a:custGeom>
            <a:avLst/>
            <a:gdLst/>
            <a:ahLst/>
            <a:cxnLst/>
            <a:rect l="l" t="t" r="r" b="b"/>
            <a:pathLst>
              <a:path w="22885" h="16219" extrusionOk="0">
                <a:moveTo>
                  <a:pt x="3167" y="779"/>
                </a:moveTo>
                <a:cubicBezTo>
                  <a:pt x="3239" y="816"/>
                  <a:pt x="3311" y="852"/>
                  <a:pt x="3380" y="889"/>
                </a:cubicBezTo>
                <a:cubicBezTo>
                  <a:pt x="3367" y="922"/>
                  <a:pt x="3352" y="956"/>
                  <a:pt x="3337" y="989"/>
                </a:cubicBezTo>
                <a:cubicBezTo>
                  <a:pt x="3263" y="954"/>
                  <a:pt x="3188" y="922"/>
                  <a:pt x="3114" y="889"/>
                </a:cubicBezTo>
                <a:cubicBezTo>
                  <a:pt x="3131" y="852"/>
                  <a:pt x="3149" y="816"/>
                  <a:pt x="3167" y="779"/>
                </a:cubicBezTo>
                <a:close/>
                <a:moveTo>
                  <a:pt x="1838" y="2301"/>
                </a:moveTo>
                <a:cubicBezTo>
                  <a:pt x="1934" y="2301"/>
                  <a:pt x="2030" y="2313"/>
                  <a:pt x="2127" y="2319"/>
                </a:cubicBezTo>
                <a:cubicBezTo>
                  <a:pt x="2124" y="2355"/>
                  <a:pt x="2122" y="2391"/>
                  <a:pt x="2119" y="2427"/>
                </a:cubicBezTo>
                <a:cubicBezTo>
                  <a:pt x="1999" y="2427"/>
                  <a:pt x="1878" y="2424"/>
                  <a:pt x="1717" y="2422"/>
                </a:cubicBezTo>
                <a:cubicBezTo>
                  <a:pt x="1762" y="2360"/>
                  <a:pt x="1784" y="2303"/>
                  <a:pt x="1806" y="2302"/>
                </a:cubicBezTo>
                <a:cubicBezTo>
                  <a:pt x="1817" y="2301"/>
                  <a:pt x="1827" y="2301"/>
                  <a:pt x="1838" y="2301"/>
                </a:cubicBezTo>
                <a:close/>
                <a:moveTo>
                  <a:pt x="6473" y="2241"/>
                </a:moveTo>
                <a:cubicBezTo>
                  <a:pt x="6387" y="2411"/>
                  <a:pt x="6342" y="2495"/>
                  <a:pt x="6288" y="2495"/>
                </a:cubicBezTo>
                <a:cubicBezTo>
                  <a:pt x="6235" y="2495"/>
                  <a:pt x="6172" y="2412"/>
                  <a:pt x="6053" y="2246"/>
                </a:cubicBezTo>
                <a:cubicBezTo>
                  <a:pt x="6203" y="2245"/>
                  <a:pt x="6328" y="2243"/>
                  <a:pt x="6473" y="2241"/>
                </a:cubicBezTo>
                <a:close/>
                <a:moveTo>
                  <a:pt x="3349" y="2368"/>
                </a:moveTo>
                <a:cubicBezTo>
                  <a:pt x="3382" y="2368"/>
                  <a:pt x="3437" y="2384"/>
                  <a:pt x="3438" y="2394"/>
                </a:cubicBezTo>
                <a:cubicBezTo>
                  <a:pt x="3445" y="2442"/>
                  <a:pt x="3427" y="2494"/>
                  <a:pt x="3416" y="2567"/>
                </a:cubicBezTo>
                <a:cubicBezTo>
                  <a:pt x="3347" y="2541"/>
                  <a:pt x="3276" y="2525"/>
                  <a:pt x="3277" y="2514"/>
                </a:cubicBezTo>
                <a:cubicBezTo>
                  <a:pt x="3281" y="2464"/>
                  <a:pt x="3297" y="2410"/>
                  <a:pt x="3328" y="2373"/>
                </a:cubicBezTo>
                <a:cubicBezTo>
                  <a:pt x="3332" y="2370"/>
                  <a:pt x="3339" y="2368"/>
                  <a:pt x="3349" y="2368"/>
                </a:cubicBezTo>
                <a:close/>
                <a:moveTo>
                  <a:pt x="1124" y="2786"/>
                </a:moveTo>
                <a:cubicBezTo>
                  <a:pt x="1148" y="2824"/>
                  <a:pt x="1170" y="2861"/>
                  <a:pt x="1194" y="2898"/>
                </a:cubicBezTo>
                <a:cubicBezTo>
                  <a:pt x="1130" y="2981"/>
                  <a:pt x="1066" y="3064"/>
                  <a:pt x="974" y="3186"/>
                </a:cubicBezTo>
                <a:cubicBezTo>
                  <a:pt x="911" y="3098"/>
                  <a:pt x="866" y="3033"/>
                  <a:pt x="821" y="2969"/>
                </a:cubicBezTo>
                <a:cubicBezTo>
                  <a:pt x="921" y="2908"/>
                  <a:pt x="1024" y="2848"/>
                  <a:pt x="1124" y="2786"/>
                </a:cubicBezTo>
                <a:close/>
                <a:moveTo>
                  <a:pt x="5271" y="2752"/>
                </a:moveTo>
                <a:cubicBezTo>
                  <a:pt x="5489" y="2752"/>
                  <a:pt x="5510" y="2809"/>
                  <a:pt x="5635" y="3155"/>
                </a:cubicBezTo>
                <a:cubicBezTo>
                  <a:pt x="5574" y="3182"/>
                  <a:pt x="5525" y="3194"/>
                  <a:pt x="5485" y="3194"/>
                </a:cubicBezTo>
                <a:cubicBezTo>
                  <a:pt x="5244" y="3194"/>
                  <a:pt x="5359" y="2757"/>
                  <a:pt x="5119" y="2757"/>
                </a:cubicBezTo>
                <a:cubicBezTo>
                  <a:pt x="5179" y="2754"/>
                  <a:pt x="5229" y="2752"/>
                  <a:pt x="5271" y="2752"/>
                </a:cubicBezTo>
                <a:close/>
                <a:moveTo>
                  <a:pt x="6465" y="2678"/>
                </a:moveTo>
                <a:lnTo>
                  <a:pt x="6465" y="2678"/>
                </a:lnTo>
                <a:cubicBezTo>
                  <a:pt x="6703" y="3004"/>
                  <a:pt x="6626" y="3221"/>
                  <a:pt x="6230" y="3400"/>
                </a:cubicBezTo>
                <a:cubicBezTo>
                  <a:pt x="6505" y="3239"/>
                  <a:pt x="6309" y="2900"/>
                  <a:pt x="6465" y="2678"/>
                </a:cubicBezTo>
                <a:close/>
                <a:moveTo>
                  <a:pt x="6650" y="5684"/>
                </a:moveTo>
                <a:lnTo>
                  <a:pt x="6650" y="5684"/>
                </a:lnTo>
                <a:cubicBezTo>
                  <a:pt x="6714" y="5706"/>
                  <a:pt x="6807" y="5721"/>
                  <a:pt x="6817" y="5758"/>
                </a:cubicBezTo>
                <a:cubicBezTo>
                  <a:pt x="6844" y="5862"/>
                  <a:pt x="6828" y="5979"/>
                  <a:pt x="6832" y="6210"/>
                </a:cubicBezTo>
                <a:cubicBezTo>
                  <a:pt x="6749" y="5968"/>
                  <a:pt x="6698" y="5825"/>
                  <a:pt x="6650" y="5684"/>
                </a:cubicBezTo>
                <a:close/>
                <a:moveTo>
                  <a:pt x="7448" y="6133"/>
                </a:moveTo>
                <a:cubicBezTo>
                  <a:pt x="7458" y="6245"/>
                  <a:pt x="7468" y="6357"/>
                  <a:pt x="7477" y="6469"/>
                </a:cubicBezTo>
                <a:cubicBezTo>
                  <a:pt x="7449" y="6470"/>
                  <a:pt x="7421" y="6474"/>
                  <a:pt x="7392" y="6477"/>
                </a:cubicBezTo>
                <a:cubicBezTo>
                  <a:pt x="7376" y="6417"/>
                  <a:pt x="7352" y="6358"/>
                  <a:pt x="7349" y="6298"/>
                </a:cubicBezTo>
                <a:cubicBezTo>
                  <a:pt x="7347" y="6244"/>
                  <a:pt x="7369" y="6188"/>
                  <a:pt x="7448" y="6133"/>
                </a:cubicBezTo>
                <a:close/>
                <a:moveTo>
                  <a:pt x="6725" y="7251"/>
                </a:moveTo>
                <a:lnTo>
                  <a:pt x="6725" y="7251"/>
                </a:lnTo>
                <a:cubicBezTo>
                  <a:pt x="6972" y="7349"/>
                  <a:pt x="6974" y="7524"/>
                  <a:pt x="7073" y="7730"/>
                </a:cubicBezTo>
                <a:cubicBezTo>
                  <a:pt x="6772" y="7633"/>
                  <a:pt x="6764" y="7472"/>
                  <a:pt x="6725" y="7251"/>
                </a:cubicBezTo>
                <a:close/>
                <a:moveTo>
                  <a:pt x="8309" y="7625"/>
                </a:moveTo>
                <a:lnTo>
                  <a:pt x="8309" y="7625"/>
                </a:lnTo>
                <a:cubicBezTo>
                  <a:pt x="8403" y="7693"/>
                  <a:pt x="8464" y="7722"/>
                  <a:pt x="8502" y="7769"/>
                </a:cubicBezTo>
                <a:cubicBezTo>
                  <a:pt x="8520" y="7793"/>
                  <a:pt x="8496" y="7886"/>
                  <a:pt x="8488" y="7887"/>
                </a:cubicBezTo>
                <a:cubicBezTo>
                  <a:pt x="8474" y="7889"/>
                  <a:pt x="8461" y="7889"/>
                  <a:pt x="8447" y="7889"/>
                </a:cubicBezTo>
                <a:cubicBezTo>
                  <a:pt x="8402" y="7889"/>
                  <a:pt x="8357" y="7882"/>
                  <a:pt x="8317" y="7867"/>
                </a:cubicBezTo>
                <a:cubicBezTo>
                  <a:pt x="8301" y="7861"/>
                  <a:pt x="8313" y="7789"/>
                  <a:pt x="8309" y="7625"/>
                </a:cubicBezTo>
                <a:close/>
                <a:moveTo>
                  <a:pt x="8698" y="8228"/>
                </a:moveTo>
                <a:cubicBezTo>
                  <a:pt x="8720" y="8228"/>
                  <a:pt x="8740" y="8232"/>
                  <a:pt x="8751" y="8241"/>
                </a:cubicBezTo>
                <a:cubicBezTo>
                  <a:pt x="8888" y="8355"/>
                  <a:pt x="8832" y="8472"/>
                  <a:pt x="8731" y="8617"/>
                </a:cubicBezTo>
                <a:cubicBezTo>
                  <a:pt x="8613" y="8505"/>
                  <a:pt x="8483" y="8430"/>
                  <a:pt x="8584" y="8266"/>
                </a:cubicBezTo>
                <a:cubicBezTo>
                  <a:pt x="8597" y="8243"/>
                  <a:pt x="8653" y="8228"/>
                  <a:pt x="8698" y="8228"/>
                </a:cubicBezTo>
                <a:close/>
                <a:moveTo>
                  <a:pt x="9849" y="8505"/>
                </a:moveTo>
                <a:cubicBezTo>
                  <a:pt x="9919" y="8505"/>
                  <a:pt x="9960" y="8559"/>
                  <a:pt x="10053" y="8677"/>
                </a:cubicBezTo>
                <a:cubicBezTo>
                  <a:pt x="9891" y="8654"/>
                  <a:pt x="9766" y="8637"/>
                  <a:pt x="9575" y="8607"/>
                </a:cubicBezTo>
                <a:cubicBezTo>
                  <a:pt x="9714" y="8542"/>
                  <a:pt x="9791" y="8505"/>
                  <a:pt x="9849" y="8505"/>
                </a:cubicBezTo>
                <a:close/>
                <a:moveTo>
                  <a:pt x="14428" y="8516"/>
                </a:moveTo>
                <a:cubicBezTo>
                  <a:pt x="14508" y="8617"/>
                  <a:pt x="14590" y="8717"/>
                  <a:pt x="14671" y="8818"/>
                </a:cubicBezTo>
                <a:cubicBezTo>
                  <a:pt x="14631" y="8836"/>
                  <a:pt x="14591" y="8854"/>
                  <a:pt x="14552" y="8872"/>
                </a:cubicBezTo>
                <a:cubicBezTo>
                  <a:pt x="14501" y="8761"/>
                  <a:pt x="14449" y="8647"/>
                  <a:pt x="14397" y="8534"/>
                </a:cubicBezTo>
                <a:lnTo>
                  <a:pt x="14428" y="8516"/>
                </a:lnTo>
                <a:close/>
                <a:moveTo>
                  <a:pt x="13896" y="8664"/>
                </a:moveTo>
                <a:cubicBezTo>
                  <a:pt x="13915" y="8664"/>
                  <a:pt x="13979" y="8719"/>
                  <a:pt x="13981" y="8748"/>
                </a:cubicBezTo>
                <a:cubicBezTo>
                  <a:pt x="13984" y="8798"/>
                  <a:pt x="13950" y="8849"/>
                  <a:pt x="13912" y="8956"/>
                </a:cubicBezTo>
                <a:cubicBezTo>
                  <a:pt x="13835" y="8862"/>
                  <a:pt x="13769" y="8815"/>
                  <a:pt x="13774" y="8777"/>
                </a:cubicBezTo>
                <a:cubicBezTo>
                  <a:pt x="13779" y="8735"/>
                  <a:pt x="13845" y="8690"/>
                  <a:pt x="13892" y="8665"/>
                </a:cubicBezTo>
                <a:cubicBezTo>
                  <a:pt x="13893" y="8664"/>
                  <a:pt x="13894" y="8664"/>
                  <a:pt x="13896" y="8664"/>
                </a:cubicBezTo>
                <a:close/>
                <a:moveTo>
                  <a:pt x="9011" y="8746"/>
                </a:moveTo>
                <a:lnTo>
                  <a:pt x="9011" y="8746"/>
                </a:lnTo>
                <a:cubicBezTo>
                  <a:pt x="9229" y="8798"/>
                  <a:pt x="9447" y="8850"/>
                  <a:pt x="9663" y="8901"/>
                </a:cubicBezTo>
                <a:cubicBezTo>
                  <a:pt x="9648" y="8946"/>
                  <a:pt x="9632" y="8992"/>
                  <a:pt x="9618" y="9038"/>
                </a:cubicBezTo>
                <a:cubicBezTo>
                  <a:pt x="9413" y="8948"/>
                  <a:pt x="9146" y="9045"/>
                  <a:pt x="9011" y="8746"/>
                </a:cubicBezTo>
                <a:close/>
                <a:moveTo>
                  <a:pt x="7894" y="8507"/>
                </a:moveTo>
                <a:cubicBezTo>
                  <a:pt x="7896" y="8507"/>
                  <a:pt x="7897" y="8508"/>
                  <a:pt x="7897" y="8508"/>
                </a:cubicBezTo>
                <a:cubicBezTo>
                  <a:pt x="8163" y="8769"/>
                  <a:pt x="8480" y="8894"/>
                  <a:pt x="8848" y="8940"/>
                </a:cubicBezTo>
                <a:cubicBezTo>
                  <a:pt x="8953" y="8953"/>
                  <a:pt x="9040" y="9105"/>
                  <a:pt x="9135" y="9194"/>
                </a:cubicBezTo>
                <a:cubicBezTo>
                  <a:pt x="9110" y="9195"/>
                  <a:pt x="9085" y="9195"/>
                  <a:pt x="9061" y="9195"/>
                </a:cubicBezTo>
                <a:cubicBezTo>
                  <a:pt x="8472" y="9195"/>
                  <a:pt x="8137" y="8989"/>
                  <a:pt x="7834" y="8538"/>
                </a:cubicBezTo>
                <a:cubicBezTo>
                  <a:pt x="7853" y="8528"/>
                  <a:pt x="7883" y="8507"/>
                  <a:pt x="7894" y="8507"/>
                </a:cubicBezTo>
                <a:close/>
                <a:moveTo>
                  <a:pt x="16308" y="9054"/>
                </a:moveTo>
                <a:lnTo>
                  <a:pt x="16308" y="9054"/>
                </a:lnTo>
                <a:cubicBezTo>
                  <a:pt x="16198" y="9243"/>
                  <a:pt x="16138" y="9344"/>
                  <a:pt x="16066" y="9467"/>
                </a:cubicBezTo>
                <a:cubicBezTo>
                  <a:pt x="15975" y="9363"/>
                  <a:pt x="15908" y="9285"/>
                  <a:pt x="15809" y="9170"/>
                </a:cubicBezTo>
                <a:cubicBezTo>
                  <a:pt x="15964" y="9134"/>
                  <a:pt x="16082" y="9106"/>
                  <a:pt x="16308" y="9054"/>
                </a:cubicBezTo>
                <a:close/>
                <a:moveTo>
                  <a:pt x="16237" y="9914"/>
                </a:moveTo>
                <a:cubicBezTo>
                  <a:pt x="16374" y="9914"/>
                  <a:pt x="16389" y="9999"/>
                  <a:pt x="16295" y="10166"/>
                </a:cubicBezTo>
                <a:cubicBezTo>
                  <a:pt x="16250" y="10092"/>
                  <a:pt x="16206" y="10019"/>
                  <a:pt x="16147" y="9923"/>
                </a:cubicBezTo>
                <a:cubicBezTo>
                  <a:pt x="16181" y="9917"/>
                  <a:pt x="16211" y="9914"/>
                  <a:pt x="16237" y="9914"/>
                </a:cubicBezTo>
                <a:close/>
                <a:moveTo>
                  <a:pt x="17056" y="12246"/>
                </a:moveTo>
                <a:lnTo>
                  <a:pt x="17056" y="12246"/>
                </a:lnTo>
                <a:cubicBezTo>
                  <a:pt x="17363" y="12468"/>
                  <a:pt x="17363" y="12468"/>
                  <a:pt x="17097" y="12692"/>
                </a:cubicBezTo>
                <a:cubicBezTo>
                  <a:pt x="17085" y="12549"/>
                  <a:pt x="17075" y="12442"/>
                  <a:pt x="17056" y="12246"/>
                </a:cubicBezTo>
                <a:close/>
                <a:moveTo>
                  <a:pt x="16655" y="12693"/>
                </a:moveTo>
                <a:cubicBezTo>
                  <a:pt x="16670" y="12882"/>
                  <a:pt x="16683" y="13045"/>
                  <a:pt x="16698" y="13248"/>
                </a:cubicBezTo>
                <a:cubicBezTo>
                  <a:pt x="16444" y="13206"/>
                  <a:pt x="16311" y="13071"/>
                  <a:pt x="16182" y="12861"/>
                </a:cubicBezTo>
                <a:cubicBezTo>
                  <a:pt x="16349" y="12801"/>
                  <a:pt x="16478" y="12756"/>
                  <a:pt x="16655" y="12693"/>
                </a:cubicBezTo>
                <a:close/>
                <a:moveTo>
                  <a:pt x="16784" y="13426"/>
                </a:moveTo>
                <a:cubicBezTo>
                  <a:pt x="16892" y="13606"/>
                  <a:pt x="16962" y="13720"/>
                  <a:pt x="17033" y="13836"/>
                </a:cubicBezTo>
                <a:cubicBezTo>
                  <a:pt x="16797" y="13820"/>
                  <a:pt x="16670" y="13727"/>
                  <a:pt x="16784" y="13426"/>
                </a:cubicBezTo>
                <a:close/>
                <a:moveTo>
                  <a:pt x="17979" y="14392"/>
                </a:moveTo>
                <a:cubicBezTo>
                  <a:pt x="18065" y="14432"/>
                  <a:pt x="18153" y="14473"/>
                  <a:pt x="18239" y="14514"/>
                </a:cubicBezTo>
                <a:cubicBezTo>
                  <a:pt x="18221" y="14545"/>
                  <a:pt x="18201" y="14578"/>
                  <a:pt x="18182" y="14612"/>
                </a:cubicBezTo>
                <a:lnTo>
                  <a:pt x="17948" y="14452"/>
                </a:lnTo>
                <a:cubicBezTo>
                  <a:pt x="17959" y="14431"/>
                  <a:pt x="17969" y="14411"/>
                  <a:pt x="17979" y="14392"/>
                </a:cubicBezTo>
                <a:close/>
                <a:moveTo>
                  <a:pt x="3194" y="1"/>
                </a:moveTo>
                <a:cubicBezTo>
                  <a:pt x="3057" y="1"/>
                  <a:pt x="2917" y="10"/>
                  <a:pt x="2780" y="10"/>
                </a:cubicBezTo>
                <a:cubicBezTo>
                  <a:pt x="2760" y="10"/>
                  <a:pt x="2740" y="10"/>
                  <a:pt x="2720" y="9"/>
                </a:cubicBezTo>
                <a:cubicBezTo>
                  <a:pt x="2714" y="9"/>
                  <a:pt x="2708" y="9"/>
                  <a:pt x="2702" y="9"/>
                </a:cubicBezTo>
                <a:cubicBezTo>
                  <a:pt x="2491" y="9"/>
                  <a:pt x="2402" y="100"/>
                  <a:pt x="2411" y="328"/>
                </a:cubicBezTo>
                <a:cubicBezTo>
                  <a:pt x="2416" y="397"/>
                  <a:pt x="2444" y="465"/>
                  <a:pt x="2459" y="529"/>
                </a:cubicBezTo>
                <a:cubicBezTo>
                  <a:pt x="2408" y="556"/>
                  <a:pt x="2363" y="568"/>
                  <a:pt x="2324" y="568"/>
                </a:cubicBezTo>
                <a:cubicBezTo>
                  <a:pt x="2211" y="568"/>
                  <a:pt x="2140" y="475"/>
                  <a:pt x="2068" y="402"/>
                </a:cubicBezTo>
                <a:cubicBezTo>
                  <a:pt x="1967" y="303"/>
                  <a:pt x="1856" y="257"/>
                  <a:pt x="1746" y="257"/>
                </a:cubicBezTo>
                <a:cubicBezTo>
                  <a:pt x="1592" y="257"/>
                  <a:pt x="1440" y="347"/>
                  <a:pt x="1325" y="514"/>
                </a:cubicBezTo>
                <a:cubicBezTo>
                  <a:pt x="1195" y="701"/>
                  <a:pt x="1003" y="964"/>
                  <a:pt x="825" y="975"/>
                </a:cubicBezTo>
                <a:cubicBezTo>
                  <a:pt x="359" y="1006"/>
                  <a:pt x="275" y="1407"/>
                  <a:pt x="40" y="1650"/>
                </a:cubicBezTo>
                <a:cubicBezTo>
                  <a:pt x="0" y="1693"/>
                  <a:pt x="43" y="1771"/>
                  <a:pt x="120" y="1771"/>
                </a:cubicBezTo>
                <a:cubicBezTo>
                  <a:pt x="146" y="1771"/>
                  <a:pt x="175" y="1762"/>
                  <a:pt x="207" y="1741"/>
                </a:cubicBezTo>
                <a:lnTo>
                  <a:pt x="207" y="1741"/>
                </a:lnTo>
                <a:lnTo>
                  <a:pt x="204" y="1759"/>
                </a:lnTo>
                <a:lnTo>
                  <a:pt x="219" y="1759"/>
                </a:lnTo>
                <a:cubicBezTo>
                  <a:pt x="216" y="1755"/>
                  <a:pt x="213" y="1750"/>
                  <a:pt x="210" y="1746"/>
                </a:cubicBezTo>
                <a:cubicBezTo>
                  <a:pt x="301" y="1474"/>
                  <a:pt x="462" y="1411"/>
                  <a:pt x="654" y="1411"/>
                </a:cubicBezTo>
                <a:cubicBezTo>
                  <a:pt x="809" y="1411"/>
                  <a:pt x="985" y="1452"/>
                  <a:pt x="1159" y="1458"/>
                </a:cubicBezTo>
                <a:cubicBezTo>
                  <a:pt x="895" y="1804"/>
                  <a:pt x="648" y="2121"/>
                  <a:pt x="414" y="2447"/>
                </a:cubicBezTo>
                <a:cubicBezTo>
                  <a:pt x="374" y="2502"/>
                  <a:pt x="350" y="2615"/>
                  <a:pt x="380" y="2663"/>
                </a:cubicBezTo>
                <a:cubicBezTo>
                  <a:pt x="451" y="2778"/>
                  <a:pt x="531" y="2866"/>
                  <a:pt x="393" y="2990"/>
                </a:cubicBezTo>
                <a:cubicBezTo>
                  <a:pt x="372" y="3009"/>
                  <a:pt x="399" y="3113"/>
                  <a:pt x="434" y="3155"/>
                </a:cubicBezTo>
                <a:cubicBezTo>
                  <a:pt x="518" y="3257"/>
                  <a:pt x="727" y="3313"/>
                  <a:pt x="925" y="3313"/>
                </a:cubicBezTo>
                <a:cubicBezTo>
                  <a:pt x="1068" y="3313"/>
                  <a:pt x="1204" y="3284"/>
                  <a:pt x="1286" y="3224"/>
                </a:cubicBezTo>
                <a:cubicBezTo>
                  <a:pt x="1362" y="3167"/>
                  <a:pt x="1424" y="3072"/>
                  <a:pt x="1505" y="3048"/>
                </a:cubicBezTo>
                <a:cubicBezTo>
                  <a:pt x="1968" y="2915"/>
                  <a:pt x="2305" y="2609"/>
                  <a:pt x="2564" y="2298"/>
                </a:cubicBezTo>
                <a:cubicBezTo>
                  <a:pt x="2813" y="2485"/>
                  <a:pt x="3037" y="2652"/>
                  <a:pt x="3279" y="2833"/>
                </a:cubicBezTo>
                <a:cubicBezTo>
                  <a:pt x="3607" y="2767"/>
                  <a:pt x="4000" y="2816"/>
                  <a:pt x="4131" y="2316"/>
                </a:cubicBezTo>
                <a:cubicBezTo>
                  <a:pt x="4244" y="2502"/>
                  <a:pt x="4311" y="2640"/>
                  <a:pt x="4405" y="2757"/>
                </a:cubicBezTo>
                <a:cubicBezTo>
                  <a:pt x="4504" y="2880"/>
                  <a:pt x="4635" y="2976"/>
                  <a:pt x="4738" y="3095"/>
                </a:cubicBezTo>
                <a:cubicBezTo>
                  <a:pt x="4943" y="3332"/>
                  <a:pt x="5175" y="3556"/>
                  <a:pt x="5332" y="3823"/>
                </a:cubicBezTo>
                <a:cubicBezTo>
                  <a:pt x="5485" y="4083"/>
                  <a:pt x="5552" y="4392"/>
                  <a:pt x="5672" y="4672"/>
                </a:cubicBezTo>
                <a:cubicBezTo>
                  <a:pt x="5695" y="4725"/>
                  <a:pt x="5790" y="4766"/>
                  <a:pt x="5857" y="4773"/>
                </a:cubicBezTo>
                <a:cubicBezTo>
                  <a:pt x="5858" y="4773"/>
                  <a:pt x="5859" y="4773"/>
                  <a:pt x="5859" y="4773"/>
                </a:cubicBezTo>
                <a:cubicBezTo>
                  <a:pt x="5891" y="4773"/>
                  <a:pt x="5955" y="4693"/>
                  <a:pt x="5962" y="4643"/>
                </a:cubicBezTo>
                <a:cubicBezTo>
                  <a:pt x="5974" y="4556"/>
                  <a:pt x="5953" y="4464"/>
                  <a:pt x="5944" y="4349"/>
                </a:cubicBezTo>
                <a:lnTo>
                  <a:pt x="5944" y="4349"/>
                </a:lnTo>
                <a:cubicBezTo>
                  <a:pt x="6046" y="4404"/>
                  <a:pt x="6141" y="4468"/>
                  <a:pt x="6218" y="4468"/>
                </a:cubicBezTo>
                <a:cubicBezTo>
                  <a:pt x="6282" y="4468"/>
                  <a:pt x="6334" y="4423"/>
                  <a:pt x="6366" y="4291"/>
                </a:cubicBezTo>
                <a:cubicBezTo>
                  <a:pt x="6313" y="4158"/>
                  <a:pt x="6013" y="4210"/>
                  <a:pt x="6137" y="3971"/>
                </a:cubicBezTo>
                <a:cubicBezTo>
                  <a:pt x="6257" y="3742"/>
                  <a:pt x="5866" y="3843"/>
                  <a:pt x="5974" y="3573"/>
                </a:cubicBezTo>
                <a:cubicBezTo>
                  <a:pt x="6011" y="3547"/>
                  <a:pt x="6109" y="3481"/>
                  <a:pt x="6205" y="3415"/>
                </a:cubicBezTo>
                <a:cubicBezTo>
                  <a:pt x="6204" y="3413"/>
                  <a:pt x="6203" y="3413"/>
                  <a:pt x="6202" y="3413"/>
                </a:cubicBezTo>
                <a:lnTo>
                  <a:pt x="6226" y="3402"/>
                </a:lnTo>
                <a:lnTo>
                  <a:pt x="6226" y="3402"/>
                </a:lnTo>
                <a:cubicBezTo>
                  <a:pt x="6220" y="3405"/>
                  <a:pt x="6214" y="3409"/>
                  <a:pt x="6208" y="3412"/>
                </a:cubicBezTo>
                <a:cubicBezTo>
                  <a:pt x="6208" y="3413"/>
                  <a:pt x="6207" y="3413"/>
                  <a:pt x="6205" y="3415"/>
                </a:cubicBezTo>
                <a:cubicBezTo>
                  <a:pt x="6449" y="3481"/>
                  <a:pt x="6760" y="3437"/>
                  <a:pt x="6844" y="3806"/>
                </a:cubicBezTo>
                <a:cubicBezTo>
                  <a:pt x="6751" y="3820"/>
                  <a:pt x="6661" y="3834"/>
                  <a:pt x="6544" y="3853"/>
                </a:cubicBezTo>
                <a:cubicBezTo>
                  <a:pt x="6577" y="4042"/>
                  <a:pt x="6561" y="4355"/>
                  <a:pt x="6647" y="4387"/>
                </a:cubicBezTo>
                <a:cubicBezTo>
                  <a:pt x="6941" y="4492"/>
                  <a:pt x="6772" y="4740"/>
                  <a:pt x="6845" y="4888"/>
                </a:cubicBezTo>
                <a:cubicBezTo>
                  <a:pt x="6979" y="4890"/>
                  <a:pt x="7088" y="4891"/>
                  <a:pt x="7222" y="4892"/>
                </a:cubicBezTo>
                <a:cubicBezTo>
                  <a:pt x="7113" y="5145"/>
                  <a:pt x="6949" y="5115"/>
                  <a:pt x="6770" y="5122"/>
                </a:cubicBezTo>
                <a:cubicBezTo>
                  <a:pt x="6667" y="5126"/>
                  <a:pt x="6543" y="5258"/>
                  <a:pt x="6478" y="5362"/>
                </a:cubicBezTo>
                <a:cubicBezTo>
                  <a:pt x="6383" y="5516"/>
                  <a:pt x="6465" y="5625"/>
                  <a:pt x="6626" y="5676"/>
                </a:cubicBezTo>
                <a:cubicBezTo>
                  <a:pt x="6631" y="5672"/>
                  <a:pt x="6636" y="5669"/>
                  <a:pt x="6642" y="5666"/>
                </a:cubicBezTo>
                <a:cubicBezTo>
                  <a:pt x="6645" y="5672"/>
                  <a:pt x="6646" y="5678"/>
                  <a:pt x="6649" y="5683"/>
                </a:cubicBezTo>
                <a:lnTo>
                  <a:pt x="6649" y="5683"/>
                </a:lnTo>
                <a:cubicBezTo>
                  <a:pt x="6646" y="5682"/>
                  <a:pt x="6643" y="5681"/>
                  <a:pt x="6640" y="5680"/>
                </a:cubicBezTo>
                <a:cubicBezTo>
                  <a:pt x="6635" y="5679"/>
                  <a:pt x="6633" y="5677"/>
                  <a:pt x="6629" y="5676"/>
                </a:cubicBezTo>
                <a:cubicBezTo>
                  <a:pt x="6566" y="5724"/>
                  <a:pt x="6508" y="5743"/>
                  <a:pt x="6454" y="5743"/>
                </a:cubicBezTo>
                <a:cubicBezTo>
                  <a:pt x="6336" y="5743"/>
                  <a:pt x="6238" y="5649"/>
                  <a:pt x="6154" y="5552"/>
                </a:cubicBezTo>
                <a:cubicBezTo>
                  <a:pt x="6118" y="5512"/>
                  <a:pt x="6185" y="5379"/>
                  <a:pt x="6208" y="5275"/>
                </a:cubicBezTo>
                <a:cubicBezTo>
                  <a:pt x="6123" y="5167"/>
                  <a:pt x="6013" y="5027"/>
                  <a:pt x="5899" y="4880"/>
                </a:cubicBezTo>
                <a:cubicBezTo>
                  <a:pt x="5647" y="5054"/>
                  <a:pt x="5687" y="5268"/>
                  <a:pt x="5759" y="5491"/>
                </a:cubicBezTo>
                <a:cubicBezTo>
                  <a:pt x="5911" y="5961"/>
                  <a:pt x="6121" y="6423"/>
                  <a:pt x="6199" y="6907"/>
                </a:cubicBezTo>
                <a:cubicBezTo>
                  <a:pt x="6319" y="7648"/>
                  <a:pt x="6792" y="8219"/>
                  <a:pt x="7061" y="8884"/>
                </a:cubicBezTo>
                <a:cubicBezTo>
                  <a:pt x="7111" y="9011"/>
                  <a:pt x="7279" y="9115"/>
                  <a:pt x="7417" y="9174"/>
                </a:cubicBezTo>
                <a:cubicBezTo>
                  <a:pt x="7583" y="9247"/>
                  <a:pt x="7803" y="9269"/>
                  <a:pt x="7938" y="9339"/>
                </a:cubicBezTo>
                <a:cubicBezTo>
                  <a:pt x="8270" y="9511"/>
                  <a:pt x="8723" y="9418"/>
                  <a:pt x="8958" y="9795"/>
                </a:cubicBezTo>
                <a:cubicBezTo>
                  <a:pt x="8963" y="9806"/>
                  <a:pt x="8981" y="9809"/>
                  <a:pt x="9004" y="9809"/>
                </a:cubicBezTo>
                <a:cubicBezTo>
                  <a:pt x="9033" y="9809"/>
                  <a:pt x="9070" y="9804"/>
                  <a:pt x="9098" y="9802"/>
                </a:cubicBezTo>
                <a:cubicBezTo>
                  <a:pt x="9130" y="9801"/>
                  <a:pt x="9162" y="9800"/>
                  <a:pt x="9194" y="9800"/>
                </a:cubicBezTo>
                <a:cubicBezTo>
                  <a:pt x="9484" y="9800"/>
                  <a:pt x="9748" y="9881"/>
                  <a:pt x="10004" y="10042"/>
                </a:cubicBezTo>
                <a:cubicBezTo>
                  <a:pt x="10045" y="10067"/>
                  <a:pt x="10097" y="10075"/>
                  <a:pt x="10155" y="10075"/>
                </a:cubicBezTo>
                <a:cubicBezTo>
                  <a:pt x="10239" y="10075"/>
                  <a:pt x="10334" y="10058"/>
                  <a:pt x="10418" y="10054"/>
                </a:cubicBezTo>
                <a:cubicBezTo>
                  <a:pt x="10509" y="10049"/>
                  <a:pt x="10600" y="10003"/>
                  <a:pt x="10690" y="10003"/>
                </a:cubicBezTo>
                <a:cubicBezTo>
                  <a:pt x="10693" y="10003"/>
                  <a:pt x="10696" y="10003"/>
                  <a:pt x="10699" y="10004"/>
                </a:cubicBezTo>
                <a:cubicBezTo>
                  <a:pt x="11393" y="10034"/>
                  <a:pt x="12086" y="10069"/>
                  <a:pt x="12779" y="10110"/>
                </a:cubicBezTo>
                <a:cubicBezTo>
                  <a:pt x="12996" y="10122"/>
                  <a:pt x="13220" y="10128"/>
                  <a:pt x="13429" y="10184"/>
                </a:cubicBezTo>
                <a:cubicBezTo>
                  <a:pt x="13753" y="10272"/>
                  <a:pt x="14074" y="10382"/>
                  <a:pt x="14380" y="10517"/>
                </a:cubicBezTo>
                <a:cubicBezTo>
                  <a:pt x="14486" y="10564"/>
                  <a:pt x="14588" y="10591"/>
                  <a:pt x="14692" y="10591"/>
                </a:cubicBezTo>
                <a:cubicBezTo>
                  <a:pt x="14814" y="10591"/>
                  <a:pt x="14940" y="10554"/>
                  <a:pt x="15079" y="10467"/>
                </a:cubicBezTo>
                <a:lnTo>
                  <a:pt x="15079" y="10467"/>
                </a:lnTo>
                <a:cubicBezTo>
                  <a:pt x="14907" y="10919"/>
                  <a:pt x="15376" y="10866"/>
                  <a:pt x="15424" y="11101"/>
                </a:cubicBezTo>
                <a:cubicBezTo>
                  <a:pt x="15436" y="11498"/>
                  <a:pt x="15470" y="11894"/>
                  <a:pt x="15509" y="12290"/>
                </a:cubicBezTo>
                <a:cubicBezTo>
                  <a:pt x="15513" y="12329"/>
                  <a:pt x="15555" y="12395"/>
                  <a:pt x="15587" y="12399"/>
                </a:cubicBezTo>
                <a:cubicBezTo>
                  <a:pt x="15972" y="12444"/>
                  <a:pt x="15698" y="12762"/>
                  <a:pt x="15805" y="12923"/>
                </a:cubicBezTo>
                <a:cubicBezTo>
                  <a:pt x="15918" y="13090"/>
                  <a:pt x="16182" y="13114"/>
                  <a:pt x="16186" y="13387"/>
                </a:cubicBezTo>
                <a:cubicBezTo>
                  <a:pt x="16191" y="13616"/>
                  <a:pt x="16257" y="13845"/>
                  <a:pt x="16289" y="14043"/>
                </a:cubicBezTo>
                <a:cubicBezTo>
                  <a:pt x="16318" y="14083"/>
                  <a:pt x="16349" y="14094"/>
                  <a:pt x="16382" y="14094"/>
                </a:cubicBezTo>
                <a:cubicBezTo>
                  <a:pt x="16419" y="14094"/>
                  <a:pt x="16457" y="14081"/>
                  <a:pt x="16498" y="14081"/>
                </a:cubicBezTo>
                <a:cubicBezTo>
                  <a:pt x="16545" y="14081"/>
                  <a:pt x="16595" y="14098"/>
                  <a:pt x="16647" y="14170"/>
                </a:cubicBezTo>
                <a:cubicBezTo>
                  <a:pt x="16854" y="14456"/>
                  <a:pt x="17084" y="14763"/>
                  <a:pt x="17340" y="14992"/>
                </a:cubicBezTo>
                <a:cubicBezTo>
                  <a:pt x="17919" y="15510"/>
                  <a:pt x="18582" y="15939"/>
                  <a:pt x="19392" y="16036"/>
                </a:cubicBezTo>
                <a:cubicBezTo>
                  <a:pt x="19614" y="16062"/>
                  <a:pt x="19851" y="16023"/>
                  <a:pt x="20061" y="16083"/>
                </a:cubicBezTo>
                <a:cubicBezTo>
                  <a:pt x="20489" y="16208"/>
                  <a:pt x="20916" y="16202"/>
                  <a:pt x="21403" y="16219"/>
                </a:cubicBezTo>
                <a:cubicBezTo>
                  <a:pt x="21327" y="16096"/>
                  <a:pt x="21284" y="16023"/>
                  <a:pt x="21232" y="15937"/>
                </a:cubicBezTo>
                <a:cubicBezTo>
                  <a:pt x="21312" y="15880"/>
                  <a:pt x="21380" y="15858"/>
                  <a:pt x="21439" y="15858"/>
                </a:cubicBezTo>
                <a:cubicBezTo>
                  <a:pt x="21627" y="15858"/>
                  <a:pt x="21730" y="16081"/>
                  <a:pt x="21877" y="16145"/>
                </a:cubicBezTo>
                <a:cubicBezTo>
                  <a:pt x="21994" y="16035"/>
                  <a:pt x="22108" y="15930"/>
                  <a:pt x="22239" y="15807"/>
                </a:cubicBezTo>
                <a:cubicBezTo>
                  <a:pt x="22250" y="15736"/>
                  <a:pt x="22224" y="15552"/>
                  <a:pt x="22288" y="15513"/>
                </a:cubicBezTo>
                <a:cubicBezTo>
                  <a:pt x="22575" y="15336"/>
                  <a:pt x="22618" y="15075"/>
                  <a:pt x="22597" y="14777"/>
                </a:cubicBezTo>
                <a:lnTo>
                  <a:pt x="22597" y="14777"/>
                </a:lnTo>
                <a:cubicBezTo>
                  <a:pt x="22650" y="14790"/>
                  <a:pt x="22700" y="14800"/>
                  <a:pt x="22742" y="14800"/>
                </a:cubicBezTo>
                <a:cubicBezTo>
                  <a:pt x="22828" y="14800"/>
                  <a:pt x="22884" y="14757"/>
                  <a:pt x="22873" y="14602"/>
                </a:cubicBezTo>
                <a:cubicBezTo>
                  <a:pt x="22854" y="14594"/>
                  <a:pt x="22832" y="14591"/>
                  <a:pt x="22809" y="14591"/>
                </a:cubicBezTo>
                <a:cubicBezTo>
                  <a:pt x="22753" y="14591"/>
                  <a:pt x="22689" y="14607"/>
                  <a:pt x="22630" y="14607"/>
                </a:cubicBezTo>
                <a:cubicBezTo>
                  <a:pt x="22552" y="14607"/>
                  <a:pt x="22484" y="14578"/>
                  <a:pt x="22462" y="14439"/>
                </a:cubicBezTo>
                <a:cubicBezTo>
                  <a:pt x="22460" y="14423"/>
                  <a:pt x="22385" y="14400"/>
                  <a:pt x="22330" y="14400"/>
                </a:cubicBezTo>
                <a:cubicBezTo>
                  <a:pt x="22315" y="14400"/>
                  <a:pt x="22301" y="14402"/>
                  <a:pt x="22290" y="14406"/>
                </a:cubicBezTo>
                <a:cubicBezTo>
                  <a:pt x="22238" y="14427"/>
                  <a:pt x="22188" y="14436"/>
                  <a:pt x="22140" y="14436"/>
                </a:cubicBezTo>
                <a:cubicBezTo>
                  <a:pt x="21947" y="14436"/>
                  <a:pt x="21794" y="14288"/>
                  <a:pt x="21659" y="14203"/>
                </a:cubicBezTo>
                <a:cubicBezTo>
                  <a:pt x="21315" y="13987"/>
                  <a:pt x="20941" y="13863"/>
                  <a:pt x="20567" y="13824"/>
                </a:cubicBezTo>
                <a:cubicBezTo>
                  <a:pt x="20146" y="13780"/>
                  <a:pt x="19750" y="13717"/>
                  <a:pt x="19388" y="13497"/>
                </a:cubicBezTo>
                <a:cubicBezTo>
                  <a:pt x="19385" y="13496"/>
                  <a:pt x="19382" y="13495"/>
                  <a:pt x="19378" y="13495"/>
                </a:cubicBezTo>
                <a:cubicBezTo>
                  <a:pt x="19358" y="13495"/>
                  <a:pt x="19322" y="13518"/>
                  <a:pt x="19273" y="13535"/>
                </a:cubicBezTo>
                <a:cubicBezTo>
                  <a:pt x="19237" y="14064"/>
                  <a:pt x="19904" y="13904"/>
                  <a:pt x="20045" y="14314"/>
                </a:cubicBezTo>
                <a:cubicBezTo>
                  <a:pt x="19509" y="14208"/>
                  <a:pt x="19082" y="13932"/>
                  <a:pt x="18629" y="13729"/>
                </a:cubicBezTo>
                <a:cubicBezTo>
                  <a:pt x="18606" y="13718"/>
                  <a:pt x="18622" y="13621"/>
                  <a:pt x="18619" y="13534"/>
                </a:cubicBezTo>
                <a:lnTo>
                  <a:pt x="18619" y="13534"/>
                </a:lnTo>
                <a:cubicBezTo>
                  <a:pt x="18760" y="13576"/>
                  <a:pt x="18863" y="13608"/>
                  <a:pt x="18966" y="13639"/>
                </a:cubicBezTo>
                <a:cubicBezTo>
                  <a:pt x="19025" y="13545"/>
                  <a:pt x="19077" y="13465"/>
                  <a:pt x="19158" y="13340"/>
                </a:cubicBezTo>
                <a:cubicBezTo>
                  <a:pt x="18917" y="13291"/>
                  <a:pt x="18698" y="13194"/>
                  <a:pt x="18514" y="13194"/>
                </a:cubicBezTo>
                <a:cubicBezTo>
                  <a:pt x="18473" y="13194"/>
                  <a:pt x="18435" y="13199"/>
                  <a:pt x="18398" y="13210"/>
                </a:cubicBezTo>
                <a:cubicBezTo>
                  <a:pt x="18341" y="13226"/>
                  <a:pt x="18296" y="13233"/>
                  <a:pt x="18259" y="13233"/>
                </a:cubicBezTo>
                <a:cubicBezTo>
                  <a:pt x="18141" y="13233"/>
                  <a:pt x="18108" y="13156"/>
                  <a:pt x="18059" y="13036"/>
                </a:cubicBezTo>
                <a:cubicBezTo>
                  <a:pt x="17988" y="12862"/>
                  <a:pt x="17951" y="12659"/>
                  <a:pt x="17835" y="12523"/>
                </a:cubicBezTo>
                <a:cubicBezTo>
                  <a:pt x="17633" y="12284"/>
                  <a:pt x="17573" y="12020"/>
                  <a:pt x="17561" y="11727"/>
                </a:cubicBezTo>
                <a:cubicBezTo>
                  <a:pt x="17557" y="11617"/>
                  <a:pt x="17593" y="11471"/>
                  <a:pt x="17536" y="11402"/>
                </a:cubicBezTo>
                <a:cubicBezTo>
                  <a:pt x="17335" y="11158"/>
                  <a:pt x="17373" y="10868"/>
                  <a:pt x="17319" y="10594"/>
                </a:cubicBezTo>
                <a:cubicBezTo>
                  <a:pt x="17286" y="10423"/>
                  <a:pt x="17232" y="10199"/>
                  <a:pt x="17108" y="10118"/>
                </a:cubicBezTo>
                <a:cubicBezTo>
                  <a:pt x="16947" y="10013"/>
                  <a:pt x="16711" y="10027"/>
                  <a:pt x="16489" y="9986"/>
                </a:cubicBezTo>
                <a:cubicBezTo>
                  <a:pt x="16468" y="9876"/>
                  <a:pt x="16442" y="9737"/>
                  <a:pt x="16416" y="9594"/>
                </a:cubicBezTo>
                <a:lnTo>
                  <a:pt x="16416" y="9594"/>
                </a:lnTo>
                <a:cubicBezTo>
                  <a:pt x="16635" y="9778"/>
                  <a:pt x="16717" y="9847"/>
                  <a:pt x="16799" y="9847"/>
                </a:cubicBezTo>
                <a:cubicBezTo>
                  <a:pt x="16848" y="9847"/>
                  <a:pt x="16898" y="9823"/>
                  <a:pt x="16977" y="9783"/>
                </a:cubicBezTo>
                <a:cubicBezTo>
                  <a:pt x="16437" y="8998"/>
                  <a:pt x="16248" y="8768"/>
                  <a:pt x="15953" y="8768"/>
                </a:cubicBezTo>
                <a:cubicBezTo>
                  <a:pt x="15864" y="8768"/>
                  <a:pt x="15764" y="8790"/>
                  <a:pt x="15642" y="8823"/>
                </a:cubicBezTo>
                <a:cubicBezTo>
                  <a:pt x="15675" y="8914"/>
                  <a:pt x="15708" y="9003"/>
                  <a:pt x="15751" y="9118"/>
                </a:cubicBezTo>
                <a:cubicBezTo>
                  <a:pt x="15729" y="9120"/>
                  <a:pt x="15708" y="9122"/>
                  <a:pt x="15688" y="9122"/>
                </a:cubicBezTo>
                <a:cubicBezTo>
                  <a:pt x="15413" y="9122"/>
                  <a:pt x="15356" y="8898"/>
                  <a:pt x="15217" y="8771"/>
                </a:cubicBezTo>
                <a:cubicBezTo>
                  <a:pt x="15315" y="8663"/>
                  <a:pt x="15384" y="8583"/>
                  <a:pt x="15522" y="8428"/>
                </a:cubicBezTo>
                <a:lnTo>
                  <a:pt x="15522" y="8428"/>
                </a:lnTo>
                <a:cubicBezTo>
                  <a:pt x="15444" y="8440"/>
                  <a:pt x="15369" y="8446"/>
                  <a:pt x="15298" y="8446"/>
                </a:cubicBezTo>
                <a:cubicBezTo>
                  <a:pt x="15000" y="8446"/>
                  <a:pt x="14765" y="8349"/>
                  <a:pt x="14564" y="8236"/>
                </a:cubicBezTo>
                <a:cubicBezTo>
                  <a:pt x="14387" y="8138"/>
                  <a:pt x="14229" y="8080"/>
                  <a:pt x="14068" y="8080"/>
                </a:cubicBezTo>
                <a:cubicBezTo>
                  <a:pt x="13950" y="8080"/>
                  <a:pt x="13830" y="8112"/>
                  <a:pt x="13700" y="8180"/>
                </a:cubicBezTo>
                <a:cubicBezTo>
                  <a:pt x="13693" y="8184"/>
                  <a:pt x="13686" y="8185"/>
                  <a:pt x="13677" y="8185"/>
                </a:cubicBezTo>
                <a:cubicBezTo>
                  <a:pt x="13626" y="8185"/>
                  <a:pt x="13541" y="8126"/>
                  <a:pt x="13481" y="8091"/>
                </a:cubicBezTo>
                <a:cubicBezTo>
                  <a:pt x="13438" y="8065"/>
                  <a:pt x="13407" y="7984"/>
                  <a:pt x="13370" y="7984"/>
                </a:cubicBezTo>
                <a:cubicBezTo>
                  <a:pt x="13328" y="7984"/>
                  <a:pt x="13286" y="7984"/>
                  <a:pt x="13244" y="7984"/>
                </a:cubicBezTo>
                <a:cubicBezTo>
                  <a:pt x="13001" y="7984"/>
                  <a:pt x="12756" y="7991"/>
                  <a:pt x="12513" y="7998"/>
                </a:cubicBezTo>
                <a:cubicBezTo>
                  <a:pt x="12335" y="8005"/>
                  <a:pt x="12156" y="8029"/>
                  <a:pt x="11979" y="8029"/>
                </a:cubicBezTo>
                <a:cubicBezTo>
                  <a:pt x="11935" y="8029"/>
                  <a:pt x="11892" y="8027"/>
                  <a:pt x="11849" y="8024"/>
                </a:cubicBezTo>
                <a:cubicBezTo>
                  <a:pt x="11566" y="8002"/>
                  <a:pt x="11288" y="7927"/>
                  <a:pt x="11003" y="7899"/>
                </a:cubicBezTo>
                <a:cubicBezTo>
                  <a:pt x="10879" y="7887"/>
                  <a:pt x="10755" y="7883"/>
                  <a:pt x="10629" y="7883"/>
                </a:cubicBezTo>
                <a:cubicBezTo>
                  <a:pt x="10523" y="7883"/>
                  <a:pt x="10416" y="7886"/>
                  <a:pt x="10309" y="7888"/>
                </a:cubicBezTo>
                <a:cubicBezTo>
                  <a:pt x="10125" y="7893"/>
                  <a:pt x="10097" y="8073"/>
                  <a:pt x="10019" y="8219"/>
                </a:cubicBezTo>
                <a:cubicBezTo>
                  <a:pt x="9762" y="7745"/>
                  <a:pt x="9261" y="7689"/>
                  <a:pt x="8886" y="7446"/>
                </a:cubicBezTo>
                <a:cubicBezTo>
                  <a:pt x="8737" y="7350"/>
                  <a:pt x="8554" y="7289"/>
                  <a:pt x="8437" y="7164"/>
                </a:cubicBezTo>
                <a:cubicBezTo>
                  <a:pt x="8135" y="6840"/>
                  <a:pt x="8039" y="6364"/>
                  <a:pt x="7666" y="6084"/>
                </a:cubicBezTo>
                <a:cubicBezTo>
                  <a:pt x="7625" y="6053"/>
                  <a:pt x="7595" y="5958"/>
                  <a:pt x="7611" y="5908"/>
                </a:cubicBezTo>
                <a:cubicBezTo>
                  <a:pt x="7694" y="5632"/>
                  <a:pt x="7476" y="5506"/>
                  <a:pt x="7330" y="5320"/>
                </a:cubicBezTo>
                <a:cubicBezTo>
                  <a:pt x="7434" y="5065"/>
                  <a:pt x="7449" y="4808"/>
                  <a:pt x="7282" y="4551"/>
                </a:cubicBezTo>
                <a:cubicBezTo>
                  <a:pt x="7235" y="4475"/>
                  <a:pt x="7276" y="4345"/>
                  <a:pt x="7270" y="4240"/>
                </a:cubicBezTo>
                <a:cubicBezTo>
                  <a:pt x="7246" y="3829"/>
                  <a:pt x="7320" y="3401"/>
                  <a:pt x="7053" y="3035"/>
                </a:cubicBezTo>
                <a:cubicBezTo>
                  <a:pt x="6929" y="2864"/>
                  <a:pt x="7169" y="2537"/>
                  <a:pt x="6808" y="2468"/>
                </a:cubicBezTo>
                <a:cubicBezTo>
                  <a:pt x="6804" y="2467"/>
                  <a:pt x="6799" y="2400"/>
                  <a:pt x="6815" y="2380"/>
                </a:cubicBezTo>
                <a:cubicBezTo>
                  <a:pt x="7011" y="2144"/>
                  <a:pt x="6715" y="2074"/>
                  <a:pt x="6703" y="1922"/>
                </a:cubicBezTo>
                <a:cubicBezTo>
                  <a:pt x="6625" y="1981"/>
                  <a:pt x="6573" y="2019"/>
                  <a:pt x="6521" y="2058"/>
                </a:cubicBezTo>
                <a:cubicBezTo>
                  <a:pt x="6443" y="1911"/>
                  <a:pt x="6309" y="1767"/>
                  <a:pt x="6300" y="1615"/>
                </a:cubicBezTo>
                <a:cubicBezTo>
                  <a:pt x="6275" y="1260"/>
                  <a:pt x="6175" y="1118"/>
                  <a:pt x="5771" y="1042"/>
                </a:cubicBezTo>
                <a:lnTo>
                  <a:pt x="5771" y="1042"/>
                </a:lnTo>
                <a:cubicBezTo>
                  <a:pt x="5805" y="1165"/>
                  <a:pt x="5837" y="1285"/>
                  <a:pt x="5879" y="1438"/>
                </a:cubicBezTo>
                <a:cubicBezTo>
                  <a:pt x="5683" y="1348"/>
                  <a:pt x="5545" y="1285"/>
                  <a:pt x="5394" y="1215"/>
                </a:cubicBezTo>
                <a:cubicBezTo>
                  <a:pt x="5393" y="1119"/>
                  <a:pt x="5352" y="999"/>
                  <a:pt x="5394" y="934"/>
                </a:cubicBezTo>
                <a:cubicBezTo>
                  <a:pt x="5565" y="670"/>
                  <a:pt x="5353" y="543"/>
                  <a:pt x="5198" y="493"/>
                </a:cubicBezTo>
                <a:cubicBezTo>
                  <a:pt x="4651" y="313"/>
                  <a:pt x="4093" y="155"/>
                  <a:pt x="3530" y="31"/>
                </a:cubicBezTo>
                <a:cubicBezTo>
                  <a:pt x="3421" y="7"/>
                  <a:pt x="3308" y="1"/>
                  <a:pt x="31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3" name="Google Shape;1963;p57"/>
          <p:cNvGrpSpPr/>
          <p:nvPr/>
        </p:nvGrpSpPr>
        <p:grpSpPr>
          <a:xfrm rot="-1495931">
            <a:off x="8316355" y="-670324"/>
            <a:ext cx="1025244" cy="2420644"/>
            <a:chOff x="6073127" y="4367634"/>
            <a:chExt cx="700919" cy="1654899"/>
          </a:xfrm>
        </p:grpSpPr>
        <p:sp>
          <p:nvSpPr>
            <p:cNvPr id="1964" name="Google Shape;1964;p57"/>
            <p:cNvSpPr/>
            <p:nvPr/>
          </p:nvSpPr>
          <p:spPr>
            <a:xfrm>
              <a:off x="6097031" y="5065939"/>
              <a:ext cx="314810" cy="255199"/>
            </a:xfrm>
            <a:custGeom>
              <a:avLst/>
              <a:gdLst/>
              <a:ahLst/>
              <a:cxnLst/>
              <a:rect l="l" t="t" r="r" b="b"/>
              <a:pathLst>
                <a:path w="7441" h="6032" extrusionOk="0">
                  <a:moveTo>
                    <a:pt x="3236" y="2396"/>
                  </a:moveTo>
                  <a:cubicBezTo>
                    <a:pt x="3215" y="2493"/>
                    <a:pt x="3173" y="2564"/>
                    <a:pt x="3052" y="2557"/>
                  </a:cubicBezTo>
                  <a:cubicBezTo>
                    <a:pt x="3054" y="2531"/>
                    <a:pt x="3059" y="2510"/>
                    <a:pt x="3059" y="2489"/>
                  </a:cubicBezTo>
                  <a:cubicBezTo>
                    <a:pt x="3059" y="2465"/>
                    <a:pt x="3057" y="2440"/>
                    <a:pt x="3055" y="2417"/>
                  </a:cubicBezTo>
                  <a:cubicBezTo>
                    <a:pt x="3043" y="2406"/>
                    <a:pt x="3028" y="2395"/>
                    <a:pt x="3014" y="2384"/>
                  </a:cubicBezTo>
                  <a:cubicBezTo>
                    <a:pt x="2917" y="2561"/>
                    <a:pt x="2734" y="2614"/>
                    <a:pt x="2578" y="2709"/>
                  </a:cubicBezTo>
                  <a:cubicBezTo>
                    <a:pt x="2605" y="2760"/>
                    <a:pt x="2626" y="2799"/>
                    <a:pt x="2643" y="2833"/>
                  </a:cubicBezTo>
                  <a:cubicBezTo>
                    <a:pt x="2554" y="2823"/>
                    <a:pt x="2479" y="2813"/>
                    <a:pt x="2399" y="2804"/>
                  </a:cubicBezTo>
                  <a:cubicBezTo>
                    <a:pt x="2380" y="2983"/>
                    <a:pt x="2277" y="3126"/>
                    <a:pt x="2390" y="3288"/>
                  </a:cubicBezTo>
                  <a:cubicBezTo>
                    <a:pt x="2339" y="3282"/>
                    <a:pt x="2310" y="3287"/>
                    <a:pt x="2296" y="3276"/>
                  </a:cubicBezTo>
                  <a:cubicBezTo>
                    <a:pt x="2156" y="3157"/>
                    <a:pt x="2156" y="3156"/>
                    <a:pt x="2030" y="3255"/>
                  </a:cubicBezTo>
                  <a:cubicBezTo>
                    <a:pt x="1982" y="3292"/>
                    <a:pt x="1938" y="3312"/>
                    <a:pt x="1926" y="3403"/>
                  </a:cubicBezTo>
                  <a:cubicBezTo>
                    <a:pt x="1908" y="3544"/>
                    <a:pt x="1754" y="3537"/>
                    <a:pt x="1653" y="3536"/>
                  </a:cubicBezTo>
                  <a:cubicBezTo>
                    <a:pt x="1609" y="3590"/>
                    <a:pt x="1581" y="3656"/>
                    <a:pt x="1539" y="3670"/>
                  </a:cubicBezTo>
                  <a:cubicBezTo>
                    <a:pt x="1357" y="3730"/>
                    <a:pt x="1170" y="3774"/>
                    <a:pt x="1030" y="3812"/>
                  </a:cubicBezTo>
                  <a:cubicBezTo>
                    <a:pt x="1003" y="3898"/>
                    <a:pt x="983" y="3946"/>
                    <a:pt x="975" y="3996"/>
                  </a:cubicBezTo>
                  <a:cubicBezTo>
                    <a:pt x="969" y="4021"/>
                    <a:pt x="985" y="4049"/>
                    <a:pt x="995" y="4088"/>
                  </a:cubicBezTo>
                  <a:cubicBezTo>
                    <a:pt x="1034" y="4046"/>
                    <a:pt x="1059" y="4018"/>
                    <a:pt x="1089" y="3984"/>
                  </a:cubicBezTo>
                  <a:cubicBezTo>
                    <a:pt x="1157" y="4048"/>
                    <a:pt x="1183" y="4150"/>
                    <a:pt x="1118" y="4159"/>
                  </a:cubicBezTo>
                  <a:cubicBezTo>
                    <a:pt x="1006" y="4178"/>
                    <a:pt x="986" y="4281"/>
                    <a:pt x="912" y="4319"/>
                  </a:cubicBezTo>
                  <a:cubicBezTo>
                    <a:pt x="861" y="4345"/>
                    <a:pt x="750" y="4349"/>
                    <a:pt x="731" y="4322"/>
                  </a:cubicBezTo>
                  <a:cubicBezTo>
                    <a:pt x="672" y="4230"/>
                    <a:pt x="597" y="4277"/>
                    <a:pt x="549" y="4294"/>
                  </a:cubicBezTo>
                  <a:cubicBezTo>
                    <a:pt x="434" y="4335"/>
                    <a:pt x="329" y="4401"/>
                    <a:pt x="219" y="4458"/>
                  </a:cubicBezTo>
                  <a:cubicBezTo>
                    <a:pt x="215" y="4459"/>
                    <a:pt x="223" y="4484"/>
                    <a:pt x="228" y="4507"/>
                  </a:cubicBezTo>
                  <a:cubicBezTo>
                    <a:pt x="271" y="4505"/>
                    <a:pt x="317" y="4501"/>
                    <a:pt x="362" y="4498"/>
                  </a:cubicBezTo>
                  <a:cubicBezTo>
                    <a:pt x="345" y="4639"/>
                    <a:pt x="305" y="4743"/>
                    <a:pt x="119" y="4740"/>
                  </a:cubicBezTo>
                  <a:cubicBezTo>
                    <a:pt x="198" y="4799"/>
                    <a:pt x="242" y="4833"/>
                    <a:pt x="308" y="4882"/>
                  </a:cubicBezTo>
                  <a:cubicBezTo>
                    <a:pt x="128" y="4923"/>
                    <a:pt x="162" y="5052"/>
                    <a:pt x="174" y="5179"/>
                  </a:cubicBezTo>
                  <a:cubicBezTo>
                    <a:pt x="121" y="5141"/>
                    <a:pt x="90" y="5118"/>
                    <a:pt x="49" y="5090"/>
                  </a:cubicBezTo>
                  <a:cubicBezTo>
                    <a:pt x="33" y="5163"/>
                    <a:pt x="20" y="5216"/>
                    <a:pt x="7" y="5269"/>
                  </a:cubicBezTo>
                  <a:lnTo>
                    <a:pt x="0" y="5263"/>
                  </a:lnTo>
                  <a:cubicBezTo>
                    <a:pt x="137" y="5283"/>
                    <a:pt x="275" y="5303"/>
                    <a:pt x="437" y="5326"/>
                  </a:cubicBezTo>
                  <a:cubicBezTo>
                    <a:pt x="418" y="5436"/>
                    <a:pt x="397" y="5559"/>
                    <a:pt x="376" y="5686"/>
                  </a:cubicBezTo>
                  <a:cubicBezTo>
                    <a:pt x="297" y="5726"/>
                    <a:pt x="212" y="5768"/>
                    <a:pt x="96" y="5828"/>
                  </a:cubicBezTo>
                  <a:cubicBezTo>
                    <a:pt x="155" y="5857"/>
                    <a:pt x="191" y="5888"/>
                    <a:pt x="211" y="5881"/>
                  </a:cubicBezTo>
                  <a:cubicBezTo>
                    <a:pt x="341" y="5826"/>
                    <a:pt x="487" y="5809"/>
                    <a:pt x="591" y="5690"/>
                  </a:cubicBezTo>
                  <a:cubicBezTo>
                    <a:pt x="634" y="5641"/>
                    <a:pt x="718" y="5626"/>
                    <a:pt x="783" y="5595"/>
                  </a:cubicBezTo>
                  <a:cubicBezTo>
                    <a:pt x="838" y="5529"/>
                    <a:pt x="870" y="5430"/>
                    <a:pt x="996" y="5454"/>
                  </a:cubicBezTo>
                  <a:cubicBezTo>
                    <a:pt x="1006" y="5492"/>
                    <a:pt x="1014" y="5533"/>
                    <a:pt x="1028" y="5592"/>
                  </a:cubicBezTo>
                  <a:cubicBezTo>
                    <a:pt x="935" y="5592"/>
                    <a:pt x="857" y="5591"/>
                    <a:pt x="778" y="5591"/>
                  </a:cubicBezTo>
                  <a:cubicBezTo>
                    <a:pt x="752" y="5642"/>
                    <a:pt x="735" y="5704"/>
                    <a:pt x="696" y="5742"/>
                  </a:cubicBezTo>
                  <a:cubicBezTo>
                    <a:pt x="647" y="5792"/>
                    <a:pt x="612" y="5841"/>
                    <a:pt x="655" y="5898"/>
                  </a:cubicBezTo>
                  <a:cubicBezTo>
                    <a:pt x="696" y="5955"/>
                    <a:pt x="735" y="6032"/>
                    <a:pt x="835" y="6012"/>
                  </a:cubicBezTo>
                  <a:cubicBezTo>
                    <a:pt x="902" y="5999"/>
                    <a:pt x="970" y="6000"/>
                    <a:pt x="1038" y="5991"/>
                  </a:cubicBezTo>
                  <a:cubicBezTo>
                    <a:pt x="1045" y="5990"/>
                    <a:pt x="1050" y="5969"/>
                    <a:pt x="1064" y="5940"/>
                  </a:cubicBezTo>
                  <a:cubicBezTo>
                    <a:pt x="1012" y="5921"/>
                    <a:pt x="961" y="5901"/>
                    <a:pt x="876" y="5867"/>
                  </a:cubicBezTo>
                  <a:cubicBezTo>
                    <a:pt x="1021" y="5818"/>
                    <a:pt x="1138" y="5909"/>
                    <a:pt x="1257" y="5820"/>
                  </a:cubicBezTo>
                  <a:cubicBezTo>
                    <a:pt x="1186" y="5773"/>
                    <a:pt x="1134" y="5740"/>
                    <a:pt x="1075" y="5699"/>
                  </a:cubicBezTo>
                  <a:cubicBezTo>
                    <a:pt x="1243" y="5568"/>
                    <a:pt x="1345" y="5864"/>
                    <a:pt x="1503" y="5758"/>
                  </a:cubicBezTo>
                  <a:cubicBezTo>
                    <a:pt x="1498" y="5735"/>
                    <a:pt x="1490" y="5704"/>
                    <a:pt x="1487" y="5695"/>
                  </a:cubicBezTo>
                  <a:cubicBezTo>
                    <a:pt x="1561" y="5611"/>
                    <a:pt x="1653" y="5547"/>
                    <a:pt x="1688" y="5460"/>
                  </a:cubicBezTo>
                  <a:cubicBezTo>
                    <a:pt x="1766" y="5271"/>
                    <a:pt x="1889" y="5188"/>
                    <a:pt x="2089" y="5219"/>
                  </a:cubicBezTo>
                  <a:cubicBezTo>
                    <a:pt x="2108" y="5177"/>
                    <a:pt x="2115" y="5125"/>
                    <a:pt x="2141" y="5111"/>
                  </a:cubicBezTo>
                  <a:cubicBezTo>
                    <a:pt x="2306" y="5020"/>
                    <a:pt x="2450" y="4897"/>
                    <a:pt x="2606" y="4797"/>
                  </a:cubicBezTo>
                  <a:cubicBezTo>
                    <a:pt x="2784" y="4683"/>
                    <a:pt x="2985" y="4604"/>
                    <a:pt x="3191" y="4502"/>
                  </a:cubicBezTo>
                  <a:cubicBezTo>
                    <a:pt x="3145" y="4391"/>
                    <a:pt x="3044" y="4286"/>
                    <a:pt x="3200" y="4218"/>
                  </a:cubicBezTo>
                  <a:cubicBezTo>
                    <a:pt x="3295" y="4213"/>
                    <a:pt x="3358" y="4344"/>
                    <a:pt x="3488" y="4277"/>
                  </a:cubicBezTo>
                  <a:cubicBezTo>
                    <a:pt x="3441" y="4210"/>
                    <a:pt x="3400" y="4153"/>
                    <a:pt x="3358" y="4095"/>
                  </a:cubicBezTo>
                  <a:cubicBezTo>
                    <a:pt x="3520" y="3997"/>
                    <a:pt x="3739" y="3985"/>
                    <a:pt x="3837" y="3787"/>
                  </a:cubicBezTo>
                  <a:cubicBezTo>
                    <a:pt x="3843" y="3773"/>
                    <a:pt x="3879" y="3761"/>
                    <a:pt x="3898" y="3766"/>
                  </a:cubicBezTo>
                  <a:cubicBezTo>
                    <a:pt x="4045" y="3804"/>
                    <a:pt x="4070" y="3678"/>
                    <a:pt x="4113" y="3600"/>
                  </a:cubicBezTo>
                  <a:cubicBezTo>
                    <a:pt x="4211" y="3592"/>
                    <a:pt x="4290" y="3585"/>
                    <a:pt x="4385" y="3578"/>
                  </a:cubicBezTo>
                  <a:cubicBezTo>
                    <a:pt x="4366" y="3514"/>
                    <a:pt x="4354" y="3474"/>
                    <a:pt x="4340" y="3426"/>
                  </a:cubicBezTo>
                  <a:cubicBezTo>
                    <a:pt x="4445" y="3409"/>
                    <a:pt x="4580" y="3439"/>
                    <a:pt x="4585" y="3269"/>
                  </a:cubicBezTo>
                  <a:cubicBezTo>
                    <a:pt x="4661" y="3269"/>
                    <a:pt x="4727" y="3269"/>
                    <a:pt x="4791" y="3271"/>
                  </a:cubicBezTo>
                  <a:cubicBezTo>
                    <a:pt x="4796" y="3257"/>
                    <a:pt x="4804" y="3244"/>
                    <a:pt x="4810" y="3233"/>
                  </a:cubicBezTo>
                  <a:cubicBezTo>
                    <a:pt x="4748" y="3188"/>
                    <a:pt x="4687" y="3144"/>
                    <a:pt x="4606" y="3085"/>
                  </a:cubicBezTo>
                  <a:cubicBezTo>
                    <a:pt x="4755" y="3085"/>
                    <a:pt x="4888" y="3087"/>
                    <a:pt x="5030" y="3087"/>
                  </a:cubicBezTo>
                  <a:cubicBezTo>
                    <a:pt x="5033" y="2880"/>
                    <a:pt x="5118" y="2752"/>
                    <a:pt x="5316" y="2728"/>
                  </a:cubicBezTo>
                  <a:cubicBezTo>
                    <a:pt x="5418" y="2714"/>
                    <a:pt x="5458" y="2657"/>
                    <a:pt x="5460" y="2564"/>
                  </a:cubicBezTo>
                  <a:cubicBezTo>
                    <a:pt x="5536" y="2557"/>
                    <a:pt x="5603" y="2551"/>
                    <a:pt x="5684" y="2541"/>
                  </a:cubicBezTo>
                  <a:cubicBezTo>
                    <a:pt x="5691" y="2366"/>
                    <a:pt x="5790" y="2295"/>
                    <a:pt x="5953" y="2275"/>
                  </a:cubicBezTo>
                  <a:cubicBezTo>
                    <a:pt x="6036" y="2265"/>
                    <a:pt x="6094" y="2212"/>
                    <a:pt x="6021" y="2114"/>
                  </a:cubicBezTo>
                  <a:cubicBezTo>
                    <a:pt x="6008" y="2097"/>
                    <a:pt x="6023" y="2062"/>
                    <a:pt x="6024" y="2030"/>
                  </a:cubicBezTo>
                  <a:cubicBezTo>
                    <a:pt x="6161" y="2104"/>
                    <a:pt x="6161" y="2104"/>
                    <a:pt x="6181" y="1964"/>
                  </a:cubicBezTo>
                  <a:cubicBezTo>
                    <a:pt x="6233" y="1957"/>
                    <a:pt x="6284" y="1947"/>
                    <a:pt x="6336" y="1939"/>
                  </a:cubicBezTo>
                  <a:cubicBezTo>
                    <a:pt x="6395" y="1932"/>
                    <a:pt x="6452" y="1926"/>
                    <a:pt x="6530" y="1917"/>
                  </a:cubicBezTo>
                  <a:cubicBezTo>
                    <a:pt x="6505" y="1847"/>
                    <a:pt x="6486" y="1793"/>
                    <a:pt x="6461" y="1724"/>
                  </a:cubicBezTo>
                  <a:cubicBezTo>
                    <a:pt x="6531" y="1724"/>
                    <a:pt x="6588" y="1724"/>
                    <a:pt x="6637" y="1725"/>
                  </a:cubicBezTo>
                  <a:cubicBezTo>
                    <a:pt x="6670" y="1651"/>
                    <a:pt x="6697" y="1593"/>
                    <a:pt x="6722" y="1538"/>
                  </a:cubicBezTo>
                  <a:cubicBezTo>
                    <a:pt x="6797" y="1538"/>
                    <a:pt x="6856" y="1538"/>
                    <a:pt x="6917" y="1540"/>
                  </a:cubicBezTo>
                  <a:cubicBezTo>
                    <a:pt x="6889" y="1384"/>
                    <a:pt x="6922" y="1322"/>
                    <a:pt x="7046" y="1256"/>
                  </a:cubicBezTo>
                  <a:cubicBezTo>
                    <a:pt x="7085" y="1236"/>
                    <a:pt x="7129" y="1191"/>
                    <a:pt x="7134" y="1151"/>
                  </a:cubicBezTo>
                  <a:cubicBezTo>
                    <a:pt x="7143" y="1079"/>
                    <a:pt x="7123" y="1004"/>
                    <a:pt x="7113" y="913"/>
                  </a:cubicBezTo>
                  <a:cubicBezTo>
                    <a:pt x="7224" y="967"/>
                    <a:pt x="7321" y="1036"/>
                    <a:pt x="7441" y="949"/>
                  </a:cubicBezTo>
                  <a:cubicBezTo>
                    <a:pt x="7406" y="921"/>
                    <a:pt x="7386" y="891"/>
                    <a:pt x="7359" y="886"/>
                  </a:cubicBezTo>
                  <a:cubicBezTo>
                    <a:pt x="7274" y="871"/>
                    <a:pt x="7202" y="874"/>
                    <a:pt x="7165" y="754"/>
                  </a:cubicBezTo>
                  <a:cubicBezTo>
                    <a:pt x="7138" y="660"/>
                    <a:pt x="7023" y="628"/>
                    <a:pt x="6903" y="701"/>
                  </a:cubicBezTo>
                  <a:cubicBezTo>
                    <a:pt x="7057" y="547"/>
                    <a:pt x="7218" y="405"/>
                    <a:pt x="7075" y="150"/>
                  </a:cubicBezTo>
                  <a:cubicBezTo>
                    <a:pt x="7021" y="171"/>
                    <a:pt x="6953" y="183"/>
                    <a:pt x="6903" y="220"/>
                  </a:cubicBezTo>
                  <a:cubicBezTo>
                    <a:pt x="6774" y="312"/>
                    <a:pt x="6629" y="397"/>
                    <a:pt x="6534" y="519"/>
                  </a:cubicBezTo>
                  <a:cubicBezTo>
                    <a:pt x="6458" y="616"/>
                    <a:pt x="6388" y="577"/>
                    <a:pt x="6306" y="590"/>
                  </a:cubicBezTo>
                  <a:cubicBezTo>
                    <a:pt x="6344" y="442"/>
                    <a:pt x="6467" y="319"/>
                    <a:pt x="6599" y="292"/>
                  </a:cubicBezTo>
                  <a:cubicBezTo>
                    <a:pt x="6749" y="260"/>
                    <a:pt x="6769" y="235"/>
                    <a:pt x="6736" y="102"/>
                  </a:cubicBezTo>
                  <a:cubicBezTo>
                    <a:pt x="6727" y="67"/>
                    <a:pt x="6705" y="34"/>
                    <a:pt x="6690" y="1"/>
                  </a:cubicBezTo>
                  <a:cubicBezTo>
                    <a:pt x="6514" y="50"/>
                    <a:pt x="6348" y="97"/>
                    <a:pt x="6184" y="142"/>
                  </a:cubicBezTo>
                  <a:cubicBezTo>
                    <a:pt x="6158" y="244"/>
                    <a:pt x="6129" y="357"/>
                    <a:pt x="6096" y="494"/>
                  </a:cubicBezTo>
                  <a:cubicBezTo>
                    <a:pt x="6009" y="511"/>
                    <a:pt x="5910" y="532"/>
                    <a:pt x="5812" y="553"/>
                  </a:cubicBezTo>
                  <a:cubicBezTo>
                    <a:pt x="5806" y="573"/>
                    <a:pt x="5797" y="603"/>
                    <a:pt x="5783" y="655"/>
                  </a:cubicBezTo>
                  <a:cubicBezTo>
                    <a:pt x="5698" y="583"/>
                    <a:pt x="5634" y="529"/>
                    <a:pt x="5544" y="452"/>
                  </a:cubicBezTo>
                  <a:cubicBezTo>
                    <a:pt x="5513" y="649"/>
                    <a:pt x="5362" y="656"/>
                    <a:pt x="5244" y="712"/>
                  </a:cubicBezTo>
                  <a:lnTo>
                    <a:pt x="5249" y="706"/>
                  </a:lnTo>
                  <a:cubicBezTo>
                    <a:pt x="5264" y="779"/>
                    <a:pt x="5281" y="850"/>
                    <a:pt x="5295" y="917"/>
                  </a:cubicBezTo>
                  <a:cubicBezTo>
                    <a:pt x="5229" y="951"/>
                    <a:pt x="5175" y="978"/>
                    <a:pt x="5119" y="1006"/>
                  </a:cubicBezTo>
                  <a:cubicBezTo>
                    <a:pt x="5025" y="910"/>
                    <a:pt x="5025" y="910"/>
                    <a:pt x="4800" y="975"/>
                  </a:cubicBezTo>
                  <a:cubicBezTo>
                    <a:pt x="4800" y="1040"/>
                    <a:pt x="4800" y="1105"/>
                    <a:pt x="4799" y="1173"/>
                  </a:cubicBezTo>
                  <a:cubicBezTo>
                    <a:pt x="4733" y="1155"/>
                    <a:pt x="4691" y="1145"/>
                    <a:pt x="4637" y="1130"/>
                  </a:cubicBezTo>
                  <a:cubicBezTo>
                    <a:pt x="4681" y="1303"/>
                    <a:pt x="4623" y="1504"/>
                    <a:pt x="4523" y="1521"/>
                  </a:cubicBezTo>
                  <a:cubicBezTo>
                    <a:pt x="4498" y="1485"/>
                    <a:pt x="4471" y="1444"/>
                    <a:pt x="4439" y="1395"/>
                  </a:cubicBezTo>
                  <a:cubicBezTo>
                    <a:pt x="4383" y="1405"/>
                    <a:pt x="4321" y="1416"/>
                    <a:pt x="4228" y="1434"/>
                  </a:cubicBezTo>
                  <a:cubicBezTo>
                    <a:pt x="4291" y="1505"/>
                    <a:pt x="4333" y="1556"/>
                    <a:pt x="4392" y="1621"/>
                  </a:cubicBezTo>
                  <a:cubicBezTo>
                    <a:pt x="4320" y="1608"/>
                    <a:pt x="4278" y="1598"/>
                    <a:pt x="4236" y="1590"/>
                  </a:cubicBezTo>
                  <a:cubicBezTo>
                    <a:pt x="4225" y="1640"/>
                    <a:pt x="4217" y="1682"/>
                    <a:pt x="4208" y="1722"/>
                  </a:cubicBezTo>
                  <a:cubicBezTo>
                    <a:pt x="4148" y="1681"/>
                    <a:pt x="4076" y="1611"/>
                    <a:pt x="4062" y="1621"/>
                  </a:cubicBezTo>
                  <a:cubicBezTo>
                    <a:pt x="3952" y="1701"/>
                    <a:pt x="3784" y="1717"/>
                    <a:pt x="3752" y="1880"/>
                  </a:cubicBezTo>
                  <a:cubicBezTo>
                    <a:pt x="3736" y="1970"/>
                    <a:pt x="3746" y="2063"/>
                    <a:pt x="3616" y="2074"/>
                  </a:cubicBezTo>
                  <a:cubicBezTo>
                    <a:pt x="3535" y="2082"/>
                    <a:pt x="3454" y="2100"/>
                    <a:pt x="3367" y="2116"/>
                  </a:cubicBezTo>
                  <a:cubicBezTo>
                    <a:pt x="3340" y="2296"/>
                    <a:pt x="3340" y="2296"/>
                    <a:pt x="3225" y="2407"/>
                  </a:cubicBezTo>
                  <a:close/>
                  <a:moveTo>
                    <a:pt x="887" y="4714"/>
                  </a:moveTo>
                  <a:cubicBezTo>
                    <a:pt x="970" y="4690"/>
                    <a:pt x="1059" y="4688"/>
                    <a:pt x="1016" y="4543"/>
                  </a:cubicBezTo>
                  <a:cubicBezTo>
                    <a:pt x="1132" y="4621"/>
                    <a:pt x="1141" y="4699"/>
                    <a:pt x="1104" y="4807"/>
                  </a:cubicBezTo>
                  <a:cubicBezTo>
                    <a:pt x="1013" y="4763"/>
                    <a:pt x="934" y="4776"/>
                    <a:pt x="890" y="4877"/>
                  </a:cubicBezTo>
                  <a:cubicBezTo>
                    <a:pt x="787" y="4974"/>
                    <a:pt x="747" y="5137"/>
                    <a:pt x="589" y="5174"/>
                  </a:cubicBezTo>
                  <a:cubicBezTo>
                    <a:pt x="568" y="5179"/>
                    <a:pt x="544" y="5174"/>
                    <a:pt x="522" y="5174"/>
                  </a:cubicBezTo>
                  <a:cubicBezTo>
                    <a:pt x="517" y="5078"/>
                    <a:pt x="517" y="5078"/>
                    <a:pt x="643" y="4903"/>
                  </a:cubicBezTo>
                  <a:cubicBezTo>
                    <a:pt x="731" y="4897"/>
                    <a:pt x="813" y="4891"/>
                    <a:pt x="894" y="4884"/>
                  </a:cubicBezTo>
                  <a:cubicBezTo>
                    <a:pt x="893" y="4827"/>
                    <a:pt x="890" y="4768"/>
                    <a:pt x="887" y="4714"/>
                  </a:cubicBezTo>
                  <a:close/>
                  <a:moveTo>
                    <a:pt x="6023" y="832"/>
                  </a:moveTo>
                  <a:cubicBezTo>
                    <a:pt x="6033" y="842"/>
                    <a:pt x="6045" y="852"/>
                    <a:pt x="6055" y="861"/>
                  </a:cubicBezTo>
                  <a:cubicBezTo>
                    <a:pt x="6069" y="803"/>
                    <a:pt x="6080" y="748"/>
                    <a:pt x="6097" y="670"/>
                  </a:cubicBezTo>
                  <a:cubicBezTo>
                    <a:pt x="6158" y="676"/>
                    <a:pt x="6218" y="682"/>
                    <a:pt x="6285" y="689"/>
                  </a:cubicBezTo>
                  <a:cubicBezTo>
                    <a:pt x="6168" y="926"/>
                    <a:pt x="6168" y="926"/>
                    <a:pt x="5909" y="946"/>
                  </a:cubicBezTo>
                  <a:cubicBezTo>
                    <a:pt x="5837" y="1061"/>
                    <a:pt x="5785" y="1220"/>
                    <a:pt x="5550" y="1191"/>
                  </a:cubicBezTo>
                  <a:cubicBezTo>
                    <a:pt x="5733" y="1052"/>
                    <a:pt x="5878" y="943"/>
                    <a:pt x="6023" y="832"/>
                  </a:cubicBezTo>
                  <a:close/>
                  <a:moveTo>
                    <a:pt x="2550" y="3626"/>
                  </a:moveTo>
                  <a:cubicBezTo>
                    <a:pt x="2471" y="3464"/>
                    <a:pt x="2605" y="3421"/>
                    <a:pt x="2683" y="3343"/>
                  </a:cubicBezTo>
                  <a:cubicBezTo>
                    <a:pt x="2743" y="3386"/>
                    <a:pt x="2798" y="3426"/>
                    <a:pt x="2886" y="3489"/>
                  </a:cubicBezTo>
                  <a:cubicBezTo>
                    <a:pt x="2724" y="3525"/>
                    <a:pt x="2573" y="3587"/>
                    <a:pt x="2550" y="3626"/>
                  </a:cubicBezTo>
                  <a:close/>
                  <a:moveTo>
                    <a:pt x="1340" y="5023"/>
                  </a:moveTo>
                  <a:cubicBezTo>
                    <a:pt x="1425" y="4888"/>
                    <a:pt x="1547" y="4824"/>
                    <a:pt x="1689" y="4788"/>
                  </a:cubicBezTo>
                  <a:cubicBezTo>
                    <a:pt x="1601" y="4897"/>
                    <a:pt x="1537" y="5046"/>
                    <a:pt x="1340" y="5023"/>
                  </a:cubicBezTo>
                  <a:close/>
                  <a:moveTo>
                    <a:pt x="6705" y="941"/>
                  </a:moveTo>
                  <a:cubicBezTo>
                    <a:pt x="6648" y="999"/>
                    <a:pt x="6541" y="999"/>
                    <a:pt x="6394" y="944"/>
                  </a:cubicBezTo>
                  <a:cubicBezTo>
                    <a:pt x="6569" y="935"/>
                    <a:pt x="6707" y="932"/>
                    <a:pt x="6705" y="723"/>
                  </a:cubicBezTo>
                  <a:cubicBezTo>
                    <a:pt x="6730" y="741"/>
                    <a:pt x="6754" y="758"/>
                    <a:pt x="6779" y="776"/>
                  </a:cubicBezTo>
                  <a:cubicBezTo>
                    <a:pt x="6756" y="832"/>
                    <a:pt x="6744" y="900"/>
                    <a:pt x="6705" y="941"/>
                  </a:cubicBezTo>
                  <a:close/>
                  <a:moveTo>
                    <a:pt x="1411" y="4260"/>
                  </a:moveTo>
                  <a:cubicBezTo>
                    <a:pt x="1537" y="4197"/>
                    <a:pt x="1628" y="4151"/>
                    <a:pt x="1753" y="4087"/>
                  </a:cubicBezTo>
                  <a:cubicBezTo>
                    <a:pt x="1688" y="4238"/>
                    <a:pt x="1611" y="4277"/>
                    <a:pt x="1411" y="4260"/>
                  </a:cubicBezTo>
                  <a:close/>
                  <a:moveTo>
                    <a:pt x="2870" y="4453"/>
                  </a:moveTo>
                  <a:cubicBezTo>
                    <a:pt x="2872" y="4453"/>
                    <a:pt x="2881" y="4504"/>
                    <a:pt x="2872" y="4515"/>
                  </a:cubicBezTo>
                  <a:cubicBezTo>
                    <a:pt x="2804" y="4578"/>
                    <a:pt x="2751" y="4538"/>
                    <a:pt x="2661" y="4453"/>
                  </a:cubicBezTo>
                  <a:cubicBezTo>
                    <a:pt x="2755" y="4452"/>
                    <a:pt x="2812" y="4450"/>
                    <a:pt x="2870" y="4453"/>
                  </a:cubicBezTo>
                  <a:close/>
                  <a:moveTo>
                    <a:pt x="4971" y="1634"/>
                  </a:moveTo>
                  <a:cubicBezTo>
                    <a:pt x="4967" y="1649"/>
                    <a:pt x="4964" y="1665"/>
                    <a:pt x="4959" y="1681"/>
                  </a:cubicBezTo>
                  <a:cubicBezTo>
                    <a:pt x="4894" y="1667"/>
                    <a:pt x="4831" y="1652"/>
                    <a:pt x="4766" y="1639"/>
                  </a:cubicBezTo>
                  <a:cubicBezTo>
                    <a:pt x="4777" y="1616"/>
                    <a:pt x="4787" y="1595"/>
                    <a:pt x="4797" y="1574"/>
                  </a:cubicBezTo>
                  <a:cubicBezTo>
                    <a:pt x="4856" y="1594"/>
                    <a:pt x="4914" y="1614"/>
                    <a:pt x="4971" y="1634"/>
                  </a:cubicBezTo>
                  <a:close/>
                  <a:moveTo>
                    <a:pt x="3349" y="2950"/>
                  </a:moveTo>
                  <a:cubicBezTo>
                    <a:pt x="3316" y="3072"/>
                    <a:pt x="3316" y="3072"/>
                    <a:pt x="3200" y="3012"/>
                  </a:cubicBezTo>
                  <a:cubicBezTo>
                    <a:pt x="3253" y="2989"/>
                    <a:pt x="3297" y="2970"/>
                    <a:pt x="3349" y="2950"/>
                  </a:cubicBezTo>
                  <a:close/>
                  <a:moveTo>
                    <a:pt x="2618" y="3115"/>
                  </a:moveTo>
                  <a:cubicBezTo>
                    <a:pt x="2607" y="3108"/>
                    <a:pt x="2586" y="3095"/>
                    <a:pt x="2588" y="3092"/>
                  </a:cubicBezTo>
                  <a:cubicBezTo>
                    <a:pt x="2600" y="3059"/>
                    <a:pt x="2616" y="3027"/>
                    <a:pt x="2630" y="2995"/>
                  </a:cubicBezTo>
                  <a:cubicBezTo>
                    <a:pt x="2644" y="3001"/>
                    <a:pt x="2657" y="3007"/>
                    <a:pt x="2672" y="3014"/>
                  </a:cubicBezTo>
                  <a:cubicBezTo>
                    <a:pt x="2654" y="3047"/>
                    <a:pt x="2636" y="3080"/>
                    <a:pt x="2618" y="3115"/>
                  </a:cubicBezTo>
                  <a:close/>
                  <a:moveTo>
                    <a:pt x="1296" y="4505"/>
                  </a:moveTo>
                  <a:cubicBezTo>
                    <a:pt x="1281" y="4533"/>
                    <a:pt x="1262" y="4559"/>
                    <a:pt x="1239" y="4584"/>
                  </a:cubicBezTo>
                  <a:cubicBezTo>
                    <a:pt x="1236" y="4588"/>
                    <a:pt x="1193" y="4561"/>
                    <a:pt x="1195" y="4557"/>
                  </a:cubicBezTo>
                  <a:cubicBezTo>
                    <a:pt x="1206" y="4527"/>
                    <a:pt x="1224" y="4499"/>
                    <a:pt x="1242" y="4460"/>
                  </a:cubicBezTo>
                  <a:cubicBezTo>
                    <a:pt x="1268" y="4481"/>
                    <a:pt x="1298" y="4501"/>
                    <a:pt x="1296" y="4505"/>
                  </a:cubicBezTo>
                  <a:close/>
                  <a:moveTo>
                    <a:pt x="3190" y="3464"/>
                  </a:moveTo>
                  <a:cubicBezTo>
                    <a:pt x="3193" y="3470"/>
                    <a:pt x="3165" y="3495"/>
                    <a:pt x="3152" y="3510"/>
                  </a:cubicBezTo>
                  <a:cubicBezTo>
                    <a:pt x="3130" y="3484"/>
                    <a:pt x="3107" y="3459"/>
                    <a:pt x="3085" y="3433"/>
                  </a:cubicBezTo>
                  <a:cubicBezTo>
                    <a:pt x="3099" y="3421"/>
                    <a:pt x="3112" y="3408"/>
                    <a:pt x="3126" y="3396"/>
                  </a:cubicBezTo>
                  <a:cubicBezTo>
                    <a:pt x="3148" y="3417"/>
                    <a:pt x="3173" y="3438"/>
                    <a:pt x="3190" y="3464"/>
                  </a:cubicBezTo>
                  <a:close/>
                  <a:moveTo>
                    <a:pt x="5216" y="1475"/>
                  </a:moveTo>
                  <a:cubicBezTo>
                    <a:pt x="5214" y="1463"/>
                    <a:pt x="5210" y="1449"/>
                    <a:pt x="5207" y="1437"/>
                  </a:cubicBezTo>
                  <a:cubicBezTo>
                    <a:pt x="5245" y="1427"/>
                    <a:pt x="5284" y="1417"/>
                    <a:pt x="5321" y="1408"/>
                  </a:cubicBezTo>
                  <a:cubicBezTo>
                    <a:pt x="5326" y="1421"/>
                    <a:pt x="5329" y="1434"/>
                    <a:pt x="5332" y="1447"/>
                  </a:cubicBezTo>
                  <a:cubicBezTo>
                    <a:pt x="5293" y="1457"/>
                    <a:pt x="5256" y="1467"/>
                    <a:pt x="5216" y="1475"/>
                  </a:cubicBezTo>
                  <a:close/>
                  <a:moveTo>
                    <a:pt x="4206" y="2267"/>
                  </a:moveTo>
                  <a:cubicBezTo>
                    <a:pt x="4199" y="2250"/>
                    <a:pt x="4193" y="2232"/>
                    <a:pt x="4186" y="2215"/>
                  </a:cubicBezTo>
                  <a:cubicBezTo>
                    <a:pt x="4233" y="2198"/>
                    <a:pt x="4282" y="2183"/>
                    <a:pt x="4328" y="2166"/>
                  </a:cubicBezTo>
                  <a:cubicBezTo>
                    <a:pt x="4334" y="2181"/>
                    <a:pt x="4340" y="2194"/>
                    <a:pt x="4345" y="2209"/>
                  </a:cubicBezTo>
                  <a:cubicBezTo>
                    <a:pt x="4298" y="2229"/>
                    <a:pt x="4251" y="2248"/>
                    <a:pt x="4206" y="22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7"/>
            <p:cNvSpPr/>
            <p:nvPr/>
          </p:nvSpPr>
          <p:spPr>
            <a:xfrm>
              <a:off x="6114293" y="4367634"/>
              <a:ext cx="320860" cy="239672"/>
            </a:xfrm>
            <a:custGeom>
              <a:avLst/>
              <a:gdLst/>
              <a:ahLst/>
              <a:cxnLst/>
              <a:rect l="l" t="t" r="r" b="b"/>
              <a:pathLst>
                <a:path w="7584" h="5665" extrusionOk="0">
                  <a:moveTo>
                    <a:pt x="1203" y="3805"/>
                  </a:moveTo>
                  <a:cubicBezTo>
                    <a:pt x="1209" y="3810"/>
                    <a:pt x="1219" y="3813"/>
                    <a:pt x="1222" y="3818"/>
                  </a:cubicBezTo>
                  <a:cubicBezTo>
                    <a:pt x="1224" y="3823"/>
                    <a:pt x="1223" y="3836"/>
                    <a:pt x="1219" y="3839"/>
                  </a:cubicBezTo>
                  <a:cubicBezTo>
                    <a:pt x="1108" y="3912"/>
                    <a:pt x="997" y="3984"/>
                    <a:pt x="893" y="4052"/>
                  </a:cubicBezTo>
                  <a:cubicBezTo>
                    <a:pt x="672" y="3892"/>
                    <a:pt x="542" y="3914"/>
                    <a:pt x="446" y="4119"/>
                  </a:cubicBezTo>
                  <a:cubicBezTo>
                    <a:pt x="412" y="4188"/>
                    <a:pt x="381" y="4260"/>
                    <a:pt x="365" y="4334"/>
                  </a:cubicBezTo>
                  <a:cubicBezTo>
                    <a:pt x="351" y="4403"/>
                    <a:pt x="401" y="4425"/>
                    <a:pt x="463" y="4418"/>
                  </a:cubicBezTo>
                  <a:cubicBezTo>
                    <a:pt x="446" y="4538"/>
                    <a:pt x="629" y="4559"/>
                    <a:pt x="597" y="4690"/>
                  </a:cubicBezTo>
                  <a:cubicBezTo>
                    <a:pt x="583" y="4746"/>
                    <a:pt x="589" y="4807"/>
                    <a:pt x="588" y="4864"/>
                  </a:cubicBezTo>
                  <a:cubicBezTo>
                    <a:pt x="568" y="4872"/>
                    <a:pt x="548" y="4881"/>
                    <a:pt x="527" y="4888"/>
                  </a:cubicBezTo>
                  <a:cubicBezTo>
                    <a:pt x="488" y="4808"/>
                    <a:pt x="450" y="4727"/>
                    <a:pt x="411" y="4647"/>
                  </a:cubicBezTo>
                  <a:cubicBezTo>
                    <a:pt x="402" y="4661"/>
                    <a:pt x="395" y="4674"/>
                    <a:pt x="385" y="4687"/>
                  </a:cubicBezTo>
                  <a:lnTo>
                    <a:pt x="463" y="4417"/>
                  </a:lnTo>
                  <a:cubicBezTo>
                    <a:pt x="408" y="4533"/>
                    <a:pt x="304" y="4428"/>
                    <a:pt x="212" y="4471"/>
                  </a:cubicBezTo>
                  <a:cubicBezTo>
                    <a:pt x="245" y="4528"/>
                    <a:pt x="272" y="4579"/>
                    <a:pt x="308" y="4643"/>
                  </a:cubicBezTo>
                  <a:cubicBezTo>
                    <a:pt x="199" y="4671"/>
                    <a:pt x="111" y="4692"/>
                    <a:pt x="29" y="4712"/>
                  </a:cubicBezTo>
                  <a:cubicBezTo>
                    <a:pt x="97" y="4790"/>
                    <a:pt x="151" y="4855"/>
                    <a:pt x="211" y="4924"/>
                  </a:cubicBezTo>
                  <a:cubicBezTo>
                    <a:pt x="125" y="4964"/>
                    <a:pt x="62" y="4994"/>
                    <a:pt x="1" y="5024"/>
                  </a:cubicBezTo>
                  <a:cubicBezTo>
                    <a:pt x="5" y="5043"/>
                    <a:pt x="9" y="5059"/>
                    <a:pt x="12" y="5078"/>
                  </a:cubicBezTo>
                  <a:cubicBezTo>
                    <a:pt x="95" y="5071"/>
                    <a:pt x="185" y="5042"/>
                    <a:pt x="256" y="5065"/>
                  </a:cubicBezTo>
                  <a:cubicBezTo>
                    <a:pt x="319" y="5088"/>
                    <a:pt x="362" y="5169"/>
                    <a:pt x="418" y="5230"/>
                  </a:cubicBezTo>
                  <a:cubicBezTo>
                    <a:pt x="546" y="5084"/>
                    <a:pt x="421" y="5002"/>
                    <a:pt x="301" y="4887"/>
                  </a:cubicBezTo>
                  <a:cubicBezTo>
                    <a:pt x="495" y="4897"/>
                    <a:pt x="550" y="5105"/>
                    <a:pt x="745" y="5045"/>
                  </a:cubicBezTo>
                  <a:cubicBezTo>
                    <a:pt x="527" y="5079"/>
                    <a:pt x="565" y="5211"/>
                    <a:pt x="578" y="5333"/>
                  </a:cubicBezTo>
                  <a:cubicBezTo>
                    <a:pt x="640" y="5293"/>
                    <a:pt x="703" y="5252"/>
                    <a:pt x="793" y="5195"/>
                  </a:cubicBezTo>
                  <a:cubicBezTo>
                    <a:pt x="769" y="5324"/>
                    <a:pt x="963" y="5368"/>
                    <a:pt x="876" y="5523"/>
                  </a:cubicBezTo>
                  <a:cubicBezTo>
                    <a:pt x="817" y="5484"/>
                    <a:pt x="811" y="5382"/>
                    <a:pt x="707" y="5418"/>
                  </a:cubicBezTo>
                  <a:cubicBezTo>
                    <a:pt x="671" y="5429"/>
                    <a:pt x="577" y="5422"/>
                    <a:pt x="582" y="5328"/>
                  </a:cubicBezTo>
                  <a:cubicBezTo>
                    <a:pt x="533" y="5324"/>
                    <a:pt x="484" y="5320"/>
                    <a:pt x="429" y="5315"/>
                  </a:cubicBezTo>
                  <a:cubicBezTo>
                    <a:pt x="416" y="5470"/>
                    <a:pt x="498" y="5516"/>
                    <a:pt x="614" y="5536"/>
                  </a:cubicBezTo>
                  <a:cubicBezTo>
                    <a:pt x="701" y="5552"/>
                    <a:pt x="749" y="5595"/>
                    <a:pt x="780" y="5665"/>
                  </a:cubicBezTo>
                  <a:cubicBezTo>
                    <a:pt x="896" y="5638"/>
                    <a:pt x="1011" y="5611"/>
                    <a:pt x="1131" y="5583"/>
                  </a:cubicBezTo>
                  <a:cubicBezTo>
                    <a:pt x="1131" y="5510"/>
                    <a:pt x="1131" y="5453"/>
                    <a:pt x="1133" y="5391"/>
                  </a:cubicBezTo>
                  <a:cubicBezTo>
                    <a:pt x="1253" y="5418"/>
                    <a:pt x="1366" y="5443"/>
                    <a:pt x="1498" y="5472"/>
                  </a:cubicBezTo>
                  <a:cubicBezTo>
                    <a:pt x="1477" y="5385"/>
                    <a:pt x="1464" y="5333"/>
                    <a:pt x="1459" y="5313"/>
                  </a:cubicBezTo>
                  <a:cubicBezTo>
                    <a:pt x="1618" y="5273"/>
                    <a:pt x="1780" y="5273"/>
                    <a:pt x="1885" y="5195"/>
                  </a:cubicBezTo>
                  <a:cubicBezTo>
                    <a:pt x="2038" y="5079"/>
                    <a:pt x="2151" y="4908"/>
                    <a:pt x="2364" y="4883"/>
                  </a:cubicBezTo>
                  <a:cubicBezTo>
                    <a:pt x="2376" y="4882"/>
                    <a:pt x="2397" y="4870"/>
                    <a:pt x="2400" y="4859"/>
                  </a:cubicBezTo>
                  <a:cubicBezTo>
                    <a:pt x="2429" y="4714"/>
                    <a:pt x="2576" y="4724"/>
                    <a:pt x="2667" y="4666"/>
                  </a:cubicBezTo>
                  <a:cubicBezTo>
                    <a:pt x="2742" y="4620"/>
                    <a:pt x="2832" y="4607"/>
                    <a:pt x="2865" y="4503"/>
                  </a:cubicBezTo>
                  <a:cubicBezTo>
                    <a:pt x="2875" y="4472"/>
                    <a:pt x="2954" y="4463"/>
                    <a:pt x="3000" y="4443"/>
                  </a:cubicBezTo>
                  <a:cubicBezTo>
                    <a:pt x="3028" y="4432"/>
                    <a:pt x="3057" y="4423"/>
                    <a:pt x="3083" y="4412"/>
                  </a:cubicBezTo>
                  <a:cubicBezTo>
                    <a:pt x="3093" y="4356"/>
                    <a:pt x="3103" y="4307"/>
                    <a:pt x="3106" y="4288"/>
                  </a:cubicBezTo>
                  <a:cubicBezTo>
                    <a:pt x="3192" y="4239"/>
                    <a:pt x="3292" y="4216"/>
                    <a:pt x="3311" y="4164"/>
                  </a:cubicBezTo>
                  <a:cubicBezTo>
                    <a:pt x="3366" y="4008"/>
                    <a:pt x="3460" y="3964"/>
                    <a:pt x="3618" y="3963"/>
                  </a:cubicBezTo>
                  <a:cubicBezTo>
                    <a:pt x="3770" y="3960"/>
                    <a:pt x="3807" y="3895"/>
                    <a:pt x="3810" y="3729"/>
                  </a:cubicBezTo>
                  <a:cubicBezTo>
                    <a:pt x="3810" y="3709"/>
                    <a:pt x="3830" y="3689"/>
                    <a:pt x="3847" y="3658"/>
                  </a:cubicBezTo>
                  <a:cubicBezTo>
                    <a:pt x="4100" y="3782"/>
                    <a:pt x="4230" y="3557"/>
                    <a:pt x="4419" y="3453"/>
                  </a:cubicBezTo>
                  <a:cubicBezTo>
                    <a:pt x="4419" y="3382"/>
                    <a:pt x="4420" y="3305"/>
                    <a:pt x="4420" y="3232"/>
                  </a:cubicBezTo>
                  <a:cubicBezTo>
                    <a:pt x="4521" y="3261"/>
                    <a:pt x="4611" y="3286"/>
                    <a:pt x="4717" y="3315"/>
                  </a:cubicBezTo>
                  <a:cubicBezTo>
                    <a:pt x="4724" y="3223"/>
                    <a:pt x="4727" y="3161"/>
                    <a:pt x="4732" y="3079"/>
                  </a:cubicBezTo>
                  <a:cubicBezTo>
                    <a:pt x="4871" y="3121"/>
                    <a:pt x="4941" y="3073"/>
                    <a:pt x="4992" y="2956"/>
                  </a:cubicBezTo>
                  <a:cubicBezTo>
                    <a:pt x="5029" y="2871"/>
                    <a:pt x="5107" y="2804"/>
                    <a:pt x="5179" y="2716"/>
                  </a:cubicBezTo>
                  <a:cubicBezTo>
                    <a:pt x="5199" y="2758"/>
                    <a:pt x="5216" y="2793"/>
                    <a:pt x="5241" y="2846"/>
                  </a:cubicBezTo>
                  <a:cubicBezTo>
                    <a:pt x="5297" y="2815"/>
                    <a:pt x="5351" y="2786"/>
                    <a:pt x="5418" y="2749"/>
                  </a:cubicBezTo>
                  <a:cubicBezTo>
                    <a:pt x="5373" y="2677"/>
                    <a:pt x="5341" y="2624"/>
                    <a:pt x="5317" y="2585"/>
                  </a:cubicBezTo>
                  <a:cubicBezTo>
                    <a:pt x="5469" y="2572"/>
                    <a:pt x="5613" y="2560"/>
                    <a:pt x="5762" y="2547"/>
                  </a:cubicBezTo>
                  <a:cubicBezTo>
                    <a:pt x="5749" y="2474"/>
                    <a:pt x="5741" y="2433"/>
                    <a:pt x="5731" y="2381"/>
                  </a:cubicBezTo>
                  <a:cubicBezTo>
                    <a:pt x="5824" y="2350"/>
                    <a:pt x="5909" y="2322"/>
                    <a:pt x="5999" y="2292"/>
                  </a:cubicBezTo>
                  <a:cubicBezTo>
                    <a:pt x="5989" y="2229"/>
                    <a:pt x="5979" y="2172"/>
                    <a:pt x="5968" y="2100"/>
                  </a:cubicBezTo>
                  <a:cubicBezTo>
                    <a:pt x="6056" y="2100"/>
                    <a:pt x="6129" y="2101"/>
                    <a:pt x="6220" y="2101"/>
                  </a:cubicBezTo>
                  <a:cubicBezTo>
                    <a:pt x="6195" y="1823"/>
                    <a:pt x="6400" y="1765"/>
                    <a:pt x="6663" y="1688"/>
                  </a:cubicBezTo>
                  <a:cubicBezTo>
                    <a:pt x="6558" y="1635"/>
                    <a:pt x="6496" y="1605"/>
                    <a:pt x="6437" y="1575"/>
                  </a:cubicBezTo>
                  <a:cubicBezTo>
                    <a:pt x="6443" y="1554"/>
                    <a:pt x="6448" y="1533"/>
                    <a:pt x="6454" y="1512"/>
                  </a:cubicBezTo>
                  <a:cubicBezTo>
                    <a:pt x="6539" y="1459"/>
                    <a:pt x="6622" y="1407"/>
                    <a:pt x="6708" y="1354"/>
                  </a:cubicBezTo>
                  <a:lnTo>
                    <a:pt x="6700" y="1356"/>
                  </a:lnTo>
                  <a:cubicBezTo>
                    <a:pt x="6699" y="1304"/>
                    <a:pt x="6718" y="1247"/>
                    <a:pt x="6771" y="1303"/>
                  </a:cubicBezTo>
                  <a:cubicBezTo>
                    <a:pt x="6849" y="1387"/>
                    <a:pt x="6846" y="1276"/>
                    <a:pt x="6876" y="1275"/>
                  </a:cubicBezTo>
                  <a:cubicBezTo>
                    <a:pt x="6917" y="1273"/>
                    <a:pt x="6958" y="1313"/>
                    <a:pt x="7000" y="1323"/>
                  </a:cubicBezTo>
                  <a:cubicBezTo>
                    <a:pt x="7013" y="1325"/>
                    <a:pt x="7048" y="1282"/>
                    <a:pt x="7049" y="1259"/>
                  </a:cubicBezTo>
                  <a:cubicBezTo>
                    <a:pt x="7053" y="1218"/>
                    <a:pt x="7038" y="1174"/>
                    <a:pt x="7029" y="1120"/>
                  </a:cubicBezTo>
                  <a:cubicBezTo>
                    <a:pt x="7100" y="1099"/>
                    <a:pt x="7163" y="1080"/>
                    <a:pt x="7227" y="1062"/>
                  </a:cubicBezTo>
                  <a:cubicBezTo>
                    <a:pt x="7240" y="1001"/>
                    <a:pt x="7253" y="937"/>
                    <a:pt x="7267" y="872"/>
                  </a:cubicBezTo>
                  <a:cubicBezTo>
                    <a:pt x="7320" y="885"/>
                    <a:pt x="7361" y="895"/>
                    <a:pt x="7387" y="901"/>
                  </a:cubicBezTo>
                  <a:cubicBezTo>
                    <a:pt x="7454" y="734"/>
                    <a:pt x="7515" y="579"/>
                    <a:pt x="7584" y="407"/>
                  </a:cubicBezTo>
                  <a:cubicBezTo>
                    <a:pt x="7465" y="423"/>
                    <a:pt x="7385" y="234"/>
                    <a:pt x="7251" y="364"/>
                  </a:cubicBezTo>
                  <a:cubicBezTo>
                    <a:pt x="7260" y="421"/>
                    <a:pt x="7268" y="468"/>
                    <a:pt x="7277" y="514"/>
                  </a:cubicBezTo>
                  <a:cubicBezTo>
                    <a:pt x="7188" y="537"/>
                    <a:pt x="7114" y="557"/>
                    <a:pt x="7047" y="574"/>
                  </a:cubicBezTo>
                  <a:cubicBezTo>
                    <a:pt x="7073" y="447"/>
                    <a:pt x="7095" y="333"/>
                    <a:pt x="7120" y="209"/>
                  </a:cubicBezTo>
                  <a:cubicBezTo>
                    <a:pt x="7266" y="285"/>
                    <a:pt x="7324" y="183"/>
                    <a:pt x="7411" y="42"/>
                  </a:cubicBezTo>
                  <a:cubicBezTo>
                    <a:pt x="7167" y="33"/>
                    <a:pt x="7006" y="209"/>
                    <a:pt x="6794" y="197"/>
                  </a:cubicBezTo>
                  <a:cubicBezTo>
                    <a:pt x="6694" y="75"/>
                    <a:pt x="6583" y="1"/>
                    <a:pt x="6421" y="131"/>
                  </a:cubicBezTo>
                  <a:cubicBezTo>
                    <a:pt x="6374" y="168"/>
                    <a:pt x="6289" y="161"/>
                    <a:pt x="6235" y="172"/>
                  </a:cubicBezTo>
                  <a:cubicBezTo>
                    <a:pt x="6189" y="229"/>
                    <a:pt x="6153" y="286"/>
                    <a:pt x="6105" y="329"/>
                  </a:cubicBezTo>
                  <a:cubicBezTo>
                    <a:pt x="6038" y="389"/>
                    <a:pt x="5960" y="438"/>
                    <a:pt x="5875" y="500"/>
                  </a:cubicBezTo>
                  <a:cubicBezTo>
                    <a:pt x="5829" y="476"/>
                    <a:pt x="5757" y="439"/>
                    <a:pt x="5668" y="394"/>
                  </a:cubicBezTo>
                  <a:cubicBezTo>
                    <a:pt x="5657" y="476"/>
                    <a:pt x="5650" y="538"/>
                    <a:pt x="5645" y="590"/>
                  </a:cubicBezTo>
                  <a:cubicBezTo>
                    <a:pt x="5694" y="572"/>
                    <a:pt x="5737" y="554"/>
                    <a:pt x="5791" y="532"/>
                  </a:cubicBezTo>
                  <a:cubicBezTo>
                    <a:pt x="5791" y="604"/>
                    <a:pt x="5791" y="655"/>
                    <a:pt x="5789" y="728"/>
                  </a:cubicBezTo>
                  <a:cubicBezTo>
                    <a:pt x="5704" y="712"/>
                    <a:pt x="5629" y="698"/>
                    <a:pt x="5548" y="682"/>
                  </a:cubicBezTo>
                  <a:cubicBezTo>
                    <a:pt x="5541" y="726"/>
                    <a:pt x="5533" y="761"/>
                    <a:pt x="5525" y="811"/>
                  </a:cubicBezTo>
                  <a:cubicBezTo>
                    <a:pt x="5471" y="802"/>
                    <a:pt x="5418" y="794"/>
                    <a:pt x="5317" y="778"/>
                  </a:cubicBezTo>
                  <a:cubicBezTo>
                    <a:pt x="5396" y="739"/>
                    <a:pt x="5429" y="724"/>
                    <a:pt x="5470" y="703"/>
                  </a:cubicBezTo>
                  <a:cubicBezTo>
                    <a:pt x="5294" y="657"/>
                    <a:pt x="5049" y="698"/>
                    <a:pt x="5044" y="786"/>
                  </a:cubicBezTo>
                  <a:cubicBezTo>
                    <a:pt x="5084" y="794"/>
                    <a:pt x="5127" y="803"/>
                    <a:pt x="5171" y="812"/>
                  </a:cubicBezTo>
                  <a:cubicBezTo>
                    <a:pt x="5151" y="954"/>
                    <a:pt x="5021" y="871"/>
                    <a:pt x="4955" y="949"/>
                  </a:cubicBezTo>
                  <a:cubicBezTo>
                    <a:pt x="4954" y="1035"/>
                    <a:pt x="4953" y="1148"/>
                    <a:pt x="4798" y="1139"/>
                  </a:cubicBezTo>
                  <a:cubicBezTo>
                    <a:pt x="4776" y="1137"/>
                    <a:pt x="4734" y="1168"/>
                    <a:pt x="4730" y="1188"/>
                  </a:cubicBezTo>
                  <a:cubicBezTo>
                    <a:pt x="4695" y="1375"/>
                    <a:pt x="4452" y="1358"/>
                    <a:pt x="4403" y="1528"/>
                  </a:cubicBezTo>
                  <a:cubicBezTo>
                    <a:pt x="4235" y="1543"/>
                    <a:pt x="4238" y="1651"/>
                    <a:pt x="4265" y="1776"/>
                  </a:cubicBezTo>
                  <a:cubicBezTo>
                    <a:pt x="4267" y="1787"/>
                    <a:pt x="4252" y="1799"/>
                    <a:pt x="4241" y="1817"/>
                  </a:cubicBezTo>
                  <a:cubicBezTo>
                    <a:pt x="4223" y="1815"/>
                    <a:pt x="4198" y="1818"/>
                    <a:pt x="4179" y="1808"/>
                  </a:cubicBezTo>
                  <a:cubicBezTo>
                    <a:pt x="4153" y="1796"/>
                    <a:pt x="4132" y="1773"/>
                    <a:pt x="4110" y="1756"/>
                  </a:cubicBezTo>
                  <a:cubicBezTo>
                    <a:pt x="4125" y="1683"/>
                    <a:pt x="4218" y="1616"/>
                    <a:pt x="4110" y="1554"/>
                  </a:cubicBezTo>
                  <a:cubicBezTo>
                    <a:pt x="4040" y="1516"/>
                    <a:pt x="3949" y="1556"/>
                    <a:pt x="3907" y="1648"/>
                  </a:cubicBezTo>
                  <a:cubicBezTo>
                    <a:pt x="3860" y="1752"/>
                    <a:pt x="3819" y="1859"/>
                    <a:pt x="3772" y="1976"/>
                  </a:cubicBezTo>
                  <a:cubicBezTo>
                    <a:pt x="3666" y="1922"/>
                    <a:pt x="3584" y="1772"/>
                    <a:pt x="3427" y="1864"/>
                  </a:cubicBezTo>
                  <a:cubicBezTo>
                    <a:pt x="3609" y="2046"/>
                    <a:pt x="3572" y="2122"/>
                    <a:pt x="3282" y="2199"/>
                  </a:cubicBezTo>
                  <a:cubicBezTo>
                    <a:pt x="3231" y="2174"/>
                    <a:pt x="3235" y="2026"/>
                    <a:pt x="3145" y="2111"/>
                  </a:cubicBezTo>
                  <a:cubicBezTo>
                    <a:pt x="3163" y="2211"/>
                    <a:pt x="3181" y="2296"/>
                    <a:pt x="3194" y="2372"/>
                  </a:cubicBezTo>
                  <a:cubicBezTo>
                    <a:pt x="3058" y="2437"/>
                    <a:pt x="2973" y="2405"/>
                    <a:pt x="2920" y="2306"/>
                  </a:cubicBezTo>
                  <a:cubicBezTo>
                    <a:pt x="2876" y="2403"/>
                    <a:pt x="2856" y="2496"/>
                    <a:pt x="2800" y="2559"/>
                  </a:cubicBezTo>
                  <a:cubicBezTo>
                    <a:pt x="2748" y="2617"/>
                    <a:pt x="2660" y="2643"/>
                    <a:pt x="2585" y="2684"/>
                  </a:cubicBezTo>
                  <a:cubicBezTo>
                    <a:pt x="2600" y="2742"/>
                    <a:pt x="2619" y="2813"/>
                    <a:pt x="2637" y="2879"/>
                  </a:cubicBezTo>
                  <a:cubicBezTo>
                    <a:pt x="2541" y="2940"/>
                    <a:pt x="2496" y="2865"/>
                    <a:pt x="2448" y="2827"/>
                  </a:cubicBezTo>
                  <a:cubicBezTo>
                    <a:pt x="2378" y="2772"/>
                    <a:pt x="2324" y="2794"/>
                    <a:pt x="2266" y="2840"/>
                  </a:cubicBezTo>
                  <a:cubicBezTo>
                    <a:pt x="2309" y="2888"/>
                    <a:pt x="2350" y="2937"/>
                    <a:pt x="2407" y="3000"/>
                  </a:cubicBezTo>
                  <a:cubicBezTo>
                    <a:pt x="2365" y="3002"/>
                    <a:pt x="2334" y="3007"/>
                    <a:pt x="2302" y="3006"/>
                  </a:cubicBezTo>
                  <a:cubicBezTo>
                    <a:pt x="2267" y="3005"/>
                    <a:pt x="2234" y="2997"/>
                    <a:pt x="2161" y="2987"/>
                  </a:cubicBezTo>
                  <a:cubicBezTo>
                    <a:pt x="2208" y="2928"/>
                    <a:pt x="2240" y="2888"/>
                    <a:pt x="2272" y="2846"/>
                  </a:cubicBezTo>
                  <a:cubicBezTo>
                    <a:pt x="2193" y="2836"/>
                    <a:pt x="2135" y="2714"/>
                    <a:pt x="2029" y="2802"/>
                  </a:cubicBezTo>
                  <a:cubicBezTo>
                    <a:pt x="2065" y="2862"/>
                    <a:pt x="2099" y="2917"/>
                    <a:pt x="2126" y="2961"/>
                  </a:cubicBezTo>
                  <a:cubicBezTo>
                    <a:pt x="2069" y="3006"/>
                    <a:pt x="2022" y="3041"/>
                    <a:pt x="1973" y="3079"/>
                  </a:cubicBezTo>
                  <a:cubicBezTo>
                    <a:pt x="1994" y="3125"/>
                    <a:pt x="2011" y="3163"/>
                    <a:pt x="2027" y="3200"/>
                  </a:cubicBezTo>
                  <a:cubicBezTo>
                    <a:pt x="1994" y="3244"/>
                    <a:pt x="1899" y="3143"/>
                    <a:pt x="1895" y="3268"/>
                  </a:cubicBezTo>
                  <a:cubicBezTo>
                    <a:pt x="1894" y="3309"/>
                    <a:pt x="1818" y="3371"/>
                    <a:pt x="1770" y="3381"/>
                  </a:cubicBezTo>
                  <a:cubicBezTo>
                    <a:pt x="1682" y="3395"/>
                    <a:pt x="1590" y="3375"/>
                    <a:pt x="1501" y="3369"/>
                  </a:cubicBezTo>
                  <a:cubicBezTo>
                    <a:pt x="1465" y="3487"/>
                    <a:pt x="1435" y="3604"/>
                    <a:pt x="1265" y="3552"/>
                  </a:cubicBezTo>
                  <a:cubicBezTo>
                    <a:pt x="1265" y="3490"/>
                    <a:pt x="1265" y="3432"/>
                    <a:pt x="1266" y="3372"/>
                  </a:cubicBezTo>
                  <a:cubicBezTo>
                    <a:pt x="1260" y="3372"/>
                    <a:pt x="1255" y="3372"/>
                    <a:pt x="1250" y="3374"/>
                  </a:cubicBezTo>
                  <a:cubicBezTo>
                    <a:pt x="1238" y="3520"/>
                    <a:pt x="1220" y="3663"/>
                    <a:pt x="1203" y="3805"/>
                  </a:cubicBezTo>
                  <a:close/>
                  <a:moveTo>
                    <a:pt x="6043" y="1466"/>
                  </a:moveTo>
                  <a:cubicBezTo>
                    <a:pt x="5970" y="1533"/>
                    <a:pt x="5927" y="1573"/>
                    <a:pt x="5885" y="1614"/>
                  </a:cubicBezTo>
                  <a:cubicBezTo>
                    <a:pt x="5849" y="1647"/>
                    <a:pt x="5814" y="1679"/>
                    <a:pt x="5776" y="1709"/>
                  </a:cubicBezTo>
                  <a:cubicBezTo>
                    <a:pt x="5736" y="1742"/>
                    <a:pt x="5692" y="1771"/>
                    <a:pt x="5617" y="1824"/>
                  </a:cubicBezTo>
                  <a:cubicBezTo>
                    <a:pt x="5626" y="1683"/>
                    <a:pt x="5702" y="1630"/>
                    <a:pt x="5749" y="1545"/>
                  </a:cubicBezTo>
                  <a:cubicBezTo>
                    <a:pt x="5799" y="1571"/>
                    <a:pt x="5844" y="1595"/>
                    <a:pt x="5887" y="1617"/>
                  </a:cubicBezTo>
                  <a:cubicBezTo>
                    <a:pt x="5861" y="1518"/>
                    <a:pt x="5918" y="1489"/>
                    <a:pt x="6043" y="1466"/>
                  </a:cubicBezTo>
                  <a:close/>
                  <a:moveTo>
                    <a:pt x="5923" y="887"/>
                  </a:moveTo>
                  <a:cubicBezTo>
                    <a:pt x="5976" y="738"/>
                    <a:pt x="6094" y="771"/>
                    <a:pt x="6197" y="767"/>
                  </a:cubicBezTo>
                  <a:cubicBezTo>
                    <a:pt x="6197" y="702"/>
                    <a:pt x="6198" y="635"/>
                    <a:pt x="6198" y="547"/>
                  </a:cubicBezTo>
                  <a:cubicBezTo>
                    <a:pt x="6360" y="592"/>
                    <a:pt x="6354" y="350"/>
                    <a:pt x="6542" y="392"/>
                  </a:cubicBezTo>
                  <a:cubicBezTo>
                    <a:pt x="6502" y="454"/>
                    <a:pt x="6484" y="520"/>
                    <a:pt x="6440" y="542"/>
                  </a:cubicBezTo>
                  <a:cubicBezTo>
                    <a:pt x="6350" y="593"/>
                    <a:pt x="6276" y="647"/>
                    <a:pt x="6255" y="754"/>
                  </a:cubicBezTo>
                  <a:cubicBezTo>
                    <a:pt x="6254" y="759"/>
                    <a:pt x="6213" y="757"/>
                    <a:pt x="6190" y="759"/>
                  </a:cubicBezTo>
                  <a:cubicBezTo>
                    <a:pt x="6161" y="913"/>
                    <a:pt x="6060" y="918"/>
                    <a:pt x="5923" y="887"/>
                  </a:cubicBezTo>
                  <a:close/>
                  <a:moveTo>
                    <a:pt x="6476" y="1104"/>
                  </a:moveTo>
                  <a:cubicBezTo>
                    <a:pt x="6452" y="844"/>
                    <a:pt x="6705" y="854"/>
                    <a:pt x="6791" y="721"/>
                  </a:cubicBezTo>
                  <a:cubicBezTo>
                    <a:pt x="6969" y="827"/>
                    <a:pt x="6969" y="827"/>
                    <a:pt x="6928" y="1056"/>
                  </a:cubicBezTo>
                  <a:cubicBezTo>
                    <a:pt x="6870" y="983"/>
                    <a:pt x="6827" y="929"/>
                    <a:pt x="6776" y="865"/>
                  </a:cubicBezTo>
                  <a:cubicBezTo>
                    <a:pt x="6680" y="872"/>
                    <a:pt x="6636" y="947"/>
                    <a:pt x="6601" y="1033"/>
                  </a:cubicBezTo>
                  <a:cubicBezTo>
                    <a:pt x="6662" y="1051"/>
                    <a:pt x="6721" y="1067"/>
                    <a:pt x="6786" y="1084"/>
                  </a:cubicBezTo>
                  <a:cubicBezTo>
                    <a:pt x="6680" y="1139"/>
                    <a:pt x="6680" y="1139"/>
                    <a:pt x="6606" y="1028"/>
                  </a:cubicBezTo>
                  <a:cubicBezTo>
                    <a:pt x="6568" y="1049"/>
                    <a:pt x="6531" y="1072"/>
                    <a:pt x="6476" y="1104"/>
                  </a:cubicBezTo>
                  <a:close/>
                  <a:moveTo>
                    <a:pt x="4693" y="1802"/>
                  </a:moveTo>
                  <a:cubicBezTo>
                    <a:pt x="4656" y="2032"/>
                    <a:pt x="4600" y="2086"/>
                    <a:pt x="4401" y="2078"/>
                  </a:cubicBezTo>
                  <a:cubicBezTo>
                    <a:pt x="4453" y="1978"/>
                    <a:pt x="4505" y="1879"/>
                    <a:pt x="4569" y="1757"/>
                  </a:cubicBezTo>
                  <a:cubicBezTo>
                    <a:pt x="4613" y="1775"/>
                    <a:pt x="4653" y="1789"/>
                    <a:pt x="4693" y="1802"/>
                  </a:cubicBezTo>
                  <a:close/>
                  <a:moveTo>
                    <a:pt x="972" y="5114"/>
                  </a:moveTo>
                  <a:cubicBezTo>
                    <a:pt x="1004" y="5078"/>
                    <a:pt x="1046" y="5028"/>
                    <a:pt x="1094" y="4975"/>
                  </a:cubicBezTo>
                  <a:cubicBezTo>
                    <a:pt x="1182" y="5044"/>
                    <a:pt x="1266" y="5110"/>
                    <a:pt x="1350" y="5175"/>
                  </a:cubicBezTo>
                  <a:cubicBezTo>
                    <a:pt x="1345" y="5184"/>
                    <a:pt x="1340" y="5194"/>
                    <a:pt x="1333" y="5203"/>
                  </a:cubicBezTo>
                  <a:cubicBezTo>
                    <a:pt x="1209" y="5172"/>
                    <a:pt x="1087" y="5142"/>
                    <a:pt x="972" y="5114"/>
                  </a:cubicBezTo>
                  <a:close/>
                  <a:moveTo>
                    <a:pt x="5414" y="1870"/>
                  </a:moveTo>
                  <a:cubicBezTo>
                    <a:pt x="5522" y="1892"/>
                    <a:pt x="5617" y="2013"/>
                    <a:pt x="5614" y="2124"/>
                  </a:cubicBezTo>
                  <a:cubicBezTo>
                    <a:pt x="5423" y="1990"/>
                    <a:pt x="5423" y="1990"/>
                    <a:pt x="5414" y="1870"/>
                  </a:cubicBezTo>
                  <a:close/>
                  <a:moveTo>
                    <a:pt x="1326" y="4865"/>
                  </a:moveTo>
                  <a:cubicBezTo>
                    <a:pt x="1383" y="4820"/>
                    <a:pt x="1430" y="4784"/>
                    <a:pt x="1475" y="4748"/>
                  </a:cubicBezTo>
                  <a:cubicBezTo>
                    <a:pt x="1464" y="4861"/>
                    <a:pt x="1490" y="4934"/>
                    <a:pt x="1622" y="4961"/>
                  </a:cubicBezTo>
                  <a:cubicBezTo>
                    <a:pt x="1601" y="4976"/>
                    <a:pt x="1579" y="4989"/>
                    <a:pt x="1558" y="5003"/>
                  </a:cubicBezTo>
                  <a:cubicBezTo>
                    <a:pt x="1491" y="4963"/>
                    <a:pt x="1422" y="4923"/>
                    <a:pt x="1326" y="4865"/>
                  </a:cubicBezTo>
                  <a:close/>
                  <a:moveTo>
                    <a:pt x="1696" y="3919"/>
                  </a:moveTo>
                  <a:cubicBezTo>
                    <a:pt x="1672" y="3956"/>
                    <a:pt x="1651" y="3986"/>
                    <a:pt x="1631" y="4016"/>
                  </a:cubicBezTo>
                  <a:cubicBezTo>
                    <a:pt x="1566" y="3970"/>
                    <a:pt x="1505" y="3930"/>
                    <a:pt x="1426" y="3877"/>
                  </a:cubicBezTo>
                  <a:cubicBezTo>
                    <a:pt x="1553" y="3767"/>
                    <a:pt x="1615" y="3859"/>
                    <a:pt x="1696" y="3919"/>
                  </a:cubicBezTo>
                  <a:close/>
                  <a:moveTo>
                    <a:pt x="941" y="4872"/>
                  </a:moveTo>
                  <a:cubicBezTo>
                    <a:pt x="876" y="4893"/>
                    <a:pt x="827" y="4908"/>
                    <a:pt x="751" y="4933"/>
                  </a:cubicBezTo>
                  <a:cubicBezTo>
                    <a:pt x="756" y="4830"/>
                    <a:pt x="760" y="4758"/>
                    <a:pt x="766" y="4630"/>
                  </a:cubicBezTo>
                  <a:cubicBezTo>
                    <a:pt x="842" y="4736"/>
                    <a:pt x="884" y="4795"/>
                    <a:pt x="941" y="4872"/>
                  </a:cubicBezTo>
                  <a:close/>
                  <a:moveTo>
                    <a:pt x="5351" y="1358"/>
                  </a:moveTo>
                  <a:cubicBezTo>
                    <a:pt x="5393" y="1219"/>
                    <a:pt x="5393" y="1219"/>
                    <a:pt x="5563" y="1219"/>
                  </a:cubicBezTo>
                  <a:cubicBezTo>
                    <a:pt x="5526" y="1351"/>
                    <a:pt x="5443" y="1356"/>
                    <a:pt x="5351" y="1358"/>
                  </a:cubicBezTo>
                  <a:close/>
                  <a:moveTo>
                    <a:pt x="5855" y="990"/>
                  </a:moveTo>
                  <a:cubicBezTo>
                    <a:pt x="5827" y="1224"/>
                    <a:pt x="5695" y="1026"/>
                    <a:pt x="5645" y="1109"/>
                  </a:cubicBezTo>
                  <a:cubicBezTo>
                    <a:pt x="5641" y="1080"/>
                    <a:pt x="5637" y="1052"/>
                    <a:pt x="5632" y="1025"/>
                  </a:cubicBezTo>
                  <a:cubicBezTo>
                    <a:pt x="5700" y="1014"/>
                    <a:pt x="5770" y="1004"/>
                    <a:pt x="5855" y="990"/>
                  </a:cubicBezTo>
                  <a:close/>
                  <a:moveTo>
                    <a:pt x="1011" y="4430"/>
                  </a:moveTo>
                  <a:cubicBezTo>
                    <a:pt x="1030" y="4435"/>
                    <a:pt x="1041" y="4475"/>
                    <a:pt x="1053" y="4498"/>
                  </a:cubicBezTo>
                  <a:cubicBezTo>
                    <a:pt x="1014" y="4522"/>
                    <a:pt x="973" y="4543"/>
                    <a:pt x="904" y="4583"/>
                  </a:cubicBezTo>
                  <a:cubicBezTo>
                    <a:pt x="904" y="4456"/>
                    <a:pt x="932" y="4411"/>
                    <a:pt x="1011" y="4430"/>
                  </a:cubicBezTo>
                  <a:close/>
                  <a:moveTo>
                    <a:pt x="5156" y="1516"/>
                  </a:moveTo>
                  <a:cubicBezTo>
                    <a:pt x="5153" y="1496"/>
                    <a:pt x="5151" y="1476"/>
                    <a:pt x="5150" y="1457"/>
                  </a:cubicBezTo>
                  <a:lnTo>
                    <a:pt x="5345" y="1433"/>
                  </a:lnTo>
                  <a:lnTo>
                    <a:pt x="5353" y="1492"/>
                  </a:lnTo>
                  <a:cubicBezTo>
                    <a:pt x="5286" y="1500"/>
                    <a:pt x="5221" y="1507"/>
                    <a:pt x="5156" y="1516"/>
                  </a:cubicBezTo>
                  <a:close/>
                  <a:moveTo>
                    <a:pt x="6376" y="1095"/>
                  </a:moveTo>
                  <a:cubicBezTo>
                    <a:pt x="6387" y="1101"/>
                    <a:pt x="6396" y="1108"/>
                    <a:pt x="6407" y="1114"/>
                  </a:cubicBezTo>
                  <a:cubicBezTo>
                    <a:pt x="6396" y="1142"/>
                    <a:pt x="6395" y="1181"/>
                    <a:pt x="6375" y="1194"/>
                  </a:cubicBezTo>
                  <a:cubicBezTo>
                    <a:pt x="6349" y="1212"/>
                    <a:pt x="6309" y="1212"/>
                    <a:pt x="6228" y="1229"/>
                  </a:cubicBezTo>
                  <a:cubicBezTo>
                    <a:pt x="6298" y="1163"/>
                    <a:pt x="6338" y="1130"/>
                    <a:pt x="6376" y="1095"/>
                  </a:cubicBezTo>
                  <a:close/>
                  <a:moveTo>
                    <a:pt x="1980" y="3890"/>
                  </a:moveTo>
                  <a:cubicBezTo>
                    <a:pt x="1947" y="3854"/>
                    <a:pt x="1921" y="3825"/>
                    <a:pt x="1871" y="3773"/>
                  </a:cubicBezTo>
                  <a:cubicBezTo>
                    <a:pt x="1943" y="3768"/>
                    <a:pt x="1985" y="3766"/>
                    <a:pt x="2058" y="3762"/>
                  </a:cubicBezTo>
                  <a:cubicBezTo>
                    <a:pt x="2021" y="3823"/>
                    <a:pt x="2005" y="3849"/>
                    <a:pt x="1980" y="3890"/>
                  </a:cubicBezTo>
                  <a:close/>
                  <a:moveTo>
                    <a:pt x="4136" y="2302"/>
                  </a:moveTo>
                  <a:cubicBezTo>
                    <a:pt x="4134" y="2304"/>
                    <a:pt x="4103" y="2280"/>
                    <a:pt x="4085" y="2270"/>
                  </a:cubicBezTo>
                  <a:cubicBezTo>
                    <a:pt x="4109" y="2240"/>
                    <a:pt x="4132" y="2210"/>
                    <a:pt x="4156" y="2181"/>
                  </a:cubicBezTo>
                  <a:cubicBezTo>
                    <a:pt x="4173" y="2193"/>
                    <a:pt x="4189" y="2203"/>
                    <a:pt x="4207" y="2215"/>
                  </a:cubicBezTo>
                  <a:cubicBezTo>
                    <a:pt x="4183" y="2244"/>
                    <a:pt x="4161" y="2275"/>
                    <a:pt x="4136" y="2302"/>
                  </a:cubicBezTo>
                  <a:close/>
                  <a:moveTo>
                    <a:pt x="2839" y="3870"/>
                  </a:moveTo>
                  <a:cubicBezTo>
                    <a:pt x="2839" y="3875"/>
                    <a:pt x="2814" y="3876"/>
                    <a:pt x="2801" y="3877"/>
                  </a:cubicBezTo>
                  <a:cubicBezTo>
                    <a:pt x="2797" y="3843"/>
                    <a:pt x="2793" y="3808"/>
                    <a:pt x="2790" y="3773"/>
                  </a:cubicBezTo>
                  <a:cubicBezTo>
                    <a:pt x="2807" y="3776"/>
                    <a:pt x="2823" y="3776"/>
                    <a:pt x="2840" y="3777"/>
                  </a:cubicBezTo>
                  <a:cubicBezTo>
                    <a:pt x="2840" y="3808"/>
                    <a:pt x="2842" y="3839"/>
                    <a:pt x="2839" y="3870"/>
                  </a:cubicBezTo>
                  <a:close/>
                  <a:moveTo>
                    <a:pt x="3360" y="2835"/>
                  </a:moveTo>
                  <a:cubicBezTo>
                    <a:pt x="3361" y="2839"/>
                    <a:pt x="3337" y="2848"/>
                    <a:pt x="3323" y="2854"/>
                  </a:cubicBezTo>
                  <a:cubicBezTo>
                    <a:pt x="3304" y="2817"/>
                    <a:pt x="3285" y="2781"/>
                    <a:pt x="3265" y="2742"/>
                  </a:cubicBezTo>
                  <a:cubicBezTo>
                    <a:pt x="3286" y="2736"/>
                    <a:pt x="3308" y="2729"/>
                    <a:pt x="3329" y="2721"/>
                  </a:cubicBezTo>
                  <a:cubicBezTo>
                    <a:pt x="3340" y="2760"/>
                    <a:pt x="3353" y="2797"/>
                    <a:pt x="3360" y="28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7"/>
            <p:cNvSpPr/>
            <p:nvPr/>
          </p:nvSpPr>
          <p:spPr>
            <a:xfrm>
              <a:off x="6089712" y="5288567"/>
              <a:ext cx="22635" cy="18361"/>
            </a:xfrm>
            <a:custGeom>
              <a:avLst/>
              <a:gdLst/>
              <a:ahLst/>
              <a:cxnLst/>
              <a:rect l="l" t="t" r="r" b="b"/>
              <a:pathLst>
                <a:path w="535" h="434" extrusionOk="0">
                  <a:moveTo>
                    <a:pt x="173" y="1"/>
                  </a:moveTo>
                  <a:cubicBezTo>
                    <a:pt x="207" y="67"/>
                    <a:pt x="240" y="134"/>
                    <a:pt x="269" y="193"/>
                  </a:cubicBezTo>
                  <a:cubicBezTo>
                    <a:pt x="361" y="172"/>
                    <a:pt x="439" y="153"/>
                    <a:pt x="516" y="134"/>
                  </a:cubicBezTo>
                  <a:lnTo>
                    <a:pt x="535" y="177"/>
                  </a:lnTo>
                  <a:cubicBezTo>
                    <a:pt x="405" y="226"/>
                    <a:pt x="401" y="433"/>
                    <a:pt x="221" y="401"/>
                  </a:cubicBezTo>
                  <a:cubicBezTo>
                    <a:pt x="149" y="339"/>
                    <a:pt x="75" y="276"/>
                    <a:pt x="0" y="210"/>
                  </a:cubicBezTo>
                  <a:cubicBezTo>
                    <a:pt x="34" y="198"/>
                    <a:pt x="66" y="186"/>
                    <a:pt x="116" y="167"/>
                  </a:cubicBezTo>
                  <a:cubicBezTo>
                    <a:pt x="93" y="126"/>
                    <a:pt x="71" y="86"/>
                    <a:pt x="40" y="28"/>
                  </a:cubicBezTo>
                  <a:cubicBezTo>
                    <a:pt x="97" y="21"/>
                    <a:pt x="139" y="14"/>
                    <a:pt x="180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7"/>
            <p:cNvSpPr/>
            <p:nvPr/>
          </p:nvSpPr>
          <p:spPr>
            <a:xfrm>
              <a:off x="6403938" y="5080197"/>
              <a:ext cx="15315" cy="15188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0" y="359"/>
                  </a:moveTo>
                  <a:cubicBezTo>
                    <a:pt x="34" y="194"/>
                    <a:pt x="36" y="63"/>
                    <a:pt x="209" y="0"/>
                  </a:cubicBezTo>
                  <a:cubicBezTo>
                    <a:pt x="254" y="68"/>
                    <a:pt x="306" y="141"/>
                    <a:pt x="362" y="223"/>
                  </a:cubicBezTo>
                  <a:cubicBezTo>
                    <a:pt x="227" y="272"/>
                    <a:pt x="127" y="310"/>
                    <a:pt x="0" y="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>
              <a:off x="6354014" y="5918374"/>
              <a:ext cx="12058" cy="8123"/>
            </a:xfrm>
            <a:custGeom>
              <a:avLst/>
              <a:gdLst/>
              <a:ahLst/>
              <a:cxnLst/>
              <a:rect l="l" t="t" r="r" b="b"/>
              <a:pathLst>
                <a:path w="285" h="192" extrusionOk="0">
                  <a:moveTo>
                    <a:pt x="284" y="76"/>
                  </a:moveTo>
                  <a:cubicBezTo>
                    <a:pt x="194" y="113"/>
                    <a:pt x="102" y="150"/>
                    <a:pt x="1" y="192"/>
                  </a:cubicBezTo>
                  <a:cubicBezTo>
                    <a:pt x="37" y="7"/>
                    <a:pt x="54" y="1"/>
                    <a:pt x="284" y="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7"/>
            <p:cNvSpPr/>
            <p:nvPr/>
          </p:nvSpPr>
          <p:spPr>
            <a:xfrm>
              <a:off x="6341406" y="5899124"/>
              <a:ext cx="6346" cy="4612"/>
            </a:xfrm>
            <a:custGeom>
              <a:avLst/>
              <a:gdLst/>
              <a:ahLst/>
              <a:cxnLst/>
              <a:rect l="l" t="t" r="r" b="b"/>
              <a:pathLst>
                <a:path w="150" h="109" extrusionOk="0">
                  <a:moveTo>
                    <a:pt x="150" y="68"/>
                  </a:moveTo>
                  <a:cubicBezTo>
                    <a:pt x="107" y="82"/>
                    <a:pt x="64" y="96"/>
                    <a:pt x="20" y="109"/>
                  </a:cubicBezTo>
                  <a:cubicBezTo>
                    <a:pt x="13" y="82"/>
                    <a:pt x="7" y="55"/>
                    <a:pt x="1" y="26"/>
                  </a:cubicBezTo>
                  <a:cubicBezTo>
                    <a:pt x="46" y="18"/>
                    <a:pt x="91" y="9"/>
                    <a:pt x="136" y="1"/>
                  </a:cubicBezTo>
                  <a:cubicBezTo>
                    <a:pt x="141" y="23"/>
                    <a:pt x="147" y="45"/>
                    <a:pt x="150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7"/>
            <p:cNvSpPr/>
            <p:nvPr/>
          </p:nvSpPr>
          <p:spPr>
            <a:xfrm>
              <a:off x="6337471" y="5889223"/>
              <a:ext cx="4908" cy="3892"/>
            </a:xfrm>
            <a:custGeom>
              <a:avLst/>
              <a:gdLst/>
              <a:ahLst/>
              <a:cxnLst/>
              <a:rect l="l" t="t" r="r" b="b"/>
              <a:pathLst>
                <a:path w="116" h="92" extrusionOk="0">
                  <a:moveTo>
                    <a:pt x="0" y="49"/>
                  </a:moveTo>
                  <a:cubicBezTo>
                    <a:pt x="28" y="25"/>
                    <a:pt x="47" y="0"/>
                    <a:pt x="57" y="3"/>
                  </a:cubicBezTo>
                  <a:cubicBezTo>
                    <a:pt x="79" y="9"/>
                    <a:pt x="99" y="28"/>
                    <a:pt x="111" y="47"/>
                  </a:cubicBezTo>
                  <a:cubicBezTo>
                    <a:pt x="116" y="52"/>
                    <a:pt x="89" y="92"/>
                    <a:pt x="79" y="89"/>
                  </a:cubicBezTo>
                  <a:cubicBezTo>
                    <a:pt x="55" y="86"/>
                    <a:pt x="33" y="68"/>
                    <a:pt x="0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57"/>
            <p:cNvGrpSpPr/>
            <p:nvPr/>
          </p:nvGrpSpPr>
          <p:grpSpPr>
            <a:xfrm>
              <a:off x="6073127" y="4422804"/>
              <a:ext cx="700919" cy="1599728"/>
              <a:chOff x="6073127" y="4422804"/>
              <a:chExt cx="700919" cy="1599728"/>
            </a:xfrm>
          </p:grpSpPr>
          <p:sp>
            <p:nvSpPr>
              <p:cNvPr id="1972" name="Google Shape;1972;p57"/>
              <p:cNvSpPr/>
              <p:nvPr/>
            </p:nvSpPr>
            <p:spPr>
              <a:xfrm>
                <a:off x="6128424" y="4775193"/>
                <a:ext cx="362279" cy="298014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7044" extrusionOk="0">
                    <a:moveTo>
                      <a:pt x="6561" y="722"/>
                    </a:moveTo>
                    <a:cubicBezTo>
                      <a:pt x="6580" y="691"/>
                      <a:pt x="6642" y="686"/>
                      <a:pt x="6698" y="694"/>
                    </a:cubicBezTo>
                    <a:cubicBezTo>
                      <a:pt x="6656" y="745"/>
                      <a:pt x="6614" y="796"/>
                      <a:pt x="6564" y="859"/>
                    </a:cubicBezTo>
                    <a:cubicBezTo>
                      <a:pt x="6509" y="817"/>
                      <a:pt x="6415" y="921"/>
                      <a:pt x="6370" y="803"/>
                    </a:cubicBezTo>
                    <a:cubicBezTo>
                      <a:pt x="6327" y="786"/>
                      <a:pt x="6283" y="769"/>
                      <a:pt x="6254" y="759"/>
                    </a:cubicBezTo>
                    <a:cubicBezTo>
                      <a:pt x="6202" y="796"/>
                      <a:pt x="6155" y="830"/>
                      <a:pt x="6098" y="870"/>
                    </a:cubicBezTo>
                    <a:cubicBezTo>
                      <a:pt x="6079" y="811"/>
                      <a:pt x="6067" y="769"/>
                      <a:pt x="6053" y="723"/>
                    </a:cubicBezTo>
                    <a:cubicBezTo>
                      <a:pt x="5952" y="787"/>
                      <a:pt x="5854" y="848"/>
                      <a:pt x="5755" y="910"/>
                    </a:cubicBezTo>
                    <a:cubicBezTo>
                      <a:pt x="5895" y="923"/>
                      <a:pt x="6036" y="938"/>
                      <a:pt x="6163" y="952"/>
                    </a:cubicBezTo>
                    <a:cubicBezTo>
                      <a:pt x="6177" y="1041"/>
                      <a:pt x="6187" y="1111"/>
                      <a:pt x="6202" y="1202"/>
                    </a:cubicBezTo>
                    <a:cubicBezTo>
                      <a:pt x="6142" y="1168"/>
                      <a:pt x="6095" y="1146"/>
                      <a:pt x="6054" y="1116"/>
                    </a:cubicBezTo>
                    <a:cubicBezTo>
                      <a:pt x="5920" y="1019"/>
                      <a:pt x="5858" y="1026"/>
                      <a:pt x="5746" y="1142"/>
                    </a:cubicBezTo>
                    <a:cubicBezTo>
                      <a:pt x="5697" y="1194"/>
                      <a:pt x="5639" y="1235"/>
                      <a:pt x="5585" y="1282"/>
                    </a:cubicBezTo>
                    <a:cubicBezTo>
                      <a:pt x="5611" y="1302"/>
                      <a:pt x="5639" y="1322"/>
                      <a:pt x="5666" y="1340"/>
                    </a:cubicBezTo>
                    <a:cubicBezTo>
                      <a:pt x="5592" y="1505"/>
                      <a:pt x="5499" y="1332"/>
                      <a:pt x="5421" y="1358"/>
                    </a:cubicBezTo>
                    <a:cubicBezTo>
                      <a:pt x="5373" y="1433"/>
                      <a:pt x="5423" y="1473"/>
                      <a:pt x="5468" y="1516"/>
                    </a:cubicBezTo>
                    <a:cubicBezTo>
                      <a:pt x="5491" y="1540"/>
                      <a:pt x="5533" y="1589"/>
                      <a:pt x="5530" y="1593"/>
                    </a:cubicBezTo>
                    <a:cubicBezTo>
                      <a:pt x="5437" y="1695"/>
                      <a:pt x="5573" y="1756"/>
                      <a:pt x="5577" y="1854"/>
                    </a:cubicBezTo>
                    <a:cubicBezTo>
                      <a:pt x="5399" y="1851"/>
                      <a:pt x="5433" y="1635"/>
                      <a:pt x="5302" y="1615"/>
                    </a:cubicBezTo>
                    <a:cubicBezTo>
                      <a:pt x="5321" y="1546"/>
                      <a:pt x="5335" y="1491"/>
                      <a:pt x="5353" y="1432"/>
                    </a:cubicBezTo>
                    <a:cubicBezTo>
                      <a:pt x="5272" y="1408"/>
                      <a:pt x="5215" y="1403"/>
                      <a:pt x="5186" y="1478"/>
                    </a:cubicBezTo>
                    <a:cubicBezTo>
                      <a:pt x="5099" y="1691"/>
                      <a:pt x="5104" y="1710"/>
                      <a:pt x="5259" y="1865"/>
                    </a:cubicBezTo>
                    <a:cubicBezTo>
                      <a:pt x="5214" y="1891"/>
                      <a:pt x="5172" y="1916"/>
                      <a:pt x="5124" y="1945"/>
                    </a:cubicBezTo>
                    <a:cubicBezTo>
                      <a:pt x="5103" y="1905"/>
                      <a:pt x="5090" y="1877"/>
                      <a:pt x="5072" y="1855"/>
                    </a:cubicBezTo>
                    <a:cubicBezTo>
                      <a:pt x="5058" y="1837"/>
                      <a:pt x="5036" y="1825"/>
                      <a:pt x="5005" y="1801"/>
                    </a:cubicBezTo>
                    <a:cubicBezTo>
                      <a:pt x="4994" y="1889"/>
                      <a:pt x="4986" y="1954"/>
                      <a:pt x="4980" y="2011"/>
                    </a:cubicBezTo>
                    <a:cubicBezTo>
                      <a:pt x="4870" y="2137"/>
                      <a:pt x="4781" y="2041"/>
                      <a:pt x="4686" y="1981"/>
                    </a:cubicBezTo>
                    <a:cubicBezTo>
                      <a:pt x="4668" y="2058"/>
                      <a:pt x="4656" y="2119"/>
                      <a:pt x="4634" y="2215"/>
                    </a:cubicBezTo>
                    <a:cubicBezTo>
                      <a:pt x="4551" y="2139"/>
                      <a:pt x="4496" y="2085"/>
                      <a:pt x="4430" y="2023"/>
                    </a:cubicBezTo>
                    <a:cubicBezTo>
                      <a:pt x="4366" y="2101"/>
                      <a:pt x="4302" y="2148"/>
                      <a:pt x="4370" y="2276"/>
                    </a:cubicBezTo>
                    <a:cubicBezTo>
                      <a:pt x="4400" y="2333"/>
                      <a:pt x="4490" y="2466"/>
                      <a:pt x="4375" y="2558"/>
                    </a:cubicBezTo>
                    <a:cubicBezTo>
                      <a:pt x="4269" y="2531"/>
                      <a:pt x="4335" y="2324"/>
                      <a:pt x="4167" y="2367"/>
                    </a:cubicBezTo>
                    <a:cubicBezTo>
                      <a:pt x="4144" y="2421"/>
                      <a:pt x="4217" y="2516"/>
                      <a:pt x="4097" y="2520"/>
                    </a:cubicBezTo>
                    <a:cubicBezTo>
                      <a:pt x="4116" y="2584"/>
                      <a:pt x="4142" y="2648"/>
                      <a:pt x="4150" y="2714"/>
                    </a:cubicBezTo>
                    <a:cubicBezTo>
                      <a:pt x="4152" y="2742"/>
                      <a:pt x="4116" y="2773"/>
                      <a:pt x="4073" y="2844"/>
                    </a:cubicBezTo>
                    <a:cubicBezTo>
                      <a:pt x="4035" y="2736"/>
                      <a:pt x="4006" y="2667"/>
                      <a:pt x="3980" y="2596"/>
                    </a:cubicBezTo>
                    <a:cubicBezTo>
                      <a:pt x="3857" y="2661"/>
                      <a:pt x="3853" y="2661"/>
                      <a:pt x="3857" y="2807"/>
                    </a:cubicBezTo>
                    <a:cubicBezTo>
                      <a:pt x="3859" y="2879"/>
                      <a:pt x="3840" y="2908"/>
                      <a:pt x="3756" y="2881"/>
                    </a:cubicBezTo>
                    <a:cubicBezTo>
                      <a:pt x="3756" y="2802"/>
                      <a:pt x="3756" y="2720"/>
                      <a:pt x="3758" y="2634"/>
                    </a:cubicBezTo>
                    <a:cubicBezTo>
                      <a:pt x="3665" y="2627"/>
                      <a:pt x="3599" y="2652"/>
                      <a:pt x="3645" y="2745"/>
                    </a:cubicBezTo>
                    <a:cubicBezTo>
                      <a:pt x="3712" y="2875"/>
                      <a:pt x="3582" y="2932"/>
                      <a:pt x="3558" y="3027"/>
                    </a:cubicBezTo>
                    <a:cubicBezTo>
                      <a:pt x="3409" y="2989"/>
                      <a:pt x="3399" y="3116"/>
                      <a:pt x="3360" y="3208"/>
                    </a:cubicBezTo>
                    <a:cubicBezTo>
                      <a:pt x="3284" y="3184"/>
                      <a:pt x="3237" y="3157"/>
                      <a:pt x="3270" y="3075"/>
                    </a:cubicBezTo>
                    <a:cubicBezTo>
                      <a:pt x="3292" y="3020"/>
                      <a:pt x="3318" y="2964"/>
                      <a:pt x="3327" y="2905"/>
                    </a:cubicBezTo>
                    <a:cubicBezTo>
                      <a:pt x="3329" y="2884"/>
                      <a:pt x="3284" y="2856"/>
                      <a:pt x="3256" y="2828"/>
                    </a:cubicBezTo>
                    <a:cubicBezTo>
                      <a:pt x="3235" y="2944"/>
                      <a:pt x="3215" y="3035"/>
                      <a:pt x="3203" y="3126"/>
                    </a:cubicBezTo>
                    <a:cubicBezTo>
                      <a:pt x="3188" y="3229"/>
                      <a:pt x="3125" y="3240"/>
                      <a:pt x="3041" y="3230"/>
                    </a:cubicBezTo>
                    <a:cubicBezTo>
                      <a:pt x="2987" y="3225"/>
                      <a:pt x="2932" y="3229"/>
                      <a:pt x="2886" y="3229"/>
                    </a:cubicBezTo>
                    <a:cubicBezTo>
                      <a:pt x="2836" y="3361"/>
                      <a:pt x="2985" y="3417"/>
                      <a:pt x="2938" y="3544"/>
                    </a:cubicBezTo>
                    <a:cubicBezTo>
                      <a:pt x="2890" y="3672"/>
                      <a:pt x="2907" y="3689"/>
                      <a:pt x="2775" y="3633"/>
                    </a:cubicBezTo>
                    <a:cubicBezTo>
                      <a:pt x="2661" y="3585"/>
                      <a:pt x="2552" y="3616"/>
                      <a:pt x="2513" y="3714"/>
                    </a:cubicBezTo>
                    <a:cubicBezTo>
                      <a:pt x="2499" y="3749"/>
                      <a:pt x="2498" y="3789"/>
                      <a:pt x="2487" y="3838"/>
                    </a:cubicBezTo>
                    <a:cubicBezTo>
                      <a:pt x="2313" y="3709"/>
                      <a:pt x="2313" y="3709"/>
                      <a:pt x="2098" y="3861"/>
                    </a:cubicBezTo>
                    <a:cubicBezTo>
                      <a:pt x="2128" y="3943"/>
                      <a:pt x="2159" y="4025"/>
                      <a:pt x="2190" y="4112"/>
                    </a:cubicBezTo>
                    <a:cubicBezTo>
                      <a:pt x="2053" y="4183"/>
                      <a:pt x="1883" y="4093"/>
                      <a:pt x="1777" y="4231"/>
                    </a:cubicBezTo>
                    <a:cubicBezTo>
                      <a:pt x="1786" y="4270"/>
                      <a:pt x="1815" y="4320"/>
                      <a:pt x="1801" y="4349"/>
                    </a:cubicBezTo>
                    <a:cubicBezTo>
                      <a:pt x="1780" y="4395"/>
                      <a:pt x="1729" y="4424"/>
                      <a:pt x="1680" y="4473"/>
                    </a:cubicBezTo>
                    <a:cubicBezTo>
                      <a:pt x="1639" y="4390"/>
                      <a:pt x="1610" y="4334"/>
                      <a:pt x="1573" y="4258"/>
                    </a:cubicBezTo>
                    <a:cubicBezTo>
                      <a:pt x="1511" y="4341"/>
                      <a:pt x="1463" y="4408"/>
                      <a:pt x="1416" y="4469"/>
                    </a:cubicBezTo>
                    <a:cubicBezTo>
                      <a:pt x="1490" y="4614"/>
                      <a:pt x="1490" y="4614"/>
                      <a:pt x="1447" y="4770"/>
                    </a:cubicBezTo>
                    <a:cubicBezTo>
                      <a:pt x="1444" y="4779"/>
                      <a:pt x="1430" y="4784"/>
                      <a:pt x="1411" y="4798"/>
                    </a:cubicBezTo>
                    <a:cubicBezTo>
                      <a:pt x="1381" y="4745"/>
                      <a:pt x="1352" y="4695"/>
                      <a:pt x="1320" y="4640"/>
                    </a:cubicBezTo>
                    <a:cubicBezTo>
                      <a:pt x="1075" y="4852"/>
                      <a:pt x="778" y="4992"/>
                      <a:pt x="656" y="5309"/>
                    </a:cubicBezTo>
                    <a:cubicBezTo>
                      <a:pt x="588" y="5287"/>
                      <a:pt x="551" y="5187"/>
                      <a:pt x="455" y="5260"/>
                    </a:cubicBezTo>
                    <a:cubicBezTo>
                      <a:pt x="388" y="5312"/>
                      <a:pt x="322" y="5350"/>
                      <a:pt x="344" y="5451"/>
                    </a:cubicBezTo>
                    <a:cubicBezTo>
                      <a:pt x="399" y="5442"/>
                      <a:pt x="440" y="5434"/>
                      <a:pt x="509" y="5423"/>
                    </a:cubicBezTo>
                    <a:cubicBezTo>
                      <a:pt x="451" y="5498"/>
                      <a:pt x="421" y="5563"/>
                      <a:pt x="369" y="5600"/>
                    </a:cubicBezTo>
                    <a:cubicBezTo>
                      <a:pt x="320" y="5635"/>
                      <a:pt x="248" y="5638"/>
                      <a:pt x="188" y="5657"/>
                    </a:cubicBezTo>
                    <a:cubicBezTo>
                      <a:pt x="203" y="5731"/>
                      <a:pt x="217" y="5795"/>
                      <a:pt x="229" y="5857"/>
                    </a:cubicBezTo>
                    <a:cubicBezTo>
                      <a:pt x="161" y="5873"/>
                      <a:pt x="107" y="5885"/>
                      <a:pt x="51" y="5897"/>
                    </a:cubicBezTo>
                    <a:cubicBezTo>
                      <a:pt x="81" y="6044"/>
                      <a:pt x="81" y="6183"/>
                      <a:pt x="192" y="6288"/>
                    </a:cubicBezTo>
                    <a:cubicBezTo>
                      <a:pt x="240" y="6281"/>
                      <a:pt x="289" y="6273"/>
                      <a:pt x="373" y="6258"/>
                    </a:cubicBezTo>
                    <a:cubicBezTo>
                      <a:pt x="334" y="6312"/>
                      <a:pt x="320" y="6355"/>
                      <a:pt x="297" y="6359"/>
                    </a:cubicBezTo>
                    <a:cubicBezTo>
                      <a:pt x="216" y="6373"/>
                      <a:pt x="130" y="6373"/>
                      <a:pt x="49" y="6383"/>
                    </a:cubicBezTo>
                    <a:cubicBezTo>
                      <a:pt x="35" y="6385"/>
                      <a:pt x="23" y="6411"/>
                      <a:pt x="0" y="6437"/>
                    </a:cubicBezTo>
                    <a:cubicBezTo>
                      <a:pt x="62" y="6451"/>
                      <a:pt x="110" y="6463"/>
                      <a:pt x="155" y="6474"/>
                    </a:cubicBezTo>
                    <a:cubicBezTo>
                      <a:pt x="152" y="6519"/>
                      <a:pt x="150" y="6553"/>
                      <a:pt x="147" y="6600"/>
                    </a:cubicBezTo>
                    <a:cubicBezTo>
                      <a:pt x="251" y="6474"/>
                      <a:pt x="251" y="6474"/>
                      <a:pt x="421" y="6470"/>
                    </a:cubicBezTo>
                    <a:cubicBezTo>
                      <a:pt x="421" y="6522"/>
                      <a:pt x="399" y="6594"/>
                      <a:pt x="424" y="6622"/>
                    </a:cubicBezTo>
                    <a:cubicBezTo>
                      <a:pt x="540" y="6755"/>
                      <a:pt x="623" y="6599"/>
                      <a:pt x="726" y="6575"/>
                    </a:cubicBezTo>
                    <a:cubicBezTo>
                      <a:pt x="773" y="6611"/>
                      <a:pt x="822" y="6649"/>
                      <a:pt x="872" y="6689"/>
                    </a:cubicBezTo>
                    <a:cubicBezTo>
                      <a:pt x="808" y="6746"/>
                      <a:pt x="755" y="6794"/>
                      <a:pt x="693" y="6850"/>
                    </a:cubicBezTo>
                    <a:cubicBezTo>
                      <a:pt x="742" y="6904"/>
                      <a:pt x="686" y="7021"/>
                      <a:pt x="831" y="7044"/>
                    </a:cubicBezTo>
                    <a:cubicBezTo>
                      <a:pt x="826" y="6980"/>
                      <a:pt x="822" y="6927"/>
                      <a:pt x="818" y="6866"/>
                    </a:cubicBezTo>
                    <a:cubicBezTo>
                      <a:pt x="875" y="6825"/>
                      <a:pt x="937" y="6783"/>
                      <a:pt x="990" y="6746"/>
                    </a:cubicBezTo>
                    <a:cubicBezTo>
                      <a:pt x="1050" y="6773"/>
                      <a:pt x="1098" y="6795"/>
                      <a:pt x="1164" y="6825"/>
                    </a:cubicBezTo>
                    <a:cubicBezTo>
                      <a:pt x="1167" y="6659"/>
                      <a:pt x="1307" y="6684"/>
                      <a:pt x="1399" y="6631"/>
                    </a:cubicBezTo>
                    <a:cubicBezTo>
                      <a:pt x="1513" y="6566"/>
                      <a:pt x="1614" y="6542"/>
                      <a:pt x="1760" y="6612"/>
                    </a:cubicBezTo>
                    <a:cubicBezTo>
                      <a:pt x="1749" y="6472"/>
                      <a:pt x="1739" y="6360"/>
                      <a:pt x="1729" y="6240"/>
                    </a:cubicBezTo>
                    <a:cubicBezTo>
                      <a:pt x="1914" y="6294"/>
                      <a:pt x="1946" y="6283"/>
                      <a:pt x="2107" y="6239"/>
                    </a:cubicBezTo>
                    <a:cubicBezTo>
                      <a:pt x="2208" y="6210"/>
                      <a:pt x="2211" y="6158"/>
                      <a:pt x="2198" y="6078"/>
                    </a:cubicBezTo>
                    <a:cubicBezTo>
                      <a:pt x="2197" y="6068"/>
                      <a:pt x="2230" y="6048"/>
                      <a:pt x="2250" y="6038"/>
                    </a:cubicBezTo>
                    <a:cubicBezTo>
                      <a:pt x="2343" y="6000"/>
                      <a:pt x="2440" y="5963"/>
                      <a:pt x="2550" y="5920"/>
                    </a:cubicBezTo>
                    <a:cubicBezTo>
                      <a:pt x="2636" y="5730"/>
                      <a:pt x="2824" y="5638"/>
                      <a:pt x="3022" y="5565"/>
                    </a:cubicBezTo>
                    <a:cubicBezTo>
                      <a:pt x="3034" y="5497"/>
                      <a:pt x="3046" y="5432"/>
                      <a:pt x="3056" y="5367"/>
                    </a:cubicBezTo>
                    <a:cubicBezTo>
                      <a:pt x="3144" y="5362"/>
                      <a:pt x="3220" y="5357"/>
                      <a:pt x="3319" y="5351"/>
                    </a:cubicBezTo>
                    <a:cubicBezTo>
                      <a:pt x="3271" y="5292"/>
                      <a:pt x="3243" y="5260"/>
                      <a:pt x="3219" y="5231"/>
                    </a:cubicBezTo>
                    <a:cubicBezTo>
                      <a:pt x="3269" y="5080"/>
                      <a:pt x="3355" y="4995"/>
                      <a:pt x="3521" y="5038"/>
                    </a:cubicBezTo>
                    <a:cubicBezTo>
                      <a:pt x="3566" y="4768"/>
                      <a:pt x="3730" y="4695"/>
                      <a:pt x="4001" y="4766"/>
                    </a:cubicBezTo>
                    <a:cubicBezTo>
                      <a:pt x="3963" y="4680"/>
                      <a:pt x="3939" y="4630"/>
                      <a:pt x="3921" y="4590"/>
                    </a:cubicBezTo>
                    <a:cubicBezTo>
                      <a:pt x="3990" y="4518"/>
                      <a:pt x="4048" y="4456"/>
                      <a:pt x="4109" y="4395"/>
                    </a:cubicBezTo>
                    <a:cubicBezTo>
                      <a:pt x="4142" y="4432"/>
                      <a:pt x="4168" y="4461"/>
                      <a:pt x="4214" y="4512"/>
                    </a:cubicBezTo>
                    <a:cubicBezTo>
                      <a:pt x="4227" y="4401"/>
                      <a:pt x="4235" y="4322"/>
                      <a:pt x="4244" y="4239"/>
                    </a:cubicBezTo>
                    <a:cubicBezTo>
                      <a:pt x="4379" y="4213"/>
                      <a:pt x="4507" y="4187"/>
                      <a:pt x="4637" y="4162"/>
                    </a:cubicBezTo>
                    <a:cubicBezTo>
                      <a:pt x="4631" y="4112"/>
                      <a:pt x="4623" y="4059"/>
                      <a:pt x="4618" y="4020"/>
                    </a:cubicBezTo>
                    <a:cubicBezTo>
                      <a:pt x="4714" y="3990"/>
                      <a:pt x="4832" y="3989"/>
                      <a:pt x="4860" y="3938"/>
                    </a:cubicBezTo>
                    <a:cubicBezTo>
                      <a:pt x="4920" y="3834"/>
                      <a:pt x="5019" y="3882"/>
                      <a:pt x="5078" y="3829"/>
                    </a:cubicBezTo>
                    <a:cubicBezTo>
                      <a:pt x="5179" y="3651"/>
                      <a:pt x="5385" y="3584"/>
                      <a:pt x="5519" y="3431"/>
                    </a:cubicBezTo>
                    <a:cubicBezTo>
                      <a:pt x="5465" y="3374"/>
                      <a:pt x="5417" y="3323"/>
                      <a:pt x="5355" y="3255"/>
                    </a:cubicBezTo>
                    <a:cubicBezTo>
                      <a:pt x="5542" y="3225"/>
                      <a:pt x="5660" y="3293"/>
                      <a:pt x="5749" y="3405"/>
                    </a:cubicBezTo>
                    <a:cubicBezTo>
                      <a:pt x="5908" y="3349"/>
                      <a:pt x="5915" y="3251"/>
                      <a:pt x="5854" y="3132"/>
                    </a:cubicBezTo>
                    <a:cubicBezTo>
                      <a:pt x="5793" y="3132"/>
                      <a:pt x="5724" y="3167"/>
                      <a:pt x="5671" y="3065"/>
                    </a:cubicBezTo>
                    <a:cubicBezTo>
                      <a:pt x="5738" y="3052"/>
                      <a:pt x="5791" y="3043"/>
                      <a:pt x="5843" y="3032"/>
                    </a:cubicBezTo>
                    <a:lnTo>
                      <a:pt x="5843" y="2802"/>
                    </a:lnTo>
                    <a:cubicBezTo>
                      <a:pt x="5981" y="2913"/>
                      <a:pt x="5976" y="2947"/>
                      <a:pt x="5835" y="3026"/>
                    </a:cubicBezTo>
                    <a:lnTo>
                      <a:pt x="5847" y="3140"/>
                    </a:lnTo>
                    <a:cubicBezTo>
                      <a:pt x="5949" y="3137"/>
                      <a:pt x="6048" y="3126"/>
                      <a:pt x="6088" y="3016"/>
                    </a:cubicBezTo>
                    <a:cubicBezTo>
                      <a:pt x="6157" y="3043"/>
                      <a:pt x="6218" y="3067"/>
                      <a:pt x="6281" y="3091"/>
                    </a:cubicBezTo>
                    <a:cubicBezTo>
                      <a:pt x="6287" y="3079"/>
                      <a:pt x="6292" y="3068"/>
                      <a:pt x="6299" y="3056"/>
                    </a:cubicBezTo>
                    <a:cubicBezTo>
                      <a:pt x="6255" y="3002"/>
                      <a:pt x="6210" y="2948"/>
                      <a:pt x="6135" y="2856"/>
                    </a:cubicBezTo>
                    <a:cubicBezTo>
                      <a:pt x="6408" y="2924"/>
                      <a:pt x="6495" y="2802"/>
                      <a:pt x="6522" y="2599"/>
                    </a:cubicBezTo>
                    <a:cubicBezTo>
                      <a:pt x="6527" y="2559"/>
                      <a:pt x="6572" y="2525"/>
                      <a:pt x="6603" y="2480"/>
                    </a:cubicBezTo>
                    <a:cubicBezTo>
                      <a:pt x="6724" y="2530"/>
                      <a:pt x="6835" y="2533"/>
                      <a:pt x="6919" y="2416"/>
                    </a:cubicBezTo>
                    <a:cubicBezTo>
                      <a:pt x="6861" y="2275"/>
                      <a:pt x="6728" y="2299"/>
                      <a:pt x="6614" y="2256"/>
                    </a:cubicBezTo>
                    <a:cubicBezTo>
                      <a:pt x="6726" y="2228"/>
                      <a:pt x="6820" y="2205"/>
                      <a:pt x="6950" y="2173"/>
                    </a:cubicBezTo>
                    <a:cubicBezTo>
                      <a:pt x="7011" y="2189"/>
                      <a:pt x="7098" y="2308"/>
                      <a:pt x="7230" y="2213"/>
                    </a:cubicBezTo>
                    <a:cubicBezTo>
                      <a:pt x="7219" y="2165"/>
                      <a:pt x="7207" y="2115"/>
                      <a:pt x="7192" y="2051"/>
                    </a:cubicBezTo>
                    <a:cubicBezTo>
                      <a:pt x="7298" y="1974"/>
                      <a:pt x="7407" y="1896"/>
                      <a:pt x="7530" y="1808"/>
                    </a:cubicBezTo>
                    <a:cubicBezTo>
                      <a:pt x="7535" y="1778"/>
                      <a:pt x="7544" y="1729"/>
                      <a:pt x="7552" y="1687"/>
                    </a:cubicBezTo>
                    <a:cubicBezTo>
                      <a:pt x="7666" y="1648"/>
                      <a:pt x="7763" y="1614"/>
                      <a:pt x="7849" y="1585"/>
                    </a:cubicBezTo>
                    <a:cubicBezTo>
                      <a:pt x="7849" y="1486"/>
                      <a:pt x="7850" y="1407"/>
                      <a:pt x="7850" y="1330"/>
                    </a:cubicBezTo>
                    <a:cubicBezTo>
                      <a:pt x="7975" y="1290"/>
                      <a:pt x="8140" y="1448"/>
                      <a:pt x="8261" y="1254"/>
                    </a:cubicBezTo>
                    <a:cubicBezTo>
                      <a:pt x="8169" y="1205"/>
                      <a:pt x="8093" y="1165"/>
                      <a:pt x="8015" y="1124"/>
                    </a:cubicBezTo>
                    <a:cubicBezTo>
                      <a:pt x="8093" y="1054"/>
                      <a:pt x="8159" y="995"/>
                      <a:pt x="8226" y="936"/>
                    </a:cubicBezTo>
                    <a:cubicBezTo>
                      <a:pt x="8317" y="1017"/>
                      <a:pt x="8412" y="1088"/>
                      <a:pt x="8563" y="1072"/>
                    </a:cubicBezTo>
                    <a:cubicBezTo>
                      <a:pt x="8461" y="880"/>
                      <a:pt x="8458" y="637"/>
                      <a:pt x="8200" y="584"/>
                    </a:cubicBezTo>
                    <a:cubicBezTo>
                      <a:pt x="8211" y="531"/>
                      <a:pt x="8235" y="484"/>
                      <a:pt x="8225" y="444"/>
                    </a:cubicBezTo>
                    <a:cubicBezTo>
                      <a:pt x="8215" y="400"/>
                      <a:pt x="8176" y="363"/>
                      <a:pt x="8148" y="321"/>
                    </a:cubicBezTo>
                    <a:cubicBezTo>
                      <a:pt x="8241" y="269"/>
                      <a:pt x="8275" y="215"/>
                      <a:pt x="8200" y="139"/>
                    </a:cubicBezTo>
                    <a:cubicBezTo>
                      <a:pt x="8007" y="217"/>
                      <a:pt x="7888" y="207"/>
                      <a:pt x="7697" y="85"/>
                    </a:cubicBezTo>
                    <a:cubicBezTo>
                      <a:pt x="7604" y="26"/>
                      <a:pt x="7499" y="0"/>
                      <a:pt x="7422" y="77"/>
                    </a:cubicBezTo>
                    <a:cubicBezTo>
                      <a:pt x="7315" y="183"/>
                      <a:pt x="7213" y="173"/>
                      <a:pt x="7096" y="118"/>
                    </a:cubicBezTo>
                    <a:cubicBezTo>
                      <a:pt x="7085" y="113"/>
                      <a:pt x="7068" y="124"/>
                      <a:pt x="7057" y="126"/>
                    </a:cubicBezTo>
                    <a:cubicBezTo>
                      <a:pt x="7057" y="181"/>
                      <a:pt x="7057" y="233"/>
                      <a:pt x="7056" y="319"/>
                    </a:cubicBezTo>
                    <a:cubicBezTo>
                      <a:pt x="6989" y="272"/>
                      <a:pt x="6953" y="231"/>
                      <a:pt x="6908" y="219"/>
                    </a:cubicBezTo>
                    <a:cubicBezTo>
                      <a:pt x="6872" y="210"/>
                      <a:pt x="6813" y="222"/>
                      <a:pt x="6788" y="248"/>
                    </a:cubicBezTo>
                    <a:cubicBezTo>
                      <a:pt x="6768" y="269"/>
                      <a:pt x="6783" y="324"/>
                      <a:pt x="6783" y="360"/>
                    </a:cubicBezTo>
                    <a:cubicBezTo>
                      <a:pt x="6735" y="355"/>
                      <a:pt x="6677" y="347"/>
                      <a:pt x="6587" y="337"/>
                    </a:cubicBezTo>
                    <a:cubicBezTo>
                      <a:pt x="6626" y="420"/>
                      <a:pt x="6648" y="465"/>
                      <a:pt x="6671" y="512"/>
                    </a:cubicBezTo>
                    <a:cubicBezTo>
                      <a:pt x="6661" y="522"/>
                      <a:pt x="6652" y="535"/>
                      <a:pt x="6641" y="545"/>
                    </a:cubicBezTo>
                    <a:cubicBezTo>
                      <a:pt x="6575" y="514"/>
                      <a:pt x="6508" y="481"/>
                      <a:pt x="6449" y="454"/>
                    </a:cubicBezTo>
                    <a:cubicBezTo>
                      <a:pt x="6420" y="571"/>
                      <a:pt x="6391" y="686"/>
                      <a:pt x="6363" y="801"/>
                    </a:cubicBezTo>
                    <a:cubicBezTo>
                      <a:pt x="6438" y="801"/>
                      <a:pt x="6512" y="803"/>
                      <a:pt x="6561" y="722"/>
                    </a:cubicBezTo>
                    <a:close/>
                    <a:moveTo>
                      <a:pt x="484" y="6157"/>
                    </a:moveTo>
                    <a:cubicBezTo>
                      <a:pt x="457" y="6160"/>
                      <a:pt x="415" y="6168"/>
                      <a:pt x="374" y="6173"/>
                    </a:cubicBezTo>
                    <a:cubicBezTo>
                      <a:pt x="452" y="6080"/>
                      <a:pt x="544" y="6043"/>
                      <a:pt x="667" y="6073"/>
                    </a:cubicBezTo>
                    <a:cubicBezTo>
                      <a:pt x="665" y="6114"/>
                      <a:pt x="653" y="6154"/>
                      <a:pt x="661" y="6190"/>
                    </a:cubicBezTo>
                    <a:cubicBezTo>
                      <a:pt x="670" y="6230"/>
                      <a:pt x="696" y="6265"/>
                      <a:pt x="716" y="6302"/>
                    </a:cubicBezTo>
                    <a:cubicBezTo>
                      <a:pt x="697" y="6313"/>
                      <a:pt x="681" y="6326"/>
                      <a:pt x="662" y="6339"/>
                    </a:cubicBezTo>
                    <a:cubicBezTo>
                      <a:pt x="602" y="6279"/>
                      <a:pt x="546" y="6221"/>
                      <a:pt x="484" y="6157"/>
                    </a:cubicBezTo>
                    <a:close/>
                    <a:moveTo>
                      <a:pt x="6002" y="1741"/>
                    </a:moveTo>
                    <a:cubicBezTo>
                      <a:pt x="6014" y="1683"/>
                      <a:pt x="6026" y="1621"/>
                      <a:pt x="6037" y="1559"/>
                    </a:cubicBezTo>
                    <a:cubicBezTo>
                      <a:pt x="6098" y="1552"/>
                      <a:pt x="6155" y="1546"/>
                      <a:pt x="6254" y="1533"/>
                    </a:cubicBezTo>
                    <a:cubicBezTo>
                      <a:pt x="6203" y="1589"/>
                      <a:pt x="6178" y="1618"/>
                      <a:pt x="6148" y="1650"/>
                    </a:cubicBezTo>
                    <a:cubicBezTo>
                      <a:pt x="6158" y="1697"/>
                      <a:pt x="6173" y="1754"/>
                      <a:pt x="6187" y="1812"/>
                    </a:cubicBezTo>
                    <a:cubicBezTo>
                      <a:pt x="6167" y="1822"/>
                      <a:pt x="6148" y="1829"/>
                      <a:pt x="6129" y="1838"/>
                    </a:cubicBezTo>
                    <a:cubicBezTo>
                      <a:pt x="6089" y="1808"/>
                      <a:pt x="6051" y="1778"/>
                      <a:pt x="6002" y="1741"/>
                    </a:cubicBezTo>
                    <a:close/>
                    <a:moveTo>
                      <a:pt x="1119" y="6302"/>
                    </a:moveTo>
                    <a:cubicBezTo>
                      <a:pt x="1217" y="6210"/>
                      <a:pt x="1275" y="6272"/>
                      <a:pt x="1331" y="6382"/>
                    </a:cubicBezTo>
                    <a:cubicBezTo>
                      <a:pt x="1280" y="6408"/>
                      <a:pt x="1235" y="6432"/>
                      <a:pt x="1192" y="6455"/>
                    </a:cubicBezTo>
                    <a:cubicBezTo>
                      <a:pt x="1164" y="6396"/>
                      <a:pt x="1143" y="6351"/>
                      <a:pt x="1119" y="6302"/>
                    </a:cubicBezTo>
                    <a:close/>
                    <a:moveTo>
                      <a:pt x="3772" y="4244"/>
                    </a:moveTo>
                    <a:cubicBezTo>
                      <a:pt x="3780" y="4341"/>
                      <a:pt x="3756" y="4367"/>
                      <a:pt x="3672" y="4331"/>
                    </a:cubicBezTo>
                    <a:cubicBezTo>
                      <a:pt x="3558" y="4283"/>
                      <a:pt x="3556" y="4287"/>
                      <a:pt x="3623" y="4074"/>
                    </a:cubicBezTo>
                    <a:cubicBezTo>
                      <a:pt x="3639" y="4198"/>
                      <a:pt x="3644" y="4302"/>
                      <a:pt x="3772" y="4244"/>
                    </a:cubicBezTo>
                    <a:close/>
                    <a:moveTo>
                      <a:pt x="6832" y="1776"/>
                    </a:moveTo>
                    <a:cubicBezTo>
                      <a:pt x="6750" y="1580"/>
                      <a:pt x="6750" y="1580"/>
                      <a:pt x="6958" y="1596"/>
                    </a:cubicBezTo>
                    <a:cubicBezTo>
                      <a:pt x="6908" y="1665"/>
                      <a:pt x="6876" y="1712"/>
                      <a:pt x="6832" y="1776"/>
                    </a:cubicBezTo>
                    <a:close/>
                    <a:moveTo>
                      <a:pt x="5238" y="2308"/>
                    </a:moveTo>
                    <a:cubicBezTo>
                      <a:pt x="5214" y="2463"/>
                      <a:pt x="5214" y="2463"/>
                      <a:pt x="4998" y="2413"/>
                    </a:cubicBezTo>
                    <a:cubicBezTo>
                      <a:pt x="5078" y="2379"/>
                      <a:pt x="5158" y="2344"/>
                      <a:pt x="5238" y="2308"/>
                    </a:cubicBezTo>
                    <a:close/>
                    <a:moveTo>
                      <a:pt x="4828" y="2829"/>
                    </a:moveTo>
                    <a:cubicBezTo>
                      <a:pt x="4676" y="2763"/>
                      <a:pt x="4676" y="2739"/>
                      <a:pt x="4842" y="2596"/>
                    </a:cubicBezTo>
                    <a:cubicBezTo>
                      <a:pt x="4838" y="2683"/>
                      <a:pt x="4833" y="2756"/>
                      <a:pt x="4828" y="2829"/>
                    </a:cubicBezTo>
                    <a:close/>
                    <a:moveTo>
                      <a:pt x="2374" y="4667"/>
                    </a:moveTo>
                    <a:cubicBezTo>
                      <a:pt x="2285" y="4683"/>
                      <a:pt x="2202" y="4697"/>
                      <a:pt x="2109" y="4714"/>
                    </a:cubicBezTo>
                    <a:cubicBezTo>
                      <a:pt x="2281" y="4569"/>
                      <a:pt x="2281" y="4569"/>
                      <a:pt x="2374" y="4667"/>
                    </a:cubicBezTo>
                    <a:close/>
                    <a:moveTo>
                      <a:pt x="5902" y="2548"/>
                    </a:moveTo>
                    <a:cubicBezTo>
                      <a:pt x="5846" y="2617"/>
                      <a:pt x="5786" y="2600"/>
                      <a:pt x="5734" y="2518"/>
                    </a:cubicBezTo>
                    <a:cubicBezTo>
                      <a:pt x="5761" y="2480"/>
                      <a:pt x="5791" y="2440"/>
                      <a:pt x="5825" y="2393"/>
                    </a:cubicBezTo>
                    <a:cubicBezTo>
                      <a:pt x="5910" y="2440"/>
                      <a:pt x="5950" y="2488"/>
                      <a:pt x="5902" y="2548"/>
                    </a:cubicBezTo>
                    <a:close/>
                    <a:moveTo>
                      <a:pt x="935" y="6600"/>
                    </a:moveTo>
                    <a:cubicBezTo>
                      <a:pt x="935" y="6540"/>
                      <a:pt x="935" y="6492"/>
                      <a:pt x="936" y="6399"/>
                    </a:cubicBezTo>
                    <a:cubicBezTo>
                      <a:pt x="1011" y="6470"/>
                      <a:pt x="1060" y="6516"/>
                      <a:pt x="1139" y="6590"/>
                    </a:cubicBezTo>
                    <a:cubicBezTo>
                      <a:pt x="1046" y="6594"/>
                      <a:pt x="995" y="6596"/>
                      <a:pt x="935" y="6600"/>
                    </a:cubicBezTo>
                    <a:close/>
                    <a:moveTo>
                      <a:pt x="7254" y="1259"/>
                    </a:moveTo>
                    <a:cubicBezTo>
                      <a:pt x="7261" y="1397"/>
                      <a:pt x="7261" y="1397"/>
                      <a:pt x="7103" y="1433"/>
                    </a:cubicBezTo>
                    <a:cubicBezTo>
                      <a:pt x="7162" y="1364"/>
                      <a:pt x="7202" y="1318"/>
                      <a:pt x="7254" y="1259"/>
                    </a:cubicBezTo>
                    <a:close/>
                    <a:moveTo>
                      <a:pt x="5406" y="2757"/>
                    </a:moveTo>
                    <a:cubicBezTo>
                      <a:pt x="5418" y="2752"/>
                      <a:pt x="5454" y="2767"/>
                      <a:pt x="5460" y="2781"/>
                    </a:cubicBezTo>
                    <a:cubicBezTo>
                      <a:pt x="5499" y="2863"/>
                      <a:pt x="5443" y="2888"/>
                      <a:pt x="5377" y="2906"/>
                    </a:cubicBezTo>
                    <a:cubicBezTo>
                      <a:pt x="5349" y="2848"/>
                      <a:pt x="5324" y="2791"/>
                      <a:pt x="5406" y="2757"/>
                    </a:cubicBezTo>
                    <a:close/>
                    <a:moveTo>
                      <a:pt x="5645" y="2239"/>
                    </a:moveTo>
                    <a:cubicBezTo>
                      <a:pt x="5528" y="2208"/>
                      <a:pt x="5460" y="2189"/>
                      <a:pt x="5394" y="2172"/>
                    </a:cubicBezTo>
                    <a:cubicBezTo>
                      <a:pt x="5524" y="2021"/>
                      <a:pt x="5556" y="2129"/>
                      <a:pt x="5645" y="2239"/>
                    </a:cubicBezTo>
                    <a:close/>
                    <a:moveTo>
                      <a:pt x="3354" y="4525"/>
                    </a:moveTo>
                    <a:cubicBezTo>
                      <a:pt x="3237" y="4408"/>
                      <a:pt x="3237" y="4408"/>
                      <a:pt x="3324" y="4257"/>
                    </a:cubicBezTo>
                    <a:cubicBezTo>
                      <a:pt x="3336" y="4360"/>
                      <a:pt x="3343" y="4423"/>
                      <a:pt x="3354" y="4525"/>
                    </a:cubicBezTo>
                    <a:close/>
                    <a:moveTo>
                      <a:pt x="713" y="5924"/>
                    </a:moveTo>
                    <a:cubicBezTo>
                      <a:pt x="708" y="5907"/>
                      <a:pt x="701" y="5888"/>
                      <a:pt x="696" y="5872"/>
                    </a:cubicBezTo>
                    <a:cubicBezTo>
                      <a:pt x="747" y="5854"/>
                      <a:pt x="799" y="5834"/>
                      <a:pt x="849" y="5814"/>
                    </a:cubicBezTo>
                    <a:cubicBezTo>
                      <a:pt x="859" y="5835"/>
                      <a:pt x="867" y="5856"/>
                      <a:pt x="875" y="5877"/>
                    </a:cubicBezTo>
                    <a:cubicBezTo>
                      <a:pt x="821" y="5892"/>
                      <a:pt x="768" y="5908"/>
                      <a:pt x="713" y="5924"/>
                    </a:cubicBezTo>
                    <a:close/>
                    <a:moveTo>
                      <a:pt x="2860" y="4062"/>
                    </a:moveTo>
                    <a:cubicBezTo>
                      <a:pt x="2931" y="4098"/>
                      <a:pt x="2912" y="4132"/>
                      <a:pt x="2766" y="4182"/>
                    </a:cubicBezTo>
                    <a:cubicBezTo>
                      <a:pt x="2798" y="4141"/>
                      <a:pt x="2829" y="4100"/>
                      <a:pt x="2860" y="4062"/>
                    </a:cubicBezTo>
                    <a:close/>
                    <a:moveTo>
                      <a:pt x="1459" y="5872"/>
                    </a:moveTo>
                    <a:cubicBezTo>
                      <a:pt x="1461" y="5870"/>
                      <a:pt x="1498" y="5872"/>
                      <a:pt x="1500" y="5876"/>
                    </a:cubicBezTo>
                    <a:cubicBezTo>
                      <a:pt x="1508" y="5914"/>
                      <a:pt x="1510" y="5955"/>
                      <a:pt x="1515" y="5996"/>
                    </a:cubicBezTo>
                    <a:cubicBezTo>
                      <a:pt x="1489" y="5995"/>
                      <a:pt x="1462" y="5995"/>
                      <a:pt x="1436" y="5995"/>
                    </a:cubicBezTo>
                    <a:cubicBezTo>
                      <a:pt x="1442" y="5954"/>
                      <a:pt x="1448" y="5912"/>
                      <a:pt x="1459" y="5872"/>
                    </a:cubicBezTo>
                    <a:close/>
                    <a:moveTo>
                      <a:pt x="6924" y="954"/>
                    </a:moveTo>
                    <a:cubicBezTo>
                      <a:pt x="6934" y="970"/>
                      <a:pt x="6955" y="1001"/>
                      <a:pt x="6953" y="1002"/>
                    </a:cubicBezTo>
                    <a:cubicBezTo>
                      <a:pt x="6924" y="1026"/>
                      <a:pt x="6893" y="1045"/>
                      <a:pt x="6861" y="1066"/>
                    </a:cubicBezTo>
                    <a:cubicBezTo>
                      <a:pt x="6851" y="1049"/>
                      <a:pt x="6839" y="1033"/>
                      <a:pt x="6829" y="1016"/>
                    </a:cubicBezTo>
                    <a:cubicBezTo>
                      <a:pt x="6860" y="995"/>
                      <a:pt x="6892" y="975"/>
                      <a:pt x="6924" y="954"/>
                    </a:cubicBezTo>
                    <a:close/>
                    <a:moveTo>
                      <a:pt x="7492" y="548"/>
                    </a:moveTo>
                    <a:cubicBezTo>
                      <a:pt x="7494" y="548"/>
                      <a:pt x="7470" y="579"/>
                      <a:pt x="7469" y="578"/>
                    </a:cubicBezTo>
                    <a:cubicBezTo>
                      <a:pt x="7433" y="558"/>
                      <a:pt x="7400" y="535"/>
                      <a:pt x="7366" y="514"/>
                    </a:cubicBezTo>
                    <a:cubicBezTo>
                      <a:pt x="7376" y="499"/>
                      <a:pt x="7387" y="485"/>
                      <a:pt x="7398" y="470"/>
                    </a:cubicBezTo>
                    <a:cubicBezTo>
                      <a:pt x="7429" y="495"/>
                      <a:pt x="7462" y="521"/>
                      <a:pt x="7492" y="548"/>
                    </a:cubicBezTo>
                    <a:close/>
                    <a:moveTo>
                      <a:pt x="5802" y="1214"/>
                    </a:moveTo>
                    <a:cubicBezTo>
                      <a:pt x="5821" y="1199"/>
                      <a:pt x="5840" y="1182"/>
                      <a:pt x="5863" y="1171"/>
                    </a:cubicBezTo>
                    <a:cubicBezTo>
                      <a:pt x="5869" y="1168"/>
                      <a:pt x="5895" y="1189"/>
                      <a:pt x="5894" y="1192"/>
                    </a:cubicBezTo>
                    <a:cubicBezTo>
                      <a:pt x="5882" y="1215"/>
                      <a:pt x="5868" y="1236"/>
                      <a:pt x="5849" y="1269"/>
                    </a:cubicBezTo>
                    <a:cubicBezTo>
                      <a:pt x="5827" y="1243"/>
                      <a:pt x="5814" y="1229"/>
                      <a:pt x="5802" y="1214"/>
                    </a:cubicBezTo>
                    <a:close/>
                    <a:moveTo>
                      <a:pt x="2886" y="4710"/>
                    </a:moveTo>
                    <a:cubicBezTo>
                      <a:pt x="2900" y="4724"/>
                      <a:pt x="2927" y="4749"/>
                      <a:pt x="2926" y="4753"/>
                    </a:cubicBezTo>
                    <a:cubicBezTo>
                      <a:pt x="2909" y="4779"/>
                      <a:pt x="2885" y="4799"/>
                      <a:pt x="2864" y="4822"/>
                    </a:cubicBezTo>
                    <a:lnTo>
                      <a:pt x="2828" y="4786"/>
                    </a:lnTo>
                    <a:cubicBezTo>
                      <a:pt x="2847" y="4761"/>
                      <a:pt x="2865" y="4735"/>
                      <a:pt x="2886" y="47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7"/>
              <p:cNvSpPr/>
              <p:nvPr/>
            </p:nvSpPr>
            <p:spPr>
              <a:xfrm>
                <a:off x="6170902" y="5226965"/>
                <a:ext cx="328391" cy="260868"/>
              </a:xfrm>
              <a:custGeom>
                <a:avLst/>
                <a:gdLst/>
                <a:ahLst/>
                <a:cxnLst/>
                <a:rect l="l" t="t" r="r" b="b"/>
                <a:pathLst>
                  <a:path w="7762" h="6166" extrusionOk="0">
                    <a:moveTo>
                      <a:pt x="7326" y="732"/>
                    </a:moveTo>
                    <a:cubicBezTo>
                      <a:pt x="7465" y="547"/>
                      <a:pt x="7604" y="362"/>
                      <a:pt x="7743" y="174"/>
                    </a:cubicBezTo>
                    <a:cubicBezTo>
                      <a:pt x="7684" y="120"/>
                      <a:pt x="7626" y="113"/>
                      <a:pt x="7525" y="183"/>
                    </a:cubicBezTo>
                    <a:cubicBezTo>
                      <a:pt x="7393" y="278"/>
                      <a:pt x="7226" y="326"/>
                      <a:pt x="7044" y="407"/>
                    </a:cubicBezTo>
                    <a:cubicBezTo>
                      <a:pt x="7082" y="242"/>
                      <a:pt x="7339" y="262"/>
                      <a:pt x="7239" y="61"/>
                    </a:cubicBezTo>
                    <a:cubicBezTo>
                      <a:pt x="7183" y="79"/>
                      <a:pt x="7123" y="112"/>
                      <a:pt x="7065" y="115"/>
                    </a:cubicBezTo>
                    <a:cubicBezTo>
                      <a:pt x="6998" y="116"/>
                      <a:pt x="6950" y="0"/>
                      <a:pt x="6857" y="79"/>
                    </a:cubicBezTo>
                    <a:cubicBezTo>
                      <a:pt x="6868" y="137"/>
                      <a:pt x="6879" y="199"/>
                      <a:pt x="6891" y="248"/>
                    </a:cubicBezTo>
                    <a:cubicBezTo>
                      <a:pt x="6654" y="297"/>
                      <a:pt x="6435" y="341"/>
                      <a:pt x="6222" y="384"/>
                    </a:cubicBezTo>
                    <a:cubicBezTo>
                      <a:pt x="6168" y="634"/>
                      <a:pt x="6168" y="634"/>
                      <a:pt x="6058" y="686"/>
                    </a:cubicBezTo>
                    <a:cubicBezTo>
                      <a:pt x="6058" y="625"/>
                      <a:pt x="6059" y="565"/>
                      <a:pt x="6059" y="505"/>
                    </a:cubicBezTo>
                    <a:cubicBezTo>
                      <a:pt x="6059" y="490"/>
                      <a:pt x="6060" y="466"/>
                      <a:pt x="6054" y="461"/>
                    </a:cubicBezTo>
                    <a:cubicBezTo>
                      <a:pt x="6019" y="440"/>
                      <a:pt x="5980" y="417"/>
                      <a:pt x="5943" y="413"/>
                    </a:cubicBezTo>
                    <a:cubicBezTo>
                      <a:pt x="5929" y="412"/>
                      <a:pt x="5903" y="470"/>
                      <a:pt x="5899" y="502"/>
                    </a:cubicBezTo>
                    <a:cubicBezTo>
                      <a:pt x="5897" y="528"/>
                      <a:pt x="5920" y="558"/>
                      <a:pt x="5932" y="586"/>
                    </a:cubicBezTo>
                    <a:cubicBezTo>
                      <a:pt x="5992" y="735"/>
                      <a:pt x="5985" y="753"/>
                      <a:pt x="5844" y="856"/>
                    </a:cubicBezTo>
                    <a:cubicBezTo>
                      <a:pt x="5839" y="788"/>
                      <a:pt x="5833" y="710"/>
                      <a:pt x="5828" y="632"/>
                    </a:cubicBezTo>
                    <a:cubicBezTo>
                      <a:pt x="5720" y="678"/>
                      <a:pt x="5642" y="712"/>
                      <a:pt x="5586" y="736"/>
                    </a:cubicBezTo>
                    <a:cubicBezTo>
                      <a:pt x="5557" y="825"/>
                      <a:pt x="5533" y="898"/>
                      <a:pt x="5511" y="970"/>
                    </a:cubicBezTo>
                    <a:cubicBezTo>
                      <a:pt x="5537" y="990"/>
                      <a:pt x="5578" y="1019"/>
                      <a:pt x="5625" y="1053"/>
                    </a:cubicBezTo>
                    <a:cubicBezTo>
                      <a:pt x="5574" y="1087"/>
                      <a:pt x="5536" y="1111"/>
                      <a:pt x="5484" y="1146"/>
                    </a:cubicBezTo>
                    <a:cubicBezTo>
                      <a:pt x="5429" y="1066"/>
                      <a:pt x="5380" y="993"/>
                      <a:pt x="5323" y="910"/>
                    </a:cubicBezTo>
                    <a:cubicBezTo>
                      <a:pt x="5294" y="1033"/>
                      <a:pt x="5271" y="1137"/>
                      <a:pt x="5247" y="1238"/>
                    </a:cubicBezTo>
                    <a:cubicBezTo>
                      <a:pt x="5033" y="1220"/>
                      <a:pt x="5033" y="1220"/>
                      <a:pt x="4953" y="1455"/>
                    </a:cubicBezTo>
                    <a:cubicBezTo>
                      <a:pt x="4883" y="1464"/>
                      <a:pt x="4812" y="1471"/>
                      <a:pt x="4745" y="1480"/>
                    </a:cubicBezTo>
                    <a:cubicBezTo>
                      <a:pt x="4729" y="1548"/>
                      <a:pt x="4715" y="1605"/>
                      <a:pt x="4703" y="1662"/>
                    </a:cubicBezTo>
                    <a:cubicBezTo>
                      <a:pt x="4419" y="1633"/>
                      <a:pt x="4230" y="1819"/>
                      <a:pt x="3944" y="1902"/>
                    </a:cubicBezTo>
                    <a:cubicBezTo>
                      <a:pt x="4052" y="1945"/>
                      <a:pt x="4102" y="1967"/>
                      <a:pt x="4157" y="1991"/>
                    </a:cubicBezTo>
                    <a:cubicBezTo>
                      <a:pt x="4084" y="2144"/>
                      <a:pt x="3971" y="2019"/>
                      <a:pt x="3898" y="2076"/>
                    </a:cubicBezTo>
                    <a:cubicBezTo>
                      <a:pt x="3809" y="2126"/>
                      <a:pt x="3719" y="2176"/>
                      <a:pt x="3631" y="2226"/>
                    </a:cubicBezTo>
                    <a:cubicBezTo>
                      <a:pt x="3659" y="2264"/>
                      <a:pt x="3688" y="2304"/>
                      <a:pt x="3716" y="2341"/>
                    </a:cubicBezTo>
                    <a:cubicBezTo>
                      <a:pt x="3589" y="2480"/>
                      <a:pt x="3555" y="2298"/>
                      <a:pt x="3466" y="2278"/>
                    </a:cubicBezTo>
                    <a:cubicBezTo>
                      <a:pt x="3466" y="2341"/>
                      <a:pt x="3466" y="2392"/>
                      <a:pt x="3465" y="2446"/>
                    </a:cubicBezTo>
                    <a:cubicBezTo>
                      <a:pt x="3376" y="2504"/>
                      <a:pt x="3279" y="2540"/>
                      <a:pt x="3272" y="2678"/>
                    </a:cubicBezTo>
                    <a:cubicBezTo>
                      <a:pt x="3270" y="2740"/>
                      <a:pt x="3173" y="2798"/>
                      <a:pt x="3120" y="2857"/>
                    </a:cubicBezTo>
                    <a:cubicBezTo>
                      <a:pt x="3034" y="2731"/>
                      <a:pt x="2986" y="2888"/>
                      <a:pt x="2949" y="2876"/>
                    </a:cubicBezTo>
                    <a:cubicBezTo>
                      <a:pt x="2942" y="2976"/>
                      <a:pt x="2935" y="3064"/>
                      <a:pt x="2927" y="3170"/>
                    </a:cubicBezTo>
                    <a:cubicBezTo>
                      <a:pt x="2825" y="3113"/>
                      <a:pt x="2756" y="3075"/>
                      <a:pt x="2674" y="3029"/>
                    </a:cubicBezTo>
                    <a:cubicBezTo>
                      <a:pt x="2698" y="3160"/>
                      <a:pt x="2672" y="3231"/>
                      <a:pt x="2536" y="3218"/>
                    </a:cubicBezTo>
                    <a:cubicBezTo>
                      <a:pt x="2522" y="3180"/>
                      <a:pt x="2507" y="3142"/>
                      <a:pt x="2487" y="3085"/>
                    </a:cubicBezTo>
                    <a:cubicBezTo>
                      <a:pt x="2448" y="3121"/>
                      <a:pt x="2417" y="3149"/>
                      <a:pt x="2382" y="3180"/>
                    </a:cubicBezTo>
                    <a:cubicBezTo>
                      <a:pt x="2435" y="3274"/>
                      <a:pt x="2581" y="3319"/>
                      <a:pt x="2502" y="3447"/>
                    </a:cubicBezTo>
                    <a:cubicBezTo>
                      <a:pt x="2487" y="3473"/>
                      <a:pt x="2424" y="3472"/>
                      <a:pt x="2371" y="3486"/>
                    </a:cubicBezTo>
                    <a:cubicBezTo>
                      <a:pt x="2392" y="3419"/>
                      <a:pt x="2405" y="3378"/>
                      <a:pt x="2416" y="3347"/>
                    </a:cubicBezTo>
                    <a:cubicBezTo>
                      <a:pt x="2354" y="3331"/>
                      <a:pt x="2302" y="3316"/>
                      <a:pt x="2249" y="3305"/>
                    </a:cubicBezTo>
                    <a:cubicBezTo>
                      <a:pt x="2223" y="3300"/>
                      <a:pt x="2174" y="3301"/>
                      <a:pt x="2172" y="3309"/>
                    </a:cubicBezTo>
                    <a:cubicBezTo>
                      <a:pt x="2164" y="3338"/>
                      <a:pt x="2166" y="3374"/>
                      <a:pt x="2174" y="3404"/>
                    </a:cubicBezTo>
                    <a:cubicBezTo>
                      <a:pt x="2181" y="3430"/>
                      <a:pt x="2202" y="3451"/>
                      <a:pt x="2209" y="3463"/>
                    </a:cubicBezTo>
                    <a:cubicBezTo>
                      <a:pt x="2124" y="3628"/>
                      <a:pt x="2006" y="3618"/>
                      <a:pt x="1869" y="3526"/>
                    </a:cubicBezTo>
                    <a:cubicBezTo>
                      <a:pt x="1859" y="3614"/>
                      <a:pt x="1851" y="3677"/>
                      <a:pt x="1844" y="3752"/>
                    </a:cubicBezTo>
                    <a:cubicBezTo>
                      <a:pt x="1759" y="3776"/>
                      <a:pt x="1678" y="3816"/>
                      <a:pt x="1599" y="3817"/>
                    </a:cubicBezTo>
                    <a:cubicBezTo>
                      <a:pt x="1516" y="3817"/>
                      <a:pt x="1516" y="3800"/>
                      <a:pt x="1496" y="3900"/>
                    </a:cubicBezTo>
                    <a:lnTo>
                      <a:pt x="1496" y="3900"/>
                    </a:lnTo>
                    <a:cubicBezTo>
                      <a:pt x="1593" y="3917"/>
                      <a:pt x="1648" y="3964"/>
                      <a:pt x="1629" y="4076"/>
                    </a:cubicBezTo>
                    <a:cubicBezTo>
                      <a:pt x="1457" y="4075"/>
                      <a:pt x="1287" y="4075"/>
                      <a:pt x="1134" y="4075"/>
                    </a:cubicBezTo>
                    <a:cubicBezTo>
                      <a:pt x="1084" y="4109"/>
                      <a:pt x="1037" y="4167"/>
                      <a:pt x="986" y="4171"/>
                    </a:cubicBezTo>
                    <a:cubicBezTo>
                      <a:pt x="887" y="4177"/>
                      <a:pt x="833" y="4222"/>
                      <a:pt x="791" y="4316"/>
                    </a:cubicBezTo>
                    <a:cubicBezTo>
                      <a:pt x="816" y="4359"/>
                      <a:pt x="844" y="4406"/>
                      <a:pt x="890" y="4488"/>
                    </a:cubicBezTo>
                    <a:cubicBezTo>
                      <a:pt x="782" y="4452"/>
                      <a:pt x="708" y="4429"/>
                      <a:pt x="619" y="4399"/>
                    </a:cubicBezTo>
                    <a:cubicBezTo>
                      <a:pt x="610" y="4462"/>
                      <a:pt x="604" y="4509"/>
                      <a:pt x="598" y="4554"/>
                    </a:cubicBezTo>
                    <a:lnTo>
                      <a:pt x="479" y="4554"/>
                    </a:lnTo>
                    <a:cubicBezTo>
                      <a:pt x="463" y="4612"/>
                      <a:pt x="462" y="4674"/>
                      <a:pt x="432" y="4714"/>
                    </a:cubicBezTo>
                    <a:cubicBezTo>
                      <a:pt x="403" y="4753"/>
                      <a:pt x="344" y="4771"/>
                      <a:pt x="301" y="4799"/>
                    </a:cubicBezTo>
                    <a:cubicBezTo>
                      <a:pt x="306" y="4816"/>
                      <a:pt x="309" y="4834"/>
                      <a:pt x="314" y="4851"/>
                    </a:cubicBezTo>
                    <a:cubicBezTo>
                      <a:pt x="391" y="4859"/>
                      <a:pt x="468" y="4865"/>
                      <a:pt x="554" y="4874"/>
                    </a:cubicBezTo>
                    <a:cubicBezTo>
                      <a:pt x="418" y="4909"/>
                      <a:pt x="298" y="4940"/>
                      <a:pt x="165" y="4973"/>
                    </a:cubicBezTo>
                    <a:cubicBezTo>
                      <a:pt x="213" y="5094"/>
                      <a:pt x="282" y="5183"/>
                      <a:pt x="256" y="5280"/>
                    </a:cubicBezTo>
                    <a:cubicBezTo>
                      <a:pt x="191" y="5244"/>
                      <a:pt x="134" y="5186"/>
                      <a:pt x="89" y="5195"/>
                    </a:cubicBezTo>
                    <a:cubicBezTo>
                      <a:pt x="1" y="5213"/>
                      <a:pt x="31" y="5301"/>
                      <a:pt x="35" y="5368"/>
                    </a:cubicBezTo>
                    <a:cubicBezTo>
                      <a:pt x="36" y="5375"/>
                      <a:pt x="37" y="5384"/>
                      <a:pt x="37" y="5391"/>
                    </a:cubicBezTo>
                    <a:cubicBezTo>
                      <a:pt x="63" y="5640"/>
                      <a:pt x="97" y="5662"/>
                      <a:pt x="332" y="5582"/>
                    </a:cubicBezTo>
                    <a:cubicBezTo>
                      <a:pt x="351" y="5575"/>
                      <a:pt x="375" y="5581"/>
                      <a:pt x="406" y="5581"/>
                    </a:cubicBezTo>
                    <a:cubicBezTo>
                      <a:pt x="433" y="5643"/>
                      <a:pt x="459" y="5703"/>
                      <a:pt x="480" y="5751"/>
                    </a:cubicBezTo>
                    <a:cubicBezTo>
                      <a:pt x="433" y="5811"/>
                      <a:pt x="359" y="5886"/>
                      <a:pt x="368" y="5900"/>
                    </a:cubicBezTo>
                    <a:cubicBezTo>
                      <a:pt x="462" y="6021"/>
                      <a:pt x="319" y="6039"/>
                      <a:pt x="264" y="6096"/>
                    </a:cubicBezTo>
                    <a:cubicBezTo>
                      <a:pt x="563" y="6165"/>
                      <a:pt x="562" y="6164"/>
                      <a:pt x="678" y="5896"/>
                    </a:cubicBezTo>
                    <a:cubicBezTo>
                      <a:pt x="709" y="5826"/>
                      <a:pt x="764" y="5828"/>
                      <a:pt x="829" y="5860"/>
                    </a:cubicBezTo>
                    <a:cubicBezTo>
                      <a:pt x="759" y="5966"/>
                      <a:pt x="793" y="6036"/>
                      <a:pt x="902" y="6067"/>
                    </a:cubicBezTo>
                    <a:cubicBezTo>
                      <a:pt x="988" y="6092"/>
                      <a:pt x="1079" y="6104"/>
                      <a:pt x="1171" y="6123"/>
                    </a:cubicBezTo>
                    <a:cubicBezTo>
                      <a:pt x="1287" y="6011"/>
                      <a:pt x="1402" y="5904"/>
                      <a:pt x="1580" y="5909"/>
                    </a:cubicBezTo>
                    <a:cubicBezTo>
                      <a:pt x="1619" y="5910"/>
                      <a:pt x="1693" y="5867"/>
                      <a:pt x="1692" y="5846"/>
                    </a:cubicBezTo>
                    <a:cubicBezTo>
                      <a:pt x="1689" y="5697"/>
                      <a:pt x="1849" y="5674"/>
                      <a:pt x="1880" y="5557"/>
                    </a:cubicBezTo>
                    <a:cubicBezTo>
                      <a:pt x="2037" y="5577"/>
                      <a:pt x="2208" y="5643"/>
                      <a:pt x="2234" y="5400"/>
                    </a:cubicBezTo>
                    <a:cubicBezTo>
                      <a:pt x="2236" y="5385"/>
                      <a:pt x="2270" y="5373"/>
                      <a:pt x="2282" y="5357"/>
                    </a:cubicBezTo>
                    <a:cubicBezTo>
                      <a:pt x="2374" y="5242"/>
                      <a:pt x="2502" y="5224"/>
                      <a:pt x="2630" y="5230"/>
                    </a:cubicBezTo>
                    <a:cubicBezTo>
                      <a:pt x="2643" y="5206"/>
                      <a:pt x="2650" y="5191"/>
                      <a:pt x="2656" y="5177"/>
                    </a:cubicBezTo>
                    <a:cubicBezTo>
                      <a:pt x="2708" y="5072"/>
                      <a:pt x="2693" y="4906"/>
                      <a:pt x="2890" y="4933"/>
                    </a:cubicBezTo>
                    <a:cubicBezTo>
                      <a:pt x="2903" y="4935"/>
                      <a:pt x="2927" y="4862"/>
                      <a:pt x="2949" y="4825"/>
                    </a:cubicBezTo>
                    <a:cubicBezTo>
                      <a:pt x="2959" y="4808"/>
                      <a:pt x="2973" y="4794"/>
                      <a:pt x="2985" y="4780"/>
                    </a:cubicBezTo>
                    <a:cubicBezTo>
                      <a:pt x="3052" y="4811"/>
                      <a:pt x="3111" y="4836"/>
                      <a:pt x="3183" y="4867"/>
                    </a:cubicBezTo>
                    <a:cubicBezTo>
                      <a:pt x="3202" y="4764"/>
                      <a:pt x="3216" y="4680"/>
                      <a:pt x="3231" y="4604"/>
                    </a:cubicBezTo>
                    <a:cubicBezTo>
                      <a:pt x="3302" y="4635"/>
                      <a:pt x="3375" y="4664"/>
                      <a:pt x="3463" y="4700"/>
                    </a:cubicBezTo>
                    <a:cubicBezTo>
                      <a:pt x="3496" y="4575"/>
                      <a:pt x="3500" y="4481"/>
                      <a:pt x="3632" y="4446"/>
                    </a:cubicBezTo>
                    <a:cubicBezTo>
                      <a:pt x="3705" y="4426"/>
                      <a:pt x="3787" y="4315"/>
                      <a:pt x="3661" y="4217"/>
                    </a:cubicBezTo>
                    <a:cubicBezTo>
                      <a:pt x="3645" y="4203"/>
                      <a:pt x="3658" y="4153"/>
                      <a:pt x="3659" y="4078"/>
                    </a:cubicBezTo>
                    <a:cubicBezTo>
                      <a:pt x="3784" y="4208"/>
                      <a:pt x="3869" y="4369"/>
                      <a:pt x="4064" y="4245"/>
                    </a:cubicBezTo>
                    <a:lnTo>
                      <a:pt x="4064" y="4076"/>
                    </a:lnTo>
                    <a:cubicBezTo>
                      <a:pt x="4141" y="4073"/>
                      <a:pt x="4205" y="4071"/>
                      <a:pt x="4273" y="4068"/>
                    </a:cubicBezTo>
                    <a:cubicBezTo>
                      <a:pt x="4287" y="4011"/>
                      <a:pt x="4302" y="3956"/>
                      <a:pt x="4315" y="3895"/>
                    </a:cubicBezTo>
                    <a:cubicBezTo>
                      <a:pt x="4386" y="3920"/>
                      <a:pt x="4442" y="3941"/>
                      <a:pt x="4513" y="3966"/>
                    </a:cubicBezTo>
                    <a:cubicBezTo>
                      <a:pt x="4494" y="3811"/>
                      <a:pt x="4479" y="3681"/>
                      <a:pt x="4461" y="3550"/>
                    </a:cubicBezTo>
                    <a:cubicBezTo>
                      <a:pt x="4520" y="3591"/>
                      <a:pt x="4542" y="3640"/>
                      <a:pt x="4576" y="3677"/>
                    </a:cubicBezTo>
                    <a:cubicBezTo>
                      <a:pt x="4610" y="3714"/>
                      <a:pt x="4656" y="3738"/>
                      <a:pt x="4713" y="3778"/>
                    </a:cubicBezTo>
                    <a:cubicBezTo>
                      <a:pt x="4776" y="3676"/>
                      <a:pt x="4840" y="3571"/>
                      <a:pt x="4913" y="3451"/>
                    </a:cubicBezTo>
                    <a:cubicBezTo>
                      <a:pt x="5146" y="3598"/>
                      <a:pt x="5203" y="3393"/>
                      <a:pt x="5305" y="3289"/>
                    </a:cubicBezTo>
                    <a:cubicBezTo>
                      <a:pt x="5287" y="3226"/>
                      <a:pt x="5273" y="3176"/>
                      <a:pt x="5253" y="3104"/>
                    </a:cubicBezTo>
                    <a:cubicBezTo>
                      <a:pt x="5392" y="3125"/>
                      <a:pt x="5479" y="3252"/>
                      <a:pt x="5612" y="3169"/>
                    </a:cubicBezTo>
                    <a:cubicBezTo>
                      <a:pt x="5584" y="3055"/>
                      <a:pt x="5644" y="2993"/>
                      <a:pt x="5758" y="2987"/>
                    </a:cubicBezTo>
                    <a:cubicBezTo>
                      <a:pt x="5755" y="2932"/>
                      <a:pt x="5752" y="2890"/>
                      <a:pt x="5750" y="2853"/>
                    </a:cubicBezTo>
                    <a:cubicBezTo>
                      <a:pt x="6087" y="2728"/>
                      <a:pt x="6115" y="2737"/>
                      <a:pt x="6092" y="2507"/>
                    </a:cubicBezTo>
                    <a:cubicBezTo>
                      <a:pt x="6158" y="2507"/>
                      <a:pt x="6224" y="2507"/>
                      <a:pt x="6305" y="2508"/>
                    </a:cubicBezTo>
                    <a:cubicBezTo>
                      <a:pt x="6290" y="2457"/>
                      <a:pt x="6277" y="2419"/>
                      <a:pt x="6258" y="2362"/>
                    </a:cubicBezTo>
                    <a:cubicBezTo>
                      <a:pt x="6363" y="2341"/>
                      <a:pt x="6462" y="2322"/>
                      <a:pt x="6569" y="2301"/>
                    </a:cubicBezTo>
                    <a:cubicBezTo>
                      <a:pt x="6549" y="2244"/>
                      <a:pt x="6528" y="2185"/>
                      <a:pt x="6505" y="2119"/>
                    </a:cubicBezTo>
                    <a:cubicBezTo>
                      <a:pt x="6677" y="2118"/>
                      <a:pt x="6673" y="2114"/>
                      <a:pt x="6769" y="1971"/>
                    </a:cubicBezTo>
                    <a:cubicBezTo>
                      <a:pt x="6825" y="1889"/>
                      <a:pt x="6850" y="1776"/>
                      <a:pt x="6976" y="1748"/>
                    </a:cubicBezTo>
                    <a:cubicBezTo>
                      <a:pt x="6998" y="1744"/>
                      <a:pt x="7000" y="1645"/>
                      <a:pt x="7012" y="1591"/>
                    </a:cubicBezTo>
                    <a:cubicBezTo>
                      <a:pt x="7021" y="1546"/>
                      <a:pt x="7032" y="1504"/>
                      <a:pt x="7045" y="1442"/>
                    </a:cubicBezTo>
                    <a:cubicBezTo>
                      <a:pt x="7242" y="1642"/>
                      <a:pt x="7272" y="1644"/>
                      <a:pt x="7391" y="1472"/>
                    </a:cubicBezTo>
                    <a:cubicBezTo>
                      <a:pt x="7289" y="1436"/>
                      <a:pt x="7194" y="1403"/>
                      <a:pt x="7087" y="1363"/>
                    </a:cubicBezTo>
                    <a:cubicBezTo>
                      <a:pt x="7117" y="1270"/>
                      <a:pt x="7143" y="1190"/>
                      <a:pt x="7177" y="1087"/>
                    </a:cubicBezTo>
                    <a:cubicBezTo>
                      <a:pt x="7236" y="1175"/>
                      <a:pt x="7285" y="1249"/>
                      <a:pt x="7330" y="1316"/>
                    </a:cubicBezTo>
                    <a:cubicBezTo>
                      <a:pt x="7405" y="1305"/>
                      <a:pt x="7470" y="1286"/>
                      <a:pt x="7535" y="1289"/>
                    </a:cubicBezTo>
                    <a:cubicBezTo>
                      <a:pt x="7597" y="1291"/>
                      <a:pt x="7659" y="1316"/>
                      <a:pt x="7762" y="1340"/>
                    </a:cubicBezTo>
                    <a:cubicBezTo>
                      <a:pt x="7660" y="1207"/>
                      <a:pt x="7539" y="1135"/>
                      <a:pt x="7608" y="996"/>
                    </a:cubicBezTo>
                    <a:cubicBezTo>
                      <a:pt x="7465" y="932"/>
                      <a:pt x="7339" y="874"/>
                      <a:pt x="7178" y="803"/>
                    </a:cubicBezTo>
                    <a:cubicBezTo>
                      <a:pt x="7247" y="769"/>
                      <a:pt x="7290" y="749"/>
                      <a:pt x="7334" y="728"/>
                    </a:cubicBezTo>
                    <a:close/>
                    <a:moveTo>
                      <a:pt x="4789" y="2344"/>
                    </a:moveTo>
                    <a:cubicBezTo>
                      <a:pt x="4690" y="2397"/>
                      <a:pt x="4602" y="2443"/>
                      <a:pt x="4515" y="2490"/>
                    </a:cubicBezTo>
                    <a:cubicBezTo>
                      <a:pt x="4432" y="2363"/>
                      <a:pt x="4319" y="2608"/>
                      <a:pt x="4229" y="2461"/>
                    </a:cubicBezTo>
                    <a:cubicBezTo>
                      <a:pt x="4382" y="2387"/>
                      <a:pt x="4532" y="2315"/>
                      <a:pt x="4700" y="2233"/>
                    </a:cubicBezTo>
                    <a:cubicBezTo>
                      <a:pt x="4716" y="2254"/>
                      <a:pt x="4747" y="2292"/>
                      <a:pt x="4789" y="2344"/>
                    </a:cubicBezTo>
                    <a:close/>
                    <a:moveTo>
                      <a:pt x="6172" y="922"/>
                    </a:moveTo>
                    <a:cubicBezTo>
                      <a:pt x="6212" y="945"/>
                      <a:pt x="6277" y="983"/>
                      <a:pt x="6347" y="1022"/>
                    </a:cubicBezTo>
                    <a:cubicBezTo>
                      <a:pt x="6267" y="1094"/>
                      <a:pt x="6144" y="1105"/>
                      <a:pt x="6105" y="1225"/>
                    </a:cubicBezTo>
                    <a:cubicBezTo>
                      <a:pt x="6097" y="1250"/>
                      <a:pt x="6014" y="1252"/>
                      <a:pt x="5964" y="1266"/>
                    </a:cubicBezTo>
                    <a:cubicBezTo>
                      <a:pt x="6037" y="1147"/>
                      <a:pt x="6101" y="1039"/>
                      <a:pt x="6172" y="922"/>
                    </a:cubicBezTo>
                    <a:close/>
                    <a:moveTo>
                      <a:pt x="6665" y="1282"/>
                    </a:moveTo>
                    <a:cubicBezTo>
                      <a:pt x="6548" y="1365"/>
                      <a:pt x="6631" y="1620"/>
                      <a:pt x="6350" y="1581"/>
                    </a:cubicBezTo>
                    <a:cubicBezTo>
                      <a:pt x="6433" y="1457"/>
                      <a:pt x="6505" y="1350"/>
                      <a:pt x="6579" y="1239"/>
                    </a:cubicBezTo>
                    <a:cubicBezTo>
                      <a:pt x="6605" y="1252"/>
                      <a:pt x="6631" y="1264"/>
                      <a:pt x="6665" y="1282"/>
                    </a:cubicBezTo>
                    <a:close/>
                    <a:moveTo>
                      <a:pt x="6684" y="849"/>
                    </a:moveTo>
                    <a:cubicBezTo>
                      <a:pt x="6612" y="863"/>
                      <a:pt x="6539" y="877"/>
                      <a:pt x="6451" y="894"/>
                    </a:cubicBezTo>
                    <a:cubicBezTo>
                      <a:pt x="6470" y="816"/>
                      <a:pt x="6487" y="741"/>
                      <a:pt x="6506" y="657"/>
                    </a:cubicBezTo>
                    <a:cubicBezTo>
                      <a:pt x="6568" y="660"/>
                      <a:pt x="6625" y="664"/>
                      <a:pt x="6684" y="668"/>
                    </a:cubicBezTo>
                    <a:close/>
                    <a:moveTo>
                      <a:pt x="5258" y="1850"/>
                    </a:moveTo>
                    <a:cubicBezTo>
                      <a:pt x="5154" y="2082"/>
                      <a:pt x="5154" y="2082"/>
                      <a:pt x="4998" y="2035"/>
                    </a:cubicBezTo>
                    <a:cubicBezTo>
                      <a:pt x="5091" y="1983"/>
                      <a:pt x="5060" y="1757"/>
                      <a:pt x="5258" y="1850"/>
                    </a:cubicBezTo>
                    <a:close/>
                    <a:moveTo>
                      <a:pt x="4904" y="2737"/>
                    </a:moveTo>
                    <a:cubicBezTo>
                      <a:pt x="4906" y="2673"/>
                      <a:pt x="4947" y="2627"/>
                      <a:pt x="5025" y="2642"/>
                    </a:cubicBezTo>
                    <a:cubicBezTo>
                      <a:pt x="5021" y="2709"/>
                      <a:pt x="4996" y="2779"/>
                      <a:pt x="5013" y="2836"/>
                    </a:cubicBezTo>
                    <a:cubicBezTo>
                      <a:pt x="5028" y="2881"/>
                      <a:pt x="5162" y="2860"/>
                      <a:pt x="5100" y="2978"/>
                    </a:cubicBezTo>
                    <a:cubicBezTo>
                      <a:pt x="4991" y="2930"/>
                      <a:pt x="4902" y="2867"/>
                      <a:pt x="4904" y="2737"/>
                    </a:cubicBezTo>
                    <a:close/>
                    <a:moveTo>
                      <a:pt x="4319" y="2592"/>
                    </a:moveTo>
                    <a:cubicBezTo>
                      <a:pt x="4343" y="2587"/>
                      <a:pt x="4383" y="2653"/>
                      <a:pt x="4429" y="2699"/>
                    </a:cubicBezTo>
                    <a:cubicBezTo>
                      <a:pt x="4278" y="2712"/>
                      <a:pt x="4158" y="2725"/>
                      <a:pt x="4038" y="2736"/>
                    </a:cubicBezTo>
                    <a:cubicBezTo>
                      <a:pt x="4034" y="2723"/>
                      <a:pt x="4029" y="2710"/>
                      <a:pt x="4026" y="2699"/>
                    </a:cubicBezTo>
                    <a:cubicBezTo>
                      <a:pt x="4122" y="2660"/>
                      <a:pt x="4219" y="2616"/>
                      <a:pt x="4319" y="2592"/>
                    </a:cubicBezTo>
                    <a:close/>
                    <a:moveTo>
                      <a:pt x="5183" y="2417"/>
                    </a:moveTo>
                    <a:cubicBezTo>
                      <a:pt x="5289" y="2417"/>
                      <a:pt x="5335" y="2457"/>
                      <a:pt x="5328" y="2553"/>
                    </a:cubicBezTo>
                    <a:cubicBezTo>
                      <a:pt x="5319" y="2667"/>
                      <a:pt x="5235" y="2642"/>
                      <a:pt x="5122" y="2654"/>
                    </a:cubicBezTo>
                    <a:cubicBezTo>
                      <a:pt x="5148" y="2551"/>
                      <a:pt x="5166" y="2483"/>
                      <a:pt x="5183" y="2417"/>
                    </a:cubicBezTo>
                    <a:close/>
                    <a:moveTo>
                      <a:pt x="6868" y="519"/>
                    </a:moveTo>
                    <a:cubicBezTo>
                      <a:pt x="6945" y="407"/>
                      <a:pt x="7048" y="425"/>
                      <a:pt x="7177" y="462"/>
                    </a:cubicBezTo>
                    <a:cubicBezTo>
                      <a:pt x="7074" y="534"/>
                      <a:pt x="6990" y="612"/>
                      <a:pt x="6868" y="519"/>
                    </a:cubicBezTo>
                    <a:close/>
                    <a:moveTo>
                      <a:pt x="3360" y="2699"/>
                    </a:moveTo>
                    <a:cubicBezTo>
                      <a:pt x="3505" y="2735"/>
                      <a:pt x="3489" y="2490"/>
                      <a:pt x="3667" y="2553"/>
                    </a:cubicBezTo>
                    <a:cubicBezTo>
                      <a:pt x="3494" y="2759"/>
                      <a:pt x="3494" y="2759"/>
                      <a:pt x="3360" y="2699"/>
                    </a:cubicBezTo>
                    <a:close/>
                    <a:moveTo>
                      <a:pt x="2343" y="4718"/>
                    </a:moveTo>
                    <a:cubicBezTo>
                      <a:pt x="2500" y="4690"/>
                      <a:pt x="2500" y="4690"/>
                      <a:pt x="2470" y="4892"/>
                    </a:cubicBezTo>
                    <a:cubicBezTo>
                      <a:pt x="2429" y="4837"/>
                      <a:pt x="2388" y="4783"/>
                      <a:pt x="2343" y="4718"/>
                    </a:cubicBezTo>
                    <a:close/>
                    <a:moveTo>
                      <a:pt x="3578" y="3325"/>
                    </a:moveTo>
                    <a:cubicBezTo>
                      <a:pt x="3486" y="3218"/>
                      <a:pt x="3486" y="3218"/>
                      <a:pt x="3627" y="3089"/>
                    </a:cubicBezTo>
                    <a:cubicBezTo>
                      <a:pt x="3609" y="3178"/>
                      <a:pt x="3594" y="3243"/>
                      <a:pt x="3578" y="3325"/>
                    </a:cubicBezTo>
                    <a:close/>
                    <a:moveTo>
                      <a:pt x="5637" y="2170"/>
                    </a:moveTo>
                    <a:cubicBezTo>
                      <a:pt x="5630" y="2268"/>
                      <a:pt x="5625" y="2336"/>
                      <a:pt x="5620" y="2403"/>
                    </a:cubicBezTo>
                    <a:lnTo>
                      <a:pt x="5560" y="2399"/>
                    </a:lnTo>
                    <a:cubicBezTo>
                      <a:pt x="5528" y="2326"/>
                      <a:pt x="5512" y="2253"/>
                      <a:pt x="5637" y="2170"/>
                    </a:cubicBezTo>
                    <a:close/>
                    <a:moveTo>
                      <a:pt x="3793" y="3830"/>
                    </a:moveTo>
                    <a:cubicBezTo>
                      <a:pt x="3679" y="3838"/>
                      <a:pt x="3636" y="3795"/>
                      <a:pt x="3661" y="3645"/>
                    </a:cubicBezTo>
                    <a:cubicBezTo>
                      <a:pt x="3723" y="3732"/>
                      <a:pt x="3758" y="3780"/>
                      <a:pt x="3793" y="3830"/>
                    </a:cubicBezTo>
                    <a:close/>
                    <a:moveTo>
                      <a:pt x="5392" y="1733"/>
                    </a:moveTo>
                    <a:cubicBezTo>
                      <a:pt x="5378" y="1571"/>
                      <a:pt x="5486" y="1617"/>
                      <a:pt x="5563" y="1617"/>
                    </a:cubicBezTo>
                    <a:cubicBezTo>
                      <a:pt x="5511" y="1653"/>
                      <a:pt x="5460" y="1688"/>
                      <a:pt x="5392" y="1733"/>
                    </a:cubicBezTo>
                    <a:close/>
                    <a:moveTo>
                      <a:pt x="6125" y="1866"/>
                    </a:moveTo>
                    <a:cubicBezTo>
                      <a:pt x="6109" y="1860"/>
                      <a:pt x="6095" y="1853"/>
                      <a:pt x="6079" y="1846"/>
                    </a:cubicBezTo>
                    <a:cubicBezTo>
                      <a:pt x="6101" y="1779"/>
                      <a:pt x="6122" y="1712"/>
                      <a:pt x="6143" y="1644"/>
                    </a:cubicBezTo>
                    <a:cubicBezTo>
                      <a:pt x="6165" y="1654"/>
                      <a:pt x="6188" y="1663"/>
                      <a:pt x="6211" y="1670"/>
                    </a:cubicBezTo>
                    <a:close/>
                    <a:moveTo>
                      <a:pt x="5904" y="2311"/>
                    </a:moveTo>
                    <a:cubicBezTo>
                      <a:pt x="5882" y="2295"/>
                      <a:pt x="5859" y="2282"/>
                      <a:pt x="5835" y="2266"/>
                    </a:cubicBezTo>
                    <a:cubicBezTo>
                      <a:pt x="5863" y="2238"/>
                      <a:pt x="5891" y="2211"/>
                      <a:pt x="5918" y="2183"/>
                    </a:cubicBezTo>
                    <a:cubicBezTo>
                      <a:pt x="5932" y="2195"/>
                      <a:pt x="5946" y="2210"/>
                      <a:pt x="5960" y="2223"/>
                    </a:cubicBezTo>
                    <a:cubicBezTo>
                      <a:pt x="5943" y="2253"/>
                      <a:pt x="5924" y="2283"/>
                      <a:pt x="5904" y="2311"/>
                    </a:cubicBezTo>
                    <a:close/>
                    <a:moveTo>
                      <a:pt x="6819" y="1167"/>
                    </a:moveTo>
                    <a:cubicBezTo>
                      <a:pt x="6810" y="1019"/>
                      <a:pt x="6900" y="1042"/>
                      <a:pt x="6950" y="1012"/>
                    </a:cubicBezTo>
                    <a:lnTo>
                      <a:pt x="6982" y="1063"/>
                    </a:lnTo>
                    <a:cubicBezTo>
                      <a:pt x="6935" y="1094"/>
                      <a:pt x="6888" y="1123"/>
                      <a:pt x="6819" y="1167"/>
                    </a:cubicBezTo>
                    <a:close/>
                    <a:moveTo>
                      <a:pt x="4393" y="1847"/>
                    </a:moveTo>
                    <a:cubicBezTo>
                      <a:pt x="4355" y="1941"/>
                      <a:pt x="4355" y="1941"/>
                      <a:pt x="4256" y="1887"/>
                    </a:cubicBezTo>
                    <a:cubicBezTo>
                      <a:pt x="4298" y="1876"/>
                      <a:pt x="4340" y="1862"/>
                      <a:pt x="4393" y="1847"/>
                    </a:cubicBezTo>
                    <a:close/>
                    <a:moveTo>
                      <a:pt x="2382" y="3841"/>
                    </a:moveTo>
                    <a:lnTo>
                      <a:pt x="2387" y="3801"/>
                    </a:lnTo>
                    <a:lnTo>
                      <a:pt x="2505" y="3801"/>
                    </a:lnTo>
                    <a:cubicBezTo>
                      <a:pt x="2502" y="3821"/>
                      <a:pt x="2501" y="3841"/>
                      <a:pt x="2499" y="3860"/>
                    </a:cubicBezTo>
                    <a:cubicBezTo>
                      <a:pt x="2460" y="3853"/>
                      <a:pt x="2422" y="3847"/>
                      <a:pt x="2382" y="3841"/>
                    </a:cubicBezTo>
                    <a:close/>
                    <a:moveTo>
                      <a:pt x="4107" y="3769"/>
                    </a:moveTo>
                    <a:cubicBezTo>
                      <a:pt x="4121" y="3765"/>
                      <a:pt x="4136" y="3759"/>
                      <a:pt x="4151" y="3756"/>
                    </a:cubicBezTo>
                    <a:cubicBezTo>
                      <a:pt x="4177" y="3830"/>
                      <a:pt x="4201" y="3903"/>
                      <a:pt x="4227" y="3976"/>
                    </a:cubicBezTo>
                    <a:lnTo>
                      <a:pt x="4177" y="4003"/>
                    </a:lnTo>
                    <a:cubicBezTo>
                      <a:pt x="4153" y="3925"/>
                      <a:pt x="4130" y="3847"/>
                      <a:pt x="4107" y="3769"/>
                    </a:cubicBezTo>
                    <a:close/>
                    <a:moveTo>
                      <a:pt x="559" y="5436"/>
                    </a:moveTo>
                    <a:cubicBezTo>
                      <a:pt x="561" y="5444"/>
                      <a:pt x="561" y="5451"/>
                      <a:pt x="562" y="5459"/>
                    </a:cubicBezTo>
                    <a:lnTo>
                      <a:pt x="402" y="5483"/>
                    </a:lnTo>
                    <a:cubicBezTo>
                      <a:pt x="402" y="5467"/>
                      <a:pt x="401" y="5451"/>
                      <a:pt x="401" y="5436"/>
                    </a:cubicBezTo>
                    <a:close/>
                    <a:moveTo>
                      <a:pt x="5836" y="1379"/>
                    </a:moveTo>
                    <a:cubicBezTo>
                      <a:pt x="5845" y="1376"/>
                      <a:pt x="5876" y="1414"/>
                      <a:pt x="5872" y="1420"/>
                    </a:cubicBezTo>
                    <a:cubicBezTo>
                      <a:pt x="5860" y="1441"/>
                      <a:pt x="5841" y="1461"/>
                      <a:pt x="5820" y="1471"/>
                    </a:cubicBezTo>
                    <a:cubicBezTo>
                      <a:pt x="5814" y="1474"/>
                      <a:pt x="5792" y="1446"/>
                      <a:pt x="5767" y="1424"/>
                    </a:cubicBezTo>
                    <a:cubicBezTo>
                      <a:pt x="5795" y="1405"/>
                      <a:pt x="5815" y="1386"/>
                      <a:pt x="5836" y="1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7"/>
              <p:cNvSpPr/>
              <p:nvPr/>
            </p:nvSpPr>
            <p:spPr>
              <a:xfrm>
                <a:off x="6192564" y="5453740"/>
                <a:ext cx="323399" cy="228207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5394" extrusionOk="0">
                    <a:moveTo>
                      <a:pt x="474" y="4922"/>
                    </a:moveTo>
                    <a:cubicBezTo>
                      <a:pt x="379" y="4864"/>
                      <a:pt x="410" y="4792"/>
                      <a:pt x="452" y="4717"/>
                    </a:cubicBezTo>
                    <a:cubicBezTo>
                      <a:pt x="592" y="4932"/>
                      <a:pt x="592" y="4932"/>
                      <a:pt x="426" y="4988"/>
                    </a:cubicBezTo>
                    <a:cubicBezTo>
                      <a:pt x="461" y="5078"/>
                      <a:pt x="495" y="5171"/>
                      <a:pt x="539" y="5287"/>
                    </a:cubicBezTo>
                    <a:cubicBezTo>
                      <a:pt x="701" y="5356"/>
                      <a:pt x="708" y="5136"/>
                      <a:pt x="817" y="5082"/>
                    </a:cubicBezTo>
                    <a:cubicBezTo>
                      <a:pt x="879" y="5088"/>
                      <a:pt x="940" y="5093"/>
                      <a:pt x="1005" y="5099"/>
                    </a:cubicBezTo>
                    <a:cubicBezTo>
                      <a:pt x="925" y="5161"/>
                      <a:pt x="857" y="5215"/>
                      <a:pt x="787" y="5269"/>
                    </a:cubicBezTo>
                    <a:cubicBezTo>
                      <a:pt x="793" y="5288"/>
                      <a:pt x="800" y="5306"/>
                      <a:pt x="807" y="5326"/>
                    </a:cubicBezTo>
                    <a:cubicBezTo>
                      <a:pt x="879" y="5326"/>
                      <a:pt x="949" y="5326"/>
                      <a:pt x="1021" y="5327"/>
                    </a:cubicBezTo>
                    <a:lnTo>
                      <a:pt x="1011" y="5335"/>
                    </a:lnTo>
                    <a:cubicBezTo>
                      <a:pt x="973" y="5285"/>
                      <a:pt x="957" y="5238"/>
                      <a:pt x="1044" y="5228"/>
                    </a:cubicBezTo>
                    <a:cubicBezTo>
                      <a:pt x="1080" y="5224"/>
                      <a:pt x="1118" y="5234"/>
                      <a:pt x="1156" y="5238"/>
                    </a:cubicBezTo>
                    <a:lnTo>
                      <a:pt x="1146" y="5243"/>
                    </a:lnTo>
                    <a:cubicBezTo>
                      <a:pt x="1287" y="5096"/>
                      <a:pt x="1311" y="5096"/>
                      <a:pt x="1431" y="5245"/>
                    </a:cubicBezTo>
                    <a:lnTo>
                      <a:pt x="1422" y="5240"/>
                    </a:lnTo>
                    <a:cubicBezTo>
                      <a:pt x="1496" y="5184"/>
                      <a:pt x="1564" y="5394"/>
                      <a:pt x="1641" y="5247"/>
                    </a:cubicBezTo>
                    <a:cubicBezTo>
                      <a:pt x="1756" y="5287"/>
                      <a:pt x="1792" y="5187"/>
                      <a:pt x="1861" y="5134"/>
                    </a:cubicBezTo>
                    <a:cubicBezTo>
                      <a:pt x="1932" y="5081"/>
                      <a:pt x="2016" y="5030"/>
                      <a:pt x="2101" y="5018"/>
                    </a:cubicBezTo>
                    <a:cubicBezTo>
                      <a:pt x="2262" y="4993"/>
                      <a:pt x="2372" y="4927"/>
                      <a:pt x="2400" y="4752"/>
                    </a:cubicBezTo>
                    <a:cubicBezTo>
                      <a:pt x="2554" y="4749"/>
                      <a:pt x="2655" y="4598"/>
                      <a:pt x="2856" y="4654"/>
                    </a:cubicBezTo>
                    <a:cubicBezTo>
                      <a:pt x="2746" y="4490"/>
                      <a:pt x="2661" y="4363"/>
                      <a:pt x="2580" y="4244"/>
                    </a:cubicBezTo>
                    <a:cubicBezTo>
                      <a:pt x="2688" y="4195"/>
                      <a:pt x="2724" y="4291"/>
                      <a:pt x="2756" y="4359"/>
                    </a:cubicBezTo>
                    <a:cubicBezTo>
                      <a:pt x="2808" y="4472"/>
                      <a:pt x="2875" y="4504"/>
                      <a:pt x="3000" y="4442"/>
                    </a:cubicBezTo>
                    <a:cubicBezTo>
                      <a:pt x="2969" y="4376"/>
                      <a:pt x="2942" y="4321"/>
                      <a:pt x="2913" y="4263"/>
                    </a:cubicBezTo>
                    <a:cubicBezTo>
                      <a:pt x="2922" y="4251"/>
                      <a:pt x="2929" y="4239"/>
                      <a:pt x="2938" y="4228"/>
                    </a:cubicBezTo>
                    <a:cubicBezTo>
                      <a:pt x="3018" y="4261"/>
                      <a:pt x="3098" y="4296"/>
                      <a:pt x="3168" y="4326"/>
                    </a:cubicBezTo>
                    <a:cubicBezTo>
                      <a:pt x="3219" y="4255"/>
                      <a:pt x="3266" y="4130"/>
                      <a:pt x="3318" y="4129"/>
                    </a:cubicBezTo>
                    <a:cubicBezTo>
                      <a:pt x="3513" y="4120"/>
                      <a:pt x="3612" y="3930"/>
                      <a:pt x="3804" y="3928"/>
                    </a:cubicBezTo>
                    <a:cubicBezTo>
                      <a:pt x="3750" y="3847"/>
                      <a:pt x="3667" y="3797"/>
                      <a:pt x="3720" y="3702"/>
                    </a:cubicBezTo>
                    <a:cubicBezTo>
                      <a:pt x="3812" y="3716"/>
                      <a:pt x="3900" y="3729"/>
                      <a:pt x="3985" y="3742"/>
                    </a:cubicBezTo>
                    <a:cubicBezTo>
                      <a:pt x="4027" y="3677"/>
                      <a:pt x="4063" y="3623"/>
                      <a:pt x="4098" y="3568"/>
                    </a:cubicBezTo>
                    <a:cubicBezTo>
                      <a:pt x="4159" y="3604"/>
                      <a:pt x="4205" y="3633"/>
                      <a:pt x="4275" y="3672"/>
                    </a:cubicBezTo>
                    <a:cubicBezTo>
                      <a:pt x="4275" y="3579"/>
                      <a:pt x="4276" y="3514"/>
                      <a:pt x="4276" y="3453"/>
                    </a:cubicBezTo>
                    <a:cubicBezTo>
                      <a:pt x="4297" y="3440"/>
                      <a:pt x="4310" y="3431"/>
                      <a:pt x="4323" y="3426"/>
                    </a:cubicBezTo>
                    <a:cubicBezTo>
                      <a:pt x="4473" y="3362"/>
                      <a:pt x="4647" y="3328"/>
                      <a:pt x="4766" y="3228"/>
                    </a:cubicBezTo>
                    <a:cubicBezTo>
                      <a:pt x="4859" y="3150"/>
                      <a:pt x="4926" y="3050"/>
                      <a:pt x="5057" y="3041"/>
                    </a:cubicBezTo>
                    <a:cubicBezTo>
                      <a:pt x="5049" y="2975"/>
                      <a:pt x="5046" y="2927"/>
                      <a:pt x="5041" y="2868"/>
                    </a:cubicBezTo>
                    <a:cubicBezTo>
                      <a:pt x="5135" y="2868"/>
                      <a:pt x="5209" y="2868"/>
                      <a:pt x="5296" y="2869"/>
                    </a:cubicBezTo>
                    <a:cubicBezTo>
                      <a:pt x="5322" y="2764"/>
                      <a:pt x="5346" y="2666"/>
                      <a:pt x="5369" y="2580"/>
                    </a:cubicBezTo>
                    <a:cubicBezTo>
                      <a:pt x="5456" y="2525"/>
                      <a:pt x="5541" y="2472"/>
                      <a:pt x="5626" y="2420"/>
                    </a:cubicBezTo>
                    <a:cubicBezTo>
                      <a:pt x="5662" y="2432"/>
                      <a:pt x="5708" y="2447"/>
                      <a:pt x="5791" y="2475"/>
                    </a:cubicBezTo>
                    <a:cubicBezTo>
                      <a:pt x="5747" y="2390"/>
                      <a:pt x="5721" y="2341"/>
                      <a:pt x="5685" y="2272"/>
                    </a:cubicBezTo>
                    <a:cubicBezTo>
                      <a:pt x="5787" y="2254"/>
                      <a:pt x="5875" y="2238"/>
                      <a:pt x="5974" y="2220"/>
                    </a:cubicBezTo>
                    <a:cubicBezTo>
                      <a:pt x="5944" y="2019"/>
                      <a:pt x="6127" y="1988"/>
                      <a:pt x="6237" y="1902"/>
                    </a:cubicBezTo>
                    <a:cubicBezTo>
                      <a:pt x="6360" y="1807"/>
                      <a:pt x="6497" y="1732"/>
                      <a:pt x="6641" y="1638"/>
                    </a:cubicBezTo>
                    <a:cubicBezTo>
                      <a:pt x="6641" y="1611"/>
                      <a:pt x="6641" y="1562"/>
                      <a:pt x="6643" y="1494"/>
                    </a:cubicBezTo>
                    <a:cubicBezTo>
                      <a:pt x="6834" y="1585"/>
                      <a:pt x="6836" y="1449"/>
                      <a:pt x="6845" y="1331"/>
                    </a:cubicBezTo>
                    <a:cubicBezTo>
                      <a:pt x="6934" y="1327"/>
                      <a:pt x="7008" y="1325"/>
                      <a:pt x="7068" y="1322"/>
                    </a:cubicBezTo>
                    <a:cubicBezTo>
                      <a:pt x="7148" y="1256"/>
                      <a:pt x="6985" y="1119"/>
                      <a:pt x="7157" y="1103"/>
                    </a:cubicBezTo>
                    <a:cubicBezTo>
                      <a:pt x="7130" y="1003"/>
                      <a:pt x="7174" y="916"/>
                      <a:pt x="7211" y="829"/>
                    </a:cubicBezTo>
                    <a:cubicBezTo>
                      <a:pt x="7149" y="780"/>
                      <a:pt x="7117" y="725"/>
                      <a:pt x="7156" y="633"/>
                    </a:cubicBezTo>
                    <a:cubicBezTo>
                      <a:pt x="7274" y="684"/>
                      <a:pt x="7234" y="759"/>
                      <a:pt x="7205" y="832"/>
                    </a:cubicBezTo>
                    <a:cubicBezTo>
                      <a:pt x="7256" y="856"/>
                      <a:pt x="7308" y="879"/>
                      <a:pt x="7346" y="898"/>
                    </a:cubicBezTo>
                    <a:cubicBezTo>
                      <a:pt x="7467" y="842"/>
                      <a:pt x="7378" y="717"/>
                      <a:pt x="7466" y="643"/>
                    </a:cubicBezTo>
                    <a:cubicBezTo>
                      <a:pt x="7543" y="579"/>
                      <a:pt x="7584" y="475"/>
                      <a:pt x="7644" y="384"/>
                    </a:cubicBezTo>
                    <a:cubicBezTo>
                      <a:pt x="7501" y="101"/>
                      <a:pt x="7349" y="395"/>
                      <a:pt x="7199" y="369"/>
                    </a:cubicBezTo>
                    <a:cubicBezTo>
                      <a:pt x="7143" y="333"/>
                      <a:pt x="7083" y="296"/>
                      <a:pt x="7022" y="258"/>
                    </a:cubicBezTo>
                    <a:cubicBezTo>
                      <a:pt x="7133" y="238"/>
                      <a:pt x="7240" y="248"/>
                      <a:pt x="7302" y="111"/>
                    </a:cubicBezTo>
                    <a:cubicBezTo>
                      <a:pt x="7178" y="111"/>
                      <a:pt x="7070" y="110"/>
                      <a:pt x="6960" y="110"/>
                    </a:cubicBezTo>
                    <a:cubicBezTo>
                      <a:pt x="6945" y="149"/>
                      <a:pt x="6930" y="185"/>
                      <a:pt x="6914" y="223"/>
                    </a:cubicBezTo>
                    <a:cubicBezTo>
                      <a:pt x="6902" y="223"/>
                      <a:pt x="6888" y="225"/>
                      <a:pt x="6875" y="225"/>
                    </a:cubicBezTo>
                    <a:cubicBezTo>
                      <a:pt x="6860" y="165"/>
                      <a:pt x="6846" y="107"/>
                      <a:pt x="6833" y="49"/>
                    </a:cubicBezTo>
                    <a:cubicBezTo>
                      <a:pt x="6710" y="87"/>
                      <a:pt x="6583" y="129"/>
                      <a:pt x="6453" y="171"/>
                    </a:cubicBezTo>
                    <a:cubicBezTo>
                      <a:pt x="6464" y="132"/>
                      <a:pt x="6476" y="93"/>
                      <a:pt x="6489" y="49"/>
                    </a:cubicBezTo>
                    <a:cubicBezTo>
                      <a:pt x="6422" y="49"/>
                      <a:pt x="6366" y="54"/>
                      <a:pt x="6314" y="46"/>
                    </a:cubicBezTo>
                    <a:cubicBezTo>
                      <a:pt x="6265" y="39"/>
                      <a:pt x="6216" y="19"/>
                      <a:pt x="6158" y="1"/>
                    </a:cubicBezTo>
                    <a:cubicBezTo>
                      <a:pt x="6136" y="43"/>
                      <a:pt x="6114" y="85"/>
                      <a:pt x="6093" y="126"/>
                    </a:cubicBezTo>
                    <a:cubicBezTo>
                      <a:pt x="6032" y="112"/>
                      <a:pt x="5981" y="102"/>
                      <a:pt x="5892" y="84"/>
                    </a:cubicBezTo>
                    <a:cubicBezTo>
                      <a:pt x="5959" y="158"/>
                      <a:pt x="5995" y="199"/>
                      <a:pt x="6031" y="238"/>
                    </a:cubicBezTo>
                    <a:cubicBezTo>
                      <a:pt x="5958" y="301"/>
                      <a:pt x="5896" y="353"/>
                      <a:pt x="5836" y="405"/>
                    </a:cubicBezTo>
                    <a:cubicBezTo>
                      <a:pt x="5762" y="370"/>
                      <a:pt x="5695" y="337"/>
                      <a:pt x="5628" y="305"/>
                    </a:cubicBezTo>
                    <a:cubicBezTo>
                      <a:pt x="5620" y="316"/>
                      <a:pt x="5612" y="327"/>
                      <a:pt x="5605" y="337"/>
                    </a:cubicBezTo>
                    <a:cubicBezTo>
                      <a:pt x="5626" y="377"/>
                      <a:pt x="5647" y="414"/>
                      <a:pt x="5671" y="458"/>
                    </a:cubicBezTo>
                    <a:cubicBezTo>
                      <a:pt x="5516" y="504"/>
                      <a:pt x="5516" y="379"/>
                      <a:pt x="5489" y="310"/>
                    </a:cubicBezTo>
                    <a:cubicBezTo>
                      <a:pt x="5435" y="393"/>
                      <a:pt x="5386" y="467"/>
                      <a:pt x="5336" y="541"/>
                    </a:cubicBezTo>
                    <a:lnTo>
                      <a:pt x="5331" y="535"/>
                    </a:lnTo>
                    <a:cubicBezTo>
                      <a:pt x="5345" y="581"/>
                      <a:pt x="5359" y="627"/>
                      <a:pt x="5376" y="680"/>
                    </a:cubicBezTo>
                    <a:cubicBezTo>
                      <a:pt x="5075" y="670"/>
                      <a:pt x="5075" y="670"/>
                      <a:pt x="5011" y="890"/>
                    </a:cubicBezTo>
                    <a:cubicBezTo>
                      <a:pt x="4947" y="878"/>
                      <a:pt x="4883" y="866"/>
                      <a:pt x="4760" y="841"/>
                    </a:cubicBezTo>
                    <a:cubicBezTo>
                      <a:pt x="4881" y="1006"/>
                      <a:pt x="4678" y="1054"/>
                      <a:pt x="4705" y="1183"/>
                    </a:cubicBezTo>
                    <a:cubicBezTo>
                      <a:pt x="4549" y="1184"/>
                      <a:pt x="4583" y="1395"/>
                      <a:pt x="4448" y="1423"/>
                    </a:cubicBezTo>
                    <a:cubicBezTo>
                      <a:pt x="4374" y="1239"/>
                      <a:pt x="4364" y="1241"/>
                      <a:pt x="4245" y="1367"/>
                    </a:cubicBezTo>
                    <a:cubicBezTo>
                      <a:pt x="4190" y="1425"/>
                      <a:pt x="4084" y="1449"/>
                      <a:pt x="4049" y="1514"/>
                    </a:cubicBezTo>
                    <a:cubicBezTo>
                      <a:pt x="4010" y="1591"/>
                      <a:pt x="4022" y="1695"/>
                      <a:pt x="4010" y="1786"/>
                    </a:cubicBezTo>
                    <a:cubicBezTo>
                      <a:pt x="4006" y="1809"/>
                      <a:pt x="3991" y="1827"/>
                      <a:pt x="3981" y="1847"/>
                    </a:cubicBezTo>
                    <a:cubicBezTo>
                      <a:pt x="3688" y="1869"/>
                      <a:pt x="3664" y="1888"/>
                      <a:pt x="3709" y="2075"/>
                    </a:cubicBezTo>
                    <a:cubicBezTo>
                      <a:pt x="3625" y="2041"/>
                      <a:pt x="3544" y="2008"/>
                      <a:pt x="3442" y="1967"/>
                    </a:cubicBezTo>
                    <a:cubicBezTo>
                      <a:pt x="3459" y="2040"/>
                      <a:pt x="3471" y="2088"/>
                      <a:pt x="3485" y="2145"/>
                    </a:cubicBezTo>
                    <a:cubicBezTo>
                      <a:pt x="3429" y="2171"/>
                      <a:pt x="3376" y="2196"/>
                      <a:pt x="3324" y="2221"/>
                    </a:cubicBezTo>
                    <a:cubicBezTo>
                      <a:pt x="3283" y="2184"/>
                      <a:pt x="3249" y="2149"/>
                      <a:pt x="3182" y="2087"/>
                    </a:cubicBezTo>
                    <a:cubicBezTo>
                      <a:pt x="3216" y="2260"/>
                      <a:pt x="3080" y="2392"/>
                      <a:pt x="3231" y="2545"/>
                    </a:cubicBezTo>
                    <a:cubicBezTo>
                      <a:pt x="3098" y="2528"/>
                      <a:pt x="3033" y="2664"/>
                      <a:pt x="2908" y="2611"/>
                    </a:cubicBezTo>
                    <a:cubicBezTo>
                      <a:pt x="2958" y="2548"/>
                      <a:pt x="2999" y="2497"/>
                      <a:pt x="3048" y="2436"/>
                    </a:cubicBezTo>
                    <a:cubicBezTo>
                      <a:pt x="2974" y="2390"/>
                      <a:pt x="2913" y="2354"/>
                      <a:pt x="2833" y="2305"/>
                    </a:cubicBezTo>
                    <a:cubicBezTo>
                      <a:pt x="2838" y="2424"/>
                      <a:pt x="2905" y="2536"/>
                      <a:pt x="2761" y="2587"/>
                    </a:cubicBezTo>
                    <a:cubicBezTo>
                      <a:pt x="2537" y="2668"/>
                      <a:pt x="2533" y="2679"/>
                      <a:pt x="2526" y="2931"/>
                    </a:cubicBezTo>
                    <a:cubicBezTo>
                      <a:pt x="2457" y="2939"/>
                      <a:pt x="2386" y="2947"/>
                      <a:pt x="2325" y="2955"/>
                    </a:cubicBezTo>
                    <a:cubicBezTo>
                      <a:pt x="2296" y="3019"/>
                      <a:pt x="2271" y="3077"/>
                      <a:pt x="2243" y="3135"/>
                    </a:cubicBezTo>
                    <a:cubicBezTo>
                      <a:pt x="2155" y="3092"/>
                      <a:pt x="2140" y="2961"/>
                      <a:pt x="2037" y="3010"/>
                    </a:cubicBezTo>
                    <a:cubicBezTo>
                      <a:pt x="2016" y="3070"/>
                      <a:pt x="1994" y="3119"/>
                      <a:pt x="1984" y="3171"/>
                    </a:cubicBezTo>
                    <a:cubicBezTo>
                      <a:pt x="1970" y="3233"/>
                      <a:pt x="1967" y="3296"/>
                      <a:pt x="1958" y="3382"/>
                    </a:cubicBezTo>
                    <a:cubicBezTo>
                      <a:pt x="1896" y="3358"/>
                      <a:pt x="1839" y="3337"/>
                      <a:pt x="1777" y="3314"/>
                    </a:cubicBezTo>
                    <a:cubicBezTo>
                      <a:pt x="1809" y="3253"/>
                      <a:pt x="1832" y="3211"/>
                      <a:pt x="1881" y="3118"/>
                    </a:cubicBezTo>
                    <a:cubicBezTo>
                      <a:pt x="1775" y="3161"/>
                      <a:pt x="1718" y="3184"/>
                      <a:pt x="1646" y="3211"/>
                    </a:cubicBezTo>
                    <a:cubicBezTo>
                      <a:pt x="1687" y="3265"/>
                      <a:pt x="1712" y="3301"/>
                      <a:pt x="1736" y="3335"/>
                    </a:cubicBezTo>
                    <a:cubicBezTo>
                      <a:pt x="1634" y="3517"/>
                      <a:pt x="1635" y="3515"/>
                      <a:pt x="1472" y="3426"/>
                    </a:cubicBezTo>
                    <a:cubicBezTo>
                      <a:pt x="1455" y="3416"/>
                      <a:pt x="1412" y="3414"/>
                      <a:pt x="1410" y="3420"/>
                    </a:cubicBezTo>
                    <a:cubicBezTo>
                      <a:pt x="1358" y="3544"/>
                      <a:pt x="1314" y="3400"/>
                      <a:pt x="1245" y="3425"/>
                    </a:cubicBezTo>
                    <a:cubicBezTo>
                      <a:pt x="1215" y="3460"/>
                      <a:pt x="1172" y="3510"/>
                      <a:pt x="1127" y="3564"/>
                    </a:cubicBezTo>
                    <a:cubicBezTo>
                      <a:pt x="1166" y="3592"/>
                      <a:pt x="1202" y="3617"/>
                      <a:pt x="1230" y="3638"/>
                    </a:cubicBezTo>
                    <a:cubicBezTo>
                      <a:pt x="1137" y="3755"/>
                      <a:pt x="1051" y="3863"/>
                      <a:pt x="972" y="3963"/>
                    </a:cubicBezTo>
                    <a:cubicBezTo>
                      <a:pt x="840" y="3883"/>
                      <a:pt x="781" y="3764"/>
                      <a:pt x="657" y="3825"/>
                    </a:cubicBezTo>
                    <a:cubicBezTo>
                      <a:pt x="614" y="3957"/>
                      <a:pt x="573" y="4083"/>
                      <a:pt x="524" y="4236"/>
                    </a:cubicBezTo>
                    <a:cubicBezTo>
                      <a:pt x="468" y="4258"/>
                      <a:pt x="386" y="4291"/>
                      <a:pt x="327" y="4314"/>
                    </a:cubicBezTo>
                    <a:cubicBezTo>
                      <a:pt x="291" y="4259"/>
                      <a:pt x="266" y="4223"/>
                      <a:pt x="241" y="4185"/>
                    </a:cubicBezTo>
                    <a:cubicBezTo>
                      <a:pt x="176" y="4296"/>
                      <a:pt x="126" y="4379"/>
                      <a:pt x="72" y="4472"/>
                    </a:cubicBezTo>
                    <a:cubicBezTo>
                      <a:pt x="162" y="4510"/>
                      <a:pt x="316" y="4309"/>
                      <a:pt x="360" y="4538"/>
                    </a:cubicBezTo>
                    <a:cubicBezTo>
                      <a:pt x="302" y="4545"/>
                      <a:pt x="244" y="4551"/>
                      <a:pt x="180" y="4557"/>
                    </a:cubicBezTo>
                    <a:cubicBezTo>
                      <a:pt x="149" y="4684"/>
                      <a:pt x="121" y="4802"/>
                      <a:pt x="93" y="4921"/>
                    </a:cubicBezTo>
                    <a:cubicBezTo>
                      <a:pt x="73" y="4924"/>
                      <a:pt x="41" y="4926"/>
                      <a:pt x="9" y="4930"/>
                    </a:cubicBezTo>
                    <a:cubicBezTo>
                      <a:pt x="5" y="4946"/>
                      <a:pt x="3" y="4960"/>
                      <a:pt x="0" y="4976"/>
                    </a:cubicBezTo>
                    <a:cubicBezTo>
                      <a:pt x="42" y="4992"/>
                      <a:pt x="113" y="5029"/>
                      <a:pt x="123" y="5018"/>
                    </a:cubicBezTo>
                    <a:cubicBezTo>
                      <a:pt x="217" y="4906"/>
                      <a:pt x="322" y="4988"/>
                      <a:pt x="422" y="4989"/>
                    </a:cubicBezTo>
                    <a:cubicBezTo>
                      <a:pt x="443" y="4966"/>
                      <a:pt x="459" y="4943"/>
                      <a:pt x="474" y="4922"/>
                    </a:cubicBezTo>
                    <a:close/>
                    <a:moveTo>
                      <a:pt x="4861" y="2522"/>
                    </a:moveTo>
                    <a:cubicBezTo>
                      <a:pt x="4798" y="2514"/>
                      <a:pt x="4747" y="2507"/>
                      <a:pt x="4697" y="2499"/>
                    </a:cubicBezTo>
                    <a:cubicBezTo>
                      <a:pt x="4738" y="2371"/>
                      <a:pt x="4738" y="2371"/>
                      <a:pt x="4863" y="2358"/>
                    </a:cubicBezTo>
                    <a:cubicBezTo>
                      <a:pt x="4861" y="2410"/>
                      <a:pt x="4861" y="2460"/>
                      <a:pt x="4861" y="2522"/>
                    </a:cubicBezTo>
                    <a:close/>
                    <a:moveTo>
                      <a:pt x="5729" y="1778"/>
                    </a:moveTo>
                    <a:cubicBezTo>
                      <a:pt x="5710" y="1794"/>
                      <a:pt x="5629" y="1775"/>
                      <a:pt x="5616" y="1752"/>
                    </a:cubicBezTo>
                    <a:cubicBezTo>
                      <a:pt x="5573" y="1666"/>
                      <a:pt x="5614" y="1605"/>
                      <a:pt x="5709" y="1553"/>
                    </a:cubicBezTo>
                    <a:cubicBezTo>
                      <a:pt x="5746" y="1640"/>
                      <a:pt x="5811" y="1706"/>
                      <a:pt x="5729" y="1778"/>
                    </a:cubicBezTo>
                    <a:close/>
                    <a:moveTo>
                      <a:pt x="3894" y="2362"/>
                    </a:moveTo>
                    <a:cubicBezTo>
                      <a:pt x="3915" y="2361"/>
                      <a:pt x="3937" y="2369"/>
                      <a:pt x="3964" y="2376"/>
                    </a:cubicBezTo>
                    <a:cubicBezTo>
                      <a:pt x="3957" y="2447"/>
                      <a:pt x="3952" y="2517"/>
                      <a:pt x="3944" y="2596"/>
                    </a:cubicBezTo>
                    <a:cubicBezTo>
                      <a:pt x="3822" y="2567"/>
                      <a:pt x="3854" y="2463"/>
                      <a:pt x="3819" y="2387"/>
                    </a:cubicBezTo>
                    <a:cubicBezTo>
                      <a:pt x="3854" y="2374"/>
                      <a:pt x="3874" y="2363"/>
                      <a:pt x="3894" y="2362"/>
                    </a:cubicBezTo>
                    <a:close/>
                    <a:moveTo>
                      <a:pt x="6691" y="821"/>
                    </a:moveTo>
                    <a:cubicBezTo>
                      <a:pt x="6770" y="696"/>
                      <a:pt x="6838" y="659"/>
                      <a:pt x="6960" y="709"/>
                    </a:cubicBezTo>
                    <a:cubicBezTo>
                      <a:pt x="6851" y="754"/>
                      <a:pt x="6772" y="788"/>
                      <a:pt x="6691" y="821"/>
                    </a:cubicBezTo>
                    <a:close/>
                    <a:moveTo>
                      <a:pt x="4326" y="2130"/>
                    </a:moveTo>
                    <a:cubicBezTo>
                      <a:pt x="4264" y="2306"/>
                      <a:pt x="4264" y="2306"/>
                      <a:pt x="4100" y="2192"/>
                    </a:cubicBezTo>
                    <a:cubicBezTo>
                      <a:pt x="4182" y="2169"/>
                      <a:pt x="4246" y="2150"/>
                      <a:pt x="4326" y="2130"/>
                    </a:cubicBezTo>
                    <a:close/>
                    <a:moveTo>
                      <a:pt x="4338" y="2722"/>
                    </a:moveTo>
                    <a:cubicBezTo>
                      <a:pt x="4329" y="2707"/>
                      <a:pt x="4365" y="2653"/>
                      <a:pt x="4369" y="2653"/>
                    </a:cubicBezTo>
                    <a:cubicBezTo>
                      <a:pt x="4421" y="2669"/>
                      <a:pt x="4470" y="2692"/>
                      <a:pt x="4520" y="2713"/>
                    </a:cubicBezTo>
                    <a:cubicBezTo>
                      <a:pt x="4443" y="2785"/>
                      <a:pt x="4379" y="2812"/>
                      <a:pt x="4338" y="2722"/>
                    </a:cubicBezTo>
                    <a:close/>
                    <a:moveTo>
                      <a:pt x="843" y="4861"/>
                    </a:moveTo>
                    <a:cubicBezTo>
                      <a:pt x="722" y="4785"/>
                      <a:pt x="722" y="4785"/>
                      <a:pt x="810" y="4667"/>
                    </a:cubicBezTo>
                    <a:cubicBezTo>
                      <a:pt x="820" y="4728"/>
                      <a:pt x="832" y="4790"/>
                      <a:pt x="843" y="4861"/>
                    </a:cubicBezTo>
                    <a:close/>
                    <a:moveTo>
                      <a:pt x="3416" y="2806"/>
                    </a:moveTo>
                    <a:cubicBezTo>
                      <a:pt x="3431" y="2772"/>
                      <a:pt x="3435" y="2744"/>
                      <a:pt x="3449" y="2737"/>
                    </a:cubicBezTo>
                    <a:cubicBezTo>
                      <a:pt x="3529" y="2696"/>
                      <a:pt x="3593" y="2701"/>
                      <a:pt x="3609" y="2845"/>
                    </a:cubicBezTo>
                    <a:cubicBezTo>
                      <a:pt x="3534" y="2828"/>
                      <a:pt x="3479" y="2817"/>
                      <a:pt x="3416" y="2806"/>
                    </a:cubicBezTo>
                    <a:close/>
                    <a:moveTo>
                      <a:pt x="1615" y="4992"/>
                    </a:moveTo>
                    <a:cubicBezTo>
                      <a:pt x="1661" y="4905"/>
                      <a:pt x="1682" y="4865"/>
                      <a:pt x="1713" y="4807"/>
                    </a:cubicBezTo>
                    <a:cubicBezTo>
                      <a:pt x="1751" y="4836"/>
                      <a:pt x="1782" y="4859"/>
                      <a:pt x="1834" y="4899"/>
                    </a:cubicBezTo>
                    <a:cubicBezTo>
                      <a:pt x="1761" y="4930"/>
                      <a:pt x="1712" y="4951"/>
                      <a:pt x="1615" y="4992"/>
                    </a:cubicBezTo>
                    <a:close/>
                    <a:moveTo>
                      <a:pt x="5129" y="1491"/>
                    </a:moveTo>
                    <a:cubicBezTo>
                      <a:pt x="5121" y="1477"/>
                      <a:pt x="5115" y="1463"/>
                      <a:pt x="5109" y="1450"/>
                    </a:cubicBezTo>
                    <a:cubicBezTo>
                      <a:pt x="5168" y="1415"/>
                      <a:pt x="5229" y="1379"/>
                      <a:pt x="5288" y="1343"/>
                    </a:cubicBezTo>
                    <a:cubicBezTo>
                      <a:pt x="5302" y="1367"/>
                      <a:pt x="5314" y="1392"/>
                      <a:pt x="5328" y="1415"/>
                    </a:cubicBezTo>
                    <a:cubicBezTo>
                      <a:pt x="5261" y="1440"/>
                      <a:pt x="5194" y="1466"/>
                      <a:pt x="5129" y="1491"/>
                    </a:cubicBezTo>
                    <a:close/>
                    <a:moveTo>
                      <a:pt x="4157" y="1634"/>
                    </a:moveTo>
                    <a:cubicBezTo>
                      <a:pt x="4156" y="1634"/>
                      <a:pt x="4135" y="1602"/>
                      <a:pt x="4139" y="1598"/>
                    </a:cubicBezTo>
                    <a:cubicBezTo>
                      <a:pt x="4167" y="1567"/>
                      <a:pt x="4198" y="1537"/>
                      <a:pt x="4229" y="1507"/>
                    </a:cubicBezTo>
                    <a:cubicBezTo>
                      <a:pt x="4244" y="1529"/>
                      <a:pt x="4259" y="1550"/>
                      <a:pt x="4272" y="1572"/>
                    </a:cubicBezTo>
                    <a:cubicBezTo>
                      <a:pt x="4235" y="1593"/>
                      <a:pt x="4197" y="1614"/>
                      <a:pt x="4157" y="1634"/>
                    </a:cubicBezTo>
                    <a:close/>
                    <a:moveTo>
                      <a:pt x="3265" y="2894"/>
                    </a:moveTo>
                    <a:cubicBezTo>
                      <a:pt x="3275" y="3025"/>
                      <a:pt x="3275" y="3025"/>
                      <a:pt x="3135" y="2992"/>
                    </a:cubicBezTo>
                    <a:cubicBezTo>
                      <a:pt x="3183" y="2955"/>
                      <a:pt x="3219" y="2929"/>
                      <a:pt x="3265" y="2894"/>
                    </a:cubicBezTo>
                    <a:close/>
                    <a:moveTo>
                      <a:pt x="2370" y="4015"/>
                    </a:moveTo>
                    <a:cubicBezTo>
                      <a:pt x="2396" y="4029"/>
                      <a:pt x="2415" y="4031"/>
                      <a:pt x="2420" y="4041"/>
                    </a:cubicBezTo>
                    <a:cubicBezTo>
                      <a:pt x="2453" y="4116"/>
                      <a:pt x="2435" y="4161"/>
                      <a:pt x="2301" y="4176"/>
                    </a:cubicBezTo>
                    <a:cubicBezTo>
                      <a:pt x="2334" y="4099"/>
                      <a:pt x="2353" y="4057"/>
                      <a:pt x="2370" y="4015"/>
                    </a:cubicBezTo>
                    <a:close/>
                    <a:moveTo>
                      <a:pt x="4990" y="1602"/>
                    </a:moveTo>
                    <a:cubicBezTo>
                      <a:pt x="4991" y="1583"/>
                      <a:pt x="5025" y="1554"/>
                      <a:pt x="5046" y="1551"/>
                    </a:cubicBezTo>
                    <a:cubicBezTo>
                      <a:pt x="5063" y="1550"/>
                      <a:pt x="5094" y="1583"/>
                      <a:pt x="5097" y="1602"/>
                    </a:cubicBezTo>
                    <a:cubicBezTo>
                      <a:pt x="5099" y="1621"/>
                      <a:pt x="5072" y="1643"/>
                      <a:pt x="5050" y="1676"/>
                    </a:cubicBezTo>
                    <a:cubicBezTo>
                      <a:pt x="5021" y="1643"/>
                      <a:pt x="4989" y="1621"/>
                      <a:pt x="4990" y="1602"/>
                    </a:cubicBezTo>
                    <a:close/>
                    <a:moveTo>
                      <a:pt x="3595" y="2628"/>
                    </a:moveTo>
                    <a:cubicBezTo>
                      <a:pt x="3581" y="2621"/>
                      <a:pt x="3566" y="2614"/>
                      <a:pt x="3551" y="2608"/>
                    </a:cubicBezTo>
                    <a:cubicBezTo>
                      <a:pt x="3572" y="2564"/>
                      <a:pt x="3593" y="2518"/>
                      <a:pt x="3613" y="2473"/>
                    </a:cubicBezTo>
                    <a:cubicBezTo>
                      <a:pt x="3626" y="2482"/>
                      <a:pt x="3642" y="2489"/>
                      <a:pt x="3656" y="2497"/>
                    </a:cubicBezTo>
                    <a:cubicBezTo>
                      <a:pt x="3635" y="2540"/>
                      <a:pt x="3616" y="2585"/>
                      <a:pt x="3595" y="2628"/>
                    </a:cubicBezTo>
                    <a:close/>
                    <a:moveTo>
                      <a:pt x="2578" y="3910"/>
                    </a:moveTo>
                    <a:cubicBezTo>
                      <a:pt x="2582" y="3869"/>
                      <a:pt x="2586" y="3835"/>
                      <a:pt x="2593" y="3773"/>
                    </a:cubicBezTo>
                    <a:cubicBezTo>
                      <a:pt x="2701" y="3870"/>
                      <a:pt x="2701" y="3870"/>
                      <a:pt x="2578" y="3910"/>
                    </a:cubicBezTo>
                    <a:close/>
                    <a:moveTo>
                      <a:pt x="2923" y="3300"/>
                    </a:moveTo>
                    <a:cubicBezTo>
                      <a:pt x="2905" y="3291"/>
                      <a:pt x="2870" y="3277"/>
                      <a:pt x="2870" y="3275"/>
                    </a:cubicBezTo>
                    <a:cubicBezTo>
                      <a:pt x="2881" y="3238"/>
                      <a:pt x="2899" y="3203"/>
                      <a:pt x="2914" y="3168"/>
                    </a:cubicBezTo>
                    <a:cubicBezTo>
                      <a:pt x="2928" y="3175"/>
                      <a:pt x="2942" y="3180"/>
                      <a:pt x="2956" y="3186"/>
                    </a:cubicBezTo>
                    <a:cubicBezTo>
                      <a:pt x="2944" y="3224"/>
                      <a:pt x="2933" y="3262"/>
                      <a:pt x="2923" y="3300"/>
                    </a:cubicBezTo>
                    <a:close/>
                    <a:moveTo>
                      <a:pt x="4504" y="3059"/>
                    </a:moveTo>
                    <a:cubicBezTo>
                      <a:pt x="4509" y="3042"/>
                      <a:pt x="4514" y="3026"/>
                      <a:pt x="4517" y="3009"/>
                    </a:cubicBezTo>
                    <a:cubicBezTo>
                      <a:pt x="4559" y="3019"/>
                      <a:pt x="4600" y="3029"/>
                      <a:pt x="4642" y="3039"/>
                    </a:cubicBezTo>
                    <a:cubicBezTo>
                      <a:pt x="4635" y="3059"/>
                      <a:pt x="4628" y="3080"/>
                      <a:pt x="4621" y="3101"/>
                    </a:cubicBezTo>
                    <a:cubicBezTo>
                      <a:pt x="4583" y="3086"/>
                      <a:pt x="4543" y="3072"/>
                      <a:pt x="4504" y="3059"/>
                    </a:cubicBezTo>
                    <a:close/>
                    <a:moveTo>
                      <a:pt x="5777" y="985"/>
                    </a:moveTo>
                    <a:cubicBezTo>
                      <a:pt x="5781" y="998"/>
                      <a:pt x="5785" y="1013"/>
                      <a:pt x="5787" y="1027"/>
                    </a:cubicBezTo>
                    <a:cubicBezTo>
                      <a:pt x="5745" y="1039"/>
                      <a:pt x="5705" y="1050"/>
                      <a:pt x="5663" y="1062"/>
                    </a:cubicBezTo>
                    <a:lnTo>
                      <a:pt x="5656" y="1007"/>
                    </a:lnTo>
                    <a:cubicBezTo>
                      <a:pt x="5696" y="1001"/>
                      <a:pt x="5736" y="993"/>
                      <a:pt x="5777" y="9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7"/>
              <p:cNvSpPr/>
              <p:nvPr/>
            </p:nvSpPr>
            <p:spPr>
              <a:xfrm>
                <a:off x="6073127" y="4638282"/>
                <a:ext cx="310918" cy="236245"/>
              </a:xfrm>
              <a:custGeom>
                <a:avLst/>
                <a:gdLst/>
                <a:ahLst/>
                <a:cxnLst/>
                <a:rect l="l" t="t" r="r" b="b"/>
                <a:pathLst>
                  <a:path w="7349" h="5584" extrusionOk="0">
                    <a:moveTo>
                      <a:pt x="1327" y="4858"/>
                    </a:moveTo>
                    <a:cubicBezTo>
                      <a:pt x="1348" y="4707"/>
                      <a:pt x="1443" y="4647"/>
                      <a:pt x="1573" y="4595"/>
                    </a:cubicBezTo>
                    <a:cubicBezTo>
                      <a:pt x="1573" y="4686"/>
                      <a:pt x="1572" y="4766"/>
                      <a:pt x="1572" y="4845"/>
                    </a:cubicBezTo>
                    <a:cubicBezTo>
                      <a:pt x="1684" y="4837"/>
                      <a:pt x="1800" y="4813"/>
                      <a:pt x="1894" y="4909"/>
                    </a:cubicBezTo>
                    <a:cubicBezTo>
                      <a:pt x="1911" y="4927"/>
                      <a:pt x="1950" y="4940"/>
                      <a:pt x="1976" y="4935"/>
                    </a:cubicBezTo>
                    <a:cubicBezTo>
                      <a:pt x="2091" y="4915"/>
                      <a:pt x="2203" y="4889"/>
                      <a:pt x="2327" y="4865"/>
                    </a:cubicBezTo>
                    <a:cubicBezTo>
                      <a:pt x="2306" y="4804"/>
                      <a:pt x="2289" y="4751"/>
                      <a:pt x="2259" y="4665"/>
                    </a:cubicBezTo>
                    <a:cubicBezTo>
                      <a:pt x="2399" y="4689"/>
                      <a:pt x="2469" y="4639"/>
                      <a:pt x="2528" y="4531"/>
                    </a:cubicBezTo>
                    <a:cubicBezTo>
                      <a:pt x="2576" y="4440"/>
                      <a:pt x="2670" y="4331"/>
                      <a:pt x="2760" y="4311"/>
                    </a:cubicBezTo>
                    <a:cubicBezTo>
                      <a:pt x="2973" y="4266"/>
                      <a:pt x="3049" y="4002"/>
                      <a:pt x="3282" y="4007"/>
                    </a:cubicBezTo>
                    <a:cubicBezTo>
                      <a:pt x="3286" y="4007"/>
                      <a:pt x="3296" y="3996"/>
                      <a:pt x="3295" y="3991"/>
                    </a:cubicBezTo>
                    <a:cubicBezTo>
                      <a:pt x="3265" y="3871"/>
                      <a:pt x="3380" y="3896"/>
                      <a:pt x="3429" y="3856"/>
                    </a:cubicBezTo>
                    <a:cubicBezTo>
                      <a:pt x="3458" y="3833"/>
                      <a:pt x="3505" y="3824"/>
                      <a:pt x="3523" y="3795"/>
                    </a:cubicBezTo>
                    <a:cubicBezTo>
                      <a:pt x="3629" y="3627"/>
                      <a:pt x="3854" y="3622"/>
                      <a:pt x="3963" y="3461"/>
                    </a:cubicBezTo>
                    <a:cubicBezTo>
                      <a:pt x="3969" y="3453"/>
                      <a:pt x="3989" y="3450"/>
                      <a:pt x="4004" y="3446"/>
                    </a:cubicBezTo>
                    <a:cubicBezTo>
                      <a:pt x="4235" y="3380"/>
                      <a:pt x="4296" y="3313"/>
                      <a:pt x="4333" y="3073"/>
                    </a:cubicBezTo>
                    <a:cubicBezTo>
                      <a:pt x="4469" y="3120"/>
                      <a:pt x="4609" y="3161"/>
                      <a:pt x="4735" y="3005"/>
                    </a:cubicBezTo>
                    <a:cubicBezTo>
                      <a:pt x="4666" y="2953"/>
                      <a:pt x="4601" y="2904"/>
                      <a:pt x="4548" y="2864"/>
                    </a:cubicBezTo>
                    <a:cubicBezTo>
                      <a:pt x="4629" y="2820"/>
                      <a:pt x="4705" y="2778"/>
                      <a:pt x="4783" y="2736"/>
                    </a:cubicBezTo>
                    <a:cubicBezTo>
                      <a:pt x="4858" y="2873"/>
                      <a:pt x="4858" y="2873"/>
                      <a:pt x="5011" y="2830"/>
                    </a:cubicBezTo>
                    <a:cubicBezTo>
                      <a:pt x="5040" y="2758"/>
                      <a:pt x="5047" y="2685"/>
                      <a:pt x="5088" y="2652"/>
                    </a:cubicBezTo>
                    <a:cubicBezTo>
                      <a:pt x="5136" y="2612"/>
                      <a:pt x="5212" y="2609"/>
                      <a:pt x="5275" y="2589"/>
                    </a:cubicBezTo>
                    <a:cubicBezTo>
                      <a:pt x="5288" y="2501"/>
                      <a:pt x="5265" y="2387"/>
                      <a:pt x="5421" y="2422"/>
                    </a:cubicBezTo>
                    <a:cubicBezTo>
                      <a:pt x="5443" y="2427"/>
                      <a:pt x="5479" y="2364"/>
                      <a:pt x="5508" y="2334"/>
                    </a:cubicBezTo>
                    <a:cubicBezTo>
                      <a:pt x="5620" y="2220"/>
                      <a:pt x="5697" y="2057"/>
                      <a:pt x="5902" y="2085"/>
                    </a:cubicBezTo>
                    <a:cubicBezTo>
                      <a:pt x="5882" y="2024"/>
                      <a:pt x="5871" y="1984"/>
                      <a:pt x="5858" y="1942"/>
                    </a:cubicBezTo>
                    <a:cubicBezTo>
                      <a:pt x="5925" y="1922"/>
                      <a:pt x="5984" y="1904"/>
                      <a:pt x="6032" y="1888"/>
                    </a:cubicBezTo>
                    <a:cubicBezTo>
                      <a:pt x="6032" y="1770"/>
                      <a:pt x="6033" y="1671"/>
                      <a:pt x="6033" y="1533"/>
                    </a:cubicBezTo>
                    <a:cubicBezTo>
                      <a:pt x="6112" y="1628"/>
                      <a:pt x="6162" y="1689"/>
                      <a:pt x="6208" y="1746"/>
                    </a:cubicBezTo>
                    <a:cubicBezTo>
                      <a:pt x="6296" y="1732"/>
                      <a:pt x="6369" y="1720"/>
                      <a:pt x="6442" y="1709"/>
                    </a:cubicBezTo>
                    <a:cubicBezTo>
                      <a:pt x="6427" y="1609"/>
                      <a:pt x="6413" y="1516"/>
                      <a:pt x="6398" y="1413"/>
                    </a:cubicBezTo>
                    <a:cubicBezTo>
                      <a:pt x="6469" y="1444"/>
                      <a:pt x="6520" y="1468"/>
                      <a:pt x="6578" y="1494"/>
                    </a:cubicBezTo>
                    <a:cubicBezTo>
                      <a:pt x="6591" y="1424"/>
                      <a:pt x="6600" y="1369"/>
                      <a:pt x="6611" y="1318"/>
                    </a:cubicBezTo>
                    <a:cubicBezTo>
                      <a:pt x="6668" y="1322"/>
                      <a:pt x="6713" y="1324"/>
                      <a:pt x="6752" y="1328"/>
                    </a:cubicBezTo>
                    <a:cubicBezTo>
                      <a:pt x="6830" y="1130"/>
                      <a:pt x="6924" y="963"/>
                      <a:pt x="7162" y="934"/>
                    </a:cubicBezTo>
                    <a:cubicBezTo>
                      <a:pt x="7100" y="814"/>
                      <a:pt x="6867" y="865"/>
                      <a:pt x="6938" y="666"/>
                    </a:cubicBezTo>
                    <a:cubicBezTo>
                      <a:pt x="7012" y="651"/>
                      <a:pt x="7078" y="750"/>
                      <a:pt x="7168" y="667"/>
                    </a:cubicBezTo>
                    <a:cubicBezTo>
                      <a:pt x="7199" y="638"/>
                      <a:pt x="7234" y="830"/>
                      <a:pt x="7348" y="754"/>
                    </a:cubicBezTo>
                    <a:cubicBezTo>
                      <a:pt x="7314" y="677"/>
                      <a:pt x="7281" y="601"/>
                      <a:pt x="7235" y="501"/>
                    </a:cubicBezTo>
                    <a:cubicBezTo>
                      <a:pt x="7129" y="460"/>
                      <a:pt x="6996" y="437"/>
                      <a:pt x="6846" y="589"/>
                    </a:cubicBezTo>
                    <a:cubicBezTo>
                      <a:pt x="6986" y="379"/>
                      <a:pt x="6840" y="335"/>
                      <a:pt x="6725" y="273"/>
                    </a:cubicBezTo>
                    <a:cubicBezTo>
                      <a:pt x="6716" y="299"/>
                      <a:pt x="6714" y="344"/>
                      <a:pt x="6695" y="350"/>
                    </a:cubicBezTo>
                    <a:cubicBezTo>
                      <a:pt x="6553" y="405"/>
                      <a:pt x="6408" y="453"/>
                      <a:pt x="6265" y="502"/>
                    </a:cubicBezTo>
                    <a:cubicBezTo>
                      <a:pt x="6220" y="642"/>
                      <a:pt x="6088" y="673"/>
                      <a:pt x="6009" y="771"/>
                    </a:cubicBezTo>
                    <a:cubicBezTo>
                      <a:pt x="5996" y="758"/>
                      <a:pt x="5983" y="746"/>
                      <a:pt x="5970" y="734"/>
                    </a:cubicBezTo>
                    <a:cubicBezTo>
                      <a:pt x="6010" y="663"/>
                      <a:pt x="6051" y="593"/>
                      <a:pt x="6099" y="507"/>
                    </a:cubicBezTo>
                    <a:cubicBezTo>
                      <a:pt x="6151" y="507"/>
                      <a:pt x="6209" y="507"/>
                      <a:pt x="6270" y="510"/>
                    </a:cubicBezTo>
                    <a:cubicBezTo>
                      <a:pt x="6298" y="365"/>
                      <a:pt x="6419" y="265"/>
                      <a:pt x="6548" y="306"/>
                    </a:cubicBezTo>
                    <a:cubicBezTo>
                      <a:pt x="6627" y="332"/>
                      <a:pt x="6659" y="302"/>
                      <a:pt x="6698" y="254"/>
                    </a:cubicBezTo>
                    <a:cubicBezTo>
                      <a:pt x="6549" y="257"/>
                      <a:pt x="6485" y="163"/>
                      <a:pt x="6458" y="0"/>
                    </a:cubicBezTo>
                    <a:cubicBezTo>
                      <a:pt x="6241" y="244"/>
                      <a:pt x="5989" y="200"/>
                      <a:pt x="5751" y="147"/>
                    </a:cubicBezTo>
                    <a:cubicBezTo>
                      <a:pt x="5707" y="293"/>
                      <a:pt x="5671" y="413"/>
                      <a:pt x="5646" y="496"/>
                    </a:cubicBezTo>
                    <a:cubicBezTo>
                      <a:pt x="5546" y="528"/>
                      <a:pt x="5466" y="544"/>
                      <a:pt x="5400" y="580"/>
                    </a:cubicBezTo>
                    <a:cubicBezTo>
                      <a:pt x="5328" y="620"/>
                      <a:pt x="5265" y="677"/>
                      <a:pt x="5189" y="735"/>
                    </a:cubicBezTo>
                    <a:cubicBezTo>
                      <a:pt x="5150" y="697"/>
                      <a:pt x="5109" y="658"/>
                      <a:pt x="5056" y="609"/>
                    </a:cubicBezTo>
                    <a:cubicBezTo>
                      <a:pt x="5009" y="648"/>
                      <a:pt x="4969" y="687"/>
                      <a:pt x="4952" y="700"/>
                    </a:cubicBezTo>
                    <a:cubicBezTo>
                      <a:pt x="4979" y="797"/>
                      <a:pt x="5005" y="860"/>
                      <a:pt x="5014" y="924"/>
                    </a:cubicBezTo>
                    <a:cubicBezTo>
                      <a:pt x="5031" y="1039"/>
                      <a:pt x="5027" y="1039"/>
                      <a:pt x="4906" y="1062"/>
                    </a:cubicBezTo>
                    <a:cubicBezTo>
                      <a:pt x="4933" y="912"/>
                      <a:pt x="4905" y="777"/>
                      <a:pt x="4834" y="765"/>
                    </a:cubicBezTo>
                    <a:cubicBezTo>
                      <a:pt x="4839" y="823"/>
                      <a:pt x="4846" y="881"/>
                      <a:pt x="4854" y="960"/>
                    </a:cubicBezTo>
                    <a:cubicBezTo>
                      <a:pt x="4754" y="976"/>
                      <a:pt x="4661" y="992"/>
                      <a:pt x="4585" y="1005"/>
                    </a:cubicBezTo>
                    <a:cubicBezTo>
                      <a:pt x="4559" y="1053"/>
                      <a:pt x="4547" y="1109"/>
                      <a:pt x="4514" y="1136"/>
                    </a:cubicBezTo>
                    <a:cubicBezTo>
                      <a:pt x="4422" y="1213"/>
                      <a:pt x="4400" y="1018"/>
                      <a:pt x="4291" y="1085"/>
                    </a:cubicBezTo>
                    <a:cubicBezTo>
                      <a:pt x="4301" y="1147"/>
                      <a:pt x="4311" y="1218"/>
                      <a:pt x="4323" y="1294"/>
                    </a:cubicBezTo>
                    <a:cubicBezTo>
                      <a:pt x="4241" y="1308"/>
                      <a:pt x="4163" y="1320"/>
                      <a:pt x="4101" y="1331"/>
                    </a:cubicBezTo>
                    <a:cubicBezTo>
                      <a:pt x="4118" y="1438"/>
                      <a:pt x="4132" y="1531"/>
                      <a:pt x="4153" y="1656"/>
                    </a:cubicBezTo>
                    <a:cubicBezTo>
                      <a:pt x="4073" y="1656"/>
                      <a:pt x="3996" y="1671"/>
                      <a:pt x="3933" y="1652"/>
                    </a:cubicBezTo>
                    <a:cubicBezTo>
                      <a:pt x="3795" y="1607"/>
                      <a:pt x="3691" y="1668"/>
                      <a:pt x="3578" y="1730"/>
                    </a:cubicBezTo>
                    <a:cubicBezTo>
                      <a:pt x="3600" y="1753"/>
                      <a:pt x="3624" y="1761"/>
                      <a:pt x="3647" y="1762"/>
                    </a:cubicBezTo>
                    <a:cubicBezTo>
                      <a:pt x="3678" y="1763"/>
                      <a:pt x="3708" y="1760"/>
                      <a:pt x="3752" y="1757"/>
                    </a:cubicBezTo>
                    <a:cubicBezTo>
                      <a:pt x="3603" y="1848"/>
                      <a:pt x="3472" y="1927"/>
                      <a:pt x="3335" y="2010"/>
                    </a:cubicBezTo>
                    <a:cubicBezTo>
                      <a:pt x="3295" y="1953"/>
                      <a:pt x="3240" y="1869"/>
                      <a:pt x="3137" y="1963"/>
                    </a:cubicBezTo>
                    <a:cubicBezTo>
                      <a:pt x="3088" y="2068"/>
                      <a:pt x="3217" y="2179"/>
                      <a:pt x="3135" y="2284"/>
                    </a:cubicBezTo>
                    <a:cubicBezTo>
                      <a:pt x="3026" y="2274"/>
                      <a:pt x="2981" y="2099"/>
                      <a:pt x="2850" y="2198"/>
                    </a:cubicBezTo>
                    <a:cubicBezTo>
                      <a:pt x="2847" y="2266"/>
                      <a:pt x="2842" y="2335"/>
                      <a:pt x="2838" y="2419"/>
                    </a:cubicBezTo>
                    <a:cubicBezTo>
                      <a:pt x="2774" y="2372"/>
                      <a:pt x="2730" y="2340"/>
                      <a:pt x="2696" y="2314"/>
                    </a:cubicBezTo>
                    <a:cubicBezTo>
                      <a:pt x="2671" y="2328"/>
                      <a:pt x="2662" y="2330"/>
                      <a:pt x="2660" y="2335"/>
                    </a:cubicBezTo>
                    <a:cubicBezTo>
                      <a:pt x="2531" y="2593"/>
                      <a:pt x="2396" y="2835"/>
                      <a:pt x="2038" y="2774"/>
                    </a:cubicBezTo>
                    <a:cubicBezTo>
                      <a:pt x="1994" y="2766"/>
                      <a:pt x="1935" y="2812"/>
                      <a:pt x="1978" y="2885"/>
                    </a:cubicBezTo>
                    <a:cubicBezTo>
                      <a:pt x="1994" y="2913"/>
                      <a:pt x="2003" y="2946"/>
                      <a:pt x="2017" y="2982"/>
                    </a:cubicBezTo>
                    <a:cubicBezTo>
                      <a:pt x="1878" y="3032"/>
                      <a:pt x="1871" y="2894"/>
                      <a:pt x="1806" y="2852"/>
                    </a:cubicBezTo>
                    <a:cubicBezTo>
                      <a:pt x="1750" y="2917"/>
                      <a:pt x="1702" y="2974"/>
                      <a:pt x="1659" y="3023"/>
                    </a:cubicBezTo>
                    <a:cubicBezTo>
                      <a:pt x="1604" y="3013"/>
                      <a:pt x="1562" y="3008"/>
                      <a:pt x="1521" y="3002"/>
                    </a:cubicBezTo>
                    <a:cubicBezTo>
                      <a:pt x="1555" y="3052"/>
                      <a:pt x="1595" y="3059"/>
                      <a:pt x="1634" y="3076"/>
                    </a:cubicBezTo>
                    <a:cubicBezTo>
                      <a:pt x="1703" y="3106"/>
                      <a:pt x="1702" y="3178"/>
                      <a:pt x="1660" y="3204"/>
                    </a:cubicBezTo>
                    <a:cubicBezTo>
                      <a:pt x="1557" y="3268"/>
                      <a:pt x="1442" y="3309"/>
                      <a:pt x="1286" y="3381"/>
                    </a:cubicBezTo>
                    <a:cubicBezTo>
                      <a:pt x="1329" y="3295"/>
                      <a:pt x="1350" y="3253"/>
                      <a:pt x="1375" y="3203"/>
                    </a:cubicBezTo>
                    <a:cubicBezTo>
                      <a:pt x="1342" y="3183"/>
                      <a:pt x="1310" y="3167"/>
                      <a:pt x="1274" y="3147"/>
                    </a:cubicBezTo>
                    <a:cubicBezTo>
                      <a:pt x="1159" y="3318"/>
                      <a:pt x="1175" y="3501"/>
                      <a:pt x="1166" y="3677"/>
                    </a:cubicBezTo>
                    <a:cubicBezTo>
                      <a:pt x="1103" y="3687"/>
                      <a:pt x="1057" y="3734"/>
                      <a:pt x="1016" y="3635"/>
                    </a:cubicBezTo>
                    <a:cubicBezTo>
                      <a:pt x="977" y="3536"/>
                      <a:pt x="931" y="3547"/>
                      <a:pt x="871" y="3639"/>
                    </a:cubicBezTo>
                    <a:cubicBezTo>
                      <a:pt x="860" y="3656"/>
                      <a:pt x="857" y="3690"/>
                      <a:pt x="845" y="3693"/>
                    </a:cubicBezTo>
                    <a:cubicBezTo>
                      <a:pt x="629" y="3738"/>
                      <a:pt x="688" y="3938"/>
                      <a:pt x="633" y="4071"/>
                    </a:cubicBezTo>
                    <a:cubicBezTo>
                      <a:pt x="561" y="4087"/>
                      <a:pt x="489" y="4104"/>
                      <a:pt x="428" y="4117"/>
                    </a:cubicBezTo>
                    <a:cubicBezTo>
                      <a:pt x="358" y="4302"/>
                      <a:pt x="409" y="4430"/>
                      <a:pt x="529" y="4558"/>
                    </a:cubicBezTo>
                    <a:cubicBezTo>
                      <a:pt x="599" y="4630"/>
                      <a:pt x="629" y="4741"/>
                      <a:pt x="688" y="4858"/>
                    </a:cubicBezTo>
                    <a:cubicBezTo>
                      <a:pt x="431" y="4872"/>
                      <a:pt x="199" y="4811"/>
                      <a:pt x="1" y="4979"/>
                    </a:cubicBezTo>
                    <a:cubicBezTo>
                      <a:pt x="240" y="4981"/>
                      <a:pt x="480" y="4982"/>
                      <a:pt x="728" y="4982"/>
                    </a:cubicBezTo>
                    <a:cubicBezTo>
                      <a:pt x="650" y="5043"/>
                      <a:pt x="579" y="5097"/>
                      <a:pt x="501" y="5159"/>
                    </a:cubicBezTo>
                    <a:cubicBezTo>
                      <a:pt x="615" y="5283"/>
                      <a:pt x="720" y="5252"/>
                      <a:pt x="811" y="5193"/>
                    </a:cubicBezTo>
                    <a:cubicBezTo>
                      <a:pt x="900" y="5136"/>
                      <a:pt x="977" y="5063"/>
                      <a:pt x="1055" y="4991"/>
                    </a:cubicBezTo>
                    <a:cubicBezTo>
                      <a:pt x="1105" y="4944"/>
                      <a:pt x="1152" y="4897"/>
                      <a:pt x="1239" y="4931"/>
                    </a:cubicBezTo>
                    <a:cubicBezTo>
                      <a:pt x="1280" y="5096"/>
                      <a:pt x="1095" y="5052"/>
                      <a:pt x="1065" y="5110"/>
                    </a:cubicBezTo>
                    <a:cubicBezTo>
                      <a:pt x="1031" y="5212"/>
                      <a:pt x="1005" y="5289"/>
                      <a:pt x="980" y="5367"/>
                    </a:cubicBezTo>
                    <a:cubicBezTo>
                      <a:pt x="963" y="5420"/>
                      <a:pt x="925" y="5508"/>
                      <a:pt x="942" y="5523"/>
                    </a:cubicBezTo>
                    <a:cubicBezTo>
                      <a:pt x="987" y="5561"/>
                      <a:pt x="1058" y="5571"/>
                      <a:pt x="1121" y="5580"/>
                    </a:cubicBezTo>
                    <a:cubicBezTo>
                      <a:pt x="1152" y="5584"/>
                      <a:pt x="1187" y="5558"/>
                      <a:pt x="1228" y="5542"/>
                    </a:cubicBezTo>
                    <a:cubicBezTo>
                      <a:pt x="1207" y="5483"/>
                      <a:pt x="1190" y="5439"/>
                      <a:pt x="1173" y="5392"/>
                    </a:cubicBezTo>
                    <a:cubicBezTo>
                      <a:pt x="1308" y="5366"/>
                      <a:pt x="1436" y="5440"/>
                      <a:pt x="1562" y="5382"/>
                    </a:cubicBezTo>
                    <a:cubicBezTo>
                      <a:pt x="1524" y="5285"/>
                      <a:pt x="1491" y="5204"/>
                      <a:pt x="1457" y="5120"/>
                    </a:cubicBezTo>
                    <a:cubicBezTo>
                      <a:pt x="1546" y="5086"/>
                      <a:pt x="1624" y="5056"/>
                      <a:pt x="1708" y="5024"/>
                    </a:cubicBezTo>
                    <a:cubicBezTo>
                      <a:pt x="1741" y="5095"/>
                      <a:pt x="1767" y="5152"/>
                      <a:pt x="1797" y="5219"/>
                    </a:cubicBezTo>
                    <a:cubicBezTo>
                      <a:pt x="1876" y="5170"/>
                      <a:pt x="1939" y="5133"/>
                      <a:pt x="2015" y="5086"/>
                    </a:cubicBezTo>
                    <a:cubicBezTo>
                      <a:pt x="1921" y="4946"/>
                      <a:pt x="1801" y="4910"/>
                      <a:pt x="1656" y="4934"/>
                    </a:cubicBezTo>
                    <a:cubicBezTo>
                      <a:pt x="1578" y="4946"/>
                      <a:pt x="1558" y="4913"/>
                      <a:pt x="1577" y="4844"/>
                    </a:cubicBezTo>
                    <a:cubicBezTo>
                      <a:pt x="1498" y="4846"/>
                      <a:pt x="1419" y="4851"/>
                      <a:pt x="1327" y="4858"/>
                    </a:cubicBezTo>
                    <a:close/>
                    <a:moveTo>
                      <a:pt x="5040" y="1449"/>
                    </a:moveTo>
                    <a:cubicBezTo>
                      <a:pt x="5070" y="1350"/>
                      <a:pt x="5150" y="1383"/>
                      <a:pt x="5204" y="1367"/>
                    </a:cubicBezTo>
                    <a:cubicBezTo>
                      <a:pt x="5187" y="1318"/>
                      <a:pt x="5171" y="1270"/>
                      <a:pt x="5146" y="1197"/>
                    </a:cubicBezTo>
                    <a:cubicBezTo>
                      <a:pt x="5229" y="1192"/>
                      <a:pt x="5297" y="1188"/>
                      <a:pt x="5371" y="1183"/>
                    </a:cubicBezTo>
                    <a:cubicBezTo>
                      <a:pt x="5420" y="1367"/>
                      <a:pt x="5272" y="1325"/>
                      <a:pt x="5198" y="1360"/>
                    </a:cubicBezTo>
                    <a:cubicBezTo>
                      <a:pt x="5204" y="1484"/>
                      <a:pt x="5133" y="1469"/>
                      <a:pt x="5040" y="1449"/>
                    </a:cubicBezTo>
                    <a:close/>
                    <a:moveTo>
                      <a:pt x="1378" y="4022"/>
                    </a:moveTo>
                    <a:cubicBezTo>
                      <a:pt x="1323" y="4156"/>
                      <a:pt x="1231" y="4186"/>
                      <a:pt x="1111" y="4143"/>
                    </a:cubicBezTo>
                    <a:cubicBezTo>
                      <a:pt x="1111" y="4209"/>
                      <a:pt x="1109" y="4276"/>
                      <a:pt x="1109" y="4360"/>
                    </a:cubicBezTo>
                    <a:cubicBezTo>
                      <a:pt x="976" y="4368"/>
                      <a:pt x="843" y="4394"/>
                      <a:pt x="851" y="4576"/>
                    </a:cubicBezTo>
                    <a:cubicBezTo>
                      <a:pt x="851" y="4586"/>
                      <a:pt x="795" y="4597"/>
                      <a:pt x="753" y="4592"/>
                    </a:cubicBezTo>
                    <a:cubicBezTo>
                      <a:pt x="822" y="4493"/>
                      <a:pt x="802" y="4342"/>
                      <a:pt x="972" y="4310"/>
                    </a:cubicBezTo>
                    <a:cubicBezTo>
                      <a:pt x="1028" y="4299"/>
                      <a:pt x="1066" y="4204"/>
                      <a:pt x="1113" y="4148"/>
                    </a:cubicBezTo>
                    <a:cubicBezTo>
                      <a:pt x="1202" y="4105"/>
                      <a:pt x="1290" y="4064"/>
                      <a:pt x="1378" y="4022"/>
                    </a:cubicBezTo>
                    <a:close/>
                    <a:moveTo>
                      <a:pt x="5998" y="1230"/>
                    </a:moveTo>
                    <a:cubicBezTo>
                      <a:pt x="6077" y="1093"/>
                      <a:pt x="6228" y="1034"/>
                      <a:pt x="6331" y="922"/>
                    </a:cubicBezTo>
                    <a:cubicBezTo>
                      <a:pt x="6401" y="846"/>
                      <a:pt x="6485" y="784"/>
                      <a:pt x="6593" y="689"/>
                    </a:cubicBezTo>
                    <a:cubicBezTo>
                      <a:pt x="6584" y="782"/>
                      <a:pt x="6578" y="829"/>
                      <a:pt x="6576" y="866"/>
                    </a:cubicBezTo>
                    <a:cubicBezTo>
                      <a:pt x="6498" y="912"/>
                      <a:pt x="6406" y="939"/>
                      <a:pt x="6358" y="999"/>
                    </a:cubicBezTo>
                    <a:cubicBezTo>
                      <a:pt x="6312" y="1058"/>
                      <a:pt x="6308" y="1151"/>
                      <a:pt x="6282" y="1245"/>
                    </a:cubicBezTo>
                    <a:cubicBezTo>
                      <a:pt x="6233" y="1225"/>
                      <a:pt x="6182" y="1206"/>
                      <a:pt x="6103" y="1174"/>
                    </a:cubicBezTo>
                    <a:cubicBezTo>
                      <a:pt x="6081" y="1205"/>
                      <a:pt x="6050" y="1244"/>
                      <a:pt x="6021" y="1284"/>
                    </a:cubicBezTo>
                    <a:cubicBezTo>
                      <a:pt x="5994" y="1322"/>
                      <a:pt x="5969" y="1360"/>
                      <a:pt x="5916" y="1438"/>
                    </a:cubicBezTo>
                    <a:cubicBezTo>
                      <a:pt x="5900" y="1313"/>
                      <a:pt x="5824" y="1214"/>
                      <a:pt x="5998" y="1230"/>
                    </a:cubicBezTo>
                    <a:close/>
                    <a:moveTo>
                      <a:pt x="4836" y="1515"/>
                    </a:moveTo>
                    <a:cubicBezTo>
                      <a:pt x="4862" y="1546"/>
                      <a:pt x="4889" y="1565"/>
                      <a:pt x="4885" y="1579"/>
                    </a:cubicBezTo>
                    <a:cubicBezTo>
                      <a:pt x="4875" y="1624"/>
                      <a:pt x="4855" y="1668"/>
                      <a:pt x="4838" y="1712"/>
                    </a:cubicBezTo>
                    <a:cubicBezTo>
                      <a:pt x="4796" y="1695"/>
                      <a:pt x="4753" y="1678"/>
                      <a:pt x="4683" y="1651"/>
                    </a:cubicBezTo>
                    <a:cubicBezTo>
                      <a:pt x="4750" y="1590"/>
                      <a:pt x="4790" y="1554"/>
                      <a:pt x="4836" y="1515"/>
                    </a:cubicBezTo>
                    <a:close/>
                    <a:moveTo>
                      <a:pt x="5404" y="1697"/>
                    </a:moveTo>
                    <a:cubicBezTo>
                      <a:pt x="5396" y="1607"/>
                      <a:pt x="5472" y="1620"/>
                      <a:pt x="5516" y="1591"/>
                    </a:cubicBezTo>
                    <a:cubicBezTo>
                      <a:pt x="5562" y="1562"/>
                      <a:pt x="5597" y="1511"/>
                      <a:pt x="5665" y="1439"/>
                    </a:cubicBezTo>
                    <a:cubicBezTo>
                      <a:pt x="5661" y="1614"/>
                      <a:pt x="5656" y="1616"/>
                      <a:pt x="5404" y="1697"/>
                    </a:cubicBezTo>
                    <a:close/>
                    <a:moveTo>
                      <a:pt x="2091" y="4349"/>
                    </a:moveTo>
                    <a:cubicBezTo>
                      <a:pt x="2010" y="4349"/>
                      <a:pt x="1938" y="4349"/>
                      <a:pt x="1865" y="4347"/>
                    </a:cubicBezTo>
                    <a:cubicBezTo>
                      <a:pt x="1936" y="4305"/>
                      <a:pt x="2018" y="4215"/>
                      <a:pt x="2091" y="4349"/>
                    </a:cubicBezTo>
                    <a:close/>
                    <a:moveTo>
                      <a:pt x="4337" y="2469"/>
                    </a:moveTo>
                    <a:cubicBezTo>
                      <a:pt x="4435" y="2549"/>
                      <a:pt x="4430" y="2614"/>
                      <a:pt x="4336" y="2730"/>
                    </a:cubicBezTo>
                    <a:cubicBezTo>
                      <a:pt x="4336" y="2612"/>
                      <a:pt x="4337" y="2552"/>
                      <a:pt x="4337" y="2469"/>
                    </a:cubicBezTo>
                    <a:close/>
                    <a:moveTo>
                      <a:pt x="5219" y="1840"/>
                    </a:moveTo>
                    <a:cubicBezTo>
                      <a:pt x="5365" y="1953"/>
                      <a:pt x="5147" y="1971"/>
                      <a:pt x="5159" y="2033"/>
                    </a:cubicBezTo>
                    <a:cubicBezTo>
                      <a:pt x="5177" y="1974"/>
                      <a:pt x="5196" y="1914"/>
                      <a:pt x="5219" y="1840"/>
                    </a:cubicBezTo>
                    <a:close/>
                    <a:moveTo>
                      <a:pt x="1875" y="3611"/>
                    </a:moveTo>
                    <a:cubicBezTo>
                      <a:pt x="1873" y="3616"/>
                      <a:pt x="1842" y="3595"/>
                      <a:pt x="1823" y="3585"/>
                    </a:cubicBezTo>
                    <a:cubicBezTo>
                      <a:pt x="1843" y="3548"/>
                      <a:pt x="1864" y="3511"/>
                      <a:pt x="1883" y="3474"/>
                    </a:cubicBezTo>
                    <a:cubicBezTo>
                      <a:pt x="1905" y="3485"/>
                      <a:pt x="1926" y="3498"/>
                      <a:pt x="1948" y="3509"/>
                    </a:cubicBezTo>
                    <a:cubicBezTo>
                      <a:pt x="1925" y="3545"/>
                      <a:pt x="1903" y="3580"/>
                      <a:pt x="1875" y="3611"/>
                    </a:cubicBezTo>
                    <a:close/>
                    <a:moveTo>
                      <a:pt x="4841" y="2333"/>
                    </a:moveTo>
                    <a:cubicBezTo>
                      <a:pt x="4836" y="2344"/>
                      <a:pt x="4831" y="2356"/>
                      <a:pt x="4824" y="2366"/>
                    </a:cubicBezTo>
                    <a:cubicBezTo>
                      <a:pt x="4786" y="2351"/>
                      <a:pt x="4750" y="2335"/>
                      <a:pt x="4712" y="2320"/>
                    </a:cubicBezTo>
                    <a:cubicBezTo>
                      <a:pt x="4719" y="2305"/>
                      <a:pt x="4727" y="2289"/>
                      <a:pt x="4733" y="2274"/>
                    </a:cubicBezTo>
                    <a:cubicBezTo>
                      <a:pt x="4770" y="2293"/>
                      <a:pt x="4805" y="2313"/>
                      <a:pt x="4841" y="2333"/>
                    </a:cubicBezTo>
                    <a:close/>
                    <a:moveTo>
                      <a:pt x="5609" y="965"/>
                    </a:moveTo>
                    <a:cubicBezTo>
                      <a:pt x="5604" y="950"/>
                      <a:pt x="5598" y="935"/>
                      <a:pt x="5593" y="921"/>
                    </a:cubicBezTo>
                    <a:cubicBezTo>
                      <a:pt x="5652" y="898"/>
                      <a:pt x="5711" y="876"/>
                      <a:pt x="5771" y="854"/>
                    </a:cubicBezTo>
                    <a:cubicBezTo>
                      <a:pt x="5775" y="869"/>
                      <a:pt x="5779" y="883"/>
                      <a:pt x="5782" y="898"/>
                    </a:cubicBezTo>
                    <a:cubicBezTo>
                      <a:pt x="5724" y="921"/>
                      <a:pt x="5667" y="943"/>
                      <a:pt x="5609" y="965"/>
                    </a:cubicBezTo>
                    <a:close/>
                    <a:moveTo>
                      <a:pt x="6812" y="678"/>
                    </a:moveTo>
                    <a:cubicBezTo>
                      <a:pt x="6760" y="658"/>
                      <a:pt x="6718" y="641"/>
                      <a:pt x="6635" y="609"/>
                    </a:cubicBezTo>
                    <a:cubicBezTo>
                      <a:pt x="6788" y="556"/>
                      <a:pt x="6788" y="556"/>
                      <a:pt x="6812" y="678"/>
                    </a:cubicBezTo>
                    <a:close/>
                    <a:moveTo>
                      <a:pt x="1687" y="4519"/>
                    </a:moveTo>
                    <a:cubicBezTo>
                      <a:pt x="1691" y="4517"/>
                      <a:pt x="1722" y="4540"/>
                      <a:pt x="1722" y="4542"/>
                    </a:cubicBezTo>
                    <a:cubicBezTo>
                      <a:pt x="1701" y="4576"/>
                      <a:pt x="1679" y="4612"/>
                      <a:pt x="1655" y="4646"/>
                    </a:cubicBezTo>
                    <a:lnTo>
                      <a:pt x="1604" y="4606"/>
                    </a:lnTo>
                    <a:cubicBezTo>
                      <a:pt x="1632" y="4576"/>
                      <a:pt x="1658" y="4547"/>
                      <a:pt x="1687" y="45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7"/>
              <p:cNvSpPr/>
              <p:nvPr/>
            </p:nvSpPr>
            <p:spPr>
              <a:xfrm>
                <a:off x="6458728" y="5821953"/>
                <a:ext cx="315318" cy="200580"/>
              </a:xfrm>
              <a:custGeom>
                <a:avLst/>
                <a:gdLst/>
                <a:ahLst/>
                <a:cxnLst/>
                <a:rect l="l" t="t" r="r" b="b"/>
                <a:pathLst>
                  <a:path w="7453" h="4741" extrusionOk="0">
                    <a:moveTo>
                      <a:pt x="734" y="4429"/>
                    </a:moveTo>
                    <a:cubicBezTo>
                      <a:pt x="826" y="4382"/>
                      <a:pt x="844" y="4198"/>
                      <a:pt x="1017" y="4282"/>
                    </a:cubicBezTo>
                    <a:cubicBezTo>
                      <a:pt x="960" y="4324"/>
                      <a:pt x="907" y="4362"/>
                      <a:pt x="843" y="4407"/>
                    </a:cubicBezTo>
                    <a:cubicBezTo>
                      <a:pt x="924" y="4479"/>
                      <a:pt x="970" y="4521"/>
                      <a:pt x="1023" y="4567"/>
                    </a:cubicBezTo>
                    <a:cubicBezTo>
                      <a:pt x="983" y="4595"/>
                      <a:pt x="941" y="4611"/>
                      <a:pt x="927" y="4641"/>
                    </a:cubicBezTo>
                    <a:cubicBezTo>
                      <a:pt x="913" y="4666"/>
                      <a:pt x="928" y="4708"/>
                      <a:pt x="931" y="4741"/>
                    </a:cubicBezTo>
                    <a:cubicBezTo>
                      <a:pt x="965" y="4737"/>
                      <a:pt x="1031" y="4734"/>
                      <a:pt x="1031" y="4729"/>
                    </a:cubicBezTo>
                    <a:cubicBezTo>
                      <a:pt x="1032" y="4579"/>
                      <a:pt x="1175" y="4677"/>
                      <a:pt x="1252" y="4601"/>
                    </a:cubicBezTo>
                    <a:cubicBezTo>
                      <a:pt x="1021" y="4531"/>
                      <a:pt x="1241" y="4401"/>
                      <a:pt x="1163" y="4298"/>
                    </a:cubicBezTo>
                    <a:cubicBezTo>
                      <a:pt x="1270" y="4307"/>
                      <a:pt x="1352" y="4314"/>
                      <a:pt x="1433" y="4320"/>
                    </a:cubicBezTo>
                    <a:cubicBezTo>
                      <a:pt x="1451" y="4289"/>
                      <a:pt x="1469" y="4257"/>
                      <a:pt x="1517" y="4176"/>
                    </a:cubicBezTo>
                    <a:cubicBezTo>
                      <a:pt x="1536" y="4293"/>
                      <a:pt x="1547" y="4359"/>
                      <a:pt x="1557" y="4424"/>
                    </a:cubicBezTo>
                    <a:cubicBezTo>
                      <a:pt x="1547" y="4432"/>
                      <a:pt x="1534" y="4440"/>
                      <a:pt x="1524" y="4448"/>
                    </a:cubicBezTo>
                    <a:cubicBezTo>
                      <a:pt x="1495" y="4418"/>
                      <a:pt x="1464" y="4388"/>
                      <a:pt x="1434" y="4360"/>
                    </a:cubicBezTo>
                    <a:cubicBezTo>
                      <a:pt x="1382" y="4382"/>
                      <a:pt x="1331" y="4406"/>
                      <a:pt x="1279" y="4429"/>
                    </a:cubicBezTo>
                    <a:cubicBezTo>
                      <a:pt x="1289" y="4489"/>
                      <a:pt x="1300" y="4547"/>
                      <a:pt x="1313" y="4627"/>
                    </a:cubicBezTo>
                    <a:cubicBezTo>
                      <a:pt x="1500" y="4536"/>
                      <a:pt x="1669" y="4452"/>
                      <a:pt x="1841" y="4366"/>
                    </a:cubicBezTo>
                    <a:cubicBezTo>
                      <a:pt x="1850" y="4332"/>
                      <a:pt x="1859" y="4291"/>
                      <a:pt x="1871" y="4244"/>
                    </a:cubicBezTo>
                    <a:cubicBezTo>
                      <a:pt x="2118" y="4260"/>
                      <a:pt x="2338" y="4233"/>
                      <a:pt x="2418" y="3959"/>
                    </a:cubicBezTo>
                    <a:cubicBezTo>
                      <a:pt x="2517" y="3984"/>
                      <a:pt x="2537" y="3979"/>
                      <a:pt x="2609" y="3922"/>
                    </a:cubicBezTo>
                    <a:cubicBezTo>
                      <a:pt x="2581" y="3876"/>
                      <a:pt x="2554" y="3830"/>
                      <a:pt x="2506" y="3750"/>
                    </a:cubicBezTo>
                    <a:cubicBezTo>
                      <a:pt x="2609" y="3773"/>
                      <a:pt x="2672" y="3786"/>
                      <a:pt x="2732" y="3799"/>
                    </a:cubicBezTo>
                    <a:cubicBezTo>
                      <a:pt x="2752" y="3731"/>
                      <a:pt x="2675" y="3634"/>
                      <a:pt x="2804" y="3620"/>
                    </a:cubicBezTo>
                    <a:cubicBezTo>
                      <a:pt x="2821" y="3667"/>
                      <a:pt x="2837" y="3714"/>
                      <a:pt x="2856" y="3767"/>
                    </a:cubicBezTo>
                    <a:cubicBezTo>
                      <a:pt x="2923" y="3726"/>
                      <a:pt x="2976" y="3694"/>
                      <a:pt x="3032" y="3660"/>
                    </a:cubicBezTo>
                    <a:cubicBezTo>
                      <a:pt x="2909" y="3574"/>
                      <a:pt x="2924" y="3476"/>
                      <a:pt x="2998" y="3372"/>
                    </a:cubicBezTo>
                    <a:cubicBezTo>
                      <a:pt x="3002" y="3367"/>
                      <a:pt x="3023" y="3375"/>
                      <a:pt x="3045" y="3377"/>
                    </a:cubicBezTo>
                    <a:cubicBezTo>
                      <a:pt x="3027" y="3424"/>
                      <a:pt x="3012" y="3469"/>
                      <a:pt x="2996" y="3510"/>
                    </a:cubicBezTo>
                    <a:cubicBezTo>
                      <a:pt x="3111" y="3590"/>
                      <a:pt x="3210" y="3614"/>
                      <a:pt x="3307" y="3502"/>
                    </a:cubicBezTo>
                    <a:cubicBezTo>
                      <a:pt x="3378" y="3422"/>
                      <a:pt x="3471" y="3419"/>
                      <a:pt x="3569" y="3450"/>
                    </a:cubicBezTo>
                    <a:cubicBezTo>
                      <a:pt x="3586" y="3455"/>
                      <a:pt x="3611" y="3442"/>
                      <a:pt x="3641" y="3433"/>
                    </a:cubicBezTo>
                    <a:cubicBezTo>
                      <a:pt x="3641" y="3381"/>
                      <a:pt x="3641" y="3332"/>
                      <a:pt x="3642" y="3286"/>
                    </a:cubicBezTo>
                    <a:cubicBezTo>
                      <a:pt x="3730" y="3254"/>
                      <a:pt x="3799" y="3250"/>
                      <a:pt x="3844" y="3341"/>
                    </a:cubicBezTo>
                    <a:cubicBezTo>
                      <a:pt x="3849" y="3353"/>
                      <a:pt x="3896" y="3343"/>
                      <a:pt x="3931" y="3344"/>
                    </a:cubicBezTo>
                    <a:cubicBezTo>
                      <a:pt x="3903" y="3293"/>
                      <a:pt x="3884" y="3255"/>
                      <a:pt x="3857" y="3205"/>
                    </a:cubicBezTo>
                    <a:cubicBezTo>
                      <a:pt x="3923" y="3173"/>
                      <a:pt x="3980" y="3146"/>
                      <a:pt x="4028" y="3121"/>
                    </a:cubicBezTo>
                    <a:cubicBezTo>
                      <a:pt x="4019" y="3077"/>
                      <a:pt x="4011" y="3048"/>
                      <a:pt x="4008" y="3020"/>
                    </a:cubicBezTo>
                    <a:cubicBezTo>
                      <a:pt x="4008" y="3011"/>
                      <a:pt x="4027" y="3002"/>
                      <a:pt x="4034" y="2997"/>
                    </a:cubicBezTo>
                    <a:cubicBezTo>
                      <a:pt x="4066" y="3020"/>
                      <a:pt x="4095" y="3049"/>
                      <a:pt x="4131" y="3058"/>
                    </a:cubicBezTo>
                    <a:cubicBezTo>
                      <a:pt x="4160" y="3067"/>
                      <a:pt x="4204" y="3058"/>
                      <a:pt x="4227" y="3040"/>
                    </a:cubicBezTo>
                    <a:cubicBezTo>
                      <a:pt x="4243" y="3028"/>
                      <a:pt x="4250" y="2970"/>
                      <a:pt x="4238" y="2960"/>
                    </a:cubicBezTo>
                    <a:cubicBezTo>
                      <a:pt x="4105" y="2854"/>
                      <a:pt x="4224" y="2734"/>
                      <a:pt x="4226" y="2616"/>
                    </a:cubicBezTo>
                    <a:cubicBezTo>
                      <a:pt x="4273" y="2709"/>
                      <a:pt x="4319" y="2803"/>
                      <a:pt x="4363" y="2893"/>
                    </a:cubicBezTo>
                    <a:cubicBezTo>
                      <a:pt x="4471" y="2855"/>
                      <a:pt x="4549" y="2828"/>
                      <a:pt x="4628" y="2802"/>
                    </a:cubicBezTo>
                    <a:cubicBezTo>
                      <a:pt x="4628" y="2736"/>
                      <a:pt x="4628" y="2674"/>
                      <a:pt x="4629" y="2599"/>
                    </a:cubicBezTo>
                    <a:cubicBezTo>
                      <a:pt x="4766" y="2625"/>
                      <a:pt x="4866" y="2622"/>
                      <a:pt x="4920" y="2478"/>
                    </a:cubicBezTo>
                    <a:cubicBezTo>
                      <a:pt x="4987" y="2302"/>
                      <a:pt x="5193" y="2269"/>
                      <a:pt x="5311" y="2142"/>
                    </a:cubicBezTo>
                    <a:cubicBezTo>
                      <a:pt x="5315" y="2139"/>
                      <a:pt x="5362" y="2177"/>
                      <a:pt x="5389" y="2194"/>
                    </a:cubicBezTo>
                    <a:cubicBezTo>
                      <a:pt x="5449" y="2099"/>
                      <a:pt x="5498" y="2015"/>
                      <a:pt x="5551" y="1926"/>
                    </a:cubicBezTo>
                    <a:cubicBezTo>
                      <a:pt x="5611" y="1941"/>
                      <a:pt x="5662" y="1965"/>
                      <a:pt x="5711" y="1964"/>
                    </a:cubicBezTo>
                    <a:cubicBezTo>
                      <a:pt x="5752" y="1964"/>
                      <a:pt x="5810" y="1944"/>
                      <a:pt x="5826" y="1915"/>
                    </a:cubicBezTo>
                    <a:cubicBezTo>
                      <a:pt x="5846" y="1879"/>
                      <a:pt x="5825" y="1823"/>
                      <a:pt x="5826" y="1777"/>
                    </a:cubicBezTo>
                    <a:cubicBezTo>
                      <a:pt x="5826" y="1767"/>
                      <a:pt x="5856" y="1764"/>
                      <a:pt x="5862" y="1752"/>
                    </a:cubicBezTo>
                    <a:cubicBezTo>
                      <a:pt x="5938" y="1594"/>
                      <a:pt x="6063" y="1592"/>
                      <a:pt x="6206" y="1657"/>
                    </a:cubicBezTo>
                    <a:cubicBezTo>
                      <a:pt x="6226" y="1631"/>
                      <a:pt x="6244" y="1615"/>
                      <a:pt x="6253" y="1595"/>
                    </a:cubicBezTo>
                    <a:cubicBezTo>
                      <a:pt x="6274" y="1548"/>
                      <a:pt x="6293" y="1499"/>
                      <a:pt x="6309" y="1452"/>
                    </a:cubicBezTo>
                    <a:cubicBezTo>
                      <a:pt x="6358" y="1311"/>
                      <a:pt x="6486" y="1250"/>
                      <a:pt x="6626" y="1300"/>
                    </a:cubicBezTo>
                    <a:cubicBezTo>
                      <a:pt x="6666" y="1314"/>
                      <a:pt x="6707" y="1324"/>
                      <a:pt x="6761" y="1339"/>
                    </a:cubicBezTo>
                    <a:cubicBezTo>
                      <a:pt x="6775" y="1063"/>
                      <a:pt x="6978" y="993"/>
                      <a:pt x="7201" y="922"/>
                    </a:cubicBezTo>
                    <a:cubicBezTo>
                      <a:pt x="7075" y="787"/>
                      <a:pt x="6838" y="727"/>
                      <a:pt x="6964" y="486"/>
                    </a:cubicBezTo>
                    <a:cubicBezTo>
                      <a:pt x="7169" y="516"/>
                      <a:pt x="6988" y="673"/>
                      <a:pt x="7054" y="757"/>
                    </a:cubicBezTo>
                    <a:cubicBezTo>
                      <a:pt x="7129" y="757"/>
                      <a:pt x="7207" y="759"/>
                      <a:pt x="7295" y="759"/>
                    </a:cubicBezTo>
                    <a:cubicBezTo>
                      <a:pt x="7258" y="715"/>
                      <a:pt x="7233" y="686"/>
                      <a:pt x="7201" y="645"/>
                    </a:cubicBezTo>
                    <a:cubicBezTo>
                      <a:pt x="7374" y="634"/>
                      <a:pt x="7374" y="634"/>
                      <a:pt x="7412" y="498"/>
                    </a:cubicBezTo>
                    <a:cubicBezTo>
                      <a:pt x="7420" y="468"/>
                      <a:pt x="7431" y="439"/>
                      <a:pt x="7436" y="410"/>
                    </a:cubicBezTo>
                    <a:cubicBezTo>
                      <a:pt x="7452" y="307"/>
                      <a:pt x="7401" y="248"/>
                      <a:pt x="7299" y="255"/>
                    </a:cubicBezTo>
                    <a:cubicBezTo>
                      <a:pt x="7247" y="260"/>
                      <a:pt x="7192" y="274"/>
                      <a:pt x="7146" y="300"/>
                    </a:cubicBezTo>
                    <a:cubicBezTo>
                      <a:pt x="7063" y="347"/>
                      <a:pt x="6990" y="342"/>
                      <a:pt x="6910" y="296"/>
                    </a:cubicBezTo>
                    <a:cubicBezTo>
                      <a:pt x="6862" y="267"/>
                      <a:pt x="6804" y="250"/>
                      <a:pt x="6705" y="210"/>
                    </a:cubicBezTo>
                    <a:cubicBezTo>
                      <a:pt x="6831" y="193"/>
                      <a:pt x="6915" y="182"/>
                      <a:pt x="7002" y="172"/>
                    </a:cubicBezTo>
                    <a:cubicBezTo>
                      <a:pt x="7014" y="76"/>
                      <a:pt x="6956" y="0"/>
                      <a:pt x="6878" y="58"/>
                    </a:cubicBezTo>
                    <a:cubicBezTo>
                      <a:pt x="6708" y="183"/>
                      <a:pt x="6557" y="126"/>
                      <a:pt x="6395" y="69"/>
                    </a:cubicBezTo>
                    <a:cubicBezTo>
                      <a:pt x="6349" y="52"/>
                      <a:pt x="6285" y="40"/>
                      <a:pt x="6247" y="57"/>
                    </a:cubicBezTo>
                    <a:cubicBezTo>
                      <a:pt x="6086" y="131"/>
                      <a:pt x="5939" y="145"/>
                      <a:pt x="5796" y="4"/>
                    </a:cubicBezTo>
                    <a:cubicBezTo>
                      <a:pt x="5810" y="92"/>
                      <a:pt x="5823" y="178"/>
                      <a:pt x="5837" y="266"/>
                    </a:cubicBezTo>
                    <a:lnTo>
                      <a:pt x="5833" y="265"/>
                    </a:lnTo>
                    <a:cubicBezTo>
                      <a:pt x="5822" y="295"/>
                      <a:pt x="5815" y="345"/>
                      <a:pt x="5797" y="349"/>
                    </a:cubicBezTo>
                    <a:cubicBezTo>
                      <a:pt x="5654" y="385"/>
                      <a:pt x="5508" y="407"/>
                      <a:pt x="5363" y="439"/>
                    </a:cubicBezTo>
                    <a:cubicBezTo>
                      <a:pt x="5307" y="451"/>
                      <a:pt x="5231" y="506"/>
                      <a:pt x="5203" y="489"/>
                    </a:cubicBezTo>
                    <a:cubicBezTo>
                      <a:pt x="5071" y="396"/>
                      <a:pt x="5013" y="548"/>
                      <a:pt x="4916" y="555"/>
                    </a:cubicBezTo>
                    <a:cubicBezTo>
                      <a:pt x="4801" y="564"/>
                      <a:pt x="4690" y="583"/>
                      <a:pt x="4599" y="661"/>
                    </a:cubicBezTo>
                    <a:cubicBezTo>
                      <a:pt x="4571" y="684"/>
                      <a:pt x="4545" y="719"/>
                      <a:pt x="4537" y="754"/>
                    </a:cubicBezTo>
                    <a:cubicBezTo>
                      <a:pt x="4507" y="863"/>
                      <a:pt x="4455" y="944"/>
                      <a:pt x="4326" y="948"/>
                    </a:cubicBezTo>
                    <a:cubicBezTo>
                      <a:pt x="4347" y="998"/>
                      <a:pt x="4361" y="1026"/>
                      <a:pt x="4388" y="1092"/>
                    </a:cubicBezTo>
                    <a:cubicBezTo>
                      <a:pt x="4295" y="1042"/>
                      <a:pt x="4235" y="1010"/>
                      <a:pt x="4179" y="980"/>
                    </a:cubicBezTo>
                    <a:cubicBezTo>
                      <a:pt x="4065" y="1067"/>
                      <a:pt x="3961" y="1147"/>
                      <a:pt x="3841" y="1239"/>
                    </a:cubicBezTo>
                    <a:cubicBezTo>
                      <a:pt x="3894" y="1267"/>
                      <a:pt x="3935" y="1290"/>
                      <a:pt x="3972" y="1311"/>
                    </a:cubicBezTo>
                    <a:cubicBezTo>
                      <a:pt x="3907" y="1381"/>
                      <a:pt x="3851" y="1417"/>
                      <a:pt x="3831" y="1467"/>
                    </a:cubicBezTo>
                    <a:cubicBezTo>
                      <a:pt x="3816" y="1504"/>
                      <a:pt x="3846" y="1558"/>
                      <a:pt x="3857" y="1605"/>
                    </a:cubicBezTo>
                    <a:cubicBezTo>
                      <a:pt x="3847" y="1608"/>
                      <a:pt x="3840" y="1610"/>
                      <a:pt x="3831" y="1613"/>
                    </a:cubicBezTo>
                    <a:cubicBezTo>
                      <a:pt x="3806" y="1573"/>
                      <a:pt x="3779" y="1536"/>
                      <a:pt x="3732" y="1463"/>
                    </a:cubicBezTo>
                    <a:cubicBezTo>
                      <a:pt x="3716" y="1562"/>
                      <a:pt x="3705" y="1620"/>
                      <a:pt x="3701" y="1642"/>
                    </a:cubicBezTo>
                    <a:cubicBezTo>
                      <a:pt x="3543" y="1707"/>
                      <a:pt x="3415" y="1757"/>
                      <a:pt x="3285" y="1811"/>
                    </a:cubicBezTo>
                    <a:cubicBezTo>
                      <a:pt x="3263" y="1771"/>
                      <a:pt x="3269" y="1676"/>
                      <a:pt x="3165" y="1708"/>
                    </a:cubicBezTo>
                    <a:cubicBezTo>
                      <a:pt x="3075" y="1738"/>
                      <a:pt x="3141" y="1802"/>
                      <a:pt x="3133" y="1851"/>
                    </a:cubicBezTo>
                    <a:cubicBezTo>
                      <a:pt x="3123" y="1932"/>
                      <a:pt x="3146" y="2043"/>
                      <a:pt x="3006" y="2053"/>
                    </a:cubicBezTo>
                    <a:cubicBezTo>
                      <a:pt x="2964" y="1988"/>
                      <a:pt x="2920" y="1921"/>
                      <a:pt x="2868" y="1842"/>
                    </a:cubicBezTo>
                    <a:cubicBezTo>
                      <a:pt x="2854" y="1999"/>
                      <a:pt x="2847" y="1989"/>
                      <a:pt x="2743" y="2059"/>
                    </a:cubicBezTo>
                    <a:cubicBezTo>
                      <a:pt x="2643" y="2127"/>
                      <a:pt x="2486" y="2126"/>
                      <a:pt x="2430" y="2193"/>
                    </a:cubicBezTo>
                    <a:cubicBezTo>
                      <a:pt x="2320" y="2329"/>
                      <a:pt x="2154" y="2332"/>
                      <a:pt x="2008" y="2444"/>
                    </a:cubicBezTo>
                    <a:cubicBezTo>
                      <a:pt x="2219" y="2494"/>
                      <a:pt x="2360" y="2329"/>
                      <a:pt x="2503" y="2332"/>
                    </a:cubicBezTo>
                    <a:cubicBezTo>
                      <a:pt x="2522" y="2384"/>
                      <a:pt x="2529" y="2428"/>
                      <a:pt x="2552" y="2463"/>
                    </a:cubicBezTo>
                    <a:cubicBezTo>
                      <a:pt x="2600" y="2538"/>
                      <a:pt x="2524" y="2587"/>
                      <a:pt x="2498" y="2564"/>
                    </a:cubicBezTo>
                    <a:cubicBezTo>
                      <a:pt x="2371" y="2459"/>
                      <a:pt x="2261" y="2474"/>
                      <a:pt x="2144" y="2573"/>
                    </a:cubicBezTo>
                    <a:cubicBezTo>
                      <a:pt x="2135" y="2580"/>
                      <a:pt x="2104" y="2557"/>
                      <a:pt x="2080" y="2553"/>
                    </a:cubicBezTo>
                    <a:cubicBezTo>
                      <a:pt x="2031" y="2541"/>
                      <a:pt x="1980" y="2532"/>
                      <a:pt x="1924" y="2521"/>
                    </a:cubicBezTo>
                    <a:cubicBezTo>
                      <a:pt x="1923" y="2609"/>
                      <a:pt x="1911" y="2662"/>
                      <a:pt x="1808" y="2646"/>
                    </a:cubicBezTo>
                    <a:cubicBezTo>
                      <a:pt x="1735" y="2634"/>
                      <a:pt x="1699" y="2684"/>
                      <a:pt x="1751" y="2755"/>
                    </a:cubicBezTo>
                    <a:cubicBezTo>
                      <a:pt x="1769" y="2780"/>
                      <a:pt x="1808" y="2788"/>
                      <a:pt x="1828" y="2799"/>
                    </a:cubicBezTo>
                    <a:cubicBezTo>
                      <a:pt x="1756" y="2866"/>
                      <a:pt x="1695" y="2923"/>
                      <a:pt x="1635" y="2979"/>
                    </a:cubicBezTo>
                    <a:cubicBezTo>
                      <a:pt x="1560" y="2854"/>
                      <a:pt x="1548" y="2839"/>
                      <a:pt x="1601" y="2792"/>
                    </a:cubicBezTo>
                    <a:cubicBezTo>
                      <a:pt x="1709" y="2697"/>
                      <a:pt x="1649" y="2578"/>
                      <a:pt x="1670" y="2467"/>
                    </a:cubicBezTo>
                    <a:cubicBezTo>
                      <a:pt x="1527" y="2811"/>
                      <a:pt x="1261" y="3023"/>
                      <a:pt x="945" y="3186"/>
                    </a:cubicBezTo>
                    <a:lnTo>
                      <a:pt x="951" y="3183"/>
                    </a:lnTo>
                    <a:cubicBezTo>
                      <a:pt x="877" y="3264"/>
                      <a:pt x="793" y="3247"/>
                      <a:pt x="701" y="3220"/>
                    </a:cubicBezTo>
                    <a:cubicBezTo>
                      <a:pt x="621" y="3197"/>
                      <a:pt x="502" y="3189"/>
                      <a:pt x="495" y="3292"/>
                    </a:cubicBezTo>
                    <a:cubicBezTo>
                      <a:pt x="480" y="3499"/>
                      <a:pt x="343" y="3548"/>
                      <a:pt x="185" y="3593"/>
                    </a:cubicBezTo>
                    <a:cubicBezTo>
                      <a:pt x="189" y="3656"/>
                      <a:pt x="193" y="3720"/>
                      <a:pt x="198" y="3786"/>
                    </a:cubicBezTo>
                    <a:cubicBezTo>
                      <a:pt x="283" y="3782"/>
                      <a:pt x="352" y="3778"/>
                      <a:pt x="421" y="3775"/>
                    </a:cubicBezTo>
                    <a:cubicBezTo>
                      <a:pt x="171" y="3824"/>
                      <a:pt x="106" y="4037"/>
                      <a:pt x="0" y="4210"/>
                    </a:cubicBezTo>
                    <a:cubicBezTo>
                      <a:pt x="127" y="4288"/>
                      <a:pt x="99" y="4126"/>
                      <a:pt x="164" y="4117"/>
                    </a:cubicBezTo>
                    <a:cubicBezTo>
                      <a:pt x="292" y="4214"/>
                      <a:pt x="292" y="4214"/>
                      <a:pt x="424" y="4207"/>
                    </a:cubicBezTo>
                    <a:cubicBezTo>
                      <a:pt x="433" y="4163"/>
                      <a:pt x="442" y="4116"/>
                      <a:pt x="450" y="4064"/>
                    </a:cubicBezTo>
                    <a:cubicBezTo>
                      <a:pt x="598" y="4086"/>
                      <a:pt x="526" y="4204"/>
                      <a:pt x="565" y="4261"/>
                    </a:cubicBezTo>
                    <a:cubicBezTo>
                      <a:pt x="607" y="4324"/>
                      <a:pt x="677" y="4374"/>
                      <a:pt x="734" y="4429"/>
                    </a:cubicBezTo>
                    <a:close/>
                    <a:moveTo>
                      <a:pt x="1663" y="4091"/>
                    </a:moveTo>
                    <a:cubicBezTo>
                      <a:pt x="1465" y="4058"/>
                      <a:pt x="1442" y="4025"/>
                      <a:pt x="1485" y="3803"/>
                    </a:cubicBezTo>
                    <a:cubicBezTo>
                      <a:pt x="1576" y="3888"/>
                      <a:pt x="1709" y="3929"/>
                      <a:pt x="1663" y="4091"/>
                    </a:cubicBezTo>
                    <a:close/>
                    <a:moveTo>
                      <a:pt x="3610" y="1939"/>
                    </a:moveTo>
                    <a:cubicBezTo>
                      <a:pt x="3691" y="1943"/>
                      <a:pt x="3804" y="1879"/>
                      <a:pt x="3823" y="2017"/>
                    </a:cubicBezTo>
                    <a:cubicBezTo>
                      <a:pt x="3837" y="2124"/>
                      <a:pt x="3761" y="2173"/>
                      <a:pt x="3651" y="2166"/>
                    </a:cubicBezTo>
                    <a:cubicBezTo>
                      <a:pt x="3638" y="2092"/>
                      <a:pt x="3625" y="2020"/>
                      <a:pt x="3610" y="1939"/>
                    </a:cubicBezTo>
                    <a:close/>
                    <a:moveTo>
                      <a:pt x="6018" y="1218"/>
                    </a:moveTo>
                    <a:cubicBezTo>
                      <a:pt x="5981" y="1366"/>
                      <a:pt x="5913" y="1275"/>
                      <a:pt x="5847" y="1240"/>
                    </a:cubicBezTo>
                    <a:cubicBezTo>
                      <a:pt x="5861" y="1179"/>
                      <a:pt x="5874" y="1124"/>
                      <a:pt x="5889" y="1052"/>
                    </a:cubicBezTo>
                    <a:cubicBezTo>
                      <a:pt x="5938" y="1115"/>
                      <a:pt x="5977" y="1165"/>
                      <a:pt x="6018" y="1218"/>
                    </a:cubicBezTo>
                    <a:close/>
                    <a:moveTo>
                      <a:pt x="1273" y="4001"/>
                    </a:moveTo>
                    <a:cubicBezTo>
                      <a:pt x="1289" y="3997"/>
                      <a:pt x="1321" y="4062"/>
                      <a:pt x="1344" y="4095"/>
                    </a:cubicBezTo>
                    <a:cubicBezTo>
                      <a:pt x="1304" y="4121"/>
                      <a:pt x="1267" y="4158"/>
                      <a:pt x="1225" y="4169"/>
                    </a:cubicBezTo>
                    <a:cubicBezTo>
                      <a:pt x="1195" y="4176"/>
                      <a:pt x="1158" y="4145"/>
                      <a:pt x="1091" y="4115"/>
                    </a:cubicBezTo>
                    <a:cubicBezTo>
                      <a:pt x="1192" y="4048"/>
                      <a:pt x="1230" y="4011"/>
                      <a:pt x="1273" y="4001"/>
                    </a:cubicBezTo>
                    <a:close/>
                    <a:moveTo>
                      <a:pt x="2445" y="3427"/>
                    </a:moveTo>
                    <a:cubicBezTo>
                      <a:pt x="2560" y="3450"/>
                      <a:pt x="2560" y="3450"/>
                      <a:pt x="2511" y="3690"/>
                    </a:cubicBezTo>
                    <a:cubicBezTo>
                      <a:pt x="2484" y="3582"/>
                      <a:pt x="2466" y="3507"/>
                      <a:pt x="2445" y="3427"/>
                    </a:cubicBezTo>
                    <a:close/>
                    <a:moveTo>
                      <a:pt x="4225" y="1697"/>
                    </a:moveTo>
                    <a:cubicBezTo>
                      <a:pt x="4241" y="1709"/>
                      <a:pt x="4257" y="1719"/>
                      <a:pt x="4273" y="1731"/>
                    </a:cubicBezTo>
                    <a:cubicBezTo>
                      <a:pt x="4232" y="1797"/>
                      <a:pt x="4190" y="1865"/>
                      <a:pt x="4148" y="1932"/>
                    </a:cubicBezTo>
                    <a:cubicBezTo>
                      <a:pt x="4126" y="1915"/>
                      <a:pt x="4106" y="1896"/>
                      <a:pt x="4084" y="1881"/>
                    </a:cubicBezTo>
                    <a:cubicBezTo>
                      <a:pt x="4132" y="1819"/>
                      <a:pt x="4179" y="1759"/>
                      <a:pt x="4225" y="1697"/>
                    </a:cubicBezTo>
                    <a:close/>
                    <a:moveTo>
                      <a:pt x="3490" y="2084"/>
                    </a:moveTo>
                    <a:cubicBezTo>
                      <a:pt x="3508" y="2144"/>
                      <a:pt x="3565" y="2209"/>
                      <a:pt x="3476" y="2260"/>
                    </a:cubicBezTo>
                    <a:cubicBezTo>
                      <a:pt x="3464" y="2266"/>
                      <a:pt x="3425" y="2255"/>
                      <a:pt x="3418" y="2240"/>
                    </a:cubicBezTo>
                    <a:cubicBezTo>
                      <a:pt x="3376" y="2168"/>
                      <a:pt x="3401" y="2114"/>
                      <a:pt x="3467" y="2074"/>
                    </a:cubicBezTo>
                    <a:cubicBezTo>
                      <a:pt x="3476" y="2078"/>
                      <a:pt x="3488" y="2079"/>
                      <a:pt x="3490" y="2084"/>
                    </a:cubicBezTo>
                    <a:close/>
                    <a:moveTo>
                      <a:pt x="572" y="4038"/>
                    </a:moveTo>
                    <a:cubicBezTo>
                      <a:pt x="578" y="3950"/>
                      <a:pt x="581" y="3887"/>
                      <a:pt x="585" y="3823"/>
                    </a:cubicBezTo>
                    <a:cubicBezTo>
                      <a:pt x="605" y="3822"/>
                      <a:pt x="626" y="3822"/>
                      <a:pt x="645" y="3820"/>
                    </a:cubicBezTo>
                    <a:cubicBezTo>
                      <a:pt x="647" y="3890"/>
                      <a:pt x="710" y="3965"/>
                      <a:pt x="572" y="4038"/>
                    </a:cubicBezTo>
                    <a:close/>
                    <a:moveTo>
                      <a:pt x="3615" y="3115"/>
                    </a:moveTo>
                    <a:cubicBezTo>
                      <a:pt x="3575" y="3110"/>
                      <a:pt x="3545" y="3106"/>
                      <a:pt x="3511" y="3103"/>
                    </a:cubicBezTo>
                    <a:cubicBezTo>
                      <a:pt x="3537" y="3051"/>
                      <a:pt x="3559" y="3005"/>
                      <a:pt x="3580" y="2958"/>
                    </a:cubicBezTo>
                    <a:cubicBezTo>
                      <a:pt x="3592" y="2959"/>
                      <a:pt x="3602" y="2960"/>
                      <a:pt x="3615" y="2961"/>
                    </a:cubicBezTo>
                    <a:close/>
                    <a:moveTo>
                      <a:pt x="6337" y="845"/>
                    </a:moveTo>
                    <a:cubicBezTo>
                      <a:pt x="6382" y="822"/>
                      <a:pt x="6405" y="801"/>
                      <a:pt x="6415" y="807"/>
                    </a:cubicBezTo>
                    <a:cubicBezTo>
                      <a:pt x="6459" y="832"/>
                      <a:pt x="6499" y="864"/>
                      <a:pt x="6541" y="894"/>
                    </a:cubicBezTo>
                    <a:cubicBezTo>
                      <a:pt x="6530" y="907"/>
                      <a:pt x="6520" y="918"/>
                      <a:pt x="6509" y="932"/>
                    </a:cubicBezTo>
                    <a:cubicBezTo>
                      <a:pt x="6460" y="906"/>
                      <a:pt x="6410" y="881"/>
                      <a:pt x="6337" y="845"/>
                    </a:cubicBezTo>
                    <a:close/>
                    <a:moveTo>
                      <a:pt x="4886" y="964"/>
                    </a:moveTo>
                    <a:cubicBezTo>
                      <a:pt x="4886" y="977"/>
                      <a:pt x="4887" y="989"/>
                      <a:pt x="4887" y="1001"/>
                    </a:cubicBezTo>
                    <a:lnTo>
                      <a:pt x="4737" y="1001"/>
                    </a:lnTo>
                    <a:lnTo>
                      <a:pt x="4737" y="964"/>
                    </a:lnTo>
                    <a:cubicBezTo>
                      <a:pt x="4785" y="963"/>
                      <a:pt x="4836" y="963"/>
                      <a:pt x="4886" y="964"/>
                    </a:cubicBezTo>
                    <a:close/>
                    <a:moveTo>
                      <a:pt x="3281" y="2340"/>
                    </a:moveTo>
                    <a:cubicBezTo>
                      <a:pt x="3267" y="2340"/>
                      <a:pt x="3242" y="2342"/>
                      <a:pt x="3242" y="2340"/>
                    </a:cubicBezTo>
                    <a:cubicBezTo>
                      <a:pt x="3237" y="2307"/>
                      <a:pt x="3236" y="2272"/>
                      <a:pt x="3232" y="2236"/>
                    </a:cubicBezTo>
                    <a:lnTo>
                      <a:pt x="3275" y="2236"/>
                    </a:lnTo>
                    <a:cubicBezTo>
                      <a:pt x="3277" y="2272"/>
                      <a:pt x="3279" y="2307"/>
                      <a:pt x="3281" y="2340"/>
                    </a:cubicBezTo>
                    <a:close/>
                    <a:moveTo>
                      <a:pt x="4274" y="2219"/>
                    </a:moveTo>
                    <a:cubicBezTo>
                      <a:pt x="4288" y="2217"/>
                      <a:pt x="4321" y="2255"/>
                      <a:pt x="4320" y="2272"/>
                    </a:cubicBezTo>
                    <a:cubicBezTo>
                      <a:pt x="4319" y="2292"/>
                      <a:pt x="4290" y="2327"/>
                      <a:pt x="4272" y="2328"/>
                    </a:cubicBezTo>
                    <a:cubicBezTo>
                      <a:pt x="4253" y="2329"/>
                      <a:pt x="4231" y="2299"/>
                      <a:pt x="4200" y="2277"/>
                    </a:cubicBezTo>
                    <a:cubicBezTo>
                      <a:pt x="4231" y="2250"/>
                      <a:pt x="4251" y="2224"/>
                      <a:pt x="4274" y="2219"/>
                    </a:cubicBezTo>
                    <a:close/>
                    <a:moveTo>
                      <a:pt x="5464" y="1541"/>
                    </a:moveTo>
                    <a:cubicBezTo>
                      <a:pt x="5471" y="1530"/>
                      <a:pt x="5476" y="1517"/>
                      <a:pt x="5481" y="1507"/>
                    </a:cubicBezTo>
                    <a:cubicBezTo>
                      <a:pt x="5527" y="1531"/>
                      <a:pt x="5574" y="1554"/>
                      <a:pt x="5618" y="1578"/>
                    </a:cubicBezTo>
                    <a:cubicBezTo>
                      <a:pt x="5611" y="1590"/>
                      <a:pt x="5605" y="1605"/>
                      <a:pt x="5597" y="1618"/>
                    </a:cubicBezTo>
                    <a:cubicBezTo>
                      <a:pt x="5553" y="1592"/>
                      <a:pt x="5508" y="1566"/>
                      <a:pt x="5464" y="1541"/>
                    </a:cubicBezTo>
                    <a:close/>
                    <a:moveTo>
                      <a:pt x="2778" y="2269"/>
                    </a:moveTo>
                    <a:cubicBezTo>
                      <a:pt x="2760" y="2259"/>
                      <a:pt x="2726" y="2243"/>
                      <a:pt x="2727" y="2239"/>
                    </a:cubicBezTo>
                    <a:cubicBezTo>
                      <a:pt x="2741" y="2204"/>
                      <a:pt x="2757" y="2171"/>
                      <a:pt x="2774" y="2137"/>
                    </a:cubicBezTo>
                    <a:cubicBezTo>
                      <a:pt x="2790" y="2145"/>
                      <a:pt x="2807" y="2152"/>
                      <a:pt x="2823" y="2158"/>
                    </a:cubicBezTo>
                    <a:cubicBezTo>
                      <a:pt x="2808" y="2197"/>
                      <a:pt x="2794" y="2233"/>
                      <a:pt x="2778" y="2269"/>
                    </a:cubicBezTo>
                    <a:close/>
                    <a:moveTo>
                      <a:pt x="4339" y="2467"/>
                    </a:moveTo>
                    <a:cubicBezTo>
                      <a:pt x="4335" y="2468"/>
                      <a:pt x="4324" y="2431"/>
                      <a:pt x="4316" y="2412"/>
                    </a:cubicBezTo>
                    <a:cubicBezTo>
                      <a:pt x="4349" y="2405"/>
                      <a:pt x="4381" y="2398"/>
                      <a:pt x="4413" y="2390"/>
                    </a:cubicBezTo>
                    <a:cubicBezTo>
                      <a:pt x="4419" y="2407"/>
                      <a:pt x="4424" y="2424"/>
                      <a:pt x="4431" y="2440"/>
                    </a:cubicBezTo>
                    <a:cubicBezTo>
                      <a:pt x="4399" y="2450"/>
                      <a:pt x="4370" y="2463"/>
                      <a:pt x="4339" y="2467"/>
                    </a:cubicBezTo>
                    <a:close/>
                    <a:moveTo>
                      <a:pt x="3038" y="2653"/>
                    </a:moveTo>
                    <a:lnTo>
                      <a:pt x="2995" y="2677"/>
                    </a:lnTo>
                    <a:cubicBezTo>
                      <a:pt x="2977" y="2642"/>
                      <a:pt x="2962" y="2610"/>
                      <a:pt x="2945" y="2576"/>
                    </a:cubicBezTo>
                    <a:cubicBezTo>
                      <a:pt x="2955" y="2571"/>
                      <a:pt x="2967" y="2564"/>
                      <a:pt x="2977" y="2558"/>
                    </a:cubicBezTo>
                    <a:cubicBezTo>
                      <a:pt x="2997" y="2590"/>
                      <a:pt x="3018" y="2622"/>
                      <a:pt x="3038" y="2653"/>
                    </a:cubicBezTo>
                    <a:close/>
                    <a:moveTo>
                      <a:pt x="3493" y="2943"/>
                    </a:moveTo>
                    <a:cubicBezTo>
                      <a:pt x="3445" y="2896"/>
                      <a:pt x="3412" y="2863"/>
                      <a:pt x="3366" y="2822"/>
                    </a:cubicBezTo>
                    <a:cubicBezTo>
                      <a:pt x="3498" y="2766"/>
                      <a:pt x="3519" y="2813"/>
                      <a:pt x="3493" y="2943"/>
                    </a:cubicBezTo>
                    <a:close/>
                    <a:moveTo>
                      <a:pt x="5482" y="980"/>
                    </a:moveTo>
                    <a:cubicBezTo>
                      <a:pt x="5481" y="983"/>
                      <a:pt x="5459" y="970"/>
                      <a:pt x="5447" y="967"/>
                    </a:cubicBezTo>
                    <a:cubicBezTo>
                      <a:pt x="5460" y="932"/>
                      <a:pt x="5475" y="896"/>
                      <a:pt x="5488" y="861"/>
                    </a:cubicBezTo>
                    <a:cubicBezTo>
                      <a:pt x="5506" y="870"/>
                      <a:pt x="5523" y="881"/>
                      <a:pt x="5539" y="890"/>
                    </a:cubicBezTo>
                    <a:cubicBezTo>
                      <a:pt x="5519" y="921"/>
                      <a:pt x="5502" y="951"/>
                      <a:pt x="5482" y="980"/>
                    </a:cubicBezTo>
                    <a:close/>
                    <a:moveTo>
                      <a:pt x="6275" y="952"/>
                    </a:moveTo>
                    <a:cubicBezTo>
                      <a:pt x="6283" y="946"/>
                      <a:pt x="6293" y="939"/>
                      <a:pt x="6300" y="933"/>
                    </a:cubicBezTo>
                    <a:cubicBezTo>
                      <a:pt x="6319" y="951"/>
                      <a:pt x="6341" y="969"/>
                      <a:pt x="6353" y="991"/>
                    </a:cubicBezTo>
                    <a:cubicBezTo>
                      <a:pt x="6366" y="1010"/>
                      <a:pt x="6366" y="1036"/>
                      <a:pt x="6371" y="1057"/>
                    </a:cubicBezTo>
                    <a:cubicBezTo>
                      <a:pt x="6358" y="1060"/>
                      <a:pt x="6346" y="1066"/>
                      <a:pt x="6334" y="1069"/>
                    </a:cubicBezTo>
                    <a:cubicBezTo>
                      <a:pt x="6313" y="1031"/>
                      <a:pt x="6295" y="991"/>
                      <a:pt x="6275" y="952"/>
                    </a:cubicBezTo>
                    <a:close/>
                    <a:moveTo>
                      <a:pt x="5004" y="1296"/>
                    </a:moveTo>
                    <a:cubicBezTo>
                      <a:pt x="4997" y="1286"/>
                      <a:pt x="4991" y="1275"/>
                      <a:pt x="4986" y="1266"/>
                    </a:cubicBezTo>
                    <a:cubicBezTo>
                      <a:pt x="5018" y="1246"/>
                      <a:pt x="5053" y="1227"/>
                      <a:pt x="5085" y="1208"/>
                    </a:cubicBezTo>
                    <a:cubicBezTo>
                      <a:pt x="5090" y="1217"/>
                      <a:pt x="5096" y="1225"/>
                      <a:pt x="5102" y="1235"/>
                    </a:cubicBezTo>
                    <a:cubicBezTo>
                      <a:pt x="5069" y="1256"/>
                      <a:pt x="5037" y="1275"/>
                      <a:pt x="5004" y="12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7"/>
              <p:cNvSpPr/>
              <p:nvPr/>
            </p:nvSpPr>
            <p:spPr>
              <a:xfrm>
                <a:off x="6275066" y="5626910"/>
                <a:ext cx="268187" cy="193557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4575" extrusionOk="0">
                    <a:moveTo>
                      <a:pt x="1" y="3783"/>
                    </a:moveTo>
                    <a:cubicBezTo>
                      <a:pt x="54" y="3741"/>
                      <a:pt x="118" y="3688"/>
                      <a:pt x="190" y="3632"/>
                    </a:cubicBezTo>
                    <a:cubicBezTo>
                      <a:pt x="139" y="3589"/>
                      <a:pt x="110" y="3562"/>
                      <a:pt x="74" y="3531"/>
                    </a:cubicBezTo>
                    <a:cubicBezTo>
                      <a:pt x="128" y="3512"/>
                      <a:pt x="206" y="3504"/>
                      <a:pt x="209" y="3483"/>
                    </a:cubicBezTo>
                    <a:cubicBezTo>
                      <a:pt x="231" y="3348"/>
                      <a:pt x="336" y="3376"/>
                      <a:pt x="436" y="3360"/>
                    </a:cubicBezTo>
                    <a:cubicBezTo>
                      <a:pt x="397" y="3282"/>
                      <a:pt x="361" y="3212"/>
                      <a:pt x="323" y="3137"/>
                    </a:cubicBezTo>
                    <a:cubicBezTo>
                      <a:pt x="401" y="3103"/>
                      <a:pt x="479" y="3068"/>
                      <a:pt x="557" y="3035"/>
                    </a:cubicBezTo>
                    <a:cubicBezTo>
                      <a:pt x="606" y="3088"/>
                      <a:pt x="659" y="3146"/>
                      <a:pt x="719" y="3213"/>
                    </a:cubicBezTo>
                    <a:cubicBezTo>
                      <a:pt x="856" y="3063"/>
                      <a:pt x="752" y="2990"/>
                      <a:pt x="677" y="2912"/>
                    </a:cubicBezTo>
                    <a:cubicBezTo>
                      <a:pt x="812" y="2814"/>
                      <a:pt x="831" y="2979"/>
                      <a:pt x="900" y="3021"/>
                    </a:cubicBezTo>
                    <a:cubicBezTo>
                      <a:pt x="983" y="2953"/>
                      <a:pt x="1086" y="2923"/>
                      <a:pt x="1078" y="2783"/>
                    </a:cubicBezTo>
                    <a:cubicBezTo>
                      <a:pt x="1075" y="2713"/>
                      <a:pt x="1327" y="2655"/>
                      <a:pt x="1450" y="2688"/>
                    </a:cubicBezTo>
                    <a:cubicBezTo>
                      <a:pt x="1521" y="2708"/>
                      <a:pt x="1591" y="2729"/>
                      <a:pt x="1658" y="2750"/>
                    </a:cubicBezTo>
                    <a:cubicBezTo>
                      <a:pt x="1781" y="2609"/>
                      <a:pt x="1664" y="2517"/>
                      <a:pt x="1616" y="2418"/>
                    </a:cubicBezTo>
                    <a:cubicBezTo>
                      <a:pt x="1689" y="2363"/>
                      <a:pt x="1840" y="2380"/>
                      <a:pt x="1746" y="2202"/>
                    </a:cubicBezTo>
                    <a:cubicBezTo>
                      <a:pt x="1833" y="2223"/>
                      <a:pt x="1882" y="2234"/>
                      <a:pt x="1955" y="2251"/>
                    </a:cubicBezTo>
                    <a:cubicBezTo>
                      <a:pt x="1971" y="2214"/>
                      <a:pt x="1997" y="2156"/>
                      <a:pt x="2020" y="2104"/>
                    </a:cubicBezTo>
                    <a:cubicBezTo>
                      <a:pt x="1955" y="2072"/>
                      <a:pt x="1920" y="1996"/>
                      <a:pt x="2029" y="1892"/>
                    </a:cubicBezTo>
                    <a:cubicBezTo>
                      <a:pt x="2074" y="1906"/>
                      <a:pt x="2122" y="1923"/>
                      <a:pt x="2174" y="1941"/>
                    </a:cubicBezTo>
                    <a:cubicBezTo>
                      <a:pt x="2178" y="1993"/>
                      <a:pt x="2181" y="2040"/>
                      <a:pt x="2186" y="2090"/>
                    </a:cubicBezTo>
                    <a:cubicBezTo>
                      <a:pt x="2358" y="2029"/>
                      <a:pt x="2369" y="1884"/>
                      <a:pt x="2397" y="1712"/>
                    </a:cubicBezTo>
                    <a:cubicBezTo>
                      <a:pt x="2460" y="1751"/>
                      <a:pt x="2503" y="1777"/>
                      <a:pt x="2546" y="1805"/>
                    </a:cubicBezTo>
                    <a:lnTo>
                      <a:pt x="2546" y="1810"/>
                    </a:lnTo>
                    <a:cubicBezTo>
                      <a:pt x="2451" y="1849"/>
                      <a:pt x="2451" y="1850"/>
                      <a:pt x="2488" y="1951"/>
                    </a:cubicBezTo>
                    <a:cubicBezTo>
                      <a:pt x="2566" y="1926"/>
                      <a:pt x="2555" y="1869"/>
                      <a:pt x="2546" y="1810"/>
                    </a:cubicBezTo>
                    <a:cubicBezTo>
                      <a:pt x="2548" y="1808"/>
                      <a:pt x="2549" y="1808"/>
                      <a:pt x="2551" y="1808"/>
                    </a:cubicBezTo>
                    <a:cubicBezTo>
                      <a:pt x="2550" y="1807"/>
                      <a:pt x="2548" y="1806"/>
                      <a:pt x="2546" y="1806"/>
                    </a:cubicBezTo>
                    <a:lnTo>
                      <a:pt x="2546" y="1805"/>
                    </a:lnTo>
                    <a:cubicBezTo>
                      <a:pt x="2645" y="1706"/>
                      <a:pt x="2742" y="1608"/>
                      <a:pt x="2904" y="1631"/>
                    </a:cubicBezTo>
                    <a:cubicBezTo>
                      <a:pt x="2931" y="1635"/>
                      <a:pt x="2962" y="1608"/>
                      <a:pt x="3018" y="1582"/>
                    </a:cubicBezTo>
                    <a:cubicBezTo>
                      <a:pt x="2873" y="1555"/>
                      <a:pt x="2763" y="1535"/>
                      <a:pt x="2643" y="1513"/>
                    </a:cubicBezTo>
                    <a:cubicBezTo>
                      <a:pt x="2702" y="1357"/>
                      <a:pt x="2780" y="1522"/>
                      <a:pt x="2852" y="1452"/>
                    </a:cubicBezTo>
                    <a:cubicBezTo>
                      <a:pt x="2858" y="1425"/>
                      <a:pt x="2867" y="1370"/>
                      <a:pt x="2874" y="1326"/>
                    </a:cubicBezTo>
                    <a:cubicBezTo>
                      <a:pt x="2986" y="1298"/>
                      <a:pt x="3085" y="1274"/>
                      <a:pt x="3200" y="1246"/>
                    </a:cubicBezTo>
                    <a:cubicBezTo>
                      <a:pt x="3208" y="1296"/>
                      <a:pt x="3218" y="1360"/>
                      <a:pt x="3229" y="1427"/>
                    </a:cubicBezTo>
                    <a:cubicBezTo>
                      <a:pt x="3239" y="1428"/>
                      <a:pt x="3252" y="1430"/>
                      <a:pt x="3262" y="1432"/>
                    </a:cubicBezTo>
                    <a:cubicBezTo>
                      <a:pt x="3299" y="1332"/>
                      <a:pt x="3338" y="1230"/>
                      <a:pt x="3379" y="1123"/>
                    </a:cubicBezTo>
                    <a:cubicBezTo>
                      <a:pt x="3477" y="1172"/>
                      <a:pt x="3539" y="1284"/>
                      <a:pt x="3658" y="1208"/>
                    </a:cubicBezTo>
                    <a:cubicBezTo>
                      <a:pt x="3661" y="1139"/>
                      <a:pt x="3665" y="1066"/>
                      <a:pt x="3669" y="984"/>
                    </a:cubicBezTo>
                    <a:cubicBezTo>
                      <a:pt x="3747" y="973"/>
                      <a:pt x="3868" y="989"/>
                      <a:pt x="3811" y="841"/>
                    </a:cubicBezTo>
                    <a:cubicBezTo>
                      <a:pt x="3916" y="765"/>
                      <a:pt x="4023" y="690"/>
                      <a:pt x="4143" y="603"/>
                    </a:cubicBezTo>
                    <a:cubicBezTo>
                      <a:pt x="4135" y="582"/>
                      <a:pt x="4116" y="535"/>
                      <a:pt x="4086" y="457"/>
                    </a:cubicBezTo>
                    <a:cubicBezTo>
                      <a:pt x="4198" y="388"/>
                      <a:pt x="4314" y="315"/>
                      <a:pt x="4440" y="235"/>
                    </a:cubicBezTo>
                    <a:cubicBezTo>
                      <a:pt x="4451" y="306"/>
                      <a:pt x="4458" y="354"/>
                      <a:pt x="4466" y="402"/>
                    </a:cubicBezTo>
                    <a:lnTo>
                      <a:pt x="4505" y="402"/>
                    </a:lnTo>
                    <a:cubicBezTo>
                      <a:pt x="4510" y="363"/>
                      <a:pt x="4505" y="316"/>
                      <a:pt x="4526" y="289"/>
                    </a:cubicBezTo>
                    <a:cubicBezTo>
                      <a:pt x="4549" y="260"/>
                      <a:pt x="4597" y="232"/>
                      <a:pt x="4632" y="235"/>
                    </a:cubicBezTo>
                    <a:cubicBezTo>
                      <a:pt x="4785" y="245"/>
                      <a:pt x="4947" y="195"/>
                      <a:pt x="5051" y="86"/>
                    </a:cubicBezTo>
                    <a:cubicBezTo>
                      <a:pt x="5236" y="185"/>
                      <a:pt x="5382" y="1"/>
                      <a:pt x="5586" y="13"/>
                    </a:cubicBezTo>
                    <a:cubicBezTo>
                      <a:pt x="5580" y="82"/>
                      <a:pt x="5573" y="150"/>
                      <a:pt x="5565" y="237"/>
                    </a:cubicBezTo>
                    <a:cubicBezTo>
                      <a:pt x="5750" y="223"/>
                      <a:pt x="5899" y="55"/>
                      <a:pt x="6122" y="62"/>
                    </a:cubicBezTo>
                    <a:cubicBezTo>
                      <a:pt x="5903" y="291"/>
                      <a:pt x="5900" y="296"/>
                      <a:pt x="5869" y="483"/>
                    </a:cubicBezTo>
                    <a:cubicBezTo>
                      <a:pt x="5982" y="417"/>
                      <a:pt x="6077" y="362"/>
                      <a:pt x="6182" y="301"/>
                    </a:cubicBezTo>
                    <a:cubicBezTo>
                      <a:pt x="6240" y="423"/>
                      <a:pt x="6287" y="526"/>
                      <a:pt x="6339" y="635"/>
                    </a:cubicBezTo>
                    <a:cubicBezTo>
                      <a:pt x="6180" y="703"/>
                      <a:pt x="6181" y="880"/>
                      <a:pt x="6077" y="1011"/>
                    </a:cubicBezTo>
                    <a:cubicBezTo>
                      <a:pt x="6030" y="1015"/>
                      <a:pt x="5961" y="1021"/>
                      <a:pt x="5854" y="1029"/>
                    </a:cubicBezTo>
                    <a:cubicBezTo>
                      <a:pt x="5912" y="1095"/>
                      <a:pt x="5947" y="1135"/>
                      <a:pt x="5987" y="1181"/>
                    </a:cubicBezTo>
                    <a:cubicBezTo>
                      <a:pt x="5822" y="1295"/>
                      <a:pt x="5670" y="1138"/>
                      <a:pt x="5486" y="1147"/>
                    </a:cubicBezTo>
                    <a:cubicBezTo>
                      <a:pt x="5530" y="1265"/>
                      <a:pt x="5662" y="1352"/>
                      <a:pt x="5535" y="1470"/>
                    </a:cubicBezTo>
                    <a:cubicBezTo>
                      <a:pt x="5497" y="1434"/>
                      <a:pt x="5456" y="1398"/>
                      <a:pt x="5393" y="1342"/>
                    </a:cubicBezTo>
                    <a:cubicBezTo>
                      <a:pt x="5372" y="1485"/>
                      <a:pt x="5195" y="1554"/>
                      <a:pt x="5370" y="1756"/>
                    </a:cubicBezTo>
                    <a:cubicBezTo>
                      <a:pt x="5052" y="1620"/>
                      <a:pt x="4903" y="1801"/>
                      <a:pt x="4722" y="1947"/>
                    </a:cubicBezTo>
                    <a:cubicBezTo>
                      <a:pt x="4755" y="2005"/>
                      <a:pt x="4791" y="2067"/>
                      <a:pt x="4840" y="2151"/>
                    </a:cubicBezTo>
                    <a:cubicBezTo>
                      <a:pt x="4764" y="2163"/>
                      <a:pt x="4708" y="2171"/>
                      <a:pt x="4644" y="2180"/>
                    </a:cubicBezTo>
                    <a:cubicBezTo>
                      <a:pt x="4613" y="2120"/>
                      <a:pt x="4583" y="2060"/>
                      <a:pt x="4547" y="1989"/>
                    </a:cubicBezTo>
                    <a:cubicBezTo>
                      <a:pt x="4504" y="2050"/>
                      <a:pt x="4467" y="2102"/>
                      <a:pt x="4432" y="2152"/>
                    </a:cubicBezTo>
                    <a:cubicBezTo>
                      <a:pt x="4476" y="2209"/>
                      <a:pt x="4517" y="2266"/>
                      <a:pt x="4573" y="2342"/>
                    </a:cubicBezTo>
                    <a:cubicBezTo>
                      <a:pt x="4493" y="2358"/>
                      <a:pt x="4445" y="2370"/>
                      <a:pt x="4395" y="2380"/>
                    </a:cubicBezTo>
                    <a:cubicBezTo>
                      <a:pt x="4384" y="2337"/>
                      <a:pt x="4377" y="2297"/>
                      <a:pt x="4364" y="2249"/>
                    </a:cubicBezTo>
                    <a:cubicBezTo>
                      <a:pt x="4259" y="2375"/>
                      <a:pt x="4165" y="2488"/>
                      <a:pt x="4059" y="2615"/>
                    </a:cubicBezTo>
                    <a:cubicBezTo>
                      <a:pt x="4029" y="2564"/>
                      <a:pt x="4007" y="2525"/>
                      <a:pt x="3984" y="2486"/>
                    </a:cubicBezTo>
                    <a:cubicBezTo>
                      <a:pt x="3906" y="2484"/>
                      <a:pt x="3815" y="2663"/>
                      <a:pt x="3820" y="2823"/>
                    </a:cubicBezTo>
                    <a:cubicBezTo>
                      <a:pt x="3769" y="2821"/>
                      <a:pt x="3718" y="2812"/>
                      <a:pt x="3669" y="2816"/>
                    </a:cubicBezTo>
                    <a:cubicBezTo>
                      <a:pt x="3625" y="2818"/>
                      <a:pt x="3581" y="2834"/>
                      <a:pt x="3531" y="2845"/>
                    </a:cubicBezTo>
                    <a:cubicBezTo>
                      <a:pt x="3472" y="2913"/>
                      <a:pt x="3437" y="2992"/>
                      <a:pt x="3496" y="3089"/>
                    </a:cubicBezTo>
                    <a:cubicBezTo>
                      <a:pt x="3388" y="3158"/>
                      <a:pt x="3300" y="3068"/>
                      <a:pt x="3208" y="3072"/>
                    </a:cubicBezTo>
                    <a:cubicBezTo>
                      <a:pt x="3122" y="3166"/>
                      <a:pt x="3122" y="3166"/>
                      <a:pt x="3171" y="3312"/>
                    </a:cubicBezTo>
                    <a:cubicBezTo>
                      <a:pt x="3025" y="3364"/>
                      <a:pt x="3002" y="3329"/>
                      <a:pt x="3027" y="3074"/>
                    </a:cubicBezTo>
                    <a:cubicBezTo>
                      <a:pt x="2900" y="3213"/>
                      <a:pt x="2783" y="3344"/>
                      <a:pt x="2664" y="3474"/>
                    </a:cubicBezTo>
                    <a:cubicBezTo>
                      <a:pt x="2673" y="3521"/>
                      <a:pt x="2686" y="3584"/>
                      <a:pt x="2706" y="3683"/>
                    </a:cubicBezTo>
                    <a:cubicBezTo>
                      <a:pt x="2601" y="3645"/>
                      <a:pt x="2540" y="3623"/>
                      <a:pt x="2454" y="3590"/>
                    </a:cubicBezTo>
                    <a:cubicBezTo>
                      <a:pt x="2468" y="3653"/>
                      <a:pt x="2480" y="3697"/>
                      <a:pt x="2493" y="3754"/>
                    </a:cubicBezTo>
                    <a:cubicBezTo>
                      <a:pt x="2419" y="3774"/>
                      <a:pt x="2343" y="3796"/>
                      <a:pt x="2268" y="3817"/>
                    </a:cubicBezTo>
                    <a:lnTo>
                      <a:pt x="2268" y="3813"/>
                    </a:lnTo>
                    <a:lnTo>
                      <a:pt x="2260" y="3813"/>
                    </a:lnTo>
                    <a:cubicBezTo>
                      <a:pt x="2196" y="3702"/>
                      <a:pt x="2195" y="3703"/>
                      <a:pt x="2102" y="3813"/>
                    </a:cubicBezTo>
                    <a:lnTo>
                      <a:pt x="2260" y="3813"/>
                    </a:lnTo>
                    <a:lnTo>
                      <a:pt x="2263" y="3818"/>
                    </a:lnTo>
                    <a:cubicBezTo>
                      <a:pt x="2264" y="3818"/>
                      <a:pt x="2265" y="3817"/>
                      <a:pt x="2267" y="3817"/>
                    </a:cubicBezTo>
                    <a:cubicBezTo>
                      <a:pt x="2262" y="3864"/>
                      <a:pt x="2272" y="3910"/>
                      <a:pt x="2197" y="3933"/>
                    </a:cubicBezTo>
                    <a:cubicBezTo>
                      <a:pt x="2105" y="3963"/>
                      <a:pt x="2012" y="4012"/>
                      <a:pt x="1999" y="4137"/>
                    </a:cubicBezTo>
                    <a:cubicBezTo>
                      <a:pt x="1902" y="4113"/>
                      <a:pt x="1830" y="4093"/>
                      <a:pt x="1757" y="4075"/>
                    </a:cubicBezTo>
                    <a:cubicBezTo>
                      <a:pt x="1715" y="4151"/>
                      <a:pt x="1747" y="4244"/>
                      <a:pt x="1596" y="4259"/>
                    </a:cubicBezTo>
                    <a:cubicBezTo>
                      <a:pt x="1460" y="4271"/>
                      <a:pt x="1334" y="4408"/>
                      <a:pt x="1180" y="4444"/>
                    </a:cubicBezTo>
                    <a:cubicBezTo>
                      <a:pt x="1163" y="4574"/>
                      <a:pt x="1077" y="4520"/>
                      <a:pt x="1007" y="4510"/>
                    </a:cubicBezTo>
                    <a:cubicBezTo>
                      <a:pt x="821" y="4484"/>
                      <a:pt x="805" y="4486"/>
                      <a:pt x="675" y="4575"/>
                    </a:cubicBezTo>
                    <a:cubicBezTo>
                      <a:pt x="545" y="4495"/>
                      <a:pt x="413" y="4417"/>
                      <a:pt x="268" y="4330"/>
                    </a:cubicBezTo>
                    <a:cubicBezTo>
                      <a:pt x="334" y="4312"/>
                      <a:pt x="392" y="4293"/>
                      <a:pt x="451" y="4278"/>
                    </a:cubicBezTo>
                    <a:cubicBezTo>
                      <a:pt x="512" y="4462"/>
                      <a:pt x="572" y="4478"/>
                      <a:pt x="727" y="4389"/>
                    </a:cubicBezTo>
                    <a:cubicBezTo>
                      <a:pt x="784" y="4356"/>
                      <a:pt x="867" y="4369"/>
                      <a:pt x="960" y="4359"/>
                    </a:cubicBezTo>
                    <a:cubicBezTo>
                      <a:pt x="869" y="4252"/>
                      <a:pt x="788" y="4135"/>
                      <a:pt x="670" y="4080"/>
                    </a:cubicBezTo>
                    <a:cubicBezTo>
                      <a:pt x="556" y="4028"/>
                      <a:pt x="512" y="3955"/>
                      <a:pt x="481" y="3840"/>
                    </a:cubicBezTo>
                    <a:cubicBezTo>
                      <a:pt x="470" y="3895"/>
                      <a:pt x="456" y="3950"/>
                      <a:pt x="443" y="4010"/>
                    </a:cubicBezTo>
                    <a:cubicBezTo>
                      <a:pt x="507" y="4048"/>
                      <a:pt x="563" y="4083"/>
                      <a:pt x="633" y="4125"/>
                    </a:cubicBezTo>
                    <a:cubicBezTo>
                      <a:pt x="602" y="4168"/>
                      <a:pt x="579" y="4202"/>
                      <a:pt x="550" y="4241"/>
                    </a:cubicBezTo>
                    <a:cubicBezTo>
                      <a:pt x="409" y="4158"/>
                      <a:pt x="379" y="4025"/>
                      <a:pt x="341" y="3889"/>
                    </a:cubicBezTo>
                    <a:cubicBezTo>
                      <a:pt x="214" y="3922"/>
                      <a:pt x="188" y="4147"/>
                      <a:pt x="4" y="4056"/>
                    </a:cubicBezTo>
                    <a:cubicBezTo>
                      <a:pt x="1" y="3968"/>
                      <a:pt x="1" y="3879"/>
                      <a:pt x="1" y="3783"/>
                    </a:cubicBezTo>
                    <a:close/>
                    <a:moveTo>
                      <a:pt x="5457" y="979"/>
                    </a:moveTo>
                    <a:cubicBezTo>
                      <a:pt x="5367" y="886"/>
                      <a:pt x="5367" y="886"/>
                      <a:pt x="5301" y="979"/>
                    </a:cubicBezTo>
                    <a:cubicBezTo>
                      <a:pt x="5349" y="978"/>
                      <a:pt x="5390" y="978"/>
                      <a:pt x="5457" y="979"/>
                    </a:cubicBezTo>
                    <a:close/>
                    <a:moveTo>
                      <a:pt x="5499" y="734"/>
                    </a:moveTo>
                    <a:cubicBezTo>
                      <a:pt x="5650" y="802"/>
                      <a:pt x="5671" y="787"/>
                      <a:pt x="5702" y="574"/>
                    </a:cubicBezTo>
                    <a:cubicBezTo>
                      <a:pt x="5611" y="646"/>
                      <a:pt x="5560" y="685"/>
                      <a:pt x="5499" y="734"/>
                    </a:cubicBezTo>
                    <a:close/>
                    <a:moveTo>
                      <a:pt x="5088" y="504"/>
                    </a:moveTo>
                    <a:cubicBezTo>
                      <a:pt x="5326" y="551"/>
                      <a:pt x="5391" y="370"/>
                      <a:pt x="5531" y="264"/>
                    </a:cubicBezTo>
                    <a:cubicBezTo>
                      <a:pt x="5408" y="253"/>
                      <a:pt x="5349" y="286"/>
                      <a:pt x="5088" y="504"/>
                    </a:cubicBezTo>
                    <a:close/>
                    <a:moveTo>
                      <a:pt x="4755" y="754"/>
                    </a:moveTo>
                    <a:cubicBezTo>
                      <a:pt x="4789" y="813"/>
                      <a:pt x="4810" y="849"/>
                      <a:pt x="4841" y="904"/>
                    </a:cubicBezTo>
                    <a:cubicBezTo>
                      <a:pt x="4890" y="867"/>
                      <a:pt x="4937" y="833"/>
                      <a:pt x="4984" y="800"/>
                    </a:cubicBezTo>
                    <a:cubicBezTo>
                      <a:pt x="4978" y="785"/>
                      <a:pt x="4972" y="770"/>
                      <a:pt x="4965" y="755"/>
                    </a:cubicBezTo>
                    <a:cubicBezTo>
                      <a:pt x="4903" y="754"/>
                      <a:pt x="4840" y="754"/>
                      <a:pt x="4755" y="754"/>
                    </a:cubicBezTo>
                    <a:close/>
                    <a:moveTo>
                      <a:pt x="4911" y="1255"/>
                    </a:moveTo>
                    <a:lnTo>
                      <a:pt x="5054" y="1255"/>
                    </a:lnTo>
                    <a:cubicBezTo>
                      <a:pt x="5016" y="1194"/>
                      <a:pt x="4993" y="1156"/>
                      <a:pt x="4955" y="1094"/>
                    </a:cubicBezTo>
                    <a:cubicBezTo>
                      <a:pt x="4935" y="1170"/>
                      <a:pt x="4925" y="1209"/>
                      <a:pt x="4911" y="1255"/>
                    </a:cubicBezTo>
                    <a:close/>
                    <a:moveTo>
                      <a:pt x="4474" y="964"/>
                    </a:moveTo>
                    <a:cubicBezTo>
                      <a:pt x="4581" y="967"/>
                      <a:pt x="4555" y="1022"/>
                      <a:pt x="4545" y="1089"/>
                    </a:cubicBezTo>
                    <a:cubicBezTo>
                      <a:pt x="4565" y="1008"/>
                      <a:pt x="4744" y="1015"/>
                      <a:pt x="4649" y="865"/>
                    </a:cubicBezTo>
                    <a:cubicBezTo>
                      <a:pt x="4591" y="897"/>
                      <a:pt x="4535" y="930"/>
                      <a:pt x="4474" y="964"/>
                    </a:cubicBezTo>
                    <a:close/>
                    <a:moveTo>
                      <a:pt x="4439" y="1661"/>
                    </a:moveTo>
                    <a:cubicBezTo>
                      <a:pt x="4495" y="1600"/>
                      <a:pt x="4534" y="1556"/>
                      <a:pt x="4585" y="1500"/>
                    </a:cubicBezTo>
                    <a:cubicBezTo>
                      <a:pt x="4390" y="1491"/>
                      <a:pt x="4390" y="1491"/>
                      <a:pt x="4439" y="1661"/>
                    </a:cubicBezTo>
                    <a:close/>
                    <a:moveTo>
                      <a:pt x="4307" y="1899"/>
                    </a:moveTo>
                    <a:cubicBezTo>
                      <a:pt x="4427" y="1792"/>
                      <a:pt x="4368" y="1723"/>
                      <a:pt x="4331" y="1642"/>
                    </a:cubicBezTo>
                    <a:cubicBezTo>
                      <a:pt x="4290" y="1660"/>
                      <a:pt x="4264" y="1672"/>
                      <a:pt x="4236" y="1684"/>
                    </a:cubicBezTo>
                    <a:cubicBezTo>
                      <a:pt x="4258" y="1750"/>
                      <a:pt x="4278" y="1810"/>
                      <a:pt x="4307" y="1899"/>
                    </a:cubicBezTo>
                    <a:close/>
                    <a:moveTo>
                      <a:pt x="4031" y="2115"/>
                    </a:moveTo>
                    <a:cubicBezTo>
                      <a:pt x="4050" y="2113"/>
                      <a:pt x="4069" y="2108"/>
                      <a:pt x="4087" y="2104"/>
                    </a:cubicBezTo>
                    <a:cubicBezTo>
                      <a:pt x="4081" y="2068"/>
                      <a:pt x="4074" y="2032"/>
                      <a:pt x="4066" y="1996"/>
                    </a:cubicBezTo>
                    <a:cubicBezTo>
                      <a:pt x="4048" y="2000"/>
                      <a:pt x="4013" y="2006"/>
                      <a:pt x="4013" y="2009"/>
                    </a:cubicBezTo>
                    <a:cubicBezTo>
                      <a:pt x="4017" y="2045"/>
                      <a:pt x="4025" y="2079"/>
                      <a:pt x="4031" y="2115"/>
                    </a:cubicBezTo>
                    <a:close/>
                    <a:moveTo>
                      <a:pt x="3497" y="1682"/>
                    </a:moveTo>
                    <a:cubicBezTo>
                      <a:pt x="3617" y="1698"/>
                      <a:pt x="3617" y="1698"/>
                      <a:pt x="3700" y="1581"/>
                    </a:cubicBezTo>
                    <a:cubicBezTo>
                      <a:pt x="3607" y="1567"/>
                      <a:pt x="3520" y="1557"/>
                      <a:pt x="3497" y="1682"/>
                    </a:cubicBezTo>
                    <a:close/>
                    <a:moveTo>
                      <a:pt x="3265" y="2557"/>
                    </a:moveTo>
                    <a:cubicBezTo>
                      <a:pt x="3264" y="2536"/>
                      <a:pt x="3236" y="2506"/>
                      <a:pt x="3212" y="2498"/>
                    </a:cubicBezTo>
                    <a:cubicBezTo>
                      <a:pt x="3194" y="2491"/>
                      <a:pt x="3166" y="2512"/>
                      <a:pt x="3119" y="2529"/>
                    </a:cubicBezTo>
                    <a:cubicBezTo>
                      <a:pt x="3164" y="2571"/>
                      <a:pt x="3186" y="2599"/>
                      <a:pt x="3214" y="2614"/>
                    </a:cubicBezTo>
                    <a:cubicBezTo>
                      <a:pt x="3221" y="2618"/>
                      <a:pt x="3267" y="2577"/>
                      <a:pt x="3265" y="2557"/>
                    </a:cubicBezTo>
                    <a:close/>
                    <a:moveTo>
                      <a:pt x="2904" y="2084"/>
                    </a:moveTo>
                    <a:cubicBezTo>
                      <a:pt x="2930" y="2124"/>
                      <a:pt x="2949" y="2153"/>
                      <a:pt x="2977" y="2196"/>
                    </a:cubicBezTo>
                    <a:cubicBezTo>
                      <a:pt x="3039" y="2153"/>
                      <a:pt x="3093" y="2118"/>
                      <a:pt x="3165" y="2069"/>
                    </a:cubicBezTo>
                    <a:cubicBezTo>
                      <a:pt x="3048" y="1985"/>
                      <a:pt x="2979" y="2021"/>
                      <a:pt x="2904" y="2084"/>
                    </a:cubicBezTo>
                    <a:close/>
                    <a:moveTo>
                      <a:pt x="2100" y="2704"/>
                    </a:moveTo>
                    <a:cubicBezTo>
                      <a:pt x="2179" y="2639"/>
                      <a:pt x="2222" y="2600"/>
                      <a:pt x="2265" y="2564"/>
                    </a:cubicBezTo>
                    <a:cubicBezTo>
                      <a:pt x="2259" y="2552"/>
                      <a:pt x="2252" y="2542"/>
                      <a:pt x="2246" y="2530"/>
                    </a:cubicBezTo>
                    <a:cubicBezTo>
                      <a:pt x="2189" y="2535"/>
                      <a:pt x="2132" y="2537"/>
                      <a:pt x="2074" y="2541"/>
                    </a:cubicBezTo>
                    <a:cubicBezTo>
                      <a:pt x="2081" y="2588"/>
                      <a:pt x="2087" y="2623"/>
                      <a:pt x="2100" y="2704"/>
                    </a:cubicBezTo>
                    <a:close/>
                    <a:moveTo>
                      <a:pt x="1841" y="3528"/>
                    </a:moveTo>
                    <a:cubicBezTo>
                      <a:pt x="1829" y="3598"/>
                      <a:pt x="1820" y="3650"/>
                      <a:pt x="1811" y="3703"/>
                    </a:cubicBezTo>
                    <a:cubicBezTo>
                      <a:pt x="1918" y="3634"/>
                      <a:pt x="1918" y="3634"/>
                      <a:pt x="1841" y="3528"/>
                    </a:cubicBezTo>
                    <a:close/>
                    <a:moveTo>
                      <a:pt x="1548" y="3076"/>
                    </a:moveTo>
                    <a:cubicBezTo>
                      <a:pt x="1680" y="3048"/>
                      <a:pt x="1790" y="3026"/>
                      <a:pt x="1915" y="3000"/>
                    </a:cubicBezTo>
                    <a:cubicBezTo>
                      <a:pt x="1893" y="2944"/>
                      <a:pt x="1876" y="2900"/>
                      <a:pt x="1843" y="2816"/>
                    </a:cubicBezTo>
                    <a:cubicBezTo>
                      <a:pt x="1786" y="2959"/>
                      <a:pt x="1712" y="2975"/>
                      <a:pt x="1600" y="2871"/>
                    </a:cubicBezTo>
                    <a:cubicBezTo>
                      <a:pt x="1574" y="2974"/>
                      <a:pt x="1559" y="3032"/>
                      <a:pt x="1548" y="3076"/>
                    </a:cubicBezTo>
                    <a:close/>
                    <a:moveTo>
                      <a:pt x="1476" y="3936"/>
                    </a:moveTo>
                    <a:cubicBezTo>
                      <a:pt x="1452" y="3874"/>
                      <a:pt x="1433" y="3823"/>
                      <a:pt x="1412" y="3770"/>
                    </a:cubicBezTo>
                    <a:cubicBezTo>
                      <a:pt x="1341" y="3762"/>
                      <a:pt x="1256" y="3766"/>
                      <a:pt x="1272" y="3858"/>
                    </a:cubicBezTo>
                    <a:cubicBezTo>
                      <a:pt x="1289" y="3963"/>
                      <a:pt x="1386" y="3953"/>
                      <a:pt x="1476" y="3936"/>
                    </a:cubicBezTo>
                    <a:close/>
                    <a:moveTo>
                      <a:pt x="761" y="3657"/>
                    </a:moveTo>
                    <a:cubicBezTo>
                      <a:pt x="878" y="3723"/>
                      <a:pt x="888" y="3670"/>
                      <a:pt x="876" y="3562"/>
                    </a:cubicBezTo>
                    <a:cubicBezTo>
                      <a:pt x="832" y="3598"/>
                      <a:pt x="800" y="3625"/>
                      <a:pt x="761" y="3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7"/>
              <p:cNvSpPr/>
              <p:nvPr/>
            </p:nvSpPr>
            <p:spPr>
              <a:xfrm>
                <a:off x="6344579" y="5737504"/>
                <a:ext cx="252660" cy="187888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4441" extrusionOk="0">
                    <a:moveTo>
                      <a:pt x="507" y="4351"/>
                    </a:moveTo>
                    <a:cubicBezTo>
                      <a:pt x="554" y="4347"/>
                      <a:pt x="610" y="4325"/>
                      <a:pt x="646" y="4344"/>
                    </a:cubicBezTo>
                    <a:cubicBezTo>
                      <a:pt x="833" y="4440"/>
                      <a:pt x="985" y="4367"/>
                      <a:pt x="1141" y="4266"/>
                    </a:cubicBezTo>
                    <a:cubicBezTo>
                      <a:pt x="1195" y="4230"/>
                      <a:pt x="1267" y="4220"/>
                      <a:pt x="1332" y="4196"/>
                    </a:cubicBezTo>
                    <a:cubicBezTo>
                      <a:pt x="1350" y="4052"/>
                      <a:pt x="1374" y="4028"/>
                      <a:pt x="1490" y="4054"/>
                    </a:cubicBezTo>
                    <a:cubicBezTo>
                      <a:pt x="1557" y="4070"/>
                      <a:pt x="1622" y="4091"/>
                      <a:pt x="1681" y="4015"/>
                    </a:cubicBezTo>
                    <a:cubicBezTo>
                      <a:pt x="1667" y="3971"/>
                      <a:pt x="1651" y="3924"/>
                      <a:pt x="1635" y="3867"/>
                    </a:cubicBezTo>
                    <a:cubicBezTo>
                      <a:pt x="1767" y="3901"/>
                      <a:pt x="1907" y="3959"/>
                      <a:pt x="2001" y="3838"/>
                    </a:cubicBezTo>
                    <a:cubicBezTo>
                      <a:pt x="2091" y="3724"/>
                      <a:pt x="2225" y="3689"/>
                      <a:pt x="2335" y="3612"/>
                    </a:cubicBezTo>
                    <a:cubicBezTo>
                      <a:pt x="2361" y="3594"/>
                      <a:pt x="2411" y="3578"/>
                      <a:pt x="2412" y="3557"/>
                    </a:cubicBezTo>
                    <a:cubicBezTo>
                      <a:pt x="2423" y="3412"/>
                      <a:pt x="2526" y="3425"/>
                      <a:pt x="2624" y="3421"/>
                    </a:cubicBezTo>
                    <a:cubicBezTo>
                      <a:pt x="2684" y="3418"/>
                      <a:pt x="2742" y="3412"/>
                      <a:pt x="2825" y="3406"/>
                    </a:cubicBezTo>
                    <a:cubicBezTo>
                      <a:pt x="2773" y="3338"/>
                      <a:pt x="2747" y="3304"/>
                      <a:pt x="2727" y="3277"/>
                    </a:cubicBezTo>
                    <a:cubicBezTo>
                      <a:pt x="2819" y="3203"/>
                      <a:pt x="2903" y="3133"/>
                      <a:pt x="2996" y="3058"/>
                    </a:cubicBezTo>
                    <a:cubicBezTo>
                      <a:pt x="3057" y="3072"/>
                      <a:pt x="3137" y="3090"/>
                      <a:pt x="3250" y="3115"/>
                    </a:cubicBezTo>
                    <a:cubicBezTo>
                      <a:pt x="3231" y="3016"/>
                      <a:pt x="3265" y="2968"/>
                      <a:pt x="3341" y="2917"/>
                    </a:cubicBezTo>
                    <a:cubicBezTo>
                      <a:pt x="3461" y="2836"/>
                      <a:pt x="3605" y="2752"/>
                      <a:pt x="3625" y="2575"/>
                    </a:cubicBezTo>
                    <a:cubicBezTo>
                      <a:pt x="3626" y="2568"/>
                      <a:pt x="3649" y="2564"/>
                      <a:pt x="3659" y="2560"/>
                    </a:cubicBezTo>
                    <a:cubicBezTo>
                      <a:pt x="3693" y="2585"/>
                      <a:pt x="3726" y="2607"/>
                      <a:pt x="3784" y="2648"/>
                    </a:cubicBezTo>
                    <a:cubicBezTo>
                      <a:pt x="3784" y="2551"/>
                      <a:pt x="3786" y="2487"/>
                      <a:pt x="3786" y="2414"/>
                    </a:cubicBezTo>
                    <a:cubicBezTo>
                      <a:pt x="3864" y="2424"/>
                      <a:pt x="3925" y="2434"/>
                      <a:pt x="4000" y="2444"/>
                    </a:cubicBezTo>
                    <a:cubicBezTo>
                      <a:pt x="3959" y="2385"/>
                      <a:pt x="3932" y="2341"/>
                      <a:pt x="3903" y="2298"/>
                    </a:cubicBezTo>
                    <a:lnTo>
                      <a:pt x="3934" y="2271"/>
                    </a:lnTo>
                    <a:cubicBezTo>
                      <a:pt x="3986" y="2314"/>
                      <a:pt x="4038" y="2357"/>
                      <a:pt x="4099" y="2407"/>
                    </a:cubicBezTo>
                    <a:cubicBezTo>
                      <a:pt x="4136" y="2343"/>
                      <a:pt x="4076" y="2240"/>
                      <a:pt x="4187" y="2231"/>
                    </a:cubicBezTo>
                    <a:lnTo>
                      <a:pt x="4182" y="2237"/>
                    </a:lnTo>
                    <a:cubicBezTo>
                      <a:pt x="4195" y="2170"/>
                      <a:pt x="4090" y="2078"/>
                      <a:pt x="4210" y="2043"/>
                    </a:cubicBezTo>
                    <a:cubicBezTo>
                      <a:pt x="4344" y="2077"/>
                      <a:pt x="4463" y="2107"/>
                      <a:pt x="4618" y="2144"/>
                    </a:cubicBezTo>
                    <a:cubicBezTo>
                      <a:pt x="4547" y="2022"/>
                      <a:pt x="4498" y="1940"/>
                      <a:pt x="4449" y="1854"/>
                    </a:cubicBezTo>
                    <a:cubicBezTo>
                      <a:pt x="4544" y="1740"/>
                      <a:pt x="4641" y="1872"/>
                      <a:pt x="4755" y="1861"/>
                    </a:cubicBezTo>
                    <a:cubicBezTo>
                      <a:pt x="4803" y="1817"/>
                      <a:pt x="4881" y="1773"/>
                      <a:pt x="4918" y="1707"/>
                    </a:cubicBezTo>
                    <a:cubicBezTo>
                      <a:pt x="4991" y="1572"/>
                      <a:pt x="4981" y="1568"/>
                      <a:pt x="5122" y="1601"/>
                    </a:cubicBezTo>
                    <a:cubicBezTo>
                      <a:pt x="5141" y="1605"/>
                      <a:pt x="5163" y="1598"/>
                      <a:pt x="5193" y="1595"/>
                    </a:cubicBezTo>
                    <a:cubicBezTo>
                      <a:pt x="5185" y="1544"/>
                      <a:pt x="5179" y="1502"/>
                      <a:pt x="5178" y="1492"/>
                    </a:cubicBezTo>
                    <a:cubicBezTo>
                      <a:pt x="5269" y="1382"/>
                      <a:pt x="5345" y="1291"/>
                      <a:pt x="5424" y="1195"/>
                    </a:cubicBezTo>
                    <a:lnTo>
                      <a:pt x="5574" y="1195"/>
                    </a:lnTo>
                    <a:cubicBezTo>
                      <a:pt x="5419" y="1105"/>
                      <a:pt x="5419" y="1105"/>
                      <a:pt x="5440" y="1009"/>
                    </a:cubicBezTo>
                    <a:cubicBezTo>
                      <a:pt x="5459" y="1022"/>
                      <a:pt x="5479" y="1032"/>
                      <a:pt x="5495" y="1047"/>
                    </a:cubicBezTo>
                    <a:cubicBezTo>
                      <a:pt x="5555" y="1105"/>
                      <a:pt x="5625" y="1103"/>
                      <a:pt x="5674" y="1044"/>
                    </a:cubicBezTo>
                    <a:cubicBezTo>
                      <a:pt x="5696" y="1018"/>
                      <a:pt x="5668" y="954"/>
                      <a:pt x="5673" y="910"/>
                    </a:cubicBezTo>
                    <a:cubicBezTo>
                      <a:pt x="5679" y="861"/>
                      <a:pt x="5701" y="817"/>
                      <a:pt x="5717" y="770"/>
                    </a:cubicBezTo>
                    <a:cubicBezTo>
                      <a:pt x="5803" y="802"/>
                      <a:pt x="5861" y="823"/>
                      <a:pt x="5917" y="845"/>
                    </a:cubicBezTo>
                    <a:cubicBezTo>
                      <a:pt x="5881" y="720"/>
                      <a:pt x="5820" y="627"/>
                      <a:pt x="5764" y="533"/>
                    </a:cubicBezTo>
                    <a:cubicBezTo>
                      <a:pt x="5755" y="520"/>
                      <a:pt x="5768" y="492"/>
                      <a:pt x="5769" y="475"/>
                    </a:cubicBezTo>
                    <a:cubicBezTo>
                      <a:pt x="5835" y="471"/>
                      <a:pt x="5894" y="468"/>
                      <a:pt x="5971" y="462"/>
                    </a:cubicBezTo>
                    <a:cubicBezTo>
                      <a:pt x="5904" y="346"/>
                      <a:pt x="5849" y="364"/>
                      <a:pt x="5767" y="395"/>
                    </a:cubicBezTo>
                    <a:cubicBezTo>
                      <a:pt x="5654" y="436"/>
                      <a:pt x="5522" y="512"/>
                      <a:pt x="5429" y="351"/>
                    </a:cubicBezTo>
                    <a:lnTo>
                      <a:pt x="5438" y="358"/>
                    </a:lnTo>
                    <a:cubicBezTo>
                      <a:pt x="5380" y="354"/>
                      <a:pt x="5323" y="351"/>
                      <a:pt x="5266" y="348"/>
                    </a:cubicBezTo>
                    <a:cubicBezTo>
                      <a:pt x="5273" y="304"/>
                      <a:pt x="5278" y="276"/>
                      <a:pt x="5289" y="215"/>
                    </a:cubicBezTo>
                    <a:cubicBezTo>
                      <a:pt x="5214" y="261"/>
                      <a:pt x="5170" y="287"/>
                      <a:pt x="5126" y="313"/>
                    </a:cubicBezTo>
                    <a:cubicBezTo>
                      <a:pt x="5106" y="338"/>
                      <a:pt x="5085" y="384"/>
                      <a:pt x="5068" y="384"/>
                    </a:cubicBezTo>
                    <a:cubicBezTo>
                      <a:pt x="4933" y="379"/>
                      <a:pt x="4870" y="587"/>
                      <a:pt x="4711" y="500"/>
                    </a:cubicBezTo>
                    <a:cubicBezTo>
                      <a:pt x="4729" y="531"/>
                      <a:pt x="4747" y="563"/>
                      <a:pt x="4773" y="613"/>
                    </a:cubicBezTo>
                    <a:cubicBezTo>
                      <a:pt x="4700" y="636"/>
                      <a:pt x="4631" y="658"/>
                      <a:pt x="4562" y="681"/>
                    </a:cubicBezTo>
                    <a:cubicBezTo>
                      <a:pt x="4555" y="667"/>
                      <a:pt x="4550" y="652"/>
                      <a:pt x="4544" y="637"/>
                    </a:cubicBezTo>
                    <a:cubicBezTo>
                      <a:pt x="4601" y="593"/>
                      <a:pt x="4657" y="546"/>
                      <a:pt x="4713" y="500"/>
                    </a:cubicBezTo>
                    <a:cubicBezTo>
                      <a:pt x="4842" y="417"/>
                      <a:pt x="4941" y="264"/>
                      <a:pt x="5131" y="318"/>
                    </a:cubicBezTo>
                    <a:cubicBezTo>
                      <a:pt x="5106" y="212"/>
                      <a:pt x="5080" y="106"/>
                      <a:pt x="5055" y="1"/>
                    </a:cubicBezTo>
                    <a:cubicBezTo>
                      <a:pt x="4856" y="92"/>
                      <a:pt x="4698" y="309"/>
                      <a:pt x="4444" y="113"/>
                    </a:cubicBezTo>
                    <a:cubicBezTo>
                      <a:pt x="4444" y="198"/>
                      <a:pt x="4444" y="271"/>
                      <a:pt x="4443" y="350"/>
                    </a:cubicBezTo>
                    <a:cubicBezTo>
                      <a:pt x="4346" y="325"/>
                      <a:pt x="4274" y="307"/>
                      <a:pt x="4200" y="288"/>
                    </a:cubicBezTo>
                    <a:cubicBezTo>
                      <a:pt x="4200" y="423"/>
                      <a:pt x="4199" y="526"/>
                      <a:pt x="4199" y="645"/>
                    </a:cubicBezTo>
                    <a:cubicBezTo>
                      <a:pt x="4140" y="635"/>
                      <a:pt x="4094" y="629"/>
                      <a:pt x="4039" y="621"/>
                    </a:cubicBezTo>
                    <a:cubicBezTo>
                      <a:pt x="4052" y="535"/>
                      <a:pt x="4062" y="464"/>
                      <a:pt x="4074" y="386"/>
                    </a:cubicBezTo>
                    <a:cubicBezTo>
                      <a:pt x="3964" y="417"/>
                      <a:pt x="3873" y="442"/>
                      <a:pt x="3783" y="470"/>
                    </a:cubicBezTo>
                    <a:cubicBezTo>
                      <a:pt x="3771" y="474"/>
                      <a:pt x="3763" y="504"/>
                      <a:pt x="3747" y="538"/>
                    </a:cubicBezTo>
                    <a:cubicBezTo>
                      <a:pt x="3814" y="546"/>
                      <a:pt x="3866" y="551"/>
                      <a:pt x="3922" y="556"/>
                    </a:cubicBezTo>
                    <a:cubicBezTo>
                      <a:pt x="3922" y="593"/>
                      <a:pt x="3924" y="617"/>
                      <a:pt x="3920" y="637"/>
                    </a:cubicBezTo>
                    <a:cubicBezTo>
                      <a:pt x="3916" y="658"/>
                      <a:pt x="3904" y="678"/>
                      <a:pt x="3897" y="698"/>
                    </a:cubicBezTo>
                    <a:cubicBezTo>
                      <a:pt x="3678" y="619"/>
                      <a:pt x="3653" y="634"/>
                      <a:pt x="3635" y="840"/>
                    </a:cubicBezTo>
                    <a:cubicBezTo>
                      <a:pt x="3562" y="865"/>
                      <a:pt x="3498" y="885"/>
                      <a:pt x="3429" y="908"/>
                    </a:cubicBezTo>
                    <a:cubicBezTo>
                      <a:pt x="3429" y="850"/>
                      <a:pt x="3429" y="797"/>
                      <a:pt x="3430" y="744"/>
                    </a:cubicBezTo>
                    <a:cubicBezTo>
                      <a:pt x="3416" y="742"/>
                      <a:pt x="3402" y="741"/>
                      <a:pt x="3387" y="741"/>
                    </a:cubicBezTo>
                    <a:cubicBezTo>
                      <a:pt x="3377" y="794"/>
                      <a:pt x="3366" y="846"/>
                      <a:pt x="3355" y="910"/>
                    </a:cubicBezTo>
                    <a:cubicBezTo>
                      <a:pt x="3128" y="876"/>
                      <a:pt x="3178" y="1142"/>
                      <a:pt x="3034" y="1214"/>
                    </a:cubicBezTo>
                    <a:cubicBezTo>
                      <a:pt x="3015" y="1224"/>
                      <a:pt x="3037" y="1316"/>
                      <a:pt x="3039" y="1370"/>
                    </a:cubicBezTo>
                    <a:cubicBezTo>
                      <a:pt x="2892" y="1407"/>
                      <a:pt x="2982" y="1257"/>
                      <a:pt x="2932" y="1234"/>
                    </a:cubicBezTo>
                    <a:cubicBezTo>
                      <a:pt x="2846" y="1229"/>
                      <a:pt x="2772" y="1225"/>
                      <a:pt x="2716" y="1223"/>
                    </a:cubicBezTo>
                    <a:cubicBezTo>
                      <a:pt x="2678" y="1294"/>
                      <a:pt x="2646" y="1353"/>
                      <a:pt x="2605" y="1429"/>
                    </a:cubicBezTo>
                    <a:cubicBezTo>
                      <a:pt x="2609" y="1479"/>
                      <a:pt x="2731" y="1528"/>
                      <a:pt x="2638" y="1641"/>
                    </a:cubicBezTo>
                    <a:cubicBezTo>
                      <a:pt x="2586" y="1577"/>
                      <a:pt x="2537" y="1517"/>
                      <a:pt x="2486" y="1454"/>
                    </a:cubicBezTo>
                    <a:cubicBezTo>
                      <a:pt x="2424" y="1490"/>
                      <a:pt x="2366" y="1523"/>
                      <a:pt x="2319" y="1549"/>
                    </a:cubicBezTo>
                    <a:cubicBezTo>
                      <a:pt x="2310" y="1624"/>
                      <a:pt x="2302" y="1681"/>
                      <a:pt x="2297" y="1726"/>
                    </a:cubicBezTo>
                    <a:cubicBezTo>
                      <a:pt x="2202" y="1765"/>
                      <a:pt x="2124" y="1796"/>
                      <a:pt x="2046" y="1827"/>
                    </a:cubicBezTo>
                    <a:cubicBezTo>
                      <a:pt x="2047" y="1844"/>
                      <a:pt x="2048" y="1861"/>
                      <a:pt x="2051" y="1877"/>
                    </a:cubicBezTo>
                    <a:cubicBezTo>
                      <a:pt x="2162" y="1823"/>
                      <a:pt x="2267" y="1793"/>
                      <a:pt x="2344" y="1908"/>
                    </a:cubicBezTo>
                    <a:cubicBezTo>
                      <a:pt x="2325" y="2084"/>
                      <a:pt x="2114" y="1924"/>
                      <a:pt x="2075" y="2065"/>
                    </a:cubicBezTo>
                    <a:cubicBezTo>
                      <a:pt x="2039" y="2043"/>
                      <a:pt x="2004" y="2015"/>
                      <a:pt x="1965" y="2001"/>
                    </a:cubicBezTo>
                    <a:cubicBezTo>
                      <a:pt x="1876" y="1970"/>
                      <a:pt x="1814" y="1843"/>
                      <a:pt x="1676" y="1937"/>
                    </a:cubicBezTo>
                    <a:cubicBezTo>
                      <a:pt x="1781" y="1989"/>
                      <a:pt x="1851" y="2057"/>
                      <a:pt x="1809" y="2177"/>
                    </a:cubicBezTo>
                    <a:cubicBezTo>
                      <a:pt x="1668" y="2135"/>
                      <a:pt x="1502" y="2164"/>
                      <a:pt x="1470" y="2240"/>
                    </a:cubicBezTo>
                    <a:cubicBezTo>
                      <a:pt x="1504" y="2252"/>
                      <a:pt x="1538" y="2266"/>
                      <a:pt x="1595" y="2288"/>
                    </a:cubicBezTo>
                    <a:cubicBezTo>
                      <a:pt x="1528" y="2362"/>
                      <a:pt x="1469" y="2429"/>
                      <a:pt x="1407" y="2495"/>
                    </a:cubicBezTo>
                    <a:cubicBezTo>
                      <a:pt x="1364" y="2438"/>
                      <a:pt x="1330" y="2397"/>
                      <a:pt x="1283" y="2338"/>
                    </a:cubicBezTo>
                    <a:cubicBezTo>
                      <a:pt x="1229" y="2473"/>
                      <a:pt x="1256" y="2624"/>
                      <a:pt x="1094" y="2668"/>
                    </a:cubicBezTo>
                    <a:cubicBezTo>
                      <a:pt x="1084" y="2625"/>
                      <a:pt x="1077" y="2583"/>
                      <a:pt x="1069" y="2539"/>
                    </a:cubicBezTo>
                    <a:cubicBezTo>
                      <a:pt x="995" y="2584"/>
                      <a:pt x="963" y="2637"/>
                      <a:pt x="933" y="2693"/>
                    </a:cubicBezTo>
                    <a:cubicBezTo>
                      <a:pt x="877" y="2800"/>
                      <a:pt x="811" y="2820"/>
                      <a:pt x="698" y="2769"/>
                    </a:cubicBezTo>
                    <a:cubicBezTo>
                      <a:pt x="642" y="2745"/>
                      <a:pt x="582" y="2731"/>
                      <a:pt x="521" y="2710"/>
                    </a:cubicBezTo>
                    <a:cubicBezTo>
                      <a:pt x="480" y="2818"/>
                      <a:pt x="449" y="2897"/>
                      <a:pt x="419" y="2976"/>
                    </a:cubicBezTo>
                    <a:cubicBezTo>
                      <a:pt x="356" y="2954"/>
                      <a:pt x="312" y="2939"/>
                      <a:pt x="231" y="2910"/>
                    </a:cubicBezTo>
                    <a:cubicBezTo>
                      <a:pt x="270" y="3008"/>
                      <a:pt x="293" y="3068"/>
                      <a:pt x="314" y="3128"/>
                    </a:cubicBezTo>
                    <a:cubicBezTo>
                      <a:pt x="163" y="3138"/>
                      <a:pt x="208" y="3398"/>
                      <a:pt x="1" y="3341"/>
                    </a:cubicBezTo>
                    <a:cubicBezTo>
                      <a:pt x="21" y="3445"/>
                      <a:pt x="10" y="3549"/>
                      <a:pt x="56" y="3600"/>
                    </a:cubicBezTo>
                    <a:cubicBezTo>
                      <a:pt x="136" y="3688"/>
                      <a:pt x="155" y="3806"/>
                      <a:pt x="233" y="3893"/>
                    </a:cubicBezTo>
                    <a:cubicBezTo>
                      <a:pt x="262" y="3928"/>
                      <a:pt x="256" y="3996"/>
                      <a:pt x="266" y="4045"/>
                    </a:cubicBezTo>
                    <a:cubicBezTo>
                      <a:pt x="332" y="4075"/>
                      <a:pt x="400" y="4105"/>
                      <a:pt x="459" y="4131"/>
                    </a:cubicBezTo>
                    <a:cubicBezTo>
                      <a:pt x="542" y="4085"/>
                      <a:pt x="611" y="4045"/>
                      <a:pt x="684" y="4004"/>
                    </a:cubicBezTo>
                    <a:cubicBezTo>
                      <a:pt x="707" y="4037"/>
                      <a:pt x="718" y="4058"/>
                      <a:pt x="733" y="4074"/>
                    </a:cubicBezTo>
                    <a:cubicBezTo>
                      <a:pt x="752" y="4095"/>
                      <a:pt x="777" y="4111"/>
                      <a:pt x="798" y="4128"/>
                    </a:cubicBezTo>
                    <a:cubicBezTo>
                      <a:pt x="979" y="3985"/>
                      <a:pt x="979" y="3985"/>
                      <a:pt x="1080" y="4054"/>
                    </a:cubicBezTo>
                    <a:cubicBezTo>
                      <a:pt x="1002" y="4110"/>
                      <a:pt x="928" y="4190"/>
                      <a:pt x="839" y="4216"/>
                    </a:cubicBezTo>
                    <a:cubicBezTo>
                      <a:pt x="742" y="4246"/>
                      <a:pt x="631" y="4222"/>
                      <a:pt x="521" y="4222"/>
                    </a:cubicBezTo>
                    <a:cubicBezTo>
                      <a:pt x="514" y="4278"/>
                      <a:pt x="511" y="4314"/>
                      <a:pt x="507" y="4351"/>
                    </a:cubicBezTo>
                    <a:close/>
                    <a:moveTo>
                      <a:pt x="780" y="3471"/>
                    </a:moveTo>
                    <a:cubicBezTo>
                      <a:pt x="724" y="3498"/>
                      <a:pt x="669" y="3524"/>
                      <a:pt x="615" y="3550"/>
                    </a:cubicBezTo>
                    <a:cubicBezTo>
                      <a:pt x="620" y="3627"/>
                      <a:pt x="625" y="3703"/>
                      <a:pt x="630" y="3791"/>
                    </a:cubicBezTo>
                    <a:cubicBezTo>
                      <a:pt x="575" y="3730"/>
                      <a:pt x="463" y="3709"/>
                      <a:pt x="512" y="3591"/>
                    </a:cubicBezTo>
                    <a:cubicBezTo>
                      <a:pt x="522" y="3569"/>
                      <a:pt x="583" y="3568"/>
                      <a:pt x="621" y="3558"/>
                    </a:cubicBezTo>
                    <a:cubicBezTo>
                      <a:pt x="627" y="3461"/>
                      <a:pt x="678" y="3429"/>
                      <a:pt x="780" y="3471"/>
                    </a:cubicBezTo>
                    <a:close/>
                    <a:moveTo>
                      <a:pt x="5091" y="978"/>
                    </a:moveTo>
                    <a:cubicBezTo>
                      <a:pt x="5059" y="1080"/>
                      <a:pt x="4961" y="1025"/>
                      <a:pt x="4879" y="1002"/>
                    </a:cubicBezTo>
                    <a:cubicBezTo>
                      <a:pt x="4954" y="916"/>
                      <a:pt x="5018" y="840"/>
                      <a:pt x="5092" y="755"/>
                    </a:cubicBezTo>
                    <a:cubicBezTo>
                      <a:pt x="5252" y="840"/>
                      <a:pt x="5107" y="923"/>
                      <a:pt x="5091" y="978"/>
                    </a:cubicBezTo>
                    <a:close/>
                    <a:moveTo>
                      <a:pt x="3505" y="1486"/>
                    </a:moveTo>
                    <a:cubicBezTo>
                      <a:pt x="3443" y="1593"/>
                      <a:pt x="3403" y="1688"/>
                      <a:pt x="3221" y="1667"/>
                    </a:cubicBezTo>
                    <a:cubicBezTo>
                      <a:pt x="3317" y="1574"/>
                      <a:pt x="3339" y="1450"/>
                      <a:pt x="3505" y="1486"/>
                    </a:cubicBezTo>
                    <a:close/>
                    <a:moveTo>
                      <a:pt x="500" y="3802"/>
                    </a:moveTo>
                    <a:cubicBezTo>
                      <a:pt x="431" y="3861"/>
                      <a:pt x="365" y="3907"/>
                      <a:pt x="311" y="3784"/>
                    </a:cubicBezTo>
                    <a:cubicBezTo>
                      <a:pt x="385" y="3654"/>
                      <a:pt x="443" y="3706"/>
                      <a:pt x="500" y="3802"/>
                    </a:cubicBezTo>
                    <a:close/>
                    <a:moveTo>
                      <a:pt x="2968" y="1860"/>
                    </a:moveTo>
                    <a:cubicBezTo>
                      <a:pt x="3038" y="1836"/>
                      <a:pt x="3082" y="1820"/>
                      <a:pt x="3141" y="1799"/>
                    </a:cubicBezTo>
                    <a:cubicBezTo>
                      <a:pt x="3128" y="1938"/>
                      <a:pt x="3064" y="1905"/>
                      <a:pt x="2968" y="1860"/>
                    </a:cubicBezTo>
                    <a:close/>
                    <a:moveTo>
                      <a:pt x="146" y="3388"/>
                    </a:moveTo>
                    <a:cubicBezTo>
                      <a:pt x="273" y="3414"/>
                      <a:pt x="272" y="3481"/>
                      <a:pt x="276" y="3543"/>
                    </a:cubicBezTo>
                    <a:lnTo>
                      <a:pt x="221" y="3570"/>
                    </a:lnTo>
                    <a:cubicBezTo>
                      <a:pt x="200" y="3520"/>
                      <a:pt x="178" y="3469"/>
                      <a:pt x="146" y="3388"/>
                    </a:cubicBezTo>
                    <a:close/>
                    <a:moveTo>
                      <a:pt x="4153" y="1552"/>
                    </a:moveTo>
                    <a:cubicBezTo>
                      <a:pt x="4154" y="1553"/>
                      <a:pt x="4122" y="1573"/>
                      <a:pt x="4105" y="1583"/>
                    </a:cubicBezTo>
                    <a:cubicBezTo>
                      <a:pt x="4082" y="1544"/>
                      <a:pt x="4062" y="1505"/>
                      <a:pt x="4039" y="1466"/>
                    </a:cubicBezTo>
                    <a:cubicBezTo>
                      <a:pt x="4055" y="1458"/>
                      <a:pt x="4071" y="1449"/>
                      <a:pt x="4086" y="1442"/>
                    </a:cubicBezTo>
                    <a:cubicBezTo>
                      <a:pt x="4110" y="1479"/>
                      <a:pt x="4133" y="1515"/>
                      <a:pt x="4153" y="1552"/>
                    </a:cubicBezTo>
                    <a:close/>
                    <a:moveTo>
                      <a:pt x="3369" y="1054"/>
                    </a:moveTo>
                    <a:cubicBezTo>
                      <a:pt x="3329" y="1152"/>
                      <a:pt x="3329" y="1152"/>
                      <a:pt x="3229" y="1098"/>
                    </a:cubicBezTo>
                    <a:cubicBezTo>
                      <a:pt x="3271" y="1084"/>
                      <a:pt x="3314" y="1072"/>
                      <a:pt x="3369" y="1054"/>
                    </a:cubicBezTo>
                    <a:close/>
                    <a:moveTo>
                      <a:pt x="3369" y="2518"/>
                    </a:moveTo>
                    <a:cubicBezTo>
                      <a:pt x="3399" y="2569"/>
                      <a:pt x="3421" y="2609"/>
                      <a:pt x="3444" y="2650"/>
                    </a:cubicBezTo>
                    <a:cubicBezTo>
                      <a:pt x="3439" y="2653"/>
                      <a:pt x="3414" y="2662"/>
                      <a:pt x="3376" y="2679"/>
                    </a:cubicBezTo>
                    <a:cubicBezTo>
                      <a:pt x="3375" y="2621"/>
                      <a:pt x="3371" y="2579"/>
                      <a:pt x="3369" y="2518"/>
                    </a:cubicBezTo>
                    <a:close/>
                    <a:moveTo>
                      <a:pt x="3912" y="1171"/>
                    </a:moveTo>
                    <a:cubicBezTo>
                      <a:pt x="3908" y="1163"/>
                      <a:pt x="3904" y="1153"/>
                      <a:pt x="3902" y="1146"/>
                    </a:cubicBezTo>
                    <a:cubicBezTo>
                      <a:pt x="3927" y="1130"/>
                      <a:pt x="3950" y="1109"/>
                      <a:pt x="3977" y="1099"/>
                    </a:cubicBezTo>
                    <a:cubicBezTo>
                      <a:pt x="4008" y="1089"/>
                      <a:pt x="4042" y="1089"/>
                      <a:pt x="4076" y="1083"/>
                    </a:cubicBezTo>
                    <a:cubicBezTo>
                      <a:pt x="4079" y="1094"/>
                      <a:pt x="4081" y="1105"/>
                      <a:pt x="4084" y="1117"/>
                    </a:cubicBezTo>
                    <a:cubicBezTo>
                      <a:pt x="4026" y="1135"/>
                      <a:pt x="3968" y="1153"/>
                      <a:pt x="3912" y="1171"/>
                    </a:cubicBezTo>
                    <a:close/>
                    <a:moveTo>
                      <a:pt x="1510" y="3763"/>
                    </a:moveTo>
                    <a:cubicBezTo>
                      <a:pt x="1518" y="3761"/>
                      <a:pt x="1531" y="3777"/>
                      <a:pt x="1542" y="3786"/>
                    </a:cubicBezTo>
                    <a:cubicBezTo>
                      <a:pt x="1522" y="3812"/>
                      <a:pt x="1502" y="3836"/>
                      <a:pt x="1483" y="3862"/>
                    </a:cubicBezTo>
                    <a:cubicBezTo>
                      <a:pt x="1458" y="3840"/>
                      <a:pt x="1435" y="3819"/>
                      <a:pt x="1411" y="3799"/>
                    </a:cubicBezTo>
                    <a:cubicBezTo>
                      <a:pt x="1443" y="3786"/>
                      <a:pt x="1475" y="3772"/>
                      <a:pt x="1510" y="3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7"/>
              <p:cNvSpPr/>
              <p:nvPr/>
            </p:nvSpPr>
            <p:spPr>
              <a:xfrm>
                <a:off x="6302228" y="5091620"/>
                <a:ext cx="17219" cy="11169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64" extrusionOk="0">
                    <a:moveTo>
                      <a:pt x="402" y="97"/>
                    </a:moveTo>
                    <a:cubicBezTo>
                      <a:pt x="344" y="129"/>
                      <a:pt x="283" y="157"/>
                      <a:pt x="229" y="191"/>
                    </a:cubicBezTo>
                    <a:cubicBezTo>
                      <a:pt x="157" y="238"/>
                      <a:pt x="88" y="264"/>
                      <a:pt x="1" y="201"/>
                    </a:cubicBezTo>
                    <a:cubicBezTo>
                      <a:pt x="105" y="142"/>
                      <a:pt x="193" y="86"/>
                      <a:pt x="287" y="39"/>
                    </a:cubicBezTo>
                    <a:cubicBezTo>
                      <a:pt x="346" y="9"/>
                      <a:pt x="407" y="0"/>
                      <a:pt x="397" y="1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7"/>
              <p:cNvSpPr/>
              <p:nvPr/>
            </p:nvSpPr>
            <p:spPr>
              <a:xfrm>
                <a:off x="6291905" y="4422804"/>
                <a:ext cx="8546" cy="528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25" extrusionOk="0">
                    <a:moveTo>
                      <a:pt x="1" y="0"/>
                    </a:moveTo>
                    <a:cubicBezTo>
                      <a:pt x="92" y="5"/>
                      <a:pt x="139" y="7"/>
                      <a:pt x="202" y="11"/>
                    </a:cubicBezTo>
                    <a:cubicBezTo>
                      <a:pt x="142" y="103"/>
                      <a:pt x="94" y="12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1" name="Google Shape;1981;p57"/>
          <p:cNvSpPr/>
          <p:nvPr/>
        </p:nvSpPr>
        <p:spPr>
          <a:xfrm>
            <a:off x="-277499" y="4100338"/>
            <a:ext cx="19354" cy="22252"/>
          </a:xfrm>
          <a:custGeom>
            <a:avLst/>
            <a:gdLst/>
            <a:ahLst/>
            <a:cxnLst/>
            <a:rect l="l" t="t" r="r" b="b"/>
            <a:pathLst>
              <a:path w="207" h="238" extrusionOk="0">
                <a:moveTo>
                  <a:pt x="138" y="1"/>
                </a:moveTo>
                <a:cubicBezTo>
                  <a:pt x="31" y="37"/>
                  <a:pt x="1" y="95"/>
                  <a:pt x="8" y="175"/>
                </a:cubicBezTo>
                <a:cubicBezTo>
                  <a:pt x="66" y="194"/>
                  <a:pt x="125" y="211"/>
                  <a:pt x="206" y="237"/>
                </a:cubicBezTo>
                <a:cubicBezTo>
                  <a:pt x="179" y="143"/>
                  <a:pt x="159" y="73"/>
                  <a:pt x="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7"/>
          <p:cNvSpPr/>
          <p:nvPr/>
        </p:nvSpPr>
        <p:spPr>
          <a:xfrm>
            <a:off x="-88540" y="4464794"/>
            <a:ext cx="18232" cy="16455"/>
          </a:xfrm>
          <a:custGeom>
            <a:avLst/>
            <a:gdLst/>
            <a:ahLst/>
            <a:cxnLst/>
            <a:rect l="l" t="t" r="r" b="b"/>
            <a:pathLst>
              <a:path w="195" h="176" extrusionOk="0">
                <a:moveTo>
                  <a:pt x="194" y="1"/>
                </a:moveTo>
                <a:cubicBezTo>
                  <a:pt x="149" y="16"/>
                  <a:pt x="118" y="21"/>
                  <a:pt x="99" y="36"/>
                </a:cubicBezTo>
                <a:cubicBezTo>
                  <a:pt x="63" y="66"/>
                  <a:pt x="33" y="104"/>
                  <a:pt x="0" y="137"/>
                </a:cubicBezTo>
                <a:cubicBezTo>
                  <a:pt x="54" y="151"/>
                  <a:pt x="108" y="162"/>
                  <a:pt x="161" y="176"/>
                </a:cubicBezTo>
                <a:cubicBezTo>
                  <a:pt x="173" y="116"/>
                  <a:pt x="180" y="70"/>
                  <a:pt x="1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7"/>
          <p:cNvSpPr/>
          <p:nvPr/>
        </p:nvSpPr>
        <p:spPr>
          <a:xfrm>
            <a:off x="-268056" y="4245447"/>
            <a:ext cx="14679" cy="8508"/>
          </a:xfrm>
          <a:custGeom>
            <a:avLst/>
            <a:gdLst/>
            <a:ahLst/>
            <a:cxnLst/>
            <a:rect l="l" t="t" r="r" b="b"/>
            <a:pathLst>
              <a:path w="157" h="91" extrusionOk="0">
                <a:moveTo>
                  <a:pt x="13" y="91"/>
                </a:moveTo>
                <a:cubicBezTo>
                  <a:pt x="61" y="78"/>
                  <a:pt x="108" y="66"/>
                  <a:pt x="156" y="53"/>
                </a:cubicBezTo>
                <a:cubicBezTo>
                  <a:pt x="151" y="35"/>
                  <a:pt x="145" y="18"/>
                  <a:pt x="140" y="0"/>
                </a:cubicBezTo>
                <a:cubicBezTo>
                  <a:pt x="94" y="18"/>
                  <a:pt x="47" y="37"/>
                  <a:pt x="1" y="56"/>
                </a:cubicBezTo>
                <a:cubicBezTo>
                  <a:pt x="4" y="68"/>
                  <a:pt x="9" y="81"/>
                  <a:pt x="13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4" name="Google Shape;1984;p57"/>
          <p:cNvGrpSpPr/>
          <p:nvPr/>
        </p:nvGrpSpPr>
        <p:grpSpPr>
          <a:xfrm>
            <a:off x="-335275" y="4719917"/>
            <a:ext cx="1278678" cy="658319"/>
            <a:chOff x="-265625" y="4525567"/>
            <a:chExt cx="1278678" cy="658319"/>
          </a:xfrm>
        </p:grpSpPr>
        <p:sp>
          <p:nvSpPr>
            <p:cNvPr id="1985" name="Google Shape;1985;p57"/>
            <p:cNvSpPr/>
            <p:nvPr/>
          </p:nvSpPr>
          <p:spPr>
            <a:xfrm>
              <a:off x="392881" y="5002220"/>
              <a:ext cx="224950" cy="170349"/>
            </a:xfrm>
            <a:custGeom>
              <a:avLst/>
              <a:gdLst/>
              <a:ahLst/>
              <a:cxnLst/>
              <a:rect l="l" t="t" r="r" b="b"/>
              <a:pathLst>
                <a:path w="2406" h="1822" extrusionOk="0">
                  <a:moveTo>
                    <a:pt x="1636" y="1337"/>
                  </a:moveTo>
                  <a:cubicBezTo>
                    <a:pt x="1636" y="1435"/>
                    <a:pt x="1637" y="1520"/>
                    <a:pt x="1637" y="1605"/>
                  </a:cubicBezTo>
                  <a:cubicBezTo>
                    <a:pt x="1548" y="1635"/>
                    <a:pt x="1459" y="1665"/>
                    <a:pt x="1356" y="1701"/>
                  </a:cubicBezTo>
                  <a:cubicBezTo>
                    <a:pt x="1345" y="1677"/>
                    <a:pt x="1333" y="1649"/>
                    <a:pt x="1319" y="1620"/>
                  </a:cubicBezTo>
                  <a:cubicBezTo>
                    <a:pt x="1247" y="1646"/>
                    <a:pt x="1155" y="1652"/>
                    <a:pt x="1207" y="1758"/>
                  </a:cubicBezTo>
                  <a:cubicBezTo>
                    <a:pt x="1120" y="1780"/>
                    <a:pt x="1042" y="1800"/>
                    <a:pt x="952" y="1821"/>
                  </a:cubicBezTo>
                  <a:cubicBezTo>
                    <a:pt x="865" y="1746"/>
                    <a:pt x="767" y="1662"/>
                    <a:pt x="653" y="1563"/>
                  </a:cubicBezTo>
                  <a:cubicBezTo>
                    <a:pt x="694" y="1484"/>
                    <a:pt x="738" y="1401"/>
                    <a:pt x="798" y="1286"/>
                  </a:cubicBezTo>
                  <a:cubicBezTo>
                    <a:pt x="717" y="1301"/>
                    <a:pt x="682" y="1308"/>
                    <a:pt x="646" y="1315"/>
                  </a:cubicBezTo>
                  <a:cubicBezTo>
                    <a:pt x="656" y="1357"/>
                    <a:pt x="663" y="1390"/>
                    <a:pt x="673" y="1430"/>
                  </a:cubicBezTo>
                  <a:cubicBezTo>
                    <a:pt x="554" y="1411"/>
                    <a:pt x="554" y="1411"/>
                    <a:pt x="491" y="1305"/>
                  </a:cubicBezTo>
                  <a:cubicBezTo>
                    <a:pt x="387" y="1396"/>
                    <a:pt x="292" y="1323"/>
                    <a:pt x="182" y="1289"/>
                  </a:cubicBezTo>
                  <a:cubicBezTo>
                    <a:pt x="188" y="1243"/>
                    <a:pt x="194" y="1201"/>
                    <a:pt x="202" y="1164"/>
                  </a:cubicBezTo>
                  <a:cubicBezTo>
                    <a:pt x="142" y="1101"/>
                    <a:pt x="84" y="1038"/>
                    <a:pt x="0" y="950"/>
                  </a:cubicBezTo>
                  <a:cubicBezTo>
                    <a:pt x="194" y="962"/>
                    <a:pt x="251" y="1175"/>
                    <a:pt x="431" y="1118"/>
                  </a:cubicBezTo>
                  <a:cubicBezTo>
                    <a:pt x="429" y="1061"/>
                    <a:pt x="437" y="1010"/>
                    <a:pt x="343" y="1019"/>
                  </a:cubicBezTo>
                  <a:cubicBezTo>
                    <a:pt x="189" y="1032"/>
                    <a:pt x="52" y="879"/>
                    <a:pt x="78" y="736"/>
                  </a:cubicBezTo>
                  <a:cubicBezTo>
                    <a:pt x="84" y="697"/>
                    <a:pt x="94" y="660"/>
                    <a:pt x="106" y="621"/>
                  </a:cubicBezTo>
                  <a:cubicBezTo>
                    <a:pt x="149" y="473"/>
                    <a:pt x="160" y="465"/>
                    <a:pt x="325" y="458"/>
                  </a:cubicBezTo>
                  <a:cubicBezTo>
                    <a:pt x="350" y="456"/>
                    <a:pt x="375" y="452"/>
                    <a:pt x="427" y="447"/>
                  </a:cubicBezTo>
                  <a:cubicBezTo>
                    <a:pt x="373" y="365"/>
                    <a:pt x="332" y="300"/>
                    <a:pt x="288" y="236"/>
                  </a:cubicBezTo>
                  <a:cubicBezTo>
                    <a:pt x="295" y="228"/>
                    <a:pt x="301" y="220"/>
                    <a:pt x="307" y="213"/>
                  </a:cubicBezTo>
                  <a:cubicBezTo>
                    <a:pt x="379" y="249"/>
                    <a:pt x="449" y="286"/>
                    <a:pt x="536" y="331"/>
                  </a:cubicBezTo>
                  <a:cubicBezTo>
                    <a:pt x="551" y="282"/>
                    <a:pt x="563" y="239"/>
                    <a:pt x="577" y="193"/>
                  </a:cubicBezTo>
                  <a:cubicBezTo>
                    <a:pt x="605" y="202"/>
                    <a:pt x="635" y="210"/>
                    <a:pt x="665" y="221"/>
                  </a:cubicBezTo>
                  <a:cubicBezTo>
                    <a:pt x="683" y="192"/>
                    <a:pt x="704" y="167"/>
                    <a:pt x="718" y="139"/>
                  </a:cubicBezTo>
                  <a:cubicBezTo>
                    <a:pt x="759" y="51"/>
                    <a:pt x="823" y="46"/>
                    <a:pt x="891" y="97"/>
                  </a:cubicBezTo>
                  <a:cubicBezTo>
                    <a:pt x="949" y="139"/>
                    <a:pt x="991" y="176"/>
                    <a:pt x="1078" y="152"/>
                  </a:cubicBezTo>
                  <a:cubicBezTo>
                    <a:pt x="1183" y="124"/>
                    <a:pt x="1181" y="258"/>
                    <a:pt x="1264" y="305"/>
                  </a:cubicBezTo>
                  <a:cubicBezTo>
                    <a:pt x="1254" y="219"/>
                    <a:pt x="1241" y="133"/>
                    <a:pt x="1225" y="0"/>
                  </a:cubicBezTo>
                  <a:cubicBezTo>
                    <a:pt x="1325" y="86"/>
                    <a:pt x="1396" y="144"/>
                    <a:pt x="1468" y="203"/>
                  </a:cubicBezTo>
                  <a:cubicBezTo>
                    <a:pt x="1525" y="42"/>
                    <a:pt x="1543" y="30"/>
                    <a:pt x="1683" y="81"/>
                  </a:cubicBezTo>
                  <a:cubicBezTo>
                    <a:pt x="1733" y="98"/>
                    <a:pt x="1780" y="120"/>
                    <a:pt x="1827" y="140"/>
                  </a:cubicBezTo>
                  <a:cubicBezTo>
                    <a:pt x="1881" y="280"/>
                    <a:pt x="1733" y="447"/>
                    <a:pt x="1890" y="598"/>
                  </a:cubicBezTo>
                  <a:cubicBezTo>
                    <a:pt x="1943" y="502"/>
                    <a:pt x="1924" y="375"/>
                    <a:pt x="2064" y="349"/>
                  </a:cubicBezTo>
                  <a:cubicBezTo>
                    <a:pt x="2082" y="395"/>
                    <a:pt x="2101" y="442"/>
                    <a:pt x="2122" y="490"/>
                  </a:cubicBezTo>
                  <a:cubicBezTo>
                    <a:pt x="2207" y="417"/>
                    <a:pt x="2207" y="417"/>
                    <a:pt x="2126" y="268"/>
                  </a:cubicBezTo>
                  <a:cubicBezTo>
                    <a:pt x="2187" y="265"/>
                    <a:pt x="2187" y="265"/>
                    <a:pt x="2405" y="524"/>
                  </a:cubicBezTo>
                  <a:cubicBezTo>
                    <a:pt x="2313" y="549"/>
                    <a:pt x="2245" y="567"/>
                    <a:pt x="2152" y="593"/>
                  </a:cubicBezTo>
                  <a:cubicBezTo>
                    <a:pt x="2148" y="603"/>
                    <a:pt x="2131" y="644"/>
                    <a:pt x="2111" y="691"/>
                  </a:cubicBezTo>
                  <a:cubicBezTo>
                    <a:pt x="2174" y="711"/>
                    <a:pt x="2228" y="727"/>
                    <a:pt x="2246" y="733"/>
                  </a:cubicBezTo>
                  <a:cubicBezTo>
                    <a:pt x="2297" y="836"/>
                    <a:pt x="2334" y="909"/>
                    <a:pt x="2369" y="976"/>
                  </a:cubicBezTo>
                  <a:cubicBezTo>
                    <a:pt x="2291" y="966"/>
                    <a:pt x="2207" y="953"/>
                    <a:pt x="2122" y="943"/>
                  </a:cubicBezTo>
                  <a:lnTo>
                    <a:pt x="2115" y="978"/>
                  </a:lnTo>
                  <a:cubicBezTo>
                    <a:pt x="2158" y="1002"/>
                    <a:pt x="2203" y="1024"/>
                    <a:pt x="2271" y="1060"/>
                  </a:cubicBezTo>
                  <a:cubicBezTo>
                    <a:pt x="2251" y="1108"/>
                    <a:pt x="2245" y="1181"/>
                    <a:pt x="2209" y="1200"/>
                  </a:cubicBezTo>
                  <a:cubicBezTo>
                    <a:pt x="2115" y="1254"/>
                    <a:pt x="2173" y="1307"/>
                    <a:pt x="2194" y="1365"/>
                  </a:cubicBezTo>
                  <a:cubicBezTo>
                    <a:pt x="2131" y="1343"/>
                    <a:pt x="2067" y="1296"/>
                    <a:pt x="2016" y="1310"/>
                  </a:cubicBezTo>
                  <a:cubicBezTo>
                    <a:pt x="1970" y="1321"/>
                    <a:pt x="1940" y="1398"/>
                    <a:pt x="1893" y="1459"/>
                  </a:cubicBezTo>
                  <a:cubicBezTo>
                    <a:pt x="1794" y="1484"/>
                    <a:pt x="1723" y="1419"/>
                    <a:pt x="1636" y="1337"/>
                  </a:cubicBezTo>
                  <a:close/>
                  <a:moveTo>
                    <a:pt x="1413" y="531"/>
                  </a:moveTo>
                  <a:cubicBezTo>
                    <a:pt x="1406" y="494"/>
                    <a:pt x="1398" y="458"/>
                    <a:pt x="1391" y="420"/>
                  </a:cubicBezTo>
                  <a:cubicBezTo>
                    <a:pt x="1379" y="422"/>
                    <a:pt x="1366" y="425"/>
                    <a:pt x="1354" y="427"/>
                  </a:cubicBezTo>
                  <a:cubicBezTo>
                    <a:pt x="1359" y="466"/>
                    <a:pt x="1365" y="502"/>
                    <a:pt x="1372" y="540"/>
                  </a:cubicBezTo>
                  <a:cubicBezTo>
                    <a:pt x="1385" y="537"/>
                    <a:pt x="1400" y="535"/>
                    <a:pt x="1413" y="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7"/>
            <p:cNvSpPr/>
            <p:nvPr/>
          </p:nvSpPr>
          <p:spPr>
            <a:xfrm>
              <a:off x="335473" y="4545763"/>
              <a:ext cx="561" cy="748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3" y="1"/>
                  </a:moveTo>
                  <a:cubicBezTo>
                    <a:pt x="3" y="3"/>
                    <a:pt x="3" y="4"/>
                    <a:pt x="1" y="6"/>
                  </a:cubicBezTo>
                  <a:cubicBezTo>
                    <a:pt x="3" y="6"/>
                    <a:pt x="5" y="6"/>
                    <a:pt x="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7"/>
            <p:cNvSpPr/>
            <p:nvPr/>
          </p:nvSpPr>
          <p:spPr>
            <a:xfrm>
              <a:off x="174657" y="4525567"/>
              <a:ext cx="208588" cy="140524"/>
            </a:xfrm>
            <a:custGeom>
              <a:avLst/>
              <a:gdLst/>
              <a:ahLst/>
              <a:cxnLst/>
              <a:rect l="l" t="t" r="r" b="b"/>
              <a:pathLst>
                <a:path w="2231" h="1503" extrusionOk="0">
                  <a:moveTo>
                    <a:pt x="2018" y="605"/>
                  </a:moveTo>
                  <a:cubicBezTo>
                    <a:pt x="2077" y="746"/>
                    <a:pt x="2228" y="824"/>
                    <a:pt x="2230" y="996"/>
                  </a:cubicBezTo>
                  <a:cubicBezTo>
                    <a:pt x="2145" y="977"/>
                    <a:pt x="2065" y="961"/>
                    <a:pt x="1974" y="943"/>
                  </a:cubicBezTo>
                  <a:cubicBezTo>
                    <a:pt x="1882" y="1013"/>
                    <a:pt x="1975" y="1095"/>
                    <a:pt x="1994" y="1179"/>
                  </a:cubicBezTo>
                  <a:cubicBezTo>
                    <a:pt x="1959" y="1188"/>
                    <a:pt x="1932" y="1194"/>
                    <a:pt x="1893" y="1203"/>
                  </a:cubicBezTo>
                  <a:cubicBezTo>
                    <a:pt x="1908" y="1236"/>
                    <a:pt x="1923" y="1263"/>
                    <a:pt x="1937" y="1291"/>
                  </a:cubicBezTo>
                  <a:cubicBezTo>
                    <a:pt x="1900" y="1296"/>
                    <a:pt x="1861" y="1300"/>
                    <a:pt x="1806" y="1309"/>
                  </a:cubicBezTo>
                  <a:cubicBezTo>
                    <a:pt x="1819" y="1358"/>
                    <a:pt x="1830" y="1399"/>
                    <a:pt x="1853" y="1480"/>
                  </a:cubicBezTo>
                  <a:cubicBezTo>
                    <a:pt x="1785" y="1435"/>
                    <a:pt x="1749" y="1413"/>
                    <a:pt x="1713" y="1388"/>
                  </a:cubicBezTo>
                  <a:cubicBezTo>
                    <a:pt x="1682" y="1366"/>
                    <a:pt x="1652" y="1342"/>
                    <a:pt x="1610" y="1313"/>
                  </a:cubicBezTo>
                  <a:cubicBezTo>
                    <a:pt x="1594" y="1347"/>
                    <a:pt x="1580" y="1374"/>
                    <a:pt x="1563" y="1413"/>
                  </a:cubicBezTo>
                  <a:cubicBezTo>
                    <a:pt x="1613" y="1433"/>
                    <a:pt x="1651" y="1448"/>
                    <a:pt x="1690" y="1464"/>
                  </a:cubicBezTo>
                  <a:cubicBezTo>
                    <a:pt x="1686" y="1476"/>
                    <a:pt x="1682" y="1488"/>
                    <a:pt x="1678" y="1501"/>
                  </a:cubicBezTo>
                  <a:cubicBezTo>
                    <a:pt x="1569" y="1467"/>
                    <a:pt x="1460" y="1434"/>
                    <a:pt x="1337" y="1395"/>
                  </a:cubicBezTo>
                  <a:cubicBezTo>
                    <a:pt x="1329" y="1421"/>
                    <a:pt x="1314" y="1467"/>
                    <a:pt x="1304" y="1502"/>
                  </a:cubicBezTo>
                  <a:cubicBezTo>
                    <a:pt x="1120" y="1482"/>
                    <a:pt x="937" y="1462"/>
                    <a:pt x="733" y="1440"/>
                  </a:cubicBezTo>
                  <a:cubicBezTo>
                    <a:pt x="678" y="1361"/>
                    <a:pt x="674" y="1240"/>
                    <a:pt x="687" y="1131"/>
                  </a:cubicBezTo>
                  <a:cubicBezTo>
                    <a:pt x="698" y="1044"/>
                    <a:pt x="651" y="1052"/>
                    <a:pt x="594" y="1028"/>
                  </a:cubicBezTo>
                  <a:cubicBezTo>
                    <a:pt x="577" y="1095"/>
                    <a:pt x="558" y="1159"/>
                    <a:pt x="536" y="1237"/>
                  </a:cubicBezTo>
                  <a:cubicBezTo>
                    <a:pt x="436" y="1196"/>
                    <a:pt x="345" y="1159"/>
                    <a:pt x="244" y="1118"/>
                  </a:cubicBezTo>
                  <a:cubicBezTo>
                    <a:pt x="255" y="1075"/>
                    <a:pt x="265" y="1035"/>
                    <a:pt x="271" y="1006"/>
                  </a:cubicBezTo>
                  <a:cubicBezTo>
                    <a:pt x="220" y="951"/>
                    <a:pt x="174" y="904"/>
                    <a:pt x="131" y="853"/>
                  </a:cubicBezTo>
                  <a:cubicBezTo>
                    <a:pt x="85" y="799"/>
                    <a:pt x="42" y="742"/>
                    <a:pt x="1" y="689"/>
                  </a:cubicBezTo>
                  <a:cubicBezTo>
                    <a:pt x="47" y="549"/>
                    <a:pt x="75" y="405"/>
                    <a:pt x="144" y="285"/>
                  </a:cubicBezTo>
                  <a:cubicBezTo>
                    <a:pt x="179" y="223"/>
                    <a:pt x="288" y="205"/>
                    <a:pt x="391" y="153"/>
                  </a:cubicBezTo>
                  <a:cubicBezTo>
                    <a:pt x="334" y="262"/>
                    <a:pt x="334" y="262"/>
                    <a:pt x="365" y="376"/>
                  </a:cubicBezTo>
                  <a:cubicBezTo>
                    <a:pt x="408" y="237"/>
                    <a:pt x="551" y="168"/>
                    <a:pt x="509" y="1"/>
                  </a:cubicBezTo>
                  <a:cubicBezTo>
                    <a:pt x="573" y="71"/>
                    <a:pt x="637" y="142"/>
                    <a:pt x="684" y="194"/>
                  </a:cubicBezTo>
                  <a:cubicBezTo>
                    <a:pt x="760" y="170"/>
                    <a:pt x="817" y="152"/>
                    <a:pt x="881" y="132"/>
                  </a:cubicBezTo>
                  <a:cubicBezTo>
                    <a:pt x="865" y="100"/>
                    <a:pt x="849" y="66"/>
                    <a:pt x="824" y="13"/>
                  </a:cubicBezTo>
                  <a:cubicBezTo>
                    <a:pt x="881" y="50"/>
                    <a:pt x="922" y="82"/>
                    <a:pt x="967" y="102"/>
                  </a:cubicBezTo>
                  <a:cubicBezTo>
                    <a:pt x="999" y="117"/>
                    <a:pt x="1051" y="131"/>
                    <a:pt x="1073" y="116"/>
                  </a:cubicBezTo>
                  <a:cubicBezTo>
                    <a:pt x="1165" y="49"/>
                    <a:pt x="1229" y="85"/>
                    <a:pt x="1278" y="170"/>
                  </a:cubicBezTo>
                  <a:cubicBezTo>
                    <a:pt x="1392" y="41"/>
                    <a:pt x="1392" y="41"/>
                    <a:pt x="1562" y="121"/>
                  </a:cubicBezTo>
                  <a:cubicBezTo>
                    <a:pt x="1559" y="147"/>
                    <a:pt x="1557" y="173"/>
                    <a:pt x="1554" y="197"/>
                  </a:cubicBezTo>
                  <a:cubicBezTo>
                    <a:pt x="1611" y="205"/>
                    <a:pt x="1669" y="215"/>
                    <a:pt x="1726" y="222"/>
                  </a:cubicBezTo>
                  <a:cubicBezTo>
                    <a:pt x="1710" y="309"/>
                    <a:pt x="1725" y="376"/>
                    <a:pt x="1849" y="371"/>
                  </a:cubicBezTo>
                  <a:cubicBezTo>
                    <a:pt x="1897" y="299"/>
                    <a:pt x="1950" y="222"/>
                    <a:pt x="2032" y="102"/>
                  </a:cubicBezTo>
                  <a:cubicBezTo>
                    <a:pt x="2067" y="248"/>
                    <a:pt x="2091" y="357"/>
                    <a:pt x="2120" y="483"/>
                  </a:cubicBezTo>
                  <a:cubicBezTo>
                    <a:pt x="2098" y="503"/>
                    <a:pt x="2056" y="557"/>
                    <a:pt x="2018" y="605"/>
                  </a:cubicBezTo>
                  <a:close/>
                  <a:moveTo>
                    <a:pt x="653" y="303"/>
                  </a:moveTo>
                  <a:cubicBezTo>
                    <a:pt x="652" y="293"/>
                    <a:pt x="652" y="283"/>
                    <a:pt x="651" y="273"/>
                  </a:cubicBezTo>
                  <a:cubicBezTo>
                    <a:pt x="613" y="272"/>
                    <a:pt x="575" y="272"/>
                    <a:pt x="537" y="271"/>
                  </a:cubicBezTo>
                  <a:cubicBezTo>
                    <a:pt x="538" y="289"/>
                    <a:pt x="541" y="307"/>
                    <a:pt x="542" y="325"/>
                  </a:cubicBezTo>
                  <a:cubicBezTo>
                    <a:pt x="579" y="318"/>
                    <a:pt x="616" y="309"/>
                    <a:pt x="653" y="303"/>
                  </a:cubicBezTo>
                  <a:close/>
                  <a:moveTo>
                    <a:pt x="1124" y="425"/>
                  </a:moveTo>
                  <a:cubicBezTo>
                    <a:pt x="1021" y="365"/>
                    <a:pt x="1021" y="365"/>
                    <a:pt x="968" y="456"/>
                  </a:cubicBezTo>
                  <a:cubicBezTo>
                    <a:pt x="1022" y="445"/>
                    <a:pt x="1063" y="438"/>
                    <a:pt x="1124" y="425"/>
                  </a:cubicBezTo>
                  <a:close/>
                  <a:moveTo>
                    <a:pt x="1536" y="736"/>
                  </a:moveTo>
                  <a:cubicBezTo>
                    <a:pt x="1604" y="714"/>
                    <a:pt x="1647" y="700"/>
                    <a:pt x="1690" y="685"/>
                  </a:cubicBezTo>
                  <a:lnTo>
                    <a:pt x="1678" y="647"/>
                  </a:lnTo>
                  <a:cubicBezTo>
                    <a:pt x="1634" y="663"/>
                    <a:pt x="1562" y="568"/>
                    <a:pt x="1536" y="736"/>
                  </a:cubicBezTo>
                  <a:close/>
                  <a:moveTo>
                    <a:pt x="1716" y="1258"/>
                  </a:moveTo>
                  <a:cubicBezTo>
                    <a:pt x="1715" y="1177"/>
                    <a:pt x="1713" y="1112"/>
                    <a:pt x="1712" y="1032"/>
                  </a:cubicBezTo>
                  <a:cubicBezTo>
                    <a:pt x="1668" y="1047"/>
                    <a:pt x="1640" y="1055"/>
                    <a:pt x="1556" y="1084"/>
                  </a:cubicBezTo>
                  <a:cubicBezTo>
                    <a:pt x="1637" y="1142"/>
                    <a:pt x="1610" y="1238"/>
                    <a:pt x="1716" y="1258"/>
                  </a:cubicBezTo>
                  <a:close/>
                  <a:moveTo>
                    <a:pt x="1841" y="927"/>
                  </a:moveTo>
                  <a:cubicBezTo>
                    <a:pt x="1787" y="875"/>
                    <a:pt x="1760" y="849"/>
                    <a:pt x="1719" y="809"/>
                  </a:cubicBezTo>
                  <a:cubicBezTo>
                    <a:pt x="1700" y="877"/>
                    <a:pt x="1690" y="922"/>
                    <a:pt x="1672" y="992"/>
                  </a:cubicBezTo>
                  <a:cubicBezTo>
                    <a:pt x="1735" y="967"/>
                    <a:pt x="1773" y="953"/>
                    <a:pt x="1841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7"/>
            <p:cNvSpPr/>
            <p:nvPr/>
          </p:nvSpPr>
          <p:spPr>
            <a:xfrm>
              <a:off x="627561" y="4610089"/>
              <a:ext cx="182316" cy="151556"/>
            </a:xfrm>
            <a:custGeom>
              <a:avLst/>
              <a:gdLst/>
              <a:ahLst/>
              <a:cxnLst/>
              <a:rect l="l" t="t" r="r" b="b"/>
              <a:pathLst>
                <a:path w="1950" h="1621" extrusionOk="0">
                  <a:moveTo>
                    <a:pt x="1835" y="1138"/>
                  </a:moveTo>
                  <a:cubicBezTo>
                    <a:pt x="1713" y="1166"/>
                    <a:pt x="1606" y="1191"/>
                    <a:pt x="1496" y="1216"/>
                  </a:cubicBezTo>
                  <a:cubicBezTo>
                    <a:pt x="1513" y="1363"/>
                    <a:pt x="1331" y="1311"/>
                    <a:pt x="1312" y="1458"/>
                  </a:cubicBezTo>
                  <a:cubicBezTo>
                    <a:pt x="1258" y="1365"/>
                    <a:pt x="1227" y="1315"/>
                    <a:pt x="1195" y="1258"/>
                  </a:cubicBezTo>
                  <a:cubicBezTo>
                    <a:pt x="1149" y="1331"/>
                    <a:pt x="1149" y="1331"/>
                    <a:pt x="1227" y="1515"/>
                  </a:cubicBezTo>
                  <a:cubicBezTo>
                    <a:pt x="1128" y="1541"/>
                    <a:pt x="1021" y="1621"/>
                    <a:pt x="965" y="1447"/>
                  </a:cubicBezTo>
                  <a:cubicBezTo>
                    <a:pt x="905" y="1485"/>
                    <a:pt x="852" y="1563"/>
                    <a:pt x="789" y="1464"/>
                  </a:cubicBezTo>
                  <a:cubicBezTo>
                    <a:pt x="777" y="1443"/>
                    <a:pt x="757" y="1425"/>
                    <a:pt x="737" y="1409"/>
                  </a:cubicBezTo>
                  <a:cubicBezTo>
                    <a:pt x="570" y="1289"/>
                    <a:pt x="577" y="1228"/>
                    <a:pt x="767" y="1138"/>
                  </a:cubicBezTo>
                  <a:cubicBezTo>
                    <a:pt x="783" y="1130"/>
                    <a:pt x="795" y="1119"/>
                    <a:pt x="814" y="1107"/>
                  </a:cubicBezTo>
                  <a:cubicBezTo>
                    <a:pt x="731" y="1071"/>
                    <a:pt x="731" y="1071"/>
                    <a:pt x="642" y="1138"/>
                  </a:cubicBezTo>
                  <a:cubicBezTo>
                    <a:pt x="579" y="1096"/>
                    <a:pt x="518" y="1057"/>
                    <a:pt x="464" y="1020"/>
                  </a:cubicBezTo>
                  <a:cubicBezTo>
                    <a:pt x="397" y="1076"/>
                    <a:pt x="340" y="1122"/>
                    <a:pt x="251" y="1195"/>
                  </a:cubicBezTo>
                  <a:cubicBezTo>
                    <a:pt x="266" y="1076"/>
                    <a:pt x="277" y="998"/>
                    <a:pt x="288" y="905"/>
                  </a:cubicBezTo>
                  <a:cubicBezTo>
                    <a:pt x="232" y="896"/>
                    <a:pt x="177" y="883"/>
                    <a:pt x="120" y="881"/>
                  </a:cubicBezTo>
                  <a:cubicBezTo>
                    <a:pt x="22" y="879"/>
                    <a:pt x="2" y="820"/>
                    <a:pt x="2" y="738"/>
                  </a:cubicBezTo>
                  <a:cubicBezTo>
                    <a:pt x="0" y="635"/>
                    <a:pt x="2" y="631"/>
                    <a:pt x="132" y="599"/>
                  </a:cubicBezTo>
                  <a:cubicBezTo>
                    <a:pt x="138" y="610"/>
                    <a:pt x="152" y="623"/>
                    <a:pt x="148" y="631"/>
                  </a:cubicBezTo>
                  <a:cubicBezTo>
                    <a:pt x="132" y="678"/>
                    <a:pt x="90" y="729"/>
                    <a:pt x="161" y="761"/>
                  </a:cubicBezTo>
                  <a:cubicBezTo>
                    <a:pt x="184" y="771"/>
                    <a:pt x="218" y="756"/>
                    <a:pt x="247" y="753"/>
                  </a:cubicBezTo>
                  <a:cubicBezTo>
                    <a:pt x="241" y="704"/>
                    <a:pt x="253" y="639"/>
                    <a:pt x="226" y="610"/>
                  </a:cubicBezTo>
                  <a:cubicBezTo>
                    <a:pt x="157" y="539"/>
                    <a:pt x="95" y="467"/>
                    <a:pt x="85" y="339"/>
                  </a:cubicBezTo>
                  <a:cubicBezTo>
                    <a:pt x="158" y="323"/>
                    <a:pt x="231" y="310"/>
                    <a:pt x="304" y="294"/>
                  </a:cubicBezTo>
                  <a:cubicBezTo>
                    <a:pt x="281" y="93"/>
                    <a:pt x="310" y="97"/>
                    <a:pt x="503" y="133"/>
                  </a:cubicBezTo>
                  <a:cubicBezTo>
                    <a:pt x="506" y="97"/>
                    <a:pt x="508" y="62"/>
                    <a:pt x="512" y="20"/>
                  </a:cubicBezTo>
                  <a:cubicBezTo>
                    <a:pt x="591" y="52"/>
                    <a:pt x="663" y="82"/>
                    <a:pt x="735" y="112"/>
                  </a:cubicBezTo>
                  <a:lnTo>
                    <a:pt x="732" y="104"/>
                  </a:lnTo>
                  <a:cubicBezTo>
                    <a:pt x="734" y="104"/>
                    <a:pt x="735" y="104"/>
                    <a:pt x="737" y="103"/>
                  </a:cubicBezTo>
                  <a:cubicBezTo>
                    <a:pt x="736" y="107"/>
                    <a:pt x="736" y="109"/>
                    <a:pt x="735" y="110"/>
                  </a:cubicBezTo>
                  <a:cubicBezTo>
                    <a:pt x="752" y="156"/>
                    <a:pt x="768" y="201"/>
                    <a:pt x="788" y="253"/>
                  </a:cubicBezTo>
                  <a:cubicBezTo>
                    <a:pt x="835" y="240"/>
                    <a:pt x="876" y="228"/>
                    <a:pt x="916" y="217"/>
                  </a:cubicBezTo>
                  <a:cubicBezTo>
                    <a:pt x="902" y="164"/>
                    <a:pt x="890" y="122"/>
                    <a:pt x="878" y="81"/>
                  </a:cubicBezTo>
                  <a:cubicBezTo>
                    <a:pt x="1017" y="54"/>
                    <a:pt x="1158" y="28"/>
                    <a:pt x="1305" y="0"/>
                  </a:cubicBezTo>
                  <a:cubicBezTo>
                    <a:pt x="1251" y="104"/>
                    <a:pt x="1200" y="202"/>
                    <a:pt x="1149" y="299"/>
                  </a:cubicBezTo>
                  <a:cubicBezTo>
                    <a:pt x="1159" y="307"/>
                    <a:pt x="1169" y="315"/>
                    <a:pt x="1179" y="321"/>
                  </a:cubicBezTo>
                  <a:cubicBezTo>
                    <a:pt x="1265" y="222"/>
                    <a:pt x="1351" y="122"/>
                    <a:pt x="1433" y="25"/>
                  </a:cubicBezTo>
                  <a:cubicBezTo>
                    <a:pt x="1523" y="40"/>
                    <a:pt x="1559" y="77"/>
                    <a:pt x="1528" y="161"/>
                  </a:cubicBezTo>
                  <a:cubicBezTo>
                    <a:pt x="1515" y="196"/>
                    <a:pt x="1508" y="234"/>
                    <a:pt x="1498" y="270"/>
                  </a:cubicBezTo>
                  <a:cubicBezTo>
                    <a:pt x="1477" y="273"/>
                    <a:pt x="1455" y="276"/>
                    <a:pt x="1434" y="280"/>
                  </a:cubicBezTo>
                  <a:cubicBezTo>
                    <a:pt x="1446" y="297"/>
                    <a:pt x="1455" y="329"/>
                    <a:pt x="1469" y="331"/>
                  </a:cubicBezTo>
                  <a:cubicBezTo>
                    <a:pt x="1505" y="336"/>
                    <a:pt x="1544" y="327"/>
                    <a:pt x="1581" y="325"/>
                  </a:cubicBezTo>
                  <a:cubicBezTo>
                    <a:pt x="1588" y="349"/>
                    <a:pt x="1595" y="374"/>
                    <a:pt x="1594" y="374"/>
                  </a:cubicBezTo>
                  <a:cubicBezTo>
                    <a:pt x="1713" y="407"/>
                    <a:pt x="1821" y="432"/>
                    <a:pt x="1925" y="468"/>
                  </a:cubicBezTo>
                  <a:cubicBezTo>
                    <a:pt x="1943" y="474"/>
                    <a:pt x="1941" y="532"/>
                    <a:pt x="1950" y="578"/>
                  </a:cubicBezTo>
                  <a:cubicBezTo>
                    <a:pt x="1810" y="513"/>
                    <a:pt x="1810" y="513"/>
                    <a:pt x="1696" y="604"/>
                  </a:cubicBezTo>
                  <a:cubicBezTo>
                    <a:pt x="1597" y="582"/>
                    <a:pt x="1498" y="558"/>
                    <a:pt x="1399" y="536"/>
                  </a:cubicBezTo>
                  <a:cubicBezTo>
                    <a:pt x="1396" y="550"/>
                    <a:pt x="1390" y="565"/>
                    <a:pt x="1386" y="578"/>
                  </a:cubicBezTo>
                  <a:cubicBezTo>
                    <a:pt x="1470" y="604"/>
                    <a:pt x="1553" y="631"/>
                    <a:pt x="1637" y="654"/>
                  </a:cubicBezTo>
                  <a:cubicBezTo>
                    <a:pt x="1719" y="674"/>
                    <a:pt x="1802" y="691"/>
                    <a:pt x="1891" y="711"/>
                  </a:cubicBezTo>
                  <a:cubicBezTo>
                    <a:pt x="1920" y="869"/>
                    <a:pt x="1784" y="985"/>
                    <a:pt x="1835" y="1138"/>
                  </a:cubicBezTo>
                  <a:close/>
                  <a:moveTo>
                    <a:pt x="646" y="727"/>
                  </a:moveTo>
                  <a:cubicBezTo>
                    <a:pt x="621" y="680"/>
                    <a:pt x="594" y="625"/>
                    <a:pt x="568" y="578"/>
                  </a:cubicBezTo>
                  <a:cubicBezTo>
                    <a:pt x="505" y="618"/>
                    <a:pt x="456" y="648"/>
                    <a:pt x="399" y="685"/>
                  </a:cubicBezTo>
                  <a:cubicBezTo>
                    <a:pt x="421" y="721"/>
                    <a:pt x="447" y="764"/>
                    <a:pt x="466" y="796"/>
                  </a:cubicBezTo>
                  <a:cubicBezTo>
                    <a:pt x="536" y="769"/>
                    <a:pt x="588" y="748"/>
                    <a:pt x="646" y="727"/>
                  </a:cubicBezTo>
                  <a:close/>
                  <a:moveTo>
                    <a:pt x="1518" y="737"/>
                  </a:moveTo>
                  <a:cubicBezTo>
                    <a:pt x="1424" y="732"/>
                    <a:pt x="1344" y="728"/>
                    <a:pt x="1251" y="722"/>
                  </a:cubicBezTo>
                  <a:cubicBezTo>
                    <a:pt x="1256" y="776"/>
                    <a:pt x="1260" y="811"/>
                    <a:pt x="1262" y="830"/>
                  </a:cubicBezTo>
                  <a:cubicBezTo>
                    <a:pt x="1351" y="835"/>
                    <a:pt x="1427" y="839"/>
                    <a:pt x="1505" y="843"/>
                  </a:cubicBezTo>
                  <a:cubicBezTo>
                    <a:pt x="1508" y="821"/>
                    <a:pt x="1512" y="785"/>
                    <a:pt x="1518" y="737"/>
                  </a:cubicBezTo>
                  <a:close/>
                  <a:moveTo>
                    <a:pt x="1657" y="769"/>
                  </a:moveTo>
                  <a:cubicBezTo>
                    <a:pt x="1571" y="868"/>
                    <a:pt x="1646" y="924"/>
                    <a:pt x="1701" y="990"/>
                  </a:cubicBezTo>
                  <a:cubicBezTo>
                    <a:pt x="1807" y="886"/>
                    <a:pt x="1807" y="884"/>
                    <a:pt x="1657" y="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7"/>
            <p:cNvSpPr/>
            <p:nvPr/>
          </p:nvSpPr>
          <p:spPr>
            <a:xfrm>
              <a:off x="708998" y="4617569"/>
              <a:ext cx="841" cy="280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9" y="2"/>
                  </a:moveTo>
                  <a:lnTo>
                    <a:pt x="9" y="1"/>
                  </a:lnTo>
                  <a:cubicBezTo>
                    <a:pt x="6" y="1"/>
                    <a:pt x="4" y="2"/>
                    <a:pt x="1" y="2"/>
                  </a:cubicBezTo>
                  <a:lnTo>
                    <a:pt x="1" y="3"/>
                  </a:lnTo>
                  <a:cubicBezTo>
                    <a:pt x="4" y="3"/>
                    <a:pt x="6" y="3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7"/>
            <p:cNvSpPr/>
            <p:nvPr/>
          </p:nvSpPr>
          <p:spPr>
            <a:xfrm>
              <a:off x="63675" y="4846172"/>
              <a:ext cx="189328" cy="134820"/>
            </a:xfrm>
            <a:custGeom>
              <a:avLst/>
              <a:gdLst/>
              <a:ahLst/>
              <a:cxnLst/>
              <a:rect l="l" t="t" r="r" b="b"/>
              <a:pathLst>
                <a:path w="2025" h="1442" extrusionOk="0">
                  <a:moveTo>
                    <a:pt x="97" y="861"/>
                  </a:moveTo>
                  <a:cubicBezTo>
                    <a:pt x="16" y="763"/>
                    <a:pt x="1" y="690"/>
                    <a:pt x="73" y="606"/>
                  </a:cubicBezTo>
                  <a:cubicBezTo>
                    <a:pt x="128" y="543"/>
                    <a:pt x="177" y="475"/>
                    <a:pt x="237" y="398"/>
                  </a:cubicBezTo>
                  <a:cubicBezTo>
                    <a:pt x="261" y="406"/>
                    <a:pt x="297" y="418"/>
                    <a:pt x="344" y="432"/>
                  </a:cubicBezTo>
                  <a:cubicBezTo>
                    <a:pt x="348" y="375"/>
                    <a:pt x="352" y="322"/>
                    <a:pt x="355" y="267"/>
                  </a:cubicBezTo>
                  <a:cubicBezTo>
                    <a:pt x="437" y="235"/>
                    <a:pt x="520" y="355"/>
                    <a:pt x="595" y="250"/>
                  </a:cubicBezTo>
                  <a:cubicBezTo>
                    <a:pt x="569" y="200"/>
                    <a:pt x="543" y="148"/>
                    <a:pt x="515" y="96"/>
                  </a:cubicBezTo>
                  <a:cubicBezTo>
                    <a:pt x="527" y="87"/>
                    <a:pt x="537" y="78"/>
                    <a:pt x="549" y="69"/>
                  </a:cubicBezTo>
                  <a:cubicBezTo>
                    <a:pt x="589" y="93"/>
                    <a:pt x="630" y="117"/>
                    <a:pt x="681" y="147"/>
                  </a:cubicBezTo>
                  <a:cubicBezTo>
                    <a:pt x="701" y="100"/>
                    <a:pt x="718" y="57"/>
                    <a:pt x="741" y="1"/>
                  </a:cubicBezTo>
                  <a:cubicBezTo>
                    <a:pt x="819" y="46"/>
                    <a:pt x="906" y="95"/>
                    <a:pt x="994" y="145"/>
                  </a:cubicBezTo>
                  <a:cubicBezTo>
                    <a:pt x="1008" y="117"/>
                    <a:pt x="1026" y="65"/>
                    <a:pt x="1035" y="67"/>
                  </a:cubicBezTo>
                  <a:cubicBezTo>
                    <a:pt x="1090" y="74"/>
                    <a:pt x="1145" y="95"/>
                    <a:pt x="1133" y="171"/>
                  </a:cubicBezTo>
                  <a:cubicBezTo>
                    <a:pt x="1155" y="135"/>
                    <a:pt x="1177" y="100"/>
                    <a:pt x="1207" y="52"/>
                  </a:cubicBezTo>
                  <a:cubicBezTo>
                    <a:pt x="1290" y="193"/>
                    <a:pt x="1418" y="226"/>
                    <a:pt x="1565" y="178"/>
                  </a:cubicBezTo>
                  <a:cubicBezTo>
                    <a:pt x="1582" y="194"/>
                    <a:pt x="1598" y="202"/>
                    <a:pt x="1599" y="212"/>
                  </a:cubicBezTo>
                  <a:cubicBezTo>
                    <a:pt x="1636" y="428"/>
                    <a:pt x="1635" y="424"/>
                    <a:pt x="1847" y="345"/>
                  </a:cubicBezTo>
                  <a:cubicBezTo>
                    <a:pt x="1891" y="328"/>
                    <a:pt x="1947" y="345"/>
                    <a:pt x="2024" y="346"/>
                  </a:cubicBezTo>
                  <a:cubicBezTo>
                    <a:pt x="1928" y="442"/>
                    <a:pt x="1859" y="512"/>
                    <a:pt x="1777" y="594"/>
                  </a:cubicBezTo>
                  <a:cubicBezTo>
                    <a:pt x="1826" y="614"/>
                    <a:pt x="1874" y="632"/>
                    <a:pt x="1927" y="655"/>
                  </a:cubicBezTo>
                  <a:cubicBezTo>
                    <a:pt x="1922" y="721"/>
                    <a:pt x="1755" y="744"/>
                    <a:pt x="1861" y="858"/>
                  </a:cubicBezTo>
                  <a:cubicBezTo>
                    <a:pt x="1751" y="799"/>
                    <a:pt x="1641" y="742"/>
                    <a:pt x="1522" y="679"/>
                  </a:cubicBezTo>
                  <a:cubicBezTo>
                    <a:pt x="1526" y="822"/>
                    <a:pt x="1630" y="824"/>
                    <a:pt x="1704" y="869"/>
                  </a:cubicBezTo>
                  <a:cubicBezTo>
                    <a:pt x="1779" y="913"/>
                    <a:pt x="1839" y="981"/>
                    <a:pt x="1895" y="1060"/>
                  </a:cubicBezTo>
                  <a:cubicBezTo>
                    <a:pt x="1762" y="1006"/>
                    <a:pt x="1629" y="952"/>
                    <a:pt x="1496" y="897"/>
                  </a:cubicBezTo>
                  <a:cubicBezTo>
                    <a:pt x="1479" y="1028"/>
                    <a:pt x="1689" y="1046"/>
                    <a:pt x="1645" y="1236"/>
                  </a:cubicBezTo>
                  <a:cubicBezTo>
                    <a:pt x="1598" y="1162"/>
                    <a:pt x="1573" y="1121"/>
                    <a:pt x="1538" y="1067"/>
                  </a:cubicBezTo>
                  <a:cubicBezTo>
                    <a:pt x="1444" y="1101"/>
                    <a:pt x="1339" y="1141"/>
                    <a:pt x="1234" y="1179"/>
                  </a:cubicBezTo>
                  <a:cubicBezTo>
                    <a:pt x="1235" y="1179"/>
                    <a:pt x="1238" y="1181"/>
                    <a:pt x="1239" y="1181"/>
                  </a:cubicBezTo>
                  <a:cubicBezTo>
                    <a:pt x="1238" y="1181"/>
                    <a:pt x="1235" y="1179"/>
                    <a:pt x="1234" y="1179"/>
                  </a:cubicBezTo>
                  <a:cubicBezTo>
                    <a:pt x="1165" y="1278"/>
                    <a:pt x="1058" y="1325"/>
                    <a:pt x="954" y="1377"/>
                  </a:cubicBezTo>
                  <a:cubicBezTo>
                    <a:pt x="827" y="1442"/>
                    <a:pt x="743" y="1312"/>
                    <a:pt x="619" y="1335"/>
                  </a:cubicBezTo>
                  <a:cubicBezTo>
                    <a:pt x="633" y="1281"/>
                    <a:pt x="643" y="1240"/>
                    <a:pt x="656" y="1194"/>
                  </a:cubicBezTo>
                  <a:cubicBezTo>
                    <a:pt x="723" y="1176"/>
                    <a:pt x="795" y="1156"/>
                    <a:pt x="871" y="1136"/>
                  </a:cubicBezTo>
                  <a:cubicBezTo>
                    <a:pt x="811" y="1082"/>
                    <a:pt x="811" y="1082"/>
                    <a:pt x="501" y="1062"/>
                  </a:cubicBezTo>
                  <a:cubicBezTo>
                    <a:pt x="454" y="872"/>
                    <a:pt x="324" y="757"/>
                    <a:pt x="119" y="707"/>
                  </a:cubicBezTo>
                  <a:cubicBezTo>
                    <a:pt x="112" y="749"/>
                    <a:pt x="107" y="793"/>
                    <a:pt x="97" y="861"/>
                  </a:cubicBezTo>
                  <a:close/>
                  <a:moveTo>
                    <a:pt x="1444" y="311"/>
                  </a:moveTo>
                  <a:cubicBezTo>
                    <a:pt x="1469" y="329"/>
                    <a:pt x="1494" y="348"/>
                    <a:pt x="1519" y="367"/>
                  </a:cubicBezTo>
                  <a:cubicBezTo>
                    <a:pt x="1525" y="358"/>
                    <a:pt x="1531" y="349"/>
                    <a:pt x="1538" y="341"/>
                  </a:cubicBezTo>
                  <a:cubicBezTo>
                    <a:pt x="1514" y="322"/>
                    <a:pt x="1489" y="303"/>
                    <a:pt x="1464" y="283"/>
                  </a:cubicBezTo>
                  <a:close/>
                  <a:moveTo>
                    <a:pt x="698" y="427"/>
                  </a:moveTo>
                  <a:cubicBezTo>
                    <a:pt x="729" y="452"/>
                    <a:pt x="759" y="475"/>
                    <a:pt x="791" y="499"/>
                  </a:cubicBezTo>
                  <a:cubicBezTo>
                    <a:pt x="800" y="490"/>
                    <a:pt x="808" y="479"/>
                    <a:pt x="818" y="470"/>
                  </a:cubicBezTo>
                  <a:lnTo>
                    <a:pt x="720" y="396"/>
                  </a:lnTo>
                  <a:cubicBezTo>
                    <a:pt x="713" y="406"/>
                    <a:pt x="706" y="417"/>
                    <a:pt x="698" y="427"/>
                  </a:cubicBezTo>
                  <a:close/>
                  <a:moveTo>
                    <a:pt x="357" y="702"/>
                  </a:moveTo>
                  <a:cubicBezTo>
                    <a:pt x="420" y="731"/>
                    <a:pt x="475" y="761"/>
                    <a:pt x="546" y="794"/>
                  </a:cubicBezTo>
                  <a:cubicBezTo>
                    <a:pt x="551" y="745"/>
                    <a:pt x="556" y="709"/>
                    <a:pt x="560" y="674"/>
                  </a:cubicBezTo>
                  <a:cubicBezTo>
                    <a:pt x="604" y="663"/>
                    <a:pt x="646" y="652"/>
                    <a:pt x="692" y="641"/>
                  </a:cubicBezTo>
                  <a:cubicBezTo>
                    <a:pt x="579" y="506"/>
                    <a:pt x="573" y="507"/>
                    <a:pt x="482" y="622"/>
                  </a:cubicBezTo>
                  <a:cubicBezTo>
                    <a:pt x="456" y="656"/>
                    <a:pt x="405" y="672"/>
                    <a:pt x="357" y="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7"/>
            <p:cNvSpPr/>
            <p:nvPr/>
          </p:nvSpPr>
          <p:spPr>
            <a:xfrm>
              <a:off x="-168294" y="4903673"/>
              <a:ext cx="34313" cy="48805"/>
            </a:xfrm>
            <a:custGeom>
              <a:avLst/>
              <a:gdLst/>
              <a:ahLst/>
              <a:cxnLst/>
              <a:rect l="l" t="t" r="r" b="b"/>
              <a:pathLst>
                <a:path w="367" h="522" extrusionOk="0">
                  <a:moveTo>
                    <a:pt x="360" y="1"/>
                  </a:moveTo>
                  <a:cubicBezTo>
                    <a:pt x="278" y="11"/>
                    <a:pt x="213" y="9"/>
                    <a:pt x="157" y="28"/>
                  </a:cubicBezTo>
                  <a:cubicBezTo>
                    <a:pt x="106" y="47"/>
                    <a:pt x="63" y="88"/>
                    <a:pt x="1" y="130"/>
                  </a:cubicBezTo>
                  <a:cubicBezTo>
                    <a:pt x="79" y="137"/>
                    <a:pt x="142" y="144"/>
                    <a:pt x="212" y="152"/>
                  </a:cubicBezTo>
                  <a:cubicBezTo>
                    <a:pt x="109" y="252"/>
                    <a:pt x="74" y="371"/>
                    <a:pt x="116" y="459"/>
                  </a:cubicBezTo>
                  <a:cubicBezTo>
                    <a:pt x="142" y="515"/>
                    <a:pt x="176" y="522"/>
                    <a:pt x="224" y="481"/>
                  </a:cubicBezTo>
                  <a:cubicBezTo>
                    <a:pt x="205" y="410"/>
                    <a:pt x="188" y="337"/>
                    <a:pt x="166" y="243"/>
                  </a:cubicBezTo>
                  <a:cubicBezTo>
                    <a:pt x="229" y="217"/>
                    <a:pt x="289" y="193"/>
                    <a:pt x="367" y="162"/>
                  </a:cubicBezTo>
                  <a:cubicBezTo>
                    <a:pt x="365" y="124"/>
                    <a:pt x="361" y="62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7"/>
            <p:cNvSpPr/>
            <p:nvPr/>
          </p:nvSpPr>
          <p:spPr>
            <a:xfrm>
              <a:off x="911234" y="5167244"/>
              <a:ext cx="25337" cy="16642"/>
            </a:xfrm>
            <a:custGeom>
              <a:avLst/>
              <a:gdLst/>
              <a:ahLst/>
              <a:cxnLst/>
              <a:rect l="l" t="t" r="r" b="b"/>
              <a:pathLst>
                <a:path w="271" h="178" extrusionOk="0">
                  <a:moveTo>
                    <a:pt x="1" y="100"/>
                  </a:moveTo>
                  <a:cubicBezTo>
                    <a:pt x="58" y="99"/>
                    <a:pt x="107" y="87"/>
                    <a:pt x="141" y="100"/>
                  </a:cubicBezTo>
                  <a:cubicBezTo>
                    <a:pt x="183" y="118"/>
                    <a:pt x="209" y="177"/>
                    <a:pt x="270" y="137"/>
                  </a:cubicBezTo>
                  <a:cubicBezTo>
                    <a:pt x="159" y="11"/>
                    <a:pt x="102" y="0"/>
                    <a:pt x="1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7"/>
            <p:cNvSpPr/>
            <p:nvPr/>
          </p:nvSpPr>
          <p:spPr>
            <a:xfrm>
              <a:off x="335660" y="4545669"/>
              <a:ext cx="654" cy="654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1"/>
                  </a:moveTo>
                  <a:cubicBezTo>
                    <a:pt x="1" y="2"/>
                    <a:pt x="6" y="7"/>
                    <a:pt x="6" y="7"/>
                  </a:cubicBezTo>
                  <a:cubicBezTo>
                    <a:pt x="3" y="6"/>
                    <a:pt x="2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7"/>
            <p:cNvSpPr/>
            <p:nvPr/>
          </p:nvSpPr>
          <p:spPr>
            <a:xfrm>
              <a:off x="327620" y="4531551"/>
              <a:ext cx="24309" cy="14211"/>
            </a:xfrm>
            <a:custGeom>
              <a:avLst/>
              <a:gdLst/>
              <a:ahLst/>
              <a:cxnLst/>
              <a:rect l="l" t="t" r="r" b="b"/>
              <a:pathLst>
                <a:path w="260" h="152" extrusionOk="0">
                  <a:moveTo>
                    <a:pt x="0" y="1"/>
                  </a:moveTo>
                  <a:cubicBezTo>
                    <a:pt x="35" y="59"/>
                    <a:pt x="61" y="106"/>
                    <a:pt x="87" y="152"/>
                  </a:cubicBezTo>
                  <a:cubicBezTo>
                    <a:pt x="135" y="124"/>
                    <a:pt x="183" y="97"/>
                    <a:pt x="260" y="56"/>
                  </a:cubicBezTo>
                  <a:cubicBezTo>
                    <a:pt x="150" y="32"/>
                    <a:pt x="85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-144078" y="4941727"/>
              <a:ext cx="14211" cy="18325"/>
            </a:xfrm>
            <a:custGeom>
              <a:avLst/>
              <a:gdLst/>
              <a:ahLst/>
              <a:cxnLst/>
              <a:rect l="l" t="t" r="r" b="b"/>
              <a:pathLst>
                <a:path w="152" h="196" extrusionOk="0">
                  <a:moveTo>
                    <a:pt x="12" y="73"/>
                  </a:moveTo>
                  <a:cubicBezTo>
                    <a:pt x="0" y="93"/>
                    <a:pt x="7" y="146"/>
                    <a:pt x="22" y="155"/>
                  </a:cubicBezTo>
                  <a:cubicBezTo>
                    <a:pt x="90" y="196"/>
                    <a:pt x="107" y="126"/>
                    <a:pt x="138" y="92"/>
                  </a:cubicBezTo>
                  <a:cubicBezTo>
                    <a:pt x="142" y="87"/>
                    <a:pt x="146" y="81"/>
                    <a:pt x="151" y="74"/>
                  </a:cubicBezTo>
                  <a:cubicBezTo>
                    <a:pt x="105" y="25"/>
                    <a:pt x="55" y="0"/>
                    <a:pt x="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7"/>
            <p:cNvSpPr/>
            <p:nvPr/>
          </p:nvSpPr>
          <p:spPr>
            <a:xfrm>
              <a:off x="179612" y="4956593"/>
              <a:ext cx="17484" cy="18419"/>
            </a:xfrm>
            <a:custGeom>
              <a:avLst/>
              <a:gdLst/>
              <a:ahLst/>
              <a:cxnLst/>
              <a:rect l="l" t="t" r="r" b="b"/>
              <a:pathLst>
                <a:path w="187" h="197" extrusionOk="0">
                  <a:moveTo>
                    <a:pt x="119" y="169"/>
                  </a:moveTo>
                  <a:cubicBezTo>
                    <a:pt x="129" y="181"/>
                    <a:pt x="151" y="184"/>
                    <a:pt x="183" y="196"/>
                  </a:cubicBezTo>
                  <a:cubicBezTo>
                    <a:pt x="185" y="139"/>
                    <a:pt x="185" y="92"/>
                    <a:pt x="186" y="29"/>
                  </a:cubicBezTo>
                  <a:cubicBezTo>
                    <a:pt x="119" y="18"/>
                    <a:pt x="60" y="9"/>
                    <a:pt x="1" y="0"/>
                  </a:cubicBezTo>
                  <a:cubicBezTo>
                    <a:pt x="100" y="13"/>
                    <a:pt x="79" y="113"/>
                    <a:pt x="119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7"/>
            <p:cNvSpPr/>
            <p:nvPr/>
          </p:nvSpPr>
          <p:spPr>
            <a:xfrm>
              <a:off x="252915" y="4672733"/>
              <a:ext cx="17390" cy="9724"/>
            </a:xfrm>
            <a:custGeom>
              <a:avLst/>
              <a:gdLst/>
              <a:ahLst/>
              <a:cxnLst/>
              <a:rect l="l" t="t" r="r" b="b"/>
              <a:pathLst>
                <a:path w="186" h="104" extrusionOk="0">
                  <a:moveTo>
                    <a:pt x="186" y="78"/>
                  </a:moveTo>
                  <a:cubicBezTo>
                    <a:pt x="84" y="0"/>
                    <a:pt x="84" y="0"/>
                    <a:pt x="0" y="23"/>
                  </a:cubicBezTo>
                  <a:cubicBezTo>
                    <a:pt x="48" y="89"/>
                    <a:pt x="105" y="103"/>
                    <a:pt x="18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7"/>
            <p:cNvSpPr/>
            <p:nvPr/>
          </p:nvSpPr>
          <p:spPr>
            <a:xfrm>
              <a:off x="83216" y="4939015"/>
              <a:ext cx="17484" cy="14772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0" y="46"/>
                  </a:moveTo>
                  <a:cubicBezTo>
                    <a:pt x="68" y="56"/>
                    <a:pt x="88" y="157"/>
                    <a:pt x="187" y="112"/>
                  </a:cubicBezTo>
                  <a:cubicBezTo>
                    <a:pt x="132" y="75"/>
                    <a:pt x="76" y="37"/>
                    <a:pt x="21" y="1"/>
                  </a:cubicBezTo>
                  <a:cubicBezTo>
                    <a:pt x="14" y="14"/>
                    <a:pt x="7" y="30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7"/>
            <p:cNvSpPr/>
            <p:nvPr/>
          </p:nvSpPr>
          <p:spPr>
            <a:xfrm>
              <a:off x="696749" y="4609528"/>
              <a:ext cx="12435" cy="10565"/>
            </a:xfrm>
            <a:custGeom>
              <a:avLst/>
              <a:gdLst/>
              <a:ahLst/>
              <a:cxnLst/>
              <a:rect l="l" t="t" r="r" b="b"/>
              <a:pathLst>
                <a:path w="133" h="113" extrusionOk="0">
                  <a:moveTo>
                    <a:pt x="114" y="20"/>
                  </a:moveTo>
                  <a:cubicBezTo>
                    <a:pt x="36" y="0"/>
                    <a:pt x="17" y="57"/>
                    <a:pt x="0" y="113"/>
                  </a:cubicBezTo>
                  <a:cubicBezTo>
                    <a:pt x="44" y="104"/>
                    <a:pt x="89" y="95"/>
                    <a:pt x="133" y="88"/>
                  </a:cubicBezTo>
                  <a:cubicBezTo>
                    <a:pt x="125" y="64"/>
                    <a:pt x="124" y="22"/>
                    <a:pt x="1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168393" y="4976041"/>
              <a:ext cx="10752" cy="6451"/>
            </a:xfrm>
            <a:custGeom>
              <a:avLst/>
              <a:gdLst/>
              <a:ahLst/>
              <a:cxnLst/>
              <a:rect l="l" t="t" r="r" b="b"/>
              <a:pathLst>
                <a:path w="115" h="69" extrusionOk="0">
                  <a:moveTo>
                    <a:pt x="1" y="50"/>
                  </a:moveTo>
                  <a:cubicBezTo>
                    <a:pt x="36" y="56"/>
                    <a:pt x="72" y="61"/>
                    <a:pt x="107" y="69"/>
                  </a:cubicBezTo>
                  <a:cubicBezTo>
                    <a:pt x="109" y="55"/>
                    <a:pt x="112" y="44"/>
                    <a:pt x="114" y="30"/>
                  </a:cubicBezTo>
                  <a:cubicBezTo>
                    <a:pt x="81" y="20"/>
                    <a:pt x="48" y="11"/>
                    <a:pt x="14" y="1"/>
                  </a:cubicBezTo>
                  <a:cubicBezTo>
                    <a:pt x="10" y="18"/>
                    <a:pt x="5" y="33"/>
                    <a:pt x="1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-246177" y="5025968"/>
              <a:ext cx="11874" cy="4301"/>
            </a:xfrm>
            <a:custGeom>
              <a:avLst/>
              <a:gdLst/>
              <a:ahLst/>
              <a:cxnLst/>
              <a:rect l="l" t="t" r="r" b="b"/>
              <a:pathLst>
                <a:path w="127" h="46" extrusionOk="0">
                  <a:moveTo>
                    <a:pt x="123" y="0"/>
                  </a:moveTo>
                  <a:cubicBezTo>
                    <a:pt x="83" y="7"/>
                    <a:pt x="42" y="15"/>
                    <a:pt x="0" y="21"/>
                  </a:cubicBezTo>
                  <a:cubicBezTo>
                    <a:pt x="1" y="29"/>
                    <a:pt x="1" y="37"/>
                    <a:pt x="4" y="45"/>
                  </a:cubicBezTo>
                  <a:cubicBezTo>
                    <a:pt x="45" y="43"/>
                    <a:pt x="85" y="42"/>
                    <a:pt x="126" y="40"/>
                  </a:cubicBezTo>
                  <a:cubicBezTo>
                    <a:pt x="126" y="27"/>
                    <a:pt x="124" y="15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-265625" y="5024098"/>
              <a:ext cx="8882" cy="5329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4" y="1"/>
                  </a:moveTo>
                  <a:cubicBezTo>
                    <a:pt x="3" y="14"/>
                    <a:pt x="1" y="27"/>
                    <a:pt x="0" y="41"/>
                  </a:cubicBezTo>
                  <a:lnTo>
                    <a:pt x="82" y="57"/>
                  </a:lnTo>
                  <a:cubicBezTo>
                    <a:pt x="86" y="41"/>
                    <a:pt x="92" y="24"/>
                    <a:pt x="95" y="8"/>
                  </a:cubicBezTo>
                  <a:cubicBezTo>
                    <a:pt x="66" y="6"/>
                    <a:pt x="35" y="4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-28140" y="4537909"/>
              <a:ext cx="7199" cy="10097"/>
            </a:xfrm>
            <a:custGeom>
              <a:avLst/>
              <a:gdLst/>
              <a:ahLst/>
              <a:cxnLst/>
              <a:rect l="l" t="t" r="r" b="b"/>
              <a:pathLst>
                <a:path w="77" h="108" extrusionOk="0">
                  <a:moveTo>
                    <a:pt x="0" y="87"/>
                  </a:moveTo>
                  <a:cubicBezTo>
                    <a:pt x="16" y="93"/>
                    <a:pt x="29" y="99"/>
                    <a:pt x="44" y="108"/>
                  </a:cubicBezTo>
                  <a:cubicBezTo>
                    <a:pt x="54" y="76"/>
                    <a:pt x="65" y="43"/>
                    <a:pt x="76" y="12"/>
                  </a:cubicBezTo>
                  <a:cubicBezTo>
                    <a:pt x="68" y="9"/>
                    <a:pt x="58" y="4"/>
                    <a:pt x="48" y="0"/>
                  </a:cubicBezTo>
                  <a:cubicBezTo>
                    <a:pt x="31" y="29"/>
                    <a:pt x="16" y="58"/>
                    <a:pt x="0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7"/>
            <p:cNvSpPr/>
            <p:nvPr/>
          </p:nvSpPr>
          <p:spPr>
            <a:xfrm>
              <a:off x="367637" y="4637671"/>
              <a:ext cx="4675" cy="14866"/>
            </a:xfrm>
            <a:custGeom>
              <a:avLst/>
              <a:gdLst/>
              <a:ahLst/>
              <a:cxnLst/>
              <a:rect l="l" t="t" r="r" b="b"/>
              <a:pathLst>
                <a:path w="50" h="159" extrusionOk="0">
                  <a:moveTo>
                    <a:pt x="1" y="10"/>
                  </a:moveTo>
                  <a:cubicBezTo>
                    <a:pt x="6" y="44"/>
                    <a:pt x="13" y="78"/>
                    <a:pt x="26" y="159"/>
                  </a:cubicBezTo>
                  <a:cubicBezTo>
                    <a:pt x="40" y="95"/>
                    <a:pt x="50" y="74"/>
                    <a:pt x="48" y="53"/>
                  </a:cubicBezTo>
                  <a:cubicBezTo>
                    <a:pt x="46" y="36"/>
                    <a:pt x="35" y="18"/>
                    <a:pt x="27" y="0"/>
                  </a:cubicBezTo>
                  <a:cubicBezTo>
                    <a:pt x="18" y="4"/>
                    <a:pt x="10" y="6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7"/>
            <p:cNvSpPr/>
            <p:nvPr/>
          </p:nvSpPr>
          <p:spPr>
            <a:xfrm>
              <a:off x="1005293" y="5119092"/>
              <a:ext cx="7760" cy="9069"/>
            </a:xfrm>
            <a:custGeom>
              <a:avLst/>
              <a:gdLst/>
              <a:ahLst/>
              <a:cxnLst/>
              <a:rect l="l" t="t" r="r" b="b"/>
              <a:pathLst>
                <a:path w="83" h="97" extrusionOk="0">
                  <a:moveTo>
                    <a:pt x="0" y="23"/>
                  </a:moveTo>
                  <a:cubicBezTo>
                    <a:pt x="20" y="47"/>
                    <a:pt x="40" y="72"/>
                    <a:pt x="57" y="96"/>
                  </a:cubicBezTo>
                  <a:cubicBezTo>
                    <a:pt x="66" y="89"/>
                    <a:pt x="75" y="84"/>
                    <a:pt x="82" y="78"/>
                  </a:cubicBezTo>
                  <a:cubicBezTo>
                    <a:pt x="66" y="51"/>
                    <a:pt x="47" y="26"/>
                    <a:pt x="30" y="0"/>
                  </a:cubicBezTo>
                  <a:cubicBezTo>
                    <a:pt x="20" y="9"/>
                    <a:pt x="9" y="15"/>
                    <a:pt x="0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7"/>
            <p:cNvSpPr/>
            <p:nvPr/>
          </p:nvSpPr>
          <p:spPr>
            <a:xfrm>
              <a:off x="780524" y="4632155"/>
              <a:ext cx="12622" cy="7106"/>
            </a:xfrm>
            <a:custGeom>
              <a:avLst/>
              <a:gdLst/>
              <a:ahLst/>
              <a:cxnLst/>
              <a:rect l="l" t="t" r="r" b="b"/>
              <a:pathLst>
                <a:path w="135" h="76" extrusionOk="0">
                  <a:moveTo>
                    <a:pt x="135" y="39"/>
                  </a:moveTo>
                  <a:lnTo>
                    <a:pt x="10" y="1"/>
                  </a:lnTo>
                  <a:cubicBezTo>
                    <a:pt x="7" y="11"/>
                    <a:pt x="2" y="20"/>
                    <a:pt x="0" y="30"/>
                  </a:cubicBezTo>
                  <a:cubicBezTo>
                    <a:pt x="38" y="46"/>
                    <a:pt x="75" y="61"/>
                    <a:pt x="114" y="76"/>
                  </a:cubicBezTo>
                  <a:cubicBezTo>
                    <a:pt x="120" y="64"/>
                    <a:pt x="127" y="51"/>
                    <a:pt x="135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7"/>
            <p:cNvSpPr/>
            <p:nvPr/>
          </p:nvSpPr>
          <p:spPr>
            <a:xfrm>
              <a:off x="692355" y="4599337"/>
              <a:ext cx="9724" cy="4862"/>
            </a:xfrm>
            <a:custGeom>
              <a:avLst/>
              <a:gdLst/>
              <a:ahLst/>
              <a:cxnLst/>
              <a:rect l="l" t="t" r="r" b="b"/>
              <a:pathLst>
                <a:path w="104" h="52" extrusionOk="0">
                  <a:moveTo>
                    <a:pt x="104" y="16"/>
                  </a:moveTo>
                  <a:cubicBezTo>
                    <a:pt x="72" y="11"/>
                    <a:pt x="39" y="6"/>
                    <a:pt x="8" y="1"/>
                  </a:cubicBezTo>
                  <a:cubicBezTo>
                    <a:pt x="6" y="14"/>
                    <a:pt x="2" y="29"/>
                    <a:pt x="0" y="41"/>
                  </a:cubicBezTo>
                  <a:cubicBezTo>
                    <a:pt x="33" y="44"/>
                    <a:pt x="67" y="48"/>
                    <a:pt x="99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 idx="7"/>
          </p:nvPr>
        </p:nvSpPr>
        <p:spPr>
          <a:xfrm>
            <a:off x="548181" y="2487407"/>
            <a:ext cx="2410200" cy="527700"/>
          </a:xfrm>
        </p:spPr>
        <p:txBody>
          <a:bodyPr/>
          <a:lstStyle/>
          <a:p>
            <a:r>
              <a:rPr lang="en-ID" sz="1050" b="0" dirty="0" err="1"/>
              <a:t>Talak</a:t>
            </a:r>
            <a:r>
              <a:rPr lang="en-ID" sz="1050" b="0" dirty="0"/>
              <a:t> </a:t>
            </a:r>
            <a:r>
              <a:rPr lang="en-ID" sz="1050" b="0" dirty="0" err="1"/>
              <a:t>dalam</a:t>
            </a:r>
            <a:r>
              <a:rPr lang="en-ID" sz="1050" b="0" dirty="0"/>
              <a:t> </a:t>
            </a:r>
            <a:r>
              <a:rPr lang="en-ID" sz="1050" b="0" dirty="0" err="1"/>
              <a:t>syariat</a:t>
            </a:r>
            <a:r>
              <a:rPr lang="en-ID" sz="1050" b="0" dirty="0"/>
              <a:t> Islam </a:t>
            </a:r>
            <a:r>
              <a:rPr lang="en-ID" sz="1050" b="0" dirty="0" err="1"/>
              <a:t>adalah</a:t>
            </a:r>
            <a:r>
              <a:rPr lang="en-ID" sz="1050" b="0" dirty="0"/>
              <a:t> </a:t>
            </a:r>
            <a:r>
              <a:rPr lang="en-ID" sz="1050" b="0" dirty="0" err="1"/>
              <a:t>memutuskan</a:t>
            </a:r>
            <a:r>
              <a:rPr lang="en-ID" sz="1050" b="0" dirty="0"/>
              <a:t> </a:t>
            </a:r>
            <a:r>
              <a:rPr lang="en-ID" sz="1050" b="0" dirty="0" err="1"/>
              <a:t>hubungan</a:t>
            </a:r>
            <a:r>
              <a:rPr lang="en-ID" sz="1050" b="0" dirty="0"/>
              <a:t> </a:t>
            </a:r>
            <a:r>
              <a:rPr lang="en-ID" sz="1050" b="0" dirty="0" err="1"/>
              <a:t>antara</a:t>
            </a:r>
            <a:r>
              <a:rPr lang="en-ID" sz="1050" b="0" dirty="0"/>
              <a:t> </a:t>
            </a:r>
            <a:r>
              <a:rPr lang="en-ID" sz="1050" b="0" dirty="0" err="1"/>
              <a:t>suami</a:t>
            </a:r>
            <a:r>
              <a:rPr lang="en-ID" sz="1050" b="0" dirty="0"/>
              <a:t> </a:t>
            </a:r>
            <a:r>
              <a:rPr lang="en-ID" sz="1050" b="0" dirty="0" err="1"/>
              <a:t>istri</a:t>
            </a:r>
            <a:r>
              <a:rPr lang="en-ID" sz="1050" b="0" dirty="0"/>
              <a:t> </a:t>
            </a:r>
            <a:r>
              <a:rPr lang="en-ID" sz="1050" b="0" dirty="0" err="1"/>
              <a:t>dari</a:t>
            </a:r>
            <a:r>
              <a:rPr lang="en-ID" sz="1050" b="0" dirty="0"/>
              <a:t> </a:t>
            </a:r>
            <a:r>
              <a:rPr lang="en-ID" sz="1050" b="0" dirty="0" err="1"/>
              <a:t>ikatan</a:t>
            </a:r>
            <a:r>
              <a:rPr lang="en-ID" sz="1050" b="0" dirty="0"/>
              <a:t> </a:t>
            </a:r>
            <a:r>
              <a:rPr lang="en-ID" sz="1050" b="0" dirty="0" err="1"/>
              <a:t>pernikahan</a:t>
            </a:r>
            <a:r>
              <a:rPr lang="en-ID" sz="1050" b="0" dirty="0"/>
              <a:t> yang </a:t>
            </a:r>
            <a:r>
              <a:rPr lang="en-ID" sz="1050" b="0" dirty="0" err="1"/>
              <a:t>sah</a:t>
            </a:r>
            <a:r>
              <a:rPr lang="en-ID" sz="1050" b="0" dirty="0"/>
              <a:t> </a:t>
            </a:r>
            <a:r>
              <a:rPr lang="en-ID" sz="1050" b="0" dirty="0" err="1"/>
              <a:t>menurut</a:t>
            </a:r>
            <a:r>
              <a:rPr lang="en-ID" sz="1050" b="0" dirty="0"/>
              <a:t> </a:t>
            </a:r>
            <a:r>
              <a:rPr lang="en-ID" sz="1050" b="0" dirty="0" err="1"/>
              <a:t>syariat</a:t>
            </a:r>
            <a:r>
              <a:rPr lang="en-ID" sz="1050" b="0" dirty="0"/>
              <a:t> agama Islam</a:t>
            </a:r>
          </a:p>
        </p:txBody>
      </p:sp>
      <p:sp>
        <p:nvSpPr>
          <p:cNvPr id="57" name="Title 2"/>
          <p:cNvSpPr>
            <a:spLocks noGrp="1"/>
          </p:cNvSpPr>
          <p:nvPr>
            <p:ph type="title" idx="7"/>
          </p:nvPr>
        </p:nvSpPr>
        <p:spPr>
          <a:xfrm>
            <a:off x="2958381" y="2563950"/>
            <a:ext cx="2410200" cy="527700"/>
          </a:xfrm>
        </p:spPr>
        <p:txBody>
          <a:bodyPr/>
          <a:lstStyle/>
          <a:p>
            <a:r>
              <a:rPr lang="en-ID" sz="1050" b="0" dirty="0" err="1"/>
              <a:t>alak</a:t>
            </a:r>
            <a:r>
              <a:rPr lang="en-ID" sz="1050" b="0" dirty="0"/>
              <a:t> </a:t>
            </a:r>
            <a:r>
              <a:rPr lang="en-ID" sz="1050" b="0" dirty="0" err="1"/>
              <a:t>dengan</a:t>
            </a:r>
            <a:r>
              <a:rPr lang="en-ID" sz="1050" b="0" dirty="0"/>
              <a:t> '</a:t>
            </a:r>
            <a:r>
              <a:rPr lang="en-ID" sz="1050" b="0" dirty="0" err="1"/>
              <a:t>iwadh</a:t>
            </a:r>
            <a:r>
              <a:rPr lang="en-ID" sz="1050" b="0" dirty="0"/>
              <a:t>, </a:t>
            </a:r>
            <a:r>
              <a:rPr lang="en-ID" sz="1050" b="0" dirty="0" err="1"/>
              <a:t>baik</a:t>
            </a:r>
            <a:r>
              <a:rPr lang="en-ID" sz="1050" b="0" dirty="0"/>
              <a:t> </a:t>
            </a:r>
            <a:r>
              <a:rPr lang="en-ID" sz="1050" b="0" dirty="0" err="1"/>
              <a:t>talak</a:t>
            </a:r>
            <a:r>
              <a:rPr lang="en-ID" sz="1050" b="0" dirty="0"/>
              <a:t> </a:t>
            </a:r>
            <a:r>
              <a:rPr lang="en-ID" sz="1050" b="0" dirty="0" err="1"/>
              <a:t>ini</a:t>
            </a:r>
            <a:r>
              <a:rPr lang="en-ID" sz="1050" b="0" dirty="0"/>
              <a:t> </a:t>
            </a:r>
            <a:r>
              <a:rPr lang="en-ID" sz="1050" b="0" dirty="0" err="1"/>
              <a:t>berasal</a:t>
            </a:r>
            <a:r>
              <a:rPr lang="en-ID" sz="1050" b="0" dirty="0"/>
              <a:t> </a:t>
            </a:r>
            <a:r>
              <a:rPr lang="en-ID" sz="1050" b="0" dirty="0" err="1"/>
              <a:t>dari</a:t>
            </a:r>
            <a:r>
              <a:rPr lang="en-ID" sz="1050" b="0" dirty="0"/>
              <a:t> </a:t>
            </a:r>
            <a:r>
              <a:rPr lang="en-ID" sz="1050" b="0" dirty="0" err="1"/>
              <a:t>istri</a:t>
            </a:r>
            <a:r>
              <a:rPr lang="en-ID" sz="1050" b="0" dirty="0"/>
              <a:t> </a:t>
            </a:r>
            <a:r>
              <a:rPr lang="en-ID" sz="1050" b="0" dirty="0" err="1"/>
              <a:t>maupun</a:t>
            </a:r>
            <a:r>
              <a:rPr lang="en-ID" sz="1050" b="0" dirty="0"/>
              <a:t> </a:t>
            </a:r>
            <a:r>
              <a:rPr lang="en-ID" sz="1050" b="0" dirty="0" err="1"/>
              <a:t>dari</a:t>
            </a:r>
            <a:r>
              <a:rPr lang="en-ID" sz="1050" b="0" dirty="0"/>
              <a:t> orang lain yang </a:t>
            </a:r>
            <a:r>
              <a:rPr lang="en-ID" sz="1050" b="0" dirty="0" err="1"/>
              <a:t>selain</a:t>
            </a:r>
            <a:r>
              <a:rPr lang="en-ID" sz="1050" b="0" dirty="0"/>
              <a:t> </a:t>
            </a:r>
            <a:r>
              <a:rPr lang="en-ID" sz="1050" b="0" dirty="0" err="1"/>
              <a:t>istri</a:t>
            </a:r>
            <a:r>
              <a:rPr lang="en-ID" sz="1050" b="0" dirty="0"/>
              <a:t> yang </a:t>
            </a:r>
            <a:r>
              <a:rPr lang="en-ID" sz="1050" b="0" dirty="0" err="1"/>
              <a:t>terdiri</a:t>
            </a:r>
            <a:r>
              <a:rPr lang="en-ID" sz="1050" b="0" dirty="0"/>
              <a:t> </a:t>
            </a:r>
            <a:r>
              <a:rPr lang="en-ID" sz="1050" b="0" dirty="0" err="1"/>
              <a:t>dari</a:t>
            </a:r>
            <a:r>
              <a:rPr lang="en-ID" sz="1050" b="0" dirty="0"/>
              <a:t> </a:t>
            </a:r>
            <a:r>
              <a:rPr lang="en-ID" sz="1050" b="0" dirty="0" err="1"/>
              <a:t>wali</a:t>
            </a:r>
            <a:r>
              <a:rPr lang="en-ID" sz="1050" b="0" dirty="0"/>
              <a:t> </a:t>
            </a:r>
            <a:r>
              <a:rPr lang="en-ID" sz="1050" b="0" dirty="0" err="1"/>
              <a:t>ataupun</a:t>
            </a:r>
            <a:r>
              <a:rPr lang="en-ID" sz="1050" b="0" dirty="0"/>
              <a:t> orang lain, </a:t>
            </a:r>
            <a:r>
              <a:rPr lang="en-ID" sz="1050" b="0" dirty="0" err="1"/>
              <a:t>atau</a:t>
            </a:r>
            <a:r>
              <a:rPr lang="en-ID" sz="1050" b="0" dirty="0"/>
              <a:t> </a:t>
            </a:r>
            <a:r>
              <a:rPr lang="en-ID" sz="1050" b="0" dirty="0" err="1"/>
              <a:t>talak</a:t>
            </a:r>
            <a:r>
              <a:rPr lang="en-ID" sz="1050" b="0" dirty="0"/>
              <a:t> yang </a:t>
            </a:r>
            <a:r>
              <a:rPr lang="en-ID" sz="1050" b="0" dirty="0" err="1"/>
              <a:t>diucapkan</a:t>
            </a:r>
            <a:r>
              <a:rPr lang="en-ID" sz="1050" b="0" dirty="0"/>
              <a:t> </a:t>
            </a:r>
            <a:r>
              <a:rPr lang="en-ID" sz="1050" b="0" dirty="0" err="1"/>
              <a:t>dengan</a:t>
            </a:r>
            <a:r>
              <a:rPr lang="en-ID" sz="1050" b="0" dirty="0"/>
              <a:t> </a:t>
            </a:r>
            <a:r>
              <a:rPr lang="en-ID" sz="1050" b="0" dirty="0" err="1"/>
              <a:t>lafal</a:t>
            </a:r>
            <a:r>
              <a:rPr lang="en-ID" sz="1050" b="0" dirty="0"/>
              <a:t> </a:t>
            </a:r>
            <a:r>
              <a:rPr lang="en-ID" sz="1050" b="0" dirty="0" err="1"/>
              <a:t>khulu</a:t>
            </a:r>
            <a:r>
              <a:rPr lang="en-ID" sz="1050" b="0" dirty="0"/>
              <a:t>'.</a:t>
            </a:r>
          </a:p>
        </p:txBody>
      </p:sp>
      <p:sp>
        <p:nvSpPr>
          <p:cNvPr id="58" name="Title 2"/>
          <p:cNvSpPr>
            <a:spLocks noGrp="1"/>
          </p:cNvSpPr>
          <p:nvPr>
            <p:ph type="title" idx="7"/>
          </p:nvPr>
        </p:nvSpPr>
        <p:spPr>
          <a:xfrm>
            <a:off x="5497775" y="2563950"/>
            <a:ext cx="3105888" cy="527700"/>
          </a:xfrm>
        </p:spPr>
        <p:txBody>
          <a:bodyPr/>
          <a:lstStyle/>
          <a:p>
            <a:r>
              <a:rPr lang="en-ID" sz="1050" b="0" dirty="0" err="1"/>
              <a:t>adalah</a:t>
            </a:r>
            <a:r>
              <a:rPr lang="en-ID" sz="1050" b="0" dirty="0"/>
              <a:t> </a:t>
            </a:r>
            <a:r>
              <a:rPr lang="en-ID" sz="1050" b="0" dirty="0" err="1"/>
              <a:t>suatu</a:t>
            </a:r>
            <a:r>
              <a:rPr lang="en-ID" sz="1050" b="0" dirty="0"/>
              <a:t> proses </a:t>
            </a:r>
            <a:r>
              <a:rPr lang="en-ID" sz="1050" b="0" dirty="0" err="1"/>
              <a:t>pembatalan</a:t>
            </a:r>
            <a:r>
              <a:rPr lang="en-ID" sz="1050" b="0" dirty="0"/>
              <a:t> </a:t>
            </a:r>
            <a:r>
              <a:rPr lang="en-ID" sz="1050" b="0" dirty="0" err="1"/>
              <a:t>pernikahan</a:t>
            </a:r>
            <a:r>
              <a:rPr lang="en-ID" sz="1050" b="0" dirty="0"/>
              <a:t> yang </a:t>
            </a:r>
            <a:r>
              <a:rPr lang="en-ID" sz="1050" b="0" dirty="0" err="1"/>
              <a:t>diberlakukan</a:t>
            </a:r>
            <a:r>
              <a:rPr lang="en-ID" sz="1050" b="0" dirty="0"/>
              <a:t> </a:t>
            </a:r>
            <a:r>
              <a:rPr lang="en-ID" sz="1050" b="0" dirty="0" err="1"/>
              <a:t>ketika</a:t>
            </a:r>
            <a:r>
              <a:rPr lang="en-ID" sz="1050" b="0" dirty="0"/>
              <a:t> </a:t>
            </a:r>
            <a:r>
              <a:rPr lang="en-ID" sz="1050" b="0" dirty="0" err="1"/>
              <a:t>terjadi</a:t>
            </a:r>
            <a:r>
              <a:rPr lang="en-ID" sz="1050" b="0" dirty="0"/>
              <a:t> </a:t>
            </a:r>
            <a:r>
              <a:rPr lang="en-ID" sz="1050" b="0" dirty="0" err="1"/>
              <a:t>kondisi</a:t>
            </a:r>
            <a:r>
              <a:rPr lang="en-ID" sz="1050" b="0" dirty="0"/>
              <a:t> </a:t>
            </a:r>
            <a:r>
              <a:rPr lang="en-ID" sz="1050" b="0" dirty="0" err="1"/>
              <a:t>tertentu</a:t>
            </a:r>
            <a:r>
              <a:rPr lang="en-ID" sz="1050" b="0" dirty="0"/>
              <a:t> yang </a:t>
            </a:r>
            <a:r>
              <a:rPr lang="en-ID" sz="1050" b="0" dirty="0" err="1"/>
              <a:t>membuat</a:t>
            </a:r>
            <a:r>
              <a:rPr lang="en-ID" sz="1050" b="0" dirty="0"/>
              <a:t> </a:t>
            </a:r>
            <a:r>
              <a:rPr lang="en-ID" sz="1050" b="0" dirty="0" err="1"/>
              <a:t>perkawinan</a:t>
            </a:r>
            <a:r>
              <a:rPr lang="en-ID" sz="1050" b="0" dirty="0"/>
              <a:t> </a:t>
            </a:r>
            <a:r>
              <a:rPr lang="en-ID" sz="1050" b="0" dirty="0" err="1"/>
              <a:t>tidak</a:t>
            </a:r>
            <a:r>
              <a:rPr lang="en-ID" sz="1050" b="0" dirty="0"/>
              <a:t> </a:t>
            </a:r>
            <a:r>
              <a:rPr lang="en-ID" sz="1050" b="0" dirty="0" err="1"/>
              <a:t>lagi</a:t>
            </a:r>
            <a:r>
              <a:rPr lang="en-ID" sz="1050" b="0" dirty="0"/>
              <a:t> </a:t>
            </a:r>
            <a:r>
              <a:rPr lang="en-ID" sz="1050" b="0" dirty="0" err="1"/>
              <a:t>dapat</a:t>
            </a:r>
            <a:r>
              <a:rPr lang="en-ID" sz="1050" b="0" dirty="0"/>
              <a:t> </a:t>
            </a:r>
            <a:r>
              <a:rPr lang="en-ID" sz="1050" b="0" dirty="0" err="1"/>
              <a:t>dipertahankan</a:t>
            </a:r>
            <a:r>
              <a:rPr lang="en-ID" sz="1050" b="0" dirty="0"/>
              <a:t>, </a:t>
            </a:r>
            <a:r>
              <a:rPr lang="en-ID" sz="1050" b="0" dirty="0" err="1"/>
              <a:t>tanpa</a:t>
            </a:r>
            <a:r>
              <a:rPr lang="en-ID" sz="1050" b="0" dirty="0"/>
              <a:t> </a:t>
            </a:r>
            <a:r>
              <a:rPr lang="en-ID" sz="1050" b="0" dirty="0" err="1"/>
              <a:t>mengharuskan</a:t>
            </a:r>
            <a:r>
              <a:rPr lang="en-ID" sz="1050" b="0" dirty="0"/>
              <a:t> </a:t>
            </a:r>
            <a:r>
              <a:rPr lang="en-ID" sz="1050" b="0" dirty="0" err="1"/>
              <a:t>salah</a:t>
            </a:r>
            <a:r>
              <a:rPr lang="en-ID" sz="1050" b="0" dirty="0"/>
              <a:t> </a:t>
            </a:r>
            <a:r>
              <a:rPr lang="en-ID" sz="1050" b="0" dirty="0" err="1"/>
              <a:t>satu</a:t>
            </a:r>
            <a:r>
              <a:rPr lang="en-ID" sz="1050" b="0" dirty="0"/>
              <a:t> </a:t>
            </a:r>
            <a:r>
              <a:rPr lang="en-ID" sz="1050" b="0" dirty="0" err="1"/>
              <a:t>pihak</a:t>
            </a:r>
            <a:r>
              <a:rPr lang="en-ID" sz="1050" b="0" dirty="0"/>
              <a:t> </a:t>
            </a:r>
            <a:r>
              <a:rPr lang="en-ID" sz="1050" b="0" dirty="0" err="1"/>
              <a:t>menceraikan</a:t>
            </a:r>
            <a:r>
              <a:rPr lang="en-ID" sz="1050" b="0" dirty="0"/>
              <a:t> </a:t>
            </a:r>
            <a:r>
              <a:rPr lang="en-ID" sz="1050" b="0" dirty="0" err="1"/>
              <a:t>pasangannya</a:t>
            </a:r>
            <a:r>
              <a:rPr lang="en-ID" sz="105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3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19999" y="1268749"/>
            <a:ext cx="5184077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Rujuk</a:t>
            </a:r>
            <a:endParaRPr lang="en-ID" sz="2000" dirty="0"/>
          </a:p>
        </p:txBody>
      </p:sp>
      <p:sp>
        <p:nvSpPr>
          <p:cNvPr id="1409" name="Google Shape;1409;p49"/>
          <p:cNvSpPr txBox="1">
            <a:spLocks noGrp="1"/>
          </p:cNvSpPr>
          <p:nvPr>
            <p:ph type="subTitle" idx="1"/>
          </p:nvPr>
        </p:nvSpPr>
        <p:spPr>
          <a:xfrm>
            <a:off x="720370" y="2228326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 smtClean="0"/>
              <a:t>Tindakan</a:t>
            </a:r>
            <a:r>
              <a:rPr lang="en-ID" dirty="0" smtClean="0"/>
              <a:t> </a:t>
            </a:r>
            <a:r>
              <a:rPr lang="en-ID" dirty="0" err="1"/>
              <a:t>sepihak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suami</a:t>
            </a:r>
            <a:r>
              <a:rPr lang="en-ID" dirty="0"/>
              <a:t>.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sepihak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pandangan</a:t>
            </a:r>
            <a:r>
              <a:rPr lang="en-ID" dirty="0"/>
              <a:t> </a:t>
            </a:r>
            <a:r>
              <a:rPr lang="en-ID" dirty="0" err="1"/>
              <a:t>ulama</a:t>
            </a:r>
            <a:r>
              <a:rPr lang="en-ID" dirty="0"/>
              <a:t> </a:t>
            </a:r>
            <a:r>
              <a:rPr lang="en-ID" dirty="0" err="1"/>
              <a:t>fiqh</a:t>
            </a:r>
            <a:r>
              <a:rPr lang="en-ID" dirty="0"/>
              <a:t> </a:t>
            </a:r>
            <a:r>
              <a:rPr lang="en-ID" dirty="0" err="1"/>
              <a:t>rujuk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suami</a:t>
            </a:r>
            <a:r>
              <a:rPr lang="en-ID" dirty="0"/>
              <a:t>.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firman</a:t>
            </a:r>
            <a:r>
              <a:rPr lang="en-ID" dirty="0"/>
              <a:t> Allah SWT </a:t>
            </a:r>
            <a:r>
              <a:rPr lang="en-ID" dirty="0" err="1"/>
              <a:t>dalam</a:t>
            </a:r>
            <a:r>
              <a:rPr lang="en-ID" dirty="0"/>
              <a:t> Al-Qur'an </a:t>
            </a:r>
            <a:r>
              <a:rPr lang="en-ID" dirty="0" err="1"/>
              <a:t>surat</a:t>
            </a:r>
            <a:r>
              <a:rPr lang="en-ID" dirty="0"/>
              <a:t> al-</a:t>
            </a:r>
            <a:r>
              <a:rPr lang="en-ID" dirty="0" err="1"/>
              <a:t>Baqarah</a:t>
            </a:r>
            <a:r>
              <a:rPr lang="en-ID" dirty="0"/>
              <a:t> (2) </a:t>
            </a:r>
            <a:r>
              <a:rPr lang="en-ID" dirty="0" err="1"/>
              <a:t>ayat</a:t>
            </a:r>
            <a:r>
              <a:rPr lang="en-ID" dirty="0"/>
              <a:t> 228.</a:t>
            </a:r>
            <a:endParaRPr lang="en-GB" dirty="0"/>
          </a:p>
        </p:txBody>
      </p: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55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19999" y="1268749"/>
            <a:ext cx="5184077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Pengertian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Pernikahan</a:t>
            </a:r>
            <a:endParaRPr lang="en-ID" sz="2000" dirty="0"/>
          </a:p>
        </p:txBody>
      </p:sp>
      <p:sp>
        <p:nvSpPr>
          <p:cNvPr id="1409" name="Google Shape;1409;p49"/>
          <p:cNvSpPr txBox="1">
            <a:spLocks noGrp="1"/>
          </p:cNvSpPr>
          <p:nvPr>
            <p:ph type="subTitle" idx="1"/>
          </p:nvPr>
        </p:nvSpPr>
        <p:spPr>
          <a:xfrm>
            <a:off x="720370" y="2228326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Kata </a:t>
            </a:r>
            <a:r>
              <a:rPr lang="en-GB" dirty="0" err="1"/>
              <a:t>dasar</a:t>
            </a:r>
            <a:r>
              <a:rPr lang="en-GB" dirty="0"/>
              <a:t> </a:t>
            </a:r>
            <a:r>
              <a:rPr lang="en-GB" dirty="0" err="1"/>
              <a:t>pernikahan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nikah</a:t>
            </a:r>
            <a:r>
              <a:rPr lang="en-GB" dirty="0"/>
              <a:t>. </a:t>
            </a:r>
            <a:r>
              <a:rPr lang="en-GB" dirty="0" err="1"/>
              <a:t>Nikah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Arab </a:t>
            </a:r>
            <a:r>
              <a:rPr lang="en-GB" dirty="0" err="1"/>
              <a:t>berarti</a:t>
            </a:r>
            <a:r>
              <a:rPr lang="en-GB" dirty="0"/>
              <a:t> al </a:t>
            </a:r>
            <a:r>
              <a:rPr lang="en-GB" dirty="0" err="1"/>
              <a:t>jam'u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bertemu</a:t>
            </a:r>
            <a:r>
              <a:rPr lang="en-GB" dirty="0"/>
              <a:t>, </a:t>
            </a:r>
            <a:r>
              <a:rPr lang="en-GB" dirty="0" err="1"/>
              <a:t>berkumpul</a:t>
            </a:r>
            <a:r>
              <a:rPr lang="en-GB" dirty="0"/>
              <a:t>. </a:t>
            </a:r>
            <a:r>
              <a:rPr lang="en-GB" dirty="0" err="1"/>
              <a:t>Menurut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</a:t>
            </a:r>
            <a:r>
              <a:rPr lang="en-GB" dirty="0" err="1"/>
              <a:t>pernikahan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ikatan</a:t>
            </a:r>
            <a:r>
              <a:rPr lang="en-GB" dirty="0"/>
              <a:t> </a:t>
            </a:r>
            <a:r>
              <a:rPr lang="en-GB" dirty="0" err="1"/>
              <a:t>batin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sepasang</a:t>
            </a:r>
            <a:r>
              <a:rPr lang="en-GB" dirty="0"/>
              <a:t> </a:t>
            </a:r>
            <a:r>
              <a:rPr lang="en-GB" dirty="0" err="1"/>
              <a:t>suami</a:t>
            </a:r>
            <a:r>
              <a:rPr lang="en-GB" dirty="0"/>
              <a:t> </a:t>
            </a:r>
            <a:r>
              <a:rPr lang="en-GB" dirty="0" err="1"/>
              <a:t>istri</a:t>
            </a:r>
            <a:r>
              <a:rPr lang="en-GB" dirty="0"/>
              <a:t> yang </a:t>
            </a:r>
            <a:r>
              <a:rPr lang="en-GB" dirty="0" err="1"/>
              <a:t>diikat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sah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agama </a:t>
            </a:r>
            <a:r>
              <a:rPr lang="en-GB" dirty="0" err="1"/>
              <a:t>dan</a:t>
            </a:r>
            <a:r>
              <a:rPr lang="en-GB" dirty="0"/>
              <a:t> Negara</a:t>
            </a:r>
            <a:endParaRPr lang="en-GB" dirty="0"/>
          </a:p>
        </p:txBody>
      </p: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19999" y="1268749"/>
            <a:ext cx="5184077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Dasar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pernikahan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dalam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Islam</a:t>
            </a:r>
            <a:endParaRPr lang="en-ID" sz="2000" dirty="0"/>
          </a:p>
        </p:txBody>
      </p:sp>
      <p:sp>
        <p:nvSpPr>
          <p:cNvPr id="1409" name="Google Shape;1409;p49"/>
          <p:cNvSpPr txBox="1">
            <a:spLocks noGrp="1"/>
          </p:cNvSpPr>
          <p:nvPr>
            <p:ph type="subTitle" idx="1"/>
          </p:nvPr>
        </p:nvSpPr>
        <p:spPr>
          <a:xfrm>
            <a:off x="720370" y="2228326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err="1"/>
              <a:t>Nikah</a:t>
            </a:r>
            <a:r>
              <a:rPr lang="en-GB" dirty="0"/>
              <a:t> </a:t>
            </a:r>
            <a:r>
              <a:rPr lang="en-GB" dirty="0" err="1"/>
              <a:t>termasuk</a:t>
            </a:r>
            <a:r>
              <a:rPr lang="en-GB" dirty="0"/>
              <a:t> </a:t>
            </a:r>
            <a:r>
              <a:rPr lang="en-GB" dirty="0" err="1"/>
              <a:t>perbuatan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dicontohkan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Nabi</a:t>
            </a:r>
            <a:r>
              <a:rPr lang="en-GB" dirty="0"/>
              <a:t> Muhammad SAW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sunah</a:t>
            </a:r>
            <a:r>
              <a:rPr lang="en-GB" dirty="0"/>
              <a:t> </a:t>
            </a:r>
            <a:r>
              <a:rPr lang="en-GB" dirty="0" err="1"/>
              <a:t>Rasul</a:t>
            </a:r>
            <a:r>
              <a:rPr lang="en-GB" dirty="0"/>
              <a:t>,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Rasulullah</a:t>
            </a:r>
            <a:r>
              <a:rPr lang="en-GB" dirty="0"/>
              <a:t> saw. </a:t>
            </a:r>
            <a:r>
              <a:rPr lang="en-GB" dirty="0" err="1"/>
              <a:t>bersabda</a:t>
            </a:r>
            <a:r>
              <a:rPr lang="en-GB" dirty="0"/>
              <a:t>: Dari </a:t>
            </a:r>
            <a:r>
              <a:rPr lang="en-GB" dirty="0" err="1"/>
              <a:t>Anas</a:t>
            </a:r>
            <a:r>
              <a:rPr lang="en-GB" dirty="0"/>
              <a:t> bin Malik </a:t>
            </a:r>
            <a:r>
              <a:rPr lang="en-GB" dirty="0" err="1"/>
              <a:t>ra</a:t>
            </a:r>
            <a:r>
              <a:rPr lang="en-GB" dirty="0"/>
              <a:t>, </a:t>
            </a:r>
            <a:r>
              <a:rPr lang="en-GB" dirty="0" err="1"/>
              <a:t>bahwasanya</a:t>
            </a:r>
            <a:r>
              <a:rPr lang="en-GB" dirty="0"/>
              <a:t> </a:t>
            </a:r>
            <a:r>
              <a:rPr lang="en-GB" dirty="0" err="1"/>
              <a:t>Nabi</a:t>
            </a:r>
            <a:r>
              <a:rPr lang="en-GB" dirty="0"/>
              <a:t> Muhammad SAW </a:t>
            </a:r>
            <a:r>
              <a:rPr lang="en-GB" dirty="0" err="1"/>
              <a:t>memuji</a:t>
            </a:r>
            <a:r>
              <a:rPr lang="en-GB" dirty="0"/>
              <a:t> Allah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menyanjung</a:t>
            </a:r>
            <a:r>
              <a:rPr lang="en-GB" dirty="0"/>
              <a:t>-Nya, </a:t>
            </a:r>
            <a:r>
              <a:rPr lang="en-GB" dirty="0" err="1"/>
              <a:t>beliau</a:t>
            </a:r>
            <a:r>
              <a:rPr lang="en-GB" dirty="0"/>
              <a:t> </a:t>
            </a:r>
            <a:r>
              <a:rPr lang="en-GB" dirty="0" err="1"/>
              <a:t>bersabda</a:t>
            </a:r>
            <a:r>
              <a:rPr lang="en-GB" dirty="0"/>
              <a:t>: "Akan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aku</a:t>
            </a:r>
            <a:r>
              <a:rPr lang="en-GB" dirty="0"/>
              <a:t> </a:t>
            </a:r>
            <a:r>
              <a:rPr lang="en-GB" dirty="0" err="1"/>
              <a:t>shalat</a:t>
            </a:r>
            <a:r>
              <a:rPr lang="en-GB" dirty="0"/>
              <a:t>, </a:t>
            </a:r>
            <a:r>
              <a:rPr lang="en-GB" dirty="0" err="1"/>
              <a:t>tidur</a:t>
            </a:r>
            <a:r>
              <a:rPr lang="en-GB" dirty="0"/>
              <a:t>, </a:t>
            </a:r>
            <a:r>
              <a:rPr lang="en-GB" dirty="0" err="1"/>
              <a:t>berpuasa</a:t>
            </a:r>
            <a:r>
              <a:rPr lang="en-GB" dirty="0"/>
              <a:t>, </a:t>
            </a:r>
            <a:r>
              <a:rPr lang="en-GB" dirty="0" err="1"/>
              <a:t>makan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menikahi</a:t>
            </a:r>
            <a:r>
              <a:rPr lang="en-GB" dirty="0"/>
              <a:t> </a:t>
            </a:r>
            <a:r>
              <a:rPr lang="en-GB" dirty="0" err="1"/>
              <a:t>wanita</a:t>
            </a:r>
            <a:r>
              <a:rPr lang="en-GB" dirty="0"/>
              <a:t>, </a:t>
            </a:r>
            <a:r>
              <a:rPr lang="en-GB" dirty="0" err="1"/>
              <a:t>barang</a:t>
            </a:r>
            <a:r>
              <a:rPr lang="en-GB" dirty="0"/>
              <a:t> </a:t>
            </a:r>
            <a:r>
              <a:rPr lang="en-GB" dirty="0" err="1"/>
              <a:t>siapa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suka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perbuatanku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bukanlah</a:t>
            </a:r>
            <a:r>
              <a:rPr lang="en-GB" dirty="0"/>
              <a:t> </a:t>
            </a:r>
            <a:r>
              <a:rPr lang="en-GB" dirty="0" err="1"/>
              <a:t>dia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golonganku</a:t>
            </a:r>
            <a:r>
              <a:rPr lang="en-GB" dirty="0"/>
              <a:t>". (HR. Bukhari </a:t>
            </a:r>
            <a:r>
              <a:rPr lang="en-GB" dirty="0" err="1"/>
              <a:t>dan</a:t>
            </a:r>
            <a:r>
              <a:rPr lang="en-GB" dirty="0"/>
              <a:t> Muslim)</a:t>
            </a:r>
            <a:endParaRPr lang="en-GB" dirty="0"/>
          </a:p>
        </p:txBody>
      </p: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6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19999" y="1268749"/>
            <a:ext cx="5184077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Perkawinan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yang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terlarang</a:t>
            </a:r>
            <a:endParaRPr lang="en-ID" sz="2000" dirty="0"/>
          </a:p>
        </p:txBody>
      </p:sp>
      <p:sp>
        <p:nvSpPr>
          <p:cNvPr id="1409" name="Google Shape;1409;p49"/>
          <p:cNvSpPr txBox="1">
            <a:spLocks noGrp="1"/>
          </p:cNvSpPr>
          <p:nvPr>
            <p:ph type="subTitle" idx="1"/>
          </p:nvPr>
        </p:nvSpPr>
        <p:spPr>
          <a:xfrm>
            <a:off x="720370" y="2228326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err="1" smtClean="0"/>
              <a:t>Perkawinan</a:t>
            </a:r>
            <a:r>
              <a:rPr lang="en-GB" dirty="0" smtClean="0"/>
              <a:t> yang </a:t>
            </a:r>
            <a:r>
              <a:rPr lang="en-GB" dirty="0" err="1" smtClean="0"/>
              <a:t>terlarang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perkawinan</a:t>
            </a:r>
            <a:r>
              <a:rPr lang="en-GB" dirty="0" smtClean="0"/>
              <a:t> yang </a:t>
            </a:r>
            <a:r>
              <a:rPr lang="en-GB" dirty="0" err="1" smtClean="0"/>
              <a:t>diharamkan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agama </a:t>
            </a:r>
            <a:r>
              <a:rPr lang="en-GB" dirty="0" err="1" smtClean="0"/>
              <a:t>islam</a:t>
            </a:r>
            <a:r>
              <a:rPr lang="en-GB" dirty="0"/>
              <a:t>.</a:t>
            </a:r>
            <a:endParaRPr lang="en-GB" dirty="0"/>
          </a:p>
        </p:txBody>
      </p: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2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59"/>
          <p:cNvSpPr txBox="1">
            <a:spLocks noGrp="1"/>
          </p:cNvSpPr>
          <p:nvPr>
            <p:ph type="title"/>
          </p:nvPr>
        </p:nvSpPr>
        <p:spPr>
          <a:xfrm rot="-649">
            <a:off x="2189808" y="3133315"/>
            <a:ext cx="4764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–Perkawinan terlarang</a:t>
            </a:r>
            <a:endParaRPr dirty="0"/>
          </a:p>
        </p:txBody>
      </p:sp>
      <p:sp>
        <p:nvSpPr>
          <p:cNvPr id="2117" name="Google Shape;2117;p59"/>
          <p:cNvSpPr txBox="1">
            <a:spLocks noGrp="1"/>
          </p:cNvSpPr>
          <p:nvPr>
            <p:ph type="subTitle" idx="1"/>
          </p:nvPr>
        </p:nvSpPr>
        <p:spPr>
          <a:xfrm>
            <a:off x="720000" y="1405235"/>
            <a:ext cx="77040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/>
              <a:t>Perkawinan</a:t>
            </a:r>
            <a:r>
              <a:rPr lang="en-ID" dirty="0"/>
              <a:t> yang </a:t>
            </a:r>
            <a:r>
              <a:rPr lang="en-ID" dirty="0" err="1"/>
              <a:t>terlarang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perkawinan</a:t>
            </a:r>
            <a:r>
              <a:rPr lang="en-ID" dirty="0"/>
              <a:t> yang </a:t>
            </a:r>
            <a:r>
              <a:rPr lang="en-ID" dirty="0" err="1"/>
              <a:t>diharamkan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agama </a:t>
            </a:r>
            <a:r>
              <a:rPr lang="en-ID" dirty="0" err="1"/>
              <a:t>islam</a:t>
            </a:r>
            <a:r>
              <a:rPr lang="en-ID" dirty="0"/>
              <a:t>.</a:t>
            </a:r>
          </a:p>
        </p:txBody>
      </p:sp>
      <p:sp>
        <p:nvSpPr>
          <p:cNvPr id="2118" name="Google Shape;2118;p59"/>
          <p:cNvSpPr/>
          <p:nvPr/>
        </p:nvSpPr>
        <p:spPr>
          <a:xfrm>
            <a:off x="7188223" y="-527050"/>
            <a:ext cx="2251941" cy="1595990"/>
          </a:xfrm>
          <a:custGeom>
            <a:avLst/>
            <a:gdLst/>
            <a:ahLst/>
            <a:cxnLst/>
            <a:rect l="l" t="t" r="r" b="b"/>
            <a:pathLst>
              <a:path w="22885" h="16219" extrusionOk="0">
                <a:moveTo>
                  <a:pt x="3167" y="779"/>
                </a:moveTo>
                <a:cubicBezTo>
                  <a:pt x="3239" y="816"/>
                  <a:pt x="3311" y="852"/>
                  <a:pt x="3380" y="889"/>
                </a:cubicBezTo>
                <a:cubicBezTo>
                  <a:pt x="3367" y="922"/>
                  <a:pt x="3352" y="956"/>
                  <a:pt x="3337" y="989"/>
                </a:cubicBezTo>
                <a:cubicBezTo>
                  <a:pt x="3263" y="954"/>
                  <a:pt x="3188" y="922"/>
                  <a:pt x="3114" y="889"/>
                </a:cubicBezTo>
                <a:cubicBezTo>
                  <a:pt x="3131" y="852"/>
                  <a:pt x="3149" y="816"/>
                  <a:pt x="3167" y="779"/>
                </a:cubicBezTo>
                <a:close/>
                <a:moveTo>
                  <a:pt x="1838" y="2301"/>
                </a:moveTo>
                <a:cubicBezTo>
                  <a:pt x="1934" y="2301"/>
                  <a:pt x="2030" y="2313"/>
                  <a:pt x="2127" y="2319"/>
                </a:cubicBezTo>
                <a:cubicBezTo>
                  <a:pt x="2124" y="2355"/>
                  <a:pt x="2122" y="2391"/>
                  <a:pt x="2119" y="2427"/>
                </a:cubicBezTo>
                <a:cubicBezTo>
                  <a:pt x="1999" y="2427"/>
                  <a:pt x="1878" y="2424"/>
                  <a:pt x="1717" y="2422"/>
                </a:cubicBezTo>
                <a:cubicBezTo>
                  <a:pt x="1762" y="2360"/>
                  <a:pt x="1784" y="2303"/>
                  <a:pt x="1806" y="2302"/>
                </a:cubicBezTo>
                <a:cubicBezTo>
                  <a:pt x="1817" y="2301"/>
                  <a:pt x="1827" y="2301"/>
                  <a:pt x="1838" y="2301"/>
                </a:cubicBezTo>
                <a:close/>
                <a:moveTo>
                  <a:pt x="6473" y="2241"/>
                </a:moveTo>
                <a:cubicBezTo>
                  <a:pt x="6387" y="2411"/>
                  <a:pt x="6342" y="2495"/>
                  <a:pt x="6288" y="2495"/>
                </a:cubicBezTo>
                <a:cubicBezTo>
                  <a:pt x="6235" y="2495"/>
                  <a:pt x="6172" y="2412"/>
                  <a:pt x="6053" y="2246"/>
                </a:cubicBezTo>
                <a:cubicBezTo>
                  <a:pt x="6203" y="2245"/>
                  <a:pt x="6328" y="2243"/>
                  <a:pt x="6473" y="2241"/>
                </a:cubicBezTo>
                <a:close/>
                <a:moveTo>
                  <a:pt x="3349" y="2368"/>
                </a:moveTo>
                <a:cubicBezTo>
                  <a:pt x="3382" y="2368"/>
                  <a:pt x="3437" y="2384"/>
                  <a:pt x="3438" y="2394"/>
                </a:cubicBezTo>
                <a:cubicBezTo>
                  <a:pt x="3445" y="2442"/>
                  <a:pt x="3427" y="2494"/>
                  <a:pt x="3416" y="2567"/>
                </a:cubicBezTo>
                <a:cubicBezTo>
                  <a:pt x="3347" y="2541"/>
                  <a:pt x="3276" y="2525"/>
                  <a:pt x="3277" y="2514"/>
                </a:cubicBezTo>
                <a:cubicBezTo>
                  <a:pt x="3281" y="2464"/>
                  <a:pt x="3297" y="2410"/>
                  <a:pt x="3328" y="2373"/>
                </a:cubicBezTo>
                <a:cubicBezTo>
                  <a:pt x="3332" y="2370"/>
                  <a:pt x="3339" y="2368"/>
                  <a:pt x="3349" y="2368"/>
                </a:cubicBezTo>
                <a:close/>
                <a:moveTo>
                  <a:pt x="1124" y="2786"/>
                </a:moveTo>
                <a:cubicBezTo>
                  <a:pt x="1148" y="2824"/>
                  <a:pt x="1170" y="2861"/>
                  <a:pt x="1194" y="2898"/>
                </a:cubicBezTo>
                <a:cubicBezTo>
                  <a:pt x="1130" y="2981"/>
                  <a:pt x="1066" y="3064"/>
                  <a:pt x="974" y="3186"/>
                </a:cubicBezTo>
                <a:cubicBezTo>
                  <a:pt x="911" y="3098"/>
                  <a:pt x="866" y="3033"/>
                  <a:pt x="821" y="2969"/>
                </a:cubicBezTo>
                <a:cubicBezTo>
                  <a:pt x="921" y="2908"/>
                  <a:pt x="1024" y="2848"/>
                  <a:pt x="1124" y="2786"/>
                </a:cubicBezTo>
                <a:close/>
                <a:moveTo>
                  <a:pt x="5271" y="2752"/>
                </a:moveTo>
                <a:cubicBezTo>
                  <a:pt x="5489" y="2752"/>
                  <a:pt x="5510" y="2809"/>
                  <a:pt x="5635" y="3155"/>
                </a:cubicBezTo>
                <a:cubicBezTo>
                  <a:pt x="5574" y="3182"/>
                  <a:pt x="5525" y="3194"/>
                  <a:pt x="5485" y="3194"/>
                </a:cubicBezTo>
                <a:cubicBezTo>
                  <a:pt x="5244" y="3194"/>
                  <a:pt x="5359" y="2757"/>
                  <a:pt x="5119" y="2757"/>
                </a:cubicBezTo>
                <a:cubicBezTo>
                  <a:pt x="5179" y="2754"/>
                  <a:pt x="5229" y="2752"/>
                  <a:pt x="5271" y="2752"/>
                </a:cubicBezTo>
                <a:close/>
                <a:moveTo>
                  <a:pt x="6465" y="2678"/>
                </a:moveTo>
                <a:lnTo>
                  <a:pt x="6465" y="2678"/>
                </a:lnTo>
                <a:cubicBezTo>
                  <a:pt x="6703" y="3004"/>
                  <a:pt x="6626" y="3221"/>
                  <a:pt x="6230" y="3400"/>
                </a:cubicBezTo>
                <a:cubicBezTo>
                  <a:pt x="6505" y="3239"/>
                  <a:pt x="6309" y="2900"/>
                  <a:pt x="6465" y="2678"/>
                </a:cubicBezTo>
                <a:close/>
                <a:moveTo>
                  <a:pt x="6650" y="5684"/>
                </a:moveTo>
                <a:lnTo>
                  <a:pt x="6650" y="5684"/>
                </a:lnTo>
                <a:cubicBezTo>
                  <a:pt x="6714" y="5706"/>
                  <a:pt x="6807" y="5721"/>
                  <a:pt x="6817" y="5758"/>
                </a:cubicBezTo>
                <a:cubicBezTo>
                  <a:pt x="6844" y="5862"/>
                  <a:pt x="6828" y="5979"/>
                  <a:pt x="6832" y="6210"/>
                </a:cubicBezTo>
                <a:cubicBezTo>
                  <a:pt x="6749" y="5968"/>
                  <a:pt x="6698" y="5825"/>
                  <a:pt x="6650" y="5684"/>
                </a:cubicBezTo>
                <a:close/>
                <a:moveTo>
                  <a:pt x="7448" y="6133"/>
                </a:moveTo>
                <a:cubicBezTo>
                  <a:pt x="7458" y="6245"/>
                  <a:pt x="7468" y="6357"/>
                  <a:pt x="7477" y="6469"/>
                </a:cubicBezTo>
                <a:cubicBezTo>
                  <a:pt x="7449" y="6470"/>
                  <a:pt x="7421" y="6474"/>
                  <a:pt x="7392" y="6477"/>
                </a:cubicBezTo>
                <a:cubicBezTo>
                  <a:pt x="7376" y="6417"/>
                  <a:pt x="7352" y="6358"/>
                  <a:pt x="7349" y="6298"/>
                </a:cubicBezTo>
                <a:cubicBezTo>
                  <a:pt x="7347" y="6244"/>
                  <a:pt x="7369" y="6188"/>
                  <a:pt x="7448" y="6133"/>
                </a:cubicBezTo>
                <a:close/>
                <a:moveTo>
                  <a:pt x="6725" y="7251"/>
                </a:moveTo>
                <a:lnTo>
                  <a:pt x="6725" y="7251"/>
                </a:lnTo>
                <a:cubicBezTo>
                  <a:pt x="6972" y="7349"/>
                  <a:pt x="6974" y="7524"/>
                  <a:pt x="7073" y="7730"/>
                </a:cubicBezTo>
                <a:cubicBezTo>
                  <a:pt x="6772" y="7633"/>
                  <a:pt x="6764" y="7472"/>
                  <a:pt x="6725" y="7251"/>
                </a:cubicBezTo>
                <a:close/>
                <a:moveTo>
                  <a:pt x="8309" y="7625"/>
                </a:moveTo>
                <a:lnTo>
                  <a:pt x="8309" y="7625"/>
                </a:lnTo>
                <a:cubicBezTo>
                  <a:pt x="8403" y="7693"/>
                  <a:pt x="8464" y="7722"/>
                  <a:pt x="8502" y="7769"/>
                </a:cubicBezTo>
                <a:cubicBezTo>
                  <a:pt x="8520" y="7793"/>
                  <a:pt x="8496" y="7886"/>
                  <a:pt x="8488" y="7887"/>
                </a:cubicBezTo>
                <a:cubicBezTo>
                  <a:pt x="8474" y="7889"/>
                  <a:pt x="8461" y="7889"/>
                  <a:pt x="8447" y="7889"/>
                </a:cubicBezTo>
                <a:cubicBezTo>
                  <a:pt x="8402" y="7889"/>
                  <a:pt x="8357" y="7882"/>
                  <a:pt x="8317" y="7867"/>
                </a:cubicBezTo>
                <a:cubicBezTo>
                  <a:pt x="8301" y="7861"/>
                  <a:pt x="8313" y="7789"/>
                  <a:pt x="8309" y="7625"/>
                </a:cubicBezTo>
                <a:close/>
                <a:moveTo>
                  <a:pt x="8698" y="8228"/>
                </a:moveTo>
                <a:cubicBezTo>
                  <a:pt x="8720" y="8228"/>
                  <a:pt x="8740" y="8232"/>
                  <a:pt x="8751" y="8241"/>
                </a:cubicBezTo>
                <a:cubicBezTo>
                  <a:pt x="8888" y="8355"/>
                  <a:pt x="8832" y="8472"/>
                  <a:pt x="8731" y="8617"/>
                </a:cubicBezTo>
                <a:cubicBezTo>
                  <a:pt x="8613" y="8505"/>
                  <a:pt x="8483" y="8430"/>
                  <a:pt x="8584" y="8266"/>
                </a:cubicBezTo>
                <a:cubicBezTo>
                  <a:pt x="8597" y="8243"/>
                  <a:pt x="8653" y="8228"/>
                  <a:pt x="8698" y="8228"/>
                </a:cubicBezTo>
                <a:close/>
                <a:moveTo>
                  <a:pt x="9849" y="8505"/>
                </a:moveTo>
                <a:cubicBezTo>
                  <a:pt x="9919" y="8505"/>
                  <a:pt x="9960" y="8559"/>
                  <a:pt x="10053" y="8677"/>
                </a:cubicBezTo>
                <a:cubicBezTo>
                  <a:pt x="9891" y="8654"/>
                  <a:pt x="9766" y="8637"/>
                  <a:pt x="9575" y="8607"/>
                </a:cubicBezTo>
                <a:cubicBezTo>
                  <a:pt x="9714" y="8542"/>
                  <a:pt x="9791" y="8505"/>
                  <a:pt x="9849" y="8505"/>
                </a:cubicBezTo>
                <a:close/>
                <a:moveTo>
                  <a:pt x="14428" y="8516"/>
                </a:moveTo>
                <a:cubicBezTo>
                  <a:pt x="14508" y="8617"/>
                  <a:pt x="14590" y="8717"/>
                  <a:pt x="14671" y="8818"/>
                </a:cubicBezTo>
                <a:cubicBezTo>
                  <a:pt x="14631" y="8836"/>
                  <a:pt x="14591" y="8854"/>
                  <a:pt x="14552" y="8872"/>
                </a:cubicBezTo>
                <a:cubicBezTo>
                  <a:pt x="14501" y="8761"/>
                  <a:pt x="14449" y="8647"/>
                  <a:pt x="14397" y="8534"/>
                </a:cubicBezTo>
                <a:lnTo>
                  <a:pt x="14428" y="8516"/>
                </a:lnTo>
                <a:close/>
                <a:moveTo>
                  <a:pt x="13896" y="8664"/>
                </a:moveTo>
                <a:cubicBezTo>
                  <a:pt x="13915" y="8664"/>
                  <a:pt x="13979" y="8719"/>
                  <a:pt x="13981" y="8748"/>
                </a:cubicBezTo>
                <a:cubicBezTo>
                  <a:pt x="13984" y="8798"/>
                  <a:pt x="13950" y="8849"/>
                  <a:pt x="13912" y="8956"/>
                </a:cubicBezTo>
                <a:cubicBezTo>
                  <a:pt x="13835" y="8862"/>
                  <a:pt x="13769" y="8815"/>
                  <a:pt x="13774" y="8777"/>
                </a:cubicBezTo>
                <a:cubicBezTo>
                  <a:pt x="13779" y="8735"/>
                  <a:pt x="13845" y="8690"/>
                  <a:pt x="13892" y="8665"/>
                </a:cubicBezTo>
                <a:cubicBezTo>
                  <a:pt x="13893" y="8664"/>
                  <a:pt x="13894" y="8664"/>
                  <a:pt x="13896" y="8664"/>
                </a:cubicBezTo>
                <a:close/>
                <a:moveTo>
                  <a:pt x="9011" y="8746"/>
                </a:moveTo>
                <a:lnTo>
                  <a:pt x="9011" y="8746"/>
                </a:lnTo>
                <a:cubicBezTo>
                  <a:pt x="9229" y="8798"/>
                  <a:pt x="9447" y="8850"/>
                  <a:pt x="9663" y="8901"/>
                </a:cubicBezTo>
                <a:cubicBezTo>
                  <a:pt x="9648" y="8946"/>
                  <a:pt x="9632" y="8992"/>
                  <a:pt x="9618" y="9038"/>
                </a:cubicBezTo>
                <a:cubicBezTo>
                  <a:pt x="9413" y="8948"/>
                  <a:pt x="9146" y="9045"/>
                  <a:pt x="9011" y="8746"/>
                </a:cubicBezTo>
                <a:close/>
                <a:moveTo>
                  <a:pt x="7894" y="8507"/>
                </a:moveTo>
                <a:cubicBezTo>
                  <a:pt x="7896" y="8507"/>
                  <a:pt x="7897" y="8508"/>
                  <a:pt x="7897" y="8508"/>
                </a:cubicBezTo>
                <a:cubicBezTo>
                  <a:pt x="8163" y="8769"/>
                  <a:pt x="8480" y="8894"/>
                  <a:pt x="8848" y="8940"/>
                </a:cubicBezTo>
                <a:cubicBezTo>
                  <a:pt x="8953" y="8953"/>
                  <a:pt x="9040" y="9105"/>
                  <a:pt x="9135" y="9194"/>
                </a:cubicBezTo>
                <a:cubicBezTo>
                  <a:pt x="9110" y="9195"/>
                  <a:pt x="9085" y="9195"/>
                  <a:pt x="9061" y="9195"/>
                </a:cubicBezTo>
                <a:cubicBezTo>
                  <a:pt x="8472" y="9195"/>
                  <a:pt x="8137" y="8989"/>
                  <a:pt x="7834" y="8538"/>
                </a:cubicBezTo>
                <a:cubicBezTo>
                  <a:pt x="7853" y="8528"/>
                  <a:pt x="7883" y="8507"/>
                  <a:pt x="7894" y="8507"/>
                </a:cubicBezTo>
                <a:close/>
                <a:moveTo>
                  <a:pt x="16308" y="9054"/>
                </a:moveTo>
                <a:lnTo>
                  <a:pt x="16308" y="9054"/>
                </a:lnTo>
                <a:cubicBezTo>
                  <a:pt x="16198" y="9243"/>
                  <a:pt x="16138" y="9344"/>
                  <a:pt x="16066" y="9467"/>
                </a:cubicBezTo>
                <a:cubicBezTo>
                  <a:pt x="15975" y="9363"/>
                  <a:pt x="15908" y="9285"/>
                  <a:pt x="15809" y="9170"/>
                </a:cubicBezTo>
                <a:cubicBezTo>
                  <a:pt x="15964" y="9134"/>
                  <a:pt x="16082" y="9106"/>
                  <a:pt x="16308" y="9054"/>
                </a:cubicBezTo>
                <a:close/>
                <a:moveTo>
                  <a:pt x="16237" y="9914"/>
                </a:moveTo>
                <a:cubicBezTo>
                  <a:pt x="16374" y="9914"/>
                  <a:pt x="16389" y="9999"/>
                  <a:pt x="16295" y="10166"/>
                </a:cubicBezTo>
                <a:cubicBezTo>
                  <a:pt x="16250" y="10092"/>
                  <a:pt x="16206" y="10019"/>
                  <a:pt x="16147" y="9923"/>
                </a:cubicBezTo>
                <a:cubicBezTo>
                  <a:pt x="16181" y="9917"/>
                  <a:pt x="16211" y="9914"/>
                  <a:pt x="16237" y="9914"/>
                </a:cubicBezTo>
                <a:close/>
                <a:moveTo>
                  <a:pt x="17056" y="12246"/>
                </a:moveTo>
                <a:lnTo>
                  <a:pt x="17056" y="12246"/>
                </a:lnTo>
                <a:cubicBezTo>
                  <a:pt x="17363" y="12468"/>
                  <a:pt x="17363" y="12468"/>
                  <a:pt x="17097" y="12692"/>
                </a:cubicBezTo>
                <a:cubicBezTo>
                  <a:pt x="17085" y="12549"/>
                  <a:pt x="17075" y="12442"/>
                  <a:pt x="17056" y="12246"/>
                </a:cubicBezTo>
                <a:close/>
                <a:moveTo>
                  <a:pt x="16655" y="12693"/>
                </a:moveTo>
                <a:cubicBezTo>
                  <a:pt x="16670" y="12882"/>
                  <a:pt x="16683" y="13045"/>
                  <a:pt x="16698" y="13248"/>
                </a:cubicBezTo>
                <a:cubicBezTo>
                  <a:pt x="16444" y="13206"/>
                  <a:pt x="16311" y="13071"/>
                  <a:pt x="16182" y="12861"/>
                </a:cubicBezTo>
                <a:cubicBezTo>
                  <a:pt x="16349" y="12801"/>
                  <a:pt x="16478" y="12756"/>
                  <a:pt x="16655" y="12693"/>
                </a:cubicBezTo>
                <a:close/>
                <a:moveTo>
                  <a:pt x="16784" y="13426"/>
                </a:moveTo>
                <a:cubicBezTo>
                  <a:pt x="16892" y="13606"/>
                  <a:pt x="16962" y="13720"/>
                  <a:pt x="17033" y="13836"/>
                </a:cubicBezTo>
                <a:cubicBezTo>
                  <a:pt x="16797" y="13820"/>
                  <a:pt x="16670" y="13727"/>
                  <a:pt x="16784" y="13426"/>
                </a:cubicBezTo>
                <a:close/>
                <a:moveTo>
                  <a:pt x="17979" y="14392"/>
                </a:moveTo>
                <a:cubicBezTo>
                  <a:pt x="18065" y="14432"/>
                  <a:pt x="18153" y="14473"/>
                  <a:pt x="18239" y="14514"/>
                </a:cubicBezTo>
                <a:cubicBezTo>
                  <a:pt x="18221" y="14545"/>
                  <a:pt x="18201" y="14578"/>
                  <a:pt x="18182" y="14612"/>
                </a:cubicBezTo>
                <a:lnTo>
                  <a:pt x="17948" y="14452"/>
                </a:lnTo>
                <a:cubicBezTo>
                  <a:pt x="17959" y="14431"/>
                  <a:pt x="17969" y="14411"/>
                  <a:pt x="17979" y="14392"/>
                </a:cubicBezTo>
                <a:close/>
                <a:moveTo>
                  <a:pt x="3194" y="1"/>
                </a:moveTo>
                <a:cubicBezTo>
                  <a:pt x="3057" y="1"/>
                  <a:pt x="2917" y="10"/>
                  <a:pt x="2780" y="10"/>
                </a:cubicBezTo>
                <a:cubicBezTo>
                  <a:pt x="2760" y="10"/>
                  <a:pt x="2740" y="10"/>
                  <a:pt x="2720" y="9"/>
                </a:cubicBezTo>
                <a:cubicBezTo>
                  <a:pt x="2714" y="9"/>
                  <a:pt x="2708" y="9"/>
                  <a:pt x="2702" y="9"/>
                </a:cubicBezTo>
                <a:cubicBezTo>
                  <a:pt x="2491" y="9"/>
                  <a:pt x="2402" y="100"/>
                  <a:pt x="2411" y="328"/>
                </a:cubicBezTo>
                <a:cubicBezTo>
                  <a:pt x="2416" y="397"/>
                  <a:pt x="2444" y="465"/>
                  <a:pt x="2459" y="529"/>
                </a:cubicBezTo>
                <a:cubicBezTo>
                  <a:pt x="2408" y="556"/>
                  <a:pt x="2363" y="568"/>
                  <a:pt x="2324" y="568"/>
                </a:cubicBezTo>
                <a:cubicBezTo>
                  <a:pt x="2211" y="568"/>
                  <a:pt x="2140" y="475"/>
                  <a:pt x="2068" y="402"/>
                </a:cubicBezTo>
                <a:cubicBezTo>
                  <a:pt x="1967" y="303"/>
                  <a:pt x="1856" y="257"/>
                  <a:pt x="1746" y="257"/>
                </a:cubicBezTo>
                <a:cubicBezTo>
                  <a:pt x="1592" y="257"/>
                  <a:pt x="1440" y="347"/>
                  <a:pt x="1325" y="514"/>
                </a:cubicBezTo>
                <a:cubicBezTo>
                  <a:pt x="1195" y="701"/>
                  <a:pt x="1003" y="964"/>
                  <a:pt x="825" y="975"/>
                </a:cubicBezTo>
                <a:cubicBezTo>
                  <a:pt x="359" y="1006"/>
                  <a:pt x="275" y="1407"/>
                  <a:pt x="40" y="1650"/>
                </a:cubicBezTo>
                <a:cubicBezTo>
                  <a:pt x="0" y="1693"/>
                  <a:pt x="43" y="1771"/>
                  <a:pt x="120" y="1771"/>
                </a:cubicBezTo>
                <a:cubicBezTo>
                  <a:pt x="146" y="1771"/>
                  <a:pt x="175" y="1762"/>
                  <a:pt x="207" y="1741"/>
                </a:cubicBezTo>
                <a:lnTo>
                  <a:pt x="207" y="1741"/>
                </a:lnTo>
                <a:lnTo>
                  <a:pt x="204" y="1759"/>
                </a:lnTo>
                <a:lnTo>
                  <a:pt x="219" y="1759"/>
                </a:lnTo>
                <a:cubicBezTo>
                  <a:pt x="216" y="1755"/>
                  <a:pt x="213" y="1750"/>
                  <a:pt x="210" y="1746"/>
                </a:cubicBezTo>
                <a:cubicBezTo>
                  <a:pt x="301" y="1474"/>
                  <a:pt x="462" y="1411"/>
                  <a:pt x="654" y="1411"/>
                </a:cubicBezTo>
                <a:cubicBezTo>
                  <a:pt x="809" y="1411"/>
                  <a:pt x="985" y="1452"/>
                  <a:pt x="1159" y="1458"/>
                </a:cubicBezTo>
                <a:cubicBezTo>
                  <a:pt x="895" y="1804"/>
                  <a:pt x="648" y="2121"/>
                  <a:pt x="414" y="2447"/>
                </a:cubicBezTo>
                <a:cubicBezTo>
                  <a:pt x="374" y="2502"/>
                  <a:pt x="350" y="2615"/>
                  <a:pt x="380" y="2663"/>
                </a:cubicBezTo>
                <a:cubicBezTo>
                  <a:pt x="451" y="2778"/>
                  <a:pt x="531" y="2866"/>
                  <a:pt x="393" y="2990"/>
                </a:cubicBezTo>
                <a:cubicBezTo>
                  <a:pt x="372" y="3009"/>
                  <a:pt x="399" y="3113"/>
                  <a:pt x="434" y="3155"/>
                </a:cubicBezTo>
                <a:cubicBezTo>
                  <a:pt x="518" y="3257"/>
                  <a:pt x="727" y="3313"/>
                  <a:pt x="925" y="3313"/>
                </a:cubicBezTo>
                <a:cubicBezTo>
                  <a:pt x="1068" y="3313"/>
                  <a:pt x="1204" y="3284"/>
                  <a:pt x="1286" y="3224"/>
                </a:cubicBezTo>
                <a:cubicBezTo>
                  <a:pt x="1362" y="3167"/>
                  <a:pt x="1424" y="3072"/>
                  <a:pt x="1505" y="3048"/>
                </a:cubicBezTo>
                <a:cubicBezTo>
                  <a:pt x="1968" y="2915"/>
                  <a:pt x="2305" y="2609"/>
                  <a:pt x="2564" y="2298"/>
                </a:cubicBezTo>
                <a:cubicBezTo>
                  <a:pt x="2813" y="2485"/>
                  <a:pt x="3037" y="2652"/>
                  <a:pt x="3279" y="2833"/>
                </a:cubicBezTo>
                <a:cubicBezTo>
                  <a:pt x="3607" y="2767"/>
                  <a:pt x="4000" y="2816"/>
                  <a:pt x="4131" y="2316"/>
                </a:cubicBezTo>
                <a:cubicBezTo>
                  <a:pt x="4244" y="2502"/>
                  <a:pt x="4311" y="2640"/>
                  <a:pt x="4405" y="2757"/>
                </a:cubicBezTo>
                <a:cubicBezTo>
                  <a:pt x="4504" y="2880"/>
                  <a:pt x="4635" y="2976"/>
                  <a:pt x="4738" y="3095"/>
                </a:cubicBezTo>
                <a:cubicBezTo>
                  <a:pt x="4943" y="3332"/>
                  <a:pt x="5175" y="3556"/>
                  <a:pt x="5332" y="3823"/>
                </a:cubicBezTo>
                <a:cubicBezTo>
                  <a:pt x="5485" y="4083"/>
                  <a:pt x="5552" y="4392"/>
                  <a:pt x="5672" y="4672"/>
                </a:cubicBezTo>
                <a:cubicBezTo>
                  <a:pt x="5695" y="4725"/>
                  <a:pt x="5790" y="4766"/>
                  <a:pt x="5857" y="4773"/>
                </a:cubicBezTo>
                <a:cubicBezTo>
                  <a:pt x="5858" y="4773"/>
                  <a:pt x="5859" y="4773"/>
                  <a:pt x="5859" y="4773"/>
                </a:cubicBezTo>
                <a:cubicBezTo>
                  <a:pt x="5891" y="4773"/>
                  <a:pt x="5955" y="4693"/>
                  <a:pt x="5962" y="4643"/>
                </a:cubicBezTo>
                <a:cubicBezTo>
                  <a:pt x="5974" y="4556"/>
                  <a:pt x="5953" y="4464"/>
                  <a:pt x="5944" y="4349"/>
                </a:cubicBezTo>
                <a:lnTo>
                  <a:pt x="5944" y="4349"/>
                </a:lnTo>
                <a:cubicBezTo>
                  <a:pt x="6046" y="4404"/>
                  <a:pt x="6141" y="4468"/>
                  <a:pt x="6218" y="4468"/>
                </a:cubicBezTo>
                <a:cubicBezTo>
                  <a:pt x="6282" y="4468"/>
                  <a:pt x="6334" y="4423"/>
                  <a:pt x="6366" y="4291"/>
                </a:cubicBezTo>
                <a:cubicBezTo>
                  <a:pt x="6313" y="4158"/>
                  <a:pt x="6013" y="4210"/>
                  <a:pt x="6137" y="3971"/>
                </a:cubicBezTo>
                <a:cubicBezTo>
                  <a:pt x="6257" y="3742"/>
                  <a:pt x="5866" y="3843"/>
                  <a:pt x="5974" y="3573"/>
                </a:cubicBezTo>
                <a:cubicBezTo>
                  <a:pt x="6011" y="3547"/>
                  <a:pt x="6109" y="3481"/>
                  <a:pt x="6205" y="3415"/>
                </a:cubicBezTo>
                <a:cubicBezTo>
                  <a:pt x="6204" y="3413"/>
                  <a:pt x="6203" y="3413"/>
                  <a:pt x="6202" y="3413"/>
                </a:cubicBezTo>
                <a:lnTo>
                  <a:pt x="6226" y="3402"/>
                </a:lnTo>
                <a:lnTo>
                  <a:pt x="6226" y="3402"/>
                </a:lnTo>
                <a:cubicBezTo>
                  <a:pt x="6220" y="3405"/>
                  <a:pt x="6214" y="3409"/>
                  <a:pt x="6208" y="3412"/>
                </a:cubicBezTo>
                <a:cubicBezTo>
                  <a:pt x="6208" y="3413"/>
                  <a:pt x="6207" y="3413"/>
                  <a:pt x="6205" y="3415"/>
                </a:cubicBezTo>
                <a:cubicBezTo>
                  <a:pt x="6449" y="3481"/>
                  <a:pt x="6760" y="3437"/>
                  <a:pt x="6844" y="3806"/>
                </a:cubicBezTo>
                <a:cubicBezTo>
                  <a:pt x="6751" y="3820"/>
                  <a:pt x="6661" y="3834"/>
                  <a:pt x="6544" y="3853"/>
                </a:cubicBezTo>
                <a:cubicBezTo>
                  <a:pt x="6577" y="4042"/>
                  <a:pt x="6561" y="4355"/>
                  <a:pt x="6647" y="4387"/>
                </a:cubicBezTo>
                <a:cubicBezTo>
                  <a:pt x="6941" y="4492"/>
                  <a:pt x="6772" y="4740"/>
                  <a:pt x="6845" y="4888"/>
                </a:cubicBezTo>
                <a:cubicBezTo>
                  <a:pt x="6979" y="4890"/>
                  <a:pt x="7088" y="4891"/>
                  <a:pt x="7222" y="4892"/>
                </a:cubicBezTo>
                <a:cubicBezTo>
                  <a:pt x="7113" y="5145"/>
                  <a:pt x="6949" y="5115"/>
                  <a:pt x="6770" y="5122"/>
                </a:cubicBezTo>
                <a:cubicBezTo>
                  <a:pt x="6667" y="5126"/>
                  <a:pt x="6543" y="5258"/>
                  <a:pt x="6478" y="5362"/>
                </a:cubicBezTo>
                <a:cubicBezTo>
                  <a:pt x="6383" y="5516"/>
                  <a:pt x="6465" y="5625"/>
                  <a:pt x="6626" y="5676"/>
                </a:cubicBezTo>
                <a:cubicBezTo>
                  <a:pt x="6631" y="5672"/>
                  <a:pt x="6636" y="5669"/>
                  <a:pt x="6642" y="5666"/>
                </a:cubicBezTo>
                <a:cubicBezTo>
                  <a:pt x="6645" y="5672"/>
                  <a:pt x="6646" y="5678"/>
                  <a:pt x="6649" y="5683"/>
                </a:cubicBezTo>
                <a:lnTo>
                  <a:pt x="6649" y="5683"/>
                </a:lnTo>
                <a:cubicBezTo>
                  <a:pt x="6646" y="5682"/>
                  <a:pt x="6643" y="5681"/>
                  <a:pt x="6640" y="5680"/>
                </a:cubicBezTo>
                <a:cubicBezTo>
                  <a:pt x="6635" y="5679"/>
                  <a:pt x="6633" y="5677"/>
                  <a:pt x="6629" y="5676"/>
                </a:cubicBezTo>
                <a:cubicBezTo>
                  <a:pt x="6566" y="5724"/>
                  <a:pt x="6508" y="5743"/>
                  <a:pt x="6454" y="5743"/>
                </a:cubicBezTo>
                <a:cubicBezTo>
                  <a:pt x="6336" y="5743"/>
                  <a:pt x="6238" y="5649"/>
                  <a:pt x="6154" y="5552"/>
                </a:cubicBezTo>
                <a:cubicBezTo>
                  <a:pt x="6118" y="5512"/>
                  <a:pt x="6185" y="5379"/>
                  <a:pt x="6208" y="5275"/>
                </a:cubicBezTo>
                <a:cubicBezTo>
                  <a:pt x="6123" y="5167"/>
                  <a:pt x="6013" y="5027"/>
                  <a:pt x="5899" y="4880"/>
                </a:cubicBezTo>
                <a:cubicBezTo>
                  <a:pt x="5647" y="5054"/>
                  <a:pt x="5687" y="5268"/>
                  <a:pt x="5759" y="5491"/>
                </a:cubicBezTo>
                <a:cubicBezTo>
                  <a:pt x="5911" y="5961"/>
                  <a:pt x="6121" y="6423"/>
                  <a:pt x="6199" y="6907"/>
                </a:cubicBezTo>
                <a:cubicBezTo>
                  <a:pt x="6319" y="7648"/>
                  <a:pt x="6792" y="8219"/>
                  <a:pt x="7061" y="8884"/>
                </a:cubicBezTo>
                <a:cubicBezTo>
                  <a:pt x="7111" y="9011"/>
                  <a:pt x="7279" y="9115"/>
                  <a:pt x="7417" y="9174"/>
                </a:cubicBezTo>
                <a:cubicBezTo>
                  <a:pt x="7583" y="9247"/>
                  <a:pt x="7803" y="9269"/>
                  <a:pt x="7938" y="9339"/>
                </a:cubicBezTo>
                <a:cubicBezTo>
                  <a:pt x="8270" y="9511"/>
                  <a:pt x="8723" y="9418"/>
                  <a:pt x="8958" y="9795"/>
                </a:cubicBezTo>
                <a:cubicBezTo>
                  <a:pt x="8963" y="9806"/>
                  <a:pt x="8981" y="9809"/>
                  <a:pt x="9004" y="9809"/>
                </a:cubicBezTo>
                <a:cubicBezTo>
                  <a:pt x="9033" y="9809"/>
                  <a:pt x="9070" y="9804"/>
                  <a:pt x="9098" y="9802"/>
                </a:cubicBezTo>
                <a:cubicBezTo>
                  <a:pt x="9130" y="9801"/>
                  <a:pt x="9162" y="9800"/>
                  <a:pt x="9194" y="9800"/>
                </a:cubicBezTo>
                <a:cubicBezTo>
                  <a:pt x="9484" y="9800"/>
                  <a:pt x="9748" y="9881"/>
                  <a:pt x="10004" y="10042"/>
                </a:cubicBezTo>
                <a:cubicBezTo>
                  <a:pt x="10045" y="10067"/>
                  <a:pt x="10097" y="10075"/>
                  <a:pt x="10155" y="10075"/>
                </a:cubicBezTo>
                <a:cubicBezTo>
                  <a:pt x="10239" y="10075"/>
                  <a:pt x="10334" y="10058"/>
                  <a:pt x="10418" y="10054"/>
                </a:cubicBezTo>
                <a:cubicBezTo>
                  <a:pt x="10509" y="10049"/>
                  <a:pt x="10600" y="10003"/>
                  <a:pt x="10690" y="10003"/>
                </a:cubicBezTo>
                <a:cubicBezTo>
                  <a:pt x="10693" y="10003"/>
                  <a:pt x="10696" y="10003"/>
                  <a:pt x="10699" y="10004"/>
                </a:cubicBezTo>
                <a:cubicBezTo>
                  <a:pt x="11393" y="10034"/>
                  <a:pt x="12086" y="10069"/>
                  <a:pt x="12779" y="10110"/>
                </a:cubicBezTo>
                <a:cubicBezTo>
                  <a:pt x="12996" y="10122"/>
                  <a:pt x="13220" y="10128"/>
                  <a:pt x="13429" y="10184"/>
                </a:cubicBezTo>
                <a:cubicBezTo>
                  <a:pt x="13753" y="10272"/>
                  <a:pt x="14074" y="10382"/>
                  <a:pt x="14380" y="10517"/>
                </a:cubicBezTo>
                <a:cubicBezTo>
                  <a:pt x="14486" y="10564"/>
                  <a:pt x="14588" y="10591"/>
                  <a:pt x="14692" y="10591"/>
                </a:cubicBezTo>
                <a:cubicBezTo>
                  <a:pt x="14814" y="10591"/>
                  <a:pt x="14940" y="10554"/>
                  <a:pt x="15079" y="10467"/>
                </a:cubicBezTo>
                <a:lnTo>
                  <a:pt x="15079" y="10467"/>
                </a:lnTo>
                <a:cubicBezTo>
                  <a:pt x="14907" y="10919"/>
                  <a:pt x="15376" y="10866"/>
                  <a:pt x="15424" y="11101"/>
                </a:cubicBezTo>
                <a:cubicBezTo>
                  <a:pt x="15436" y="11498"/>
                  <a:pt x="15470" y="11894"/>
                  <a:pt x="15509" y="12290"/>
                </a:cubicBezTo>
                <a:cubicBezTo>
                  <a:pt x="15513" y="12329"/>
                  <a:pt x="15555" y="12395"/>
                  <a:pt x="15587" y="12399"/>
                </a:cubicBezTo>
                <a:cubicBezTo>
                  <a:pt x="15972" y="12444"/>
                  <a:pt x="15698" y="12762"/>
                  <a:pt x="15805" y="12923"/>
                </a:cubicBezTo>
                <a:cubicBezTo>
                  <a:pt x="15918" y="13090"/>
                  <a:pt x="16182" y="13114"/>
                  <a:pt x="16186" y="13387"/>
                </a:cubicBezTo>
                <a:cubicBezTo>
                  <a:pt x="16191" y="13616"/>
                  <a:pt x="16257" y="13845"/>
                  <a:pt x="16289" y="14043"/>
                </a:cubicBezTo>
                <a:cubicBezTo>
                  <a:pt x="16318" y="14083"/>
                  <a:pt x="16349" y="14094"/>
                  <a:pt x="16382" y="14094"/>
                </a:cubicBezTo>
                <a:cubicBezTo>
                  <a:pt x="16419" y="14094"/>
                  <a:pt x="16457" y="14081"/>
                  <a:pt x="16498" y="14081"/>
                </a:cubicBezTo>
                <a:cubicBezTo>
                  <a:pt x="16545" y="14081"/>
                  <a:pt x="16595" y="14098"/>
                  <a:pt x="16647" y="14170"/>
                </a:cubicBezTo>
                <a:cubicBezTo>
                  <a:pt x="16854" y="14456"/>
                  <a:pt x="17084" y="14763"/>
                  <a:pt x="17340" y="14992"/>
                </a:cubicBezTo>
                <a:cubicBezTo>
                  <a:pt x="17919" y="15510"/>
                  <a:pt x="18582" y="15939"/>
                  <a:pt x="19392" y="16036"/>
                </a:cubicBezTo>
                <a:cubicBezTo>
                  <a:pt x="19614" y="16062"/>
                  <a:pt x="19851" y="16023"/>
                  <a:pt x="20061" y="16083"/>
                </a:cubicBezTo>
                <a:cubicBezTo>
                  <a:pt x="20489" y="16208"/>
                  <a:pt x="20916" y="16202"/>
                  <a:pt x="21403" y="16219"/>
                </a:cubicBezTo>
                <a:cubicBezTo>
                  <a:pt x="21327" y="16096"/>
                  <a:pt x="21284" y="16023"/>
                  <a:pt x="21232" y="15937"/>
                </a:cubicBezTo>
                <a:cubicBezTo>
                  <a:pt x="21312" y="15880"/>
                  <a:pt x="21380" y="15858"/>
                  <a:pt x="21439" y="15858"/>
                </a:cubicBezTo>
                <a:cubicBezTo>
                  <a:pt x="21627" y="15858"/>
                  <a:pt x="21730" y="16081"/>
                  <a:pt x="21877" y="16145"/>
                </a:cubicBezTo>
                <a:cubicBezTo>
                  <a:pt x="21994" y="16035"/>
                  <a:pt x="22108" y="15930"/>
                  <a:pt x="22239" y="15807"/>
                </a:cubicBezTo>
                <a:cubicBezTo>
                  <a:pt x="22250" y="15736"/>
                  <a:pt x="22224" y="15552"/>
                  <a:pt x="22288" y="15513"/>
                </a:cubicBezTo>
                <a:cubicBezTo>
                  <a:pt x="22575" y="15336"/>
                  <a:pt x="22618" y="15075"/>
                  <a:pt x="22597" y="14777"/>
                </a:cubicBezTo>
                <a:lnTo>
                  <a:pt x="22597" y="14777"/>
                </a:lnTo>
                <a:cubicBezTo>
                  <a:pt x="22650" y="14790"/>
                  <a:pt x="22700" y="14800"/>
                  <a:pt x="22742" y="14800"/>
                </a:cubicBezTo>
                <a:cubicBezTo>
                  <a:pt x="22828" y="14800"/>
                  <a:pt x="22884" y="14757"/>
                  <a:pt x="22873" y="14602"/>
                </a:cubicBezTo>
                <a:cubicBezTo>
                  <a:pt x="22854" y="14594"/>
                  <a:pt x="22832" y="14591"/>
                  <a:pt x="22809" y="14591"/>
                </a:cubicBezTo>
                <a:cubicBezTo>
                  <a:pt x="22753" y="14591"/>
                  <a:pt x="22689" y="14607"/>
                  <a:pt x="22630" y="14607"/>
                </a:cubicBezTo>
                <a:cubicBezTo>
                  <a:pt x="22552" y="14607"/>
                  <a:pt x="22484" y="14578"/>
                  <a:pt x="22462" y="14439"/>
                </a:cubicBezTo>
                <a:cubicBezTo>
                  <a:pt x="22460" y="14423"/>
                  <a:pt x="22385" y="14400"/>
                  <a:pt x="22330" y="14400"/>
                </a:cubicBezTo>
                <a:cubicBezTo>
                  <a:pt x="22315" y="14400"/>
                  <a:pt x="22301" y="14402"/>
                  <a:pt x="22290" y="14406"/>
                </a:cubicBezTo>
                <a:cubicBezTo>
                  <a:pt x="22238" y="14427"/>
                  <a:pt x="22188" y="14436"/>
                  <a:pt x="22140" y="14436"/>
                </a:cubicBezTo>
                <a:cubicBezTo>
                  <a:pt x="21947" y="14436"/>
                  <a:pt x="21794" y="14288"/>
                  <a:pt x="21659" y="14203"/>
                </a:cubicBezTo>
                <a:cubicBezTo>
                  <a:pt x="21315" y="13987"/>
                  <a:pt x="20941" y="13863"/>
                  <a:pt x="20567" y="13824"/>
                </a:cubicBezTo>
                <a:cubicBezTo>
                  <a:pt x="20146" y="13780"/>
                  <a:pt x="19750" y="13717"/>
                  <a:pt x="19388" y="13497"/>
                </a:cubicBezTo>
                <a:cubicBezTo>
                  <a:pt x="19385" y="13496"/>
                  <a:pt x="19382" y="13495"/>
                  <a:pt x="19378" y="13495"/>
                </a:cubicBezTo>
                <a:cubicBezTo>
                  <a:pt x="19358" y="13495"/>
                  <a:pt x="19322" y="13518"/>
                  <a:pt x="19273" y="13535"/>
                </a:cubicBezTo>
                <a:cubicBezTo>
                  <a:pt x="19237" y="14064"/>
                  <a:pt x="19904" y="13904"/>
                  <a:pt x="20045" y="14314"/>
                </a:cubicBezTo>
                <a:cubicBezTo>
                  <a:pt x="19509" y="14208"/>
                  <a:pt x="19082" y="13932"/>
                  <a:pt x="18629" y="13729"/>
                </a:cubicBezTo>
                <a:cubicBezTo>
                  <a:pt x="18606" y="13718"/>
                  <a:pt x="18622" y="13621"/>
                  <a:pt x="18619" y="13534"/>
                </a:cubicBezTo>
                <a:lnTo>
                  <a:pt x="18619" y="13534"/>
                </a:lnTo>
                <a:cubicBezTo>
                  <a:pt x="18760" y="13576"/>
                  <a:pt x="18863" y="13608"/>
                  <a:pt x="18966" y="13639"/>
                </a:cubicBezTo>
                <a:cubicBezTo>
                  <a:pt x="19025" y="13545"/>
                  <a:pt x="19077" y="13465"/>
                  <a:pt x="19158" y="13340"/>
                </a:cubicBezTo>
                <a:cubicBezTo>
                  <a:pt x="18917" y="13291"/>
                  <a:pt x="18698" y="13194"/>
                  <a:pt x="18514" y="13194"/>
                </a:cubicBezTo>
                <a:cubicBezTo>
                  <a:pt x="18473" y="13194"/>
                  <a:pt x="18435" y="13199"/>
                  <a:pt x="18398" y="13210"/>
                </a:cubicBezTo>
                <a:cubicBezTo>
                  <a:pt x="18341" y="13226"/>
                  <a:pt x="18296" y="13233"/>
                  <a:pt x="18259" y="13233"/>
                </a:cubicBezTo>
                <a:cubicBezTo>
                  <a:pt x="18141" y="13233"/>
                  <a:pt x="18108" y="13156"/>
                  <a:pt x="18059" y="13036"/>
                </a:cubicBezTo>
                <a:cubicBezTo>
                  <a:pt x="17988" y="12862"/>
                  <a:pt x="17951" y="12659"/>
                  <a:pt x="17835" y="12523"/>
                </a:cubicBezTo>
                <a:cubicBezTo>
                  <a:pt x="17633" y="12284"/>
                  <a:pt x="17573" y="12020"/>
                  <a:pt x="17561" y="11727"/>
                </a:cubicBezTo>
                <a:cubicBezTo>
                  <a:pt x="17557" y="11617"/>
                  <a:pt x="17593" y="11471"/>
                  <a:pt x="17536" y="11402"/>
                </a:cubicBezTo>
                <a:cubicBezTo>
                  <a:pt x="17335" y="11158"/>
                  <a:pt x="17373" y="10868"/>
                  <a:pt x="17319" y="10594"/>
                </a:cubicBezTo>
                <a:cubicBezTo>
                  <a:pt x="17286" y="10423"/>
                  <a:pt x="17232" y="10199"/>
                  <a:pt x="17108" y="10118"/>
                </a:cubicBezTo>
                <a:cubicBezTo>
                  <a:pt x="16947" y="10013"/>
                  <a:pt x="16711" y="10027"/>
                  <a:pt x="16489" y="9986"/>
                </a:cubicBezTo>
                <a:cubicBezTo>
                  <a:pt x="16468" y="9876"/>
                  <a:pt x="16442" y="9737"/>
                  <a:pt x="16416" y="9594"/>
                </a:cubicBezTo>
                <a:lnTo>
                  <a:pt x="16416" y="9594"/>
                </a:lnTo>
                <a:cubicBezTo>
                  <a:pt x="16635" y="9778"/>
                  <a:pt x="16717" y="9847"/>
                  <a:pt x="16799" y="9847"/>
                </a:cubicBezTo>
                <a:cubicBezTo>
                  <a:pt x="16848" y="9847"/>
                  <a:pt x="16898" y="9823"/>
                  <a:pt x="16977" y="9783"/>
                </a:cubicBezTo>
                <a:cubicBezTo>
                  <a:pt x="16437" y="8998"/>
                  <a:pt x="16248" y="8768"/>
                  <a:pt x="15953" y="8768"/>
                </a:cubicBezTo>
                <a:cubicBezTo>
                  <a:pt x="15864" y="8768"/>
                  <a:pt x="15764" y="8790"/>
                  <a:pt x="15642" y="8823"/>
                </a:cubicBezTo>
                <a:cubicBezTo>
                  <a:pt x="15675" y="8914"/>
                  <a:pt x="15708" y="9003"/>
                  <a:pt x="15751" y="9118"/>
                </a:cubicBezTo>
                <a:cubicBezTo>
                  <a:pt x="15729" y="9120"/>
                  <a:pt x="15708" y="9122"/>
                  <a:pt x="15688" y="9122"/>
                </a:cubicBezTo>
                <a:cubicBezTo>
                  <a:pt x="15413" y="9122"/>
                  <a:pt x="15356" y="8898"/>
                  <a:pt x="15217" y="8771"/>
                </a:cubicBezTo>
                <a:cubicBezTo>
                  <a:pt x="15315" y="8663"/>
                  <a:pt x="15384" y="8583"/>
                  <a:pt x="15522" y="8428"/>
                </a:cubicBezTo>
                <a:lnTo>
                  <a:pt x="15522" y="8428"/>
                </a:lnTo>
                <a:cubicBezTo>
                  <a:pt x="15444" y="8440"/>
                  <a:pt x="15369" y="8446"/>
                  <a:pt x="15298" y="8446"/>
                </a:cubicBezTo>
                <a:cubicBezTo>
                  <a:pt x="15000" y="8446"/>
                  <a:pt x="14765" y="8349"/>
                  <a:pt x="14564" y="8236"/>
                </a:cubicBezTo>
                <a:cubicBezTo>
                  <a:pt x="14387" y="8138"/>
                  <a:pt x="14229" y="8080"/>
                  <a:pt x="14068" y="8080"/>
                </a:cubicBezTo>
                <a:cubicBezTo>
                  <a:pt x="13950" y="8080"/>
                  <a:pt x="13830" y="8112"/>
                  <a:pt x="13700" y="8180"/>
                </a:cubicBezTo>
                <a:cubicBezTo>
                  <a:pt x="13693" y="8184"/>
                  <a:pt x="13686" y="8185"/>
                  <a:pt x="13677" y="8185"/>
                </a:cubicBezTo>
                <a:cubicBezTo>
                  <a:pt x="13626" y="8185"/>
                  <a:pt x="13541" y="8126"/>
                  <a:pt x="13481" y="8091"/>
                </a:cubicBezTo>
                <a:cubicBezTo>
                  <a:pt x="13438" y="8065"/>
                  <a:pt x="13407" y="7984"/>
                  <a:pt x="13370" y="7984"/>
                </a:cubicBezTo>
                <a:cubicBezTo>
                  <a:pt x="13328" y="7984"/>
                  <a:pt x="13286" y="7984"/>
                  <a:pt x="13244" y="7984"/>
                </a:cubicBezTo>
                <a:cubicBezTo>
                  <a:pt x="13001" y="7984"/>
                  <a:pt x="12756" y="7991"/>
                  <a:pt x="12513" y="7998"/>
                </a:cubicBezTo>
                <a:cubicBezTo>
                  <a:pt x="12335" y="8005"/>
                  <a:pt x="12156" y="8029"/>
                  <a:pt x="11979" y="8029"/>
                </a:cubicBezTo>
                <a:cubicBezTo>
                  <a:pt x="11935" y="8029"/>
                  <a:pt x="11892" y="8027"/>
                  <a:pt x="11849" y="8024"/>
                </a:cubicBezTo>
                <a:cubicBezTo>
                  <a:pt x="11566" y="8002"/>
                  <a:pt x="11288" y="7927"/>
                  <a:pt x="11003" y="7899"/>
                </a:cubicBezTo>
                <a:cubicBezTo>
                  <a:pt x="10879" y="7887"/>
                  <a:pt x="10755" y="7883"/>
                  <a:pt x="10629" y="7883"/>
                </a:cubicBezTo>
                <a:cubicBezTo>
                  <a:pt x="10523" y="7883"/>
                  <a:pt x="10416" y="7886"/>
                  <a:pt x="10309" y="7888"/>
                </a:cubicBezTo>
                <a:cubicBezTo>
                  <a:pt x="10125" y="7893"/>
                  <a:pt x="10097" y="8073"/>
                  <a:pt x="10019" y="8219"/>
                </a:cubicBezTo>
                <a:cubicBezTo>
                  <a:pt x="9762" y="7745"/>
                  <a:pt x="9261" y="7689"/>
                  <a:pt x="8886" y="7446"/>
                </a:cubicBezTo>
                <a:cubicBezTo>
                  <a:pt x="8737" y="7350"/>
                  <a:pt x="8554" y="7289"/>
                  <a:pt x="8437" y="7164"/>
                </a:cubicBezTo>
                <a:cubicBezTo>
                  <a:pt x="8135" y="6840"/>
                  <a:pt x="8039" y="6364"/>
                  <a:pt x="7666" y="6084"/>
                </a:cubicBezTo>
                <a:cubicBezTo>
                  <a:pt x="7625" y="6053"/>
                  <a:pt x="7595" y="5958"/>
                  <a:pt x="7611" y="5908"/>
                </a:cubicBezTo>
                <a:cubicBezTo>
                  <a:pt x="7694" y="5632"/>
                  <a:pt x="7476" y="5506"/>
                  <a:pt x="7330" y="5320"/>
                </a:cubicBezTo>
                <a:cubicBezTo>
                  <a:pt x="7434" y="5065"/>
                  <a:pt x="7449" y="4808"/>
                  <a:pt x="7282" y="4551"/>
                </a:cubicBezTo>
                <a:cubicBezTo>
                  <a:pt x="7235" y="4475"/>
                  <a:pt x="7276" y="4345"/>
                  <a:pt x="7270" y="4240"/>
                </a:cubicBezTo>
                <a:cubicBezTo>
                  <a:pt x="7246" y="3829"/>
                  <a:pt x="7320" y="3401"/>
                  <a:pt x="7053" y="3035"/>
                </a:cubicBezTo>
                <a:cubicBezTo>
                  <a:pt x="6929" y="2864"/>
                  <a:pt x="7169" y="2537"/>
                  <a:pt x="6808" y="2468"/>
                </a:cubicBezTo>
                <a:cubicBezTo>
                  <a:pt x="6804" y="2467"/>
                  <a:pt x="6799" y="2400"/>
                  <a:pt x="6815" y="2380"/>
                </a:cubicBezTo>
                <a:cubicBezTo>
                  <a:pt x="7011" y="2144"/>
                  <a:pt x="6715" y="2074"/>
                  <a:pt x="6703" y="1922"/>
                </a:cubicBezTo>
                <a:cubicBezTo>
                  <a:pt x="6625" y="1981"/>
                  <a:pt x="6573" y="2019"/>
                  <a:pt x="6521" y="2058"/>
                </a:cubicBezTo>
                <a:cubicBezTo>
                  <a:pt x="6443" y="1911"/>
                  <a:pt x="6309" y="1767"/>
                  <a:pt x="6300" y="1615"/>
                </a:cubicBezTo>
                <a:cubicBezTo>
                  <a:pt x="6275" y="1260"/>
                  <a:pt x="6175" y="1118"/>
                  <a:pt x="5771" y="1042"/>
                </a:cubicBezTo>
                <a:lnTo>
                  <a:pt x="5771" y="1042"/>
                </a:lnTo>
                <a:cubicBezTo>
                  <a:pt x="5805" y="1165"/>
                  <a:pt x="5837" y="1285"/>
                  <a:pt x="5879" y="1438"/>
                </a:cubicBezTo>
                <a:cubicBezTo>
                  <a:pt x="5683" y="1348"/>
                  <a:pt x="5545" y="1285"/>
                  <a:pt x="5394" y="1215"/>
                </a:cubicBezTo>
                <a:cubicBezTo>
                  <a:pt x="5393" y="1119"/>
                  <a:pt x="5352" y="999"/>
                  <a:pt x="5394" y="934"/>
                </a:cubicBezTo>
                <a:cubicBezTo>
                  <a:pt x="5565" y="670"/>
                  <a:pt x="5353" y="543"/>
                  <a:pt x="5198" y="493"/>
                </a:cubicBezTo>
                <a:cubicBezTo>
                  <a:pt x="4651" y="313"/>
                  <a:pt x="4093" y="155"/>
                  <a:pt x="3530" y="31"/>
                </a:cubicBezTo>
                <a:cubicBezTo>
                  <a:pt x="3421" y="7"/>
                  <a:pt x="3308" y="1"/>
                  <a:pt x="31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59"/>
          <p:cNvSpPr/>
          <p:nvPr/>
        </p:nvSpPr>
        <p:spPr>
          <a:xfrm>
            <a:off x="334954" y="4105867"/>
            <a:ext cx="770081" cy="1111575"/>
          </a:xfrm>
          <a:custGeom>
            <a:avLst/>
            <a:gdLst/>
            <a:ahLst/>
            <a:cxnLst/>
            <a:rect l="l" t="t" r="r" b="b"/>
            <a:pathLst>
              <a:path w="10416" h="15035" extrusionOk="0">
                <a:moveTo>
                  <a:pt x="9748" y="7600"/>
                </a:moveTo>
                <a:cubicBezTo>
                  <a:pt x="9559" y="8085"/>
                  <a:pt x="9377" y="8579"/>
                  <a:pt x="9131" y="9038"/>
                </a:cubicBezTo>
                <a:cubicBezTo>
                  <a:pt x="9004" y="9277"/>
                  <a:pt x="8883" y="9637"/>
                  <a:pt x="8327" y="9449"/>
                </a:cubicBezTo>
                <a:cubicBezTo>
                  <a:pt x="8628" y="9763"/>
                  <a:pt x="8603" y="9962"/>
                  <a:pt x="8402" y="10174"/>
                </a:cubicBezTo>
                <a:cubicBezTo>
                  <a:pt x="8311" y="10271"/>
                  <a:pt x="8285" y="10437"/>
                  <a:pt x="8247" y="10576"/>
                </a:cubicBezTo>
                <a:cubicBezTo>
                  <a:pt x="8169" y="10867"/>
                  <a:pt x="8076" y="11133"/>
                  <a:pt x="7864" y="11377"/>
                </a:cubicBezTo>
                <a:cubicBezTo>
                  <a:pt x="7672" y="11596"/>
                  <a:pt x="7597" y="11912"/>
                  <a:pt x="7448" y="12172"/>
                </a:cubicBezTo>
                <a:cubicBezTo>
                  <a:pt x="7300" y="12429"/>
                  <a:pt x="7118" y="12669"/>
                  <a:pt x="6958" y="12922"/>
                </a:cubicBezTo>
                <a:cubicBezTo>
                  <a:pt x="6911" y="12997"/>
                  <a:pt x="6895" y="13092"/>
                  <a:pt x="6862" y="13177"/>
                </a:cubicBezTo>
                <a:cubicBezTo>
                  <a:pt x="6832" y="13250"/>
                  <a:pt x="6813" y="13330"/>
                  <a:pt x="6766" y="13389"/>
                </a:cubicBezTo>
                <a:cubicBezTo>
                  <a:pt x="6671" y="13512"/>
                  <a:pt x="6016" y="13756"/>
                  <a:pt x="5872" y="13753"/>
                </a:cubicBezTo>
                <a:cubicBezTo>
                  <a:pt x="5754" y="13903"/>
                  <a:pt x="5679" y="14065"/>
                  <a:pt x="5551" y="14148"/>
                </a:cubicBezTo>
                <a:cubicBezTo>
                  <a:pt x="5341" y="14287"/>
                  <a:pt x="5092" y="14363"/>
                  <a:pt x="4872" y="14487"/>
                </a:cubicBezTo>
                <a:cubicBezTo>
                  <a:pt x="4494" y="14701"/>
                  <a:pt x="4106" y="14825"/>
                  <a:pt x="3665" y="14759"/>
                </a:cubicBezTo>
                <a:cubicBezTo>
                  <a:pt x="3557" y="14743"/>
                  <a:pt x="3444" y="14762"/>
                  <a:pt x="3326" y="14764"/>
                </a:cubicBezTo>
                <a:cubicBezTo>
                  <a:pt x="3314" y="14855"/>
                  <a:pt x="3301" y="14940"/>
                  <a:pt x="3289" y="15035"/>
                </a:cubicBezTo>
                <a:cubicBezTo>
                  <a:pt x="2067" y="14960"/>
                  <a:pt x="1158" y="14415"/>
                  <a:pt x="607" y="13337"/>
                </a:cubicBezTo>
                <a:cubicBezTo>
                  <a:pt x="379" y="12891"/>
                  <a:pt x="207" y="12413"/>
                  <a:pt x="28" y="11945"/>
                </a:cubicBezTo>
                <a:cubicBezTo>
                  <a:pt x="0" y="11875"/>
                  <a:pt x="66" y="11769"/>
                  <a:pt x="89" y="11680"/>
                </a:cubicBezTo>
                <a:cubicBezTo>
                  <a:pt x="107" y="11609"/>
                  <a:pt x="163" y="11506"/>
                  <a:pt x="136" y="11472"/>
                </a:cubicBezTo>
                <a:cubicBezTo>
                  <a:pt x="11" y="11321"/>
                  <a:pt x="101" y="11177"/>
                  <a:pt x="110" y="11026"/>
                </a:cubicBezTo>
                <a:cubicBezTo>
                  <a:pt x="115" y="10913"/>
                  <a:pt x="40" y="10798"/>
                  <a:pt x="43" y="10687"/>
                </a:cubicBezTo>
                <a:cubicBezTo>
                  <a:pt x="48" y="10507"/>
                  <a:pt x="63" y="10320"/>
                  <a:pt x="121" y="10152"/>
                </a:cubicBezTo>
                <a:cubicBezTo>
                  <a:pt x="164" y="10026"/>
                  <a:pt x="228" y="9938"/>
                  <a:pt x="123" y="9807"/>
                </a:cubicBezTo>
                <a:cubicBezTo>
                  <a:pt x="76" y="9747"/>
                  <a:pt x="85" y="9621"/>
                  <a:pt x="108" y="9537"/>
                </a:cubicBezTo>
                <a:cubicBezTo>
                  <a:pt x="337" y="8724"/>
                  <a:pt x="525" y="7896"/>
                  <a:pt x="826" y="7110"/>
                </a:cubicBezTo>
                <a:cubicBezTo>
                  <a:pt x="1115" y="6354"/>
                  <a:pt x="1461" y="5613"/>
                  <a:pt x="2098" y="5042"/>
                </a:cubicBezTo>
                <a:cubicBezTo>
                  <a:pt x="2377" y="4793"/>
                  <a:pt x="2519" y="4399"/>
                  <a:pt x="2770" y="4113"/>
                </a:cubicBezTo>
                <a:cubicBezTo>
                  <a:pt x="3048" y="3798"/>
                  <a:pt x="3140" y="3386"/>
                  <a:pt x="3388" y="3067"/>
                </a:cubicBezTo>
                <a:cubicBezTo>
                  <a:pt x="3670" y="2703"/>
                  <a:pt x="4020" y="2386"/>
                  <a:pt x="4274" y="2005"/>
                </a:cubicBezTo>
                <a:cubicBezTo>
                  <a:pt x="4390" y="1830"/>
                  <a:pt x="4658" y="1977"/>
                  <a:pt x="4701" y="1697"/>
                </a:cubicBezTo>
                <a:cubicBezTo>
                  <a:pt x="4726" y="1533"/>
                  <a:pt x="4890" y="1366"/>
                  <a:pt x="5034" y="1249"/>
                </a:cubicBezTo>
                <a:cubicBezTo>
                  <a:pt x="5375" y="969"/>
                  <a:pt x="5732" y="708"/>
                  <a:pt x="6096" y="456"/>
                </a:cubicBezTo>
                <a:cubicBezTo>
                  <a:pt x="6370" y="265"/>
                  <a:pt x="6634" y="41"/>
                  <a:pt x="7025" y="146"/>
                </a:cubicBezTo>
                <a:cubicBezTo>
                  <a:pt x="7119" y="172"/>
                  <a:pt x="7250" y="61"/>
                  <a:pt x="7393" y="1"/>
                </a:cubicBezTo>
                <a:cubicBezTo>
                  <a:pt x="7347" y="411"/>
                  <a:pt x="7060" y="465"/>
                  <a:pt x="6740" y="546"/>
                </a:cubicBezTo>
                <a:cubicBezTo>
                  <a:pt x="6958" y="641"/>
                  <a:pt x="7177" y="735"/>
                  <a:pt x="7377" y="823"/>
                </a:cubicBezTo>
                <a:cubicBezTo>
                  <a:pt x="7476" y="748"/>
                  <a:pt x="7566" y="680"/>
                  <a:pt x="7656" y="609"/>
                </a:cubicBezTo>
                <a:cubicBezTo>
                  <a:pt x="7740" y="545"/>
                  <a:pt x="7822" y="477"/>
                  <a:pt x="7875" y="434"/>
                </a:cubicBezTo>
                <a:cubicBezTo>
                  <a:pt x="8182" y="410"/>
                  <a:pt x="8185" y="948"/>
                  <a:pt x="8552" y="734"/>
                </a:cubicBezTo>
                <a:cubicBezTo>
                  <a:pt x="8526" y="597"/>
                  <a:pt x="8501" y="467"/>
                  <a:pt x="8464" y="274"/>
                </a:cubicBezTo>
                <a:cubicBezTo>
                  <a:pt x="8594" y="312"/>
                  <a:pt x="8693" y="316"/>
                  <a:pt x="8750" y="365"/>
                </a:cubicBezTo>
                <a:cubicBezTo>
                  <a:pt x="9001" y="583"/>
                  <a:pt x="9245" y="810"/>
                  <a:pt x="9480" y="1047"/>
                </a:cubicBezTo>
                <a:cubicBezTo>
                  <a:pt x="9649" y="1216"/>
                  <a:pt x="9753" y="1400"/>
                  <a:pt x="9801" y="1662"/>
                </a:cubicBezTo>
                <a:cubicBezTo>
                  <a:pt x="9855" y="1962"/>
                  <a:pt x="10079" y="2228"/>
                  <a:pt x="10214" y="2515"/>
                </a:cubicBezTo>
                <a:cubicBezTo>
                  <a:pt x="10285" y="2666"/>
                  <a:pt x="10360" y="2832"/>
                  <a:pt x="10370" y="2994"/>
                </a:cubicBezTo>
                <a:cubicBezTo>
                  <a:pt x="10401" y="3536"/>
                  <a:pt x="10405" y="4081"/>
                  <a:pt x="10415" y="4624"/>
                </a:cubicBezTo>
                <a:cubicBezTo>
                  <a:pt x="10416" y="4720"/>
                  <a:pt x="10407" y="4819"/>
                  <a:pt x="10383" y="4912"/>
                </a:cubicBezTo>
                <a:cubicBezTo>
                  <a:pt x="10274" y="5338"/>
                  <a:pt x="10206" y="5766"/>
                  <a:pt x="10166" y="6207"/>
                </a:cubicBezTo>
                <a:cubicBezTo>
                  <a:pt x="10144" y="6457"/>
                  <a:pt x="10154" y="6807"/>
                  <a:pt x="9734" y="6819"/>
                </a:cubicBezTo>
                <a:cubicBezTo>
                  <a:pt x="9715" y="6819"/>
                  <a:pt x="9670" y="6973"/>
                  <a:pt x="9683" y="6981"/>
                </a:cubicBezTo>
                <a:cubicBezTo>
                  <a:pt x="9953" y="7166"/>
                  <a:pt x="9826" y="7397"/>
                  <a:pt x="9748" y="7600"/>
                </a:cubicBezTo>
                <a:close/>
                <a:moveTo>
                  <a:pt x="7440" y="1024"/>
                </a:moveTo>
                <a:cubicBezTo>
                  <a:pt x="7429" y="1067"/>
                  <a:pt x="7418" y="1108"/>
                  <a:pt x="7408" y="1151"/>
                </a:cubicBezTo>
                <a:cubicBezTo>
                  <a:pt x="7686" y="1212"/>
                  <a:pt x="7966" y="1270"/>
                  <a:pt x="8246" y="1330"/>
                </a:cubicBezTo>
                <a:cubicBezTo>
                  <a:pt x="8062" y="894"/>
                  <a:pt x="7725" y="1055"/>
                  <a:pt x="7440" y="1024"/>
                </a:cubicBezTo>
                <a:close/>
                <a:moveTo>
                  <a:pt x="5711" y="2253"/>
                </a:moveTo>
                <a:cubicBezTo>
                  <a:pt x="5892" y="2070"/>
                  <a:pt x="5992" y="1968"/>
                  <a:pt x="6154" y="1802"/>
                </a:cubicBezTo>
                <a:cubicBezTo>
                  <a:pt x="5839" y="1801"/>
                  <a:pt x="5720" y="1893"/>
                  <a:pt x="5711" y="2253"/>
                </a:cubicBezTo>
                <a:close/>
                <a:moveTo>
                  <a:pt x="3992" y="14329"/>
                </a:moveTo>
                <a:cubicBezTo>
                  <a:pt x="3695" y="14091"/>
                  <a:pt x="3446" y="14441"/>
                  <a:pt x="3177" y="14382"/>
                </a:cubicBezTo>
                <a:cubicBezTo>
                  <a:pt x="3450" y="14500"/>
                  <a:pt x="3725" y="14576"/>
                  <a:pt x="3992" y="14329"/>
                </a:cubicBezTo>
                <a:close/>
                <a:moveTo>
                  <a:pt x="3788" y="13863"/>
                </a:moveTo>
                <a:cubicBezTo>
                  <a:pt x="3886" y="13862"/>
                  <a:pt x="3983" y="13861"/>
                  <a:pt x="4082" y="13860"/>
                </a:cubicBezTo>
                <a:cubicBezTo>
                  <a:pt x="4083" y="13826"/>
                  <a:pt x="4085" y="13793"/>
                  <a:pt x="4086" y="13761"/>
                </a:cubicBezTo>
                <a:cubicBezTo>
                  <a:pt x="4033" y="13752"/>
                  <a:pt x="3979" y="13735"/>
                  <a:pt x="3929" y="13739"/>
                </a:cubicBezTo>
                <a:cubicBezTo>
                  <a:pt x="3873" y="13746"/>
                  <a:pt x="3823" y="13776"/>
                  <a:pt x="3771" y="13795"/>
                </a:cubicBezTo>
                <a:cubicBezTo>
                  <a:pt x="3776" y="13818"/>
                  <a:pt x="3782" y="13840"/>
                  <a:pt x="3788" y="13863"/>
                </a:cubicBezTo>
                <a:close/>
                <a:moveTo>
                  <a:pt x="4795" y="13928"/>
                </a:moveTo>
                <a:cubicBezTo>
                  <a:pt x="4683" y="13965"/>
                  <a:pt x="4570" y="14001"/>
                  <a:pt x="4382" y="14063"/>
                </a:cubicBezTo>
                <a:cubicBezTo>
                  <a:pt x="4637" y="14205"/>
                  <a:pt x="4736" y="14126"/>
                  <a:pt x="4795" y="13928"/>
                </a:cubicBezTo>
                <a:close/>
                <a:moveTo>
                  <a:pt x="5581" y="12516"/>
                </a:moveTo>
                <a:cubicBezTo>
                  <a:pt x="5070" y="12830"/>
                  <a:pt x="4815" y="13100"/>
                  <a:pt x="4740" y="13361"/>
                </a:cubicBezTo>
                <a:cubicBezTo>
                  <a:pt x="4856" y="13300"/>
                  <a:pt x="4998" y="13198"/>
                  <a:pt x="5155" y="13151"/>
                </a:cubicBezTo>
                <a:cubicBezTo>
                  <a:pt x="5465" y="13059"/>
                  <a:pt x="5602" y="12877"/>
                  <a:pt x="5581" y="12516"/>
                </a:cubicBezTo>
                <a:close/>
                <a:moveTo>
                  <a:pt x="7463" y="8725"/>
                </a:moveTo>
                <a:cubicBezTo>
                  <a:pt x="8120" y="7511"/>
                  <a:pt x="8659" y="6245"/>
                  <a:pt x="9076" y="4927"/>
                </a:cubicBezTo>
                <a:cubicBezTo>
                  <a:pt x="9234" y="4426"/>
                  <a:pt x="9299" y="3915"/>
                  <a:pt x="9317" y="3399"/>
                </a:cubicBezTo>
                <a:cubicBezTo>
                  <a:pt x="9325" y="3217"/>
                  <a:pt x="9254" y="3025"/>
                  <a:pt x="9185" y="2849"/>
                </a:cubicBezTo>
                <a:cubicBezTo>
                  <a:pt x="9029" y="2446"/>
                  <a:pt x="8796" y="2101"/>
                  <a:pt x="8404" y="1880"/>
                </a:cubicBezTo>
                <a:cubicBezTo>
                  <a:pt x="8267" y="1802"/>
                  <a:pt x="8121" y="1701"/>
                  <a:pt x="8041" y="1572"/>
                </a:cubicBezTo>
                <a:cubicBezTo>
                  <a:pt x="7950" y="1425"/>
                  <a:pt x="7836" y="1421"/>
                  <a:pt x="7718" y="1455"/>
                </a:cubicBezTo>
                <a:cubicBezTo>
                  <a:pt x="7400" y="1550"/>
                  <a:pt x="7082" y="1651"/>
                  <a:pt x="6778" y="1779"/>
                </a:cubicBezTo>
                <a:cubicBezTo>
                  <a:pt x="6297" y="1982"/>
                  <a:pt x="5946" y="2355"/>
                  <a:pt x="5591" y="2719"/>
                </a:cubicBezTo>
                <a:cubicBezTo>
                  <a:pt x="5157" y="3166"/>
                  <a:pt x="4685" y="3583"/>
                  <a:pt x="4293" y="4066"/>
                </a:cubicBezTo>
                <a:cubicBezTo>
                  <a:pt x="4132" y="4263"/>
                  <a:pt x="3813" y="4470"/>
                  <a:pt x="3974" y="4834"/>
                </a:cubicBezTo>
                <a:cubicBezTo>
                  <a:pt x="3983" y="4854"/>
                  <a:pt x="3944" y="4912"/>
                  <a:pt x="3914" y="4928"/>
                </a:cubicBezTo>
                <a:cubicBezTo>
                  <a:pt x="3590" y="5114"/>
                  <a:pt x="3367" y="5400"/>
                  <a:pt x="3201" y="5718"/>
                </a:cubicBezTo>
                <a:cubicBezTo>
                  <a:pt x="2743" y="6601"/>
                  <a:pt x="2300" y="7491"/>
                  <a:pt x="1870" y="8387"/>
                </a:cubicBezTo>
                <a:cubicBezTo>
                  <a:pt x="1726" y="8688"/>
                  <a:pt x="1614" y="9007"/>
                  <a:pt x="1532" y="9329"/>
                </a:cubicBezTo>
                <a:cubicBezTo>
                  <a:pt x="1438" y="9699"/>
                  <a:pt x="1391" y="10083"/>
                  <a:pt x="1330" y="10460"/>
                </a:cubicBezTo>
                <a:cubicBezTo>
                  <a:pt x="1229" y="11090"/>
                  <a:pt x="1153" y="11722"/>
                  <a:pt x="1404" y="12335"/>
                </a:cubicBezTo>
                <a:cubicBezTo>
                  <a:pt x="1590" y="12792"/>
                  <a:pt x="1969" y="13059"/>
                  <a:pt x="2399" y="13246"/>
                </a:cubicBezTo>
                <a:cubicBezTo>
                  <a:pt x="2514" y="13295"/>
                  <a:pt x="2781" y="13266"/>
                  <a:pt x="2798" y="13215"/>
                </a:cubicBezTo>
                <a:cubicBezTo>
                  <a:pt x="2850" y="13053"/>
                  <a:pt x="2918" y="13064"/>
                  <a:pt x="3053" y="13071"/>
                </a:cubicBezTo>
                <a:cubicBezTo>
                  <a:pt x="3866" y="13122"/>
                  <a:pt x="4561" y="12834"/>
                  <a:pt x="5160" y="12300"/>
                </a:cubicBezTo>
                <a:cubicBezTo>
                  <a:pt x="5301" y="12174"/>
                  <a:pt x="5389" y="11976"/>
                  <a:pt x="5545" y="11882"/>
                </a:cubicBezTo>
                <a:cubicBezTo>
                  <a:pt x="5821" y="11714"/>
                  <a:pt x="5912" y="11461"/>
                  <a:pt x="6034" y="11188"/>
                </a:cubicBezTo>
                <a:cubicBezTo>
                  <a:pt x="6131" y="10975"/>
                  <a:pt x="6131" y="10610"/>
                  <a:pt x="6452" y="10651"/>
                </a:cubicBezTo>
                <a:cubicBezTo>
                  <a:pt x="6550" y="10423"/>
                  <a:pt x="6615" y="10236"/>
                  <a:pt x="6708" y="10064"/>
                </a:cubicBezTo>
                <a:cubicBezTo>
                  <a:pt x="6954" y="9616"/>
                  <a:pt x="7218" y="9177"/>
                  <a:pt x="7463" y="8725"/>
                </a:cubicBezTo>
                <a:close/>
                <a:moveTo>
                  <a:pt x="6977" y="12283"/>
                </a:moveTo>
                <a:cubicBezTo>
                  <a:pt x="6514" y="12616"/>
                  <a:pt x="6514" y="12616"/>
                  <a:pt x="6611" y="12892"/>
                </a:cubicBezTo>
                <a:cubicBezTo>
                  <a:pt x="6722" y="12709"/>
                  <a:pt x="6821" y="12544"/>
                  <a:pt x="6977" y="12283"/>
                </a:cubicBezTo>
                <a:close/>
                <a:moveTo>
                  <a:pt x="7623" y="11084"/>
                </a:moveTo>
                <a:cubicBezTo>
                  <a:pt x="7601" y="11075"/>
                  <a:pt x="7580" y="11067"/>
                  <a:pt x="7559" y="11058"/>
                </a:cubicBezTo>
                <a:lnTo>
                  <a:pt x="7429" y="11359"/>
                </a:lnTo>
                <a:cubicBezTo>
                  <a:pt x="7455" y="11369"/>
                  <a:pt x="7482" y="11380"/>
                  <a:pt x="7508" y="11391"/>
                </a:cubicBezTo>
                <a:cubicBezTo>
                  <a:pt x="7546" y="11288"/>
                  <a:pt x="7586" y="11187"/>
                  <a:pt x="7623" y="11084"/>
                </a:cubicBezTo>
                <a:close/>
                <a:moveTo>
                  <a:pt x="10015" y="4157"/>
                </a:moveTo>
                <a:cubicBezTo>
                  <a:pt x="10168" y="4248"/>
                  <a:pt x="10260" y="4255"/>
                  <a:pt x="10204" y="4026"/>
                </a:cubicBezTo>
                <a:cubicBezTo>
                  <a:pt x="10141" y="4072"/>
                  <a:pt x="10081" y="4112"/>
                  <a:pt x="10015" y="4157"/>
                </a:cubicBezTo>
                <a:close/>
                <a:moveTo>
                  <a:pt x="8752" y="9210"/>
                </a:moveTo>
                <a:cubicBezTo>
                  <a:pt x="8744" y="9127"/>
                  <a:pt x="8737" y="9046"/>
                  <a:pt x="8729" y="8964"/>
                </a:cubicBezTo>
                <a:lnTo>
                  <a:pt x="8643" y="8968"/>
                </a:lnTo>
                <a:cubicBezTo>
                  <a:pt x="8638" y="9048"/>
                  <a:pt x="8634" y="9129"/>
                  <a:pt x="8629" y="92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7"/>
          <p:cNvSpPr/>
          <p:nvPr/>
        </p:nvSpPr>
        <p:spPr>
          <a:xfrm>
            <a:off x="-335274" y="3182151"/>
            <a:ext cx="892469" cy="1288199"/>
          </a:xfrm>
          <a:custGeom>
            <a:avLst/>
            <a:gdLst/>
            <a:ahLst/>
            <a:cxnLst/>
            <a:rect l="l" t="t" r="r" b="b"/>
            <a:pathLst>
              <a:path w="10416" h="15035" extrusionOk="0">
                <a:moveTo>
                  <a:pt x="9748" y="7600"/>
                </a:moveTo>
                <a:cubicBezTo>
                  <a:pt x="9559" y="8085"/>
                  <a:pt x="9377" y="8579"/>
                  <a:pt x="9131" y="9038"/>
                </a:cubicBezTo>
                <a:cubicBezTo>
                  <a:pt x="9004" y="9277"/>
                  <a:pt x="8883" y="9637"/>
                  <a:pt x="8327" y="9449"/>
                </a:cubicBezTo>
                <a:cubicBezTo>
                  <a:pt x="8628" y="9763"/>
                  <a:pt x="8603" y="9962"/>
                  <a:pt x="8402" y="10174"/>
                </a:cubicBezTo>
                <a:cubicBezTo>
                  <a:pt x="8311" y="10271"/>
                  <a:pt x="8285" y="10437"/>
                  <a:pt x="8247" y="10576"/>
                </a:cubicBezTo>
                <a:cubicBezTo>
                  <a:pt x="8169" y="10867"/>
                  <a:pt x="8076" y="11133"/>
                  <a:pt x="7864" y="11377"/>
                </a:cubicBezTo>
                <a:cubicBezTo>
                  <a:pt x="7672" y="11596"/>
                  <a:pt x="7597" y="11912"/>
                  <a:pt x="7448" y="12172"/>
                </a:cubicBezTo>
                <a:cubicBezTo>
                  <a:pt x="7300" y="12429"/>
                  <a:pt x="7118" y="12669"/>
                  <a:pt x="6958" y="12922"/>
                </a:cubicBezTo>
                <a:cubicBezTo>
                  <a:pt x="6911" y="12997"/>
                  <a:pt x="6895" y="13092"/>
                  <a:pt x="6862" y="13177"/>
                </a:cubicBezTo>
                <a:cubicBezTo>
                  <a:pt x="6832" y="13250"/>
                  <a:pt x="6813" y="13330"/>
                  <a:pt x="6766" y="13389"/>
                </a:cubicBezTo>
                <a:cubicBezTo>
                  <a:pt x="6671" y="13512"/>
                  <a:pt x="6016" y="13756"/>
                  <a:pt x="5872" y="13753"/>
                </a:cubicBezTo>
                <a:cubicBezTo>
                  <a:pt x="5754" y="13903"/>
                  <a:pt x="5679" y="14065"/>
                  <a:pt x="5551" y="14148"/>
                </a:cubicBezTo>
                <a:cubicBezTo>
                  <a:pt x="5341" y="14287"/>
                  <a:pt x="5092" y="14363"/>
                  <a:pt x="4872" y="14487"/>
                </a:cubicBezTo>
                <a:cubicBezTo>
                  <a:pt x="4494" y="14701"/>
                  <a:pt x="4106" y="14825"/>
                  <a:pt x="3665" y="14759"/>
                </a:cubicBezTo>
                <a:cubicBezTo>
                  <a:pt x="3557" y="14743"/>
                  <a:pt x="3444" y="14762"/>
                  <a:pt x="3326" y="14764"/>
                </a:cubicBezTo>
                <a:cubicBezTo>
                  <a:pt x="3314" y="14855"/>
                  <a:pt x="3301" y="14940"/>
                  <a:pt x="3289" y="15035"/>
                </a:cubicBezTo>
                <a:cubicBezTo>
                  <a:pt x="2067" y="14960"/>
                  <a:pt x="1158" y="14415"/>
                  <a:pt x="607" y="13337"/>
                </a:cubicBezTo>
                <a:cubicBezTo>
                  <a:pt x="379" y="12891"/>
                  <a:pt x="207" y="12413"/>
                  <a:pt x="28" y="11945"/>
                </a:cubicBezTo>
                <a:cubicBezTo>
                  <a:pt x="0" y="11875"/>
                  <a:pt x="66" y="11769"/>
                  <a:pt x="89" y="11680"/>
                </a:cubicBezTo>
                <a:cubicBezTo>
                  <a:pt x="107" y="11609"/>
                  <a:pt x="163" y="11506"/>
                  <a:pt x="136" y="11472"/>
                </a:cubicBezTo>
                <a:cubicBezTo>
                  <a:pt x="11" y="11321"/>
                  <a:pt x="101" y="11177"/>
                  <a:pt x="110" y="11026"/>
                </a:cubicBezTo>
                <a:cubicBezTo>
                  <a:pt x="115" y="10913"/>
                  <a:pt x="40" y="10798"/>
                  <a:pt x="43" y="10687"/>
                </a:cubicBezTo>
                <a:cubicBezTo>
                  <a:pt x="48" y="10507"/>
                  <a:pt x="63" y="10320"/>
                  <a:pt x="121" y="10152"/>
                </a:cubicBezTo>
                <a:cubicBezTo>
                  <a:pt x="164" y="10026"/>
                  <a:pt x="228" y="9938"/>
                  <a:pt x="123" y="9807"/>
                </a:cubicBezTo>
                <a:cubicBezTo>
                  <a:pt x="76" y="9747"/>
                  <a:pt x="85" y="9621"/>
                  <a:pt x="108" y="9537"/>
                </a:cubicBezTo>
                <a:cubicBezTo>
                  <a:pt x="337" y="8724"/>
                  <a:pt x="525" y="7896"/>
                  <a:pt x="826" y="7110"/>
                </a:cubicBezTo>
                <a:cubicBezTo>
                  <a:pt x="1115" y="6354"/>
                  <a:pt x="1461" y="5613"/>
                  <a:pt x="2098" y="5042"/>
                </a:cubicBezTo>
                <a:cubicBezTo>
                  <a:pt x="2377" y="4793"/>
                  <a:pt x="2519" y="4399"/>
                  <a:pt x="2770" y="4113"/>
                </a:cubicBezTo>
                <a:cubicBezTo>
                  <a:pt x="3048" y="3798"/>
                  <a:pt x="3140" y="3386"/>
                  <a:pt x="3388" y="3067"/>
                </a:cubicBezTo>
                <a:cubicBezTo>
                  <a:pt x="3670" y="2703"/>
                  <a:pt x="4020" y="2386"/>
                  <a:pt x="4274" y="2005"/>
                </a:cubicBezTo>
                <a:cubicBezTo>
                  <a:pt x="4390" y="1830"/>
                  <a:pt x="4658" y="1977"/>
                  <a:pt x="4701" y="1697"/>
                </a:cubicBezTo>
                <a:cubicBezTo>
                  <a:pt x="4726" y="1533"/>
                  <a:pt x="4890" y="1366"/>
                  <a:pt x="5034" y="1249"/>
                </a:cubicBezTo>
                <a:cubicBezTo>
                  <a:pt x="5375" y="969"/>
                  <a:pt x="5732" y="708"/>
                  <a:pt x="6096" y="456"/>
                </a:cubicBezTo>
                <a:cubicBezTo>
                  <a:pt x="6370" y="265"/>
                  <a:pt x="6634" y="41"/>
                  <a:pt x="7025" y="146"/>
                </a:cubicBezTo>
                <a:cubicBezTo>
                  <a:pt x="7119" y="172"/>
                  <a:pt x="7250" y="61"/>
                  <a:pt x="7393" y="1"/>
                </a:cubicBezTo>
                <a:cubicBezTo>
                  <a:pt x="7347" y="411"/>
                  <a:pt x="7060" y="465"/>
                  <a:pt x="6740" y="546"/>
                </a:cubicBezTo>
                <a:cubicBezTo>
                  <a:pt x="6958" y="641"/>
                  <a:pt x="7177" y="735"/>
                  <a:pt x="7377" y="823"/>
                </a:cubicBezTo>
                <a:cubicBezTo>
                  <a:pt x="7476" y="748"/>
                  <a:pt x="7566" y="680"/>
                  <a:pt x="7656" y="609"/>
                </a:cubicBezTo>
                <a:cubicBezTo>
                  <a:pt x="7740" y="545"/>
                  <a:pt x="7822" y="477"/>
                  <a:pt x="7875" y="434"/>
                </a:cubicBezTo>
                <a:cubicBezTo>
                  <a:pt x="8182" y="410"/>
                  <a:pt x="8185" y="948"/>
                  <a:pt x="8552" y="734"/>
                </a:cubicBezTo>
                <a:cubicBezTo>
                  <a:pt x="8526" y="597"/>
                  <a:pt x="8501" y="467"/>
                  <a:pt x="8464" y="274"/>
                </a:cubicBezTo>
                <a:cubicBezTo>
                  <a:pt x="8594" y="312"/>
                  <a:pt x="8693" y="316"/>
                  <a:pt x="8750" y="365"/>
                </a:cubicBezTo>
                <a:cubicBezTo>
                  <a:pt x="9001" y="583"/>
                  <a:pt x="9245" y="810"/>
                  <a:pt x="9480" y="1047"/>
                </a:cubicBezTo>
                <a:cubicBezTo>
                  <a:pt x="9649" y="1216"/>
                  <a:pt x="9753" y="1400"/>
                  <a:pt x="9801" y="1662"/>
                </a:cubicBezTo>
                <a:cubicBezTo>
                  <a:pt x="9855" y="1962"/>
                  <a:pt x="10079" y="2228"/>
                  <a:pt x="10214" y="2515"/>
                </a:cubicBezTo>
                <a:cubicBezTo>
                  <a:pt x="10285" y="2666"/>
                  <a:pt x="10360" y="2832"/>
                  <a:pt x="10370" y="2994"/>
                </a:cubicBezTo>
                <a:cubicBezTo>
                  <a:pt x="10401" y="3536"/>
                  <a:pt x="10405" y="4081"/>
                  <a:pt x="10415" y="4624"/>
                </a:cubicBezTo>
                <a:cubicBezTo>
                  <a:pt x="10416" y="4720"/>
                  <a:pt x="10407" y="4819"/>
                  <a:pt x="10383" y="4912"/>
                </a:cubicBezTo>
                <a:cubicBezTo>
                  <a:pt x="10274" y="5338"/>
                  <a:pt x="10206" y="5766"/>
                  <a:pt x="10166" y="6207"/>
                </a:cubicBezTo>
                <a:cubicBezTo>
                  <a:pt x="10144" y="6457"/>
                  <a:pt x="10154" y="6807"/>
                  <a:pt x="9734" y="6819"/>
                </a:cubicBezTo>
                <a:cubicBezTo>
                  <a:pt x="9715" y="6819"/>
                  <a:pt x="9670" y="6973"/>
                  <a:pt x="9683" y="6981"/>
                </a:cubicBezTo>
                <a:cubicBezTo>
                  <a:pt x="9953" y="7166"/>
                  <a:pt x="9826" y="7397"/>
                  <a:pt x="9748" y="7600"/>
                </a:cubicBezTo>
                <a:close/>
                <a:moveTo>
                  <a:pt x="7440" y="1024"/>
                </a:moveTo>
                <a:cubicBezTo>
                  <a:pt x="7429" y="1067"/>
                  <a:pt x="7418" y="1108"/>
                  <a:pt x="7408" y="1151"/>
                </a:cubicBezTo>
                <a:cubicBezTo>
                  <a:pt x="7686" y="1212"/>
                  <a:pt x="7966" y="1270"/>
                  <a:pt x="8246" y="1330"/>
                </a:cubicBezTo>
                <a:cubicBezTo>
                  <a:pt x="8062" y="894"/>
                  <a:pt x="7725" y="1055"/>
                  <a:pt x="7440" y="1024"/>
                </a:cubicBezTo>
                <a:close/>
                <a:moveTo>
                  <a:pt x="5711" y="2253"/>
                </a:moveTo>
                <a:cubicBezTo>
                  <a:pt x="5892" y="2070"/>
                  <a:pt x="5992" y="1968"/>
                  <a:pt x="6154" y="1802"/>
                </a:cubicBezTo>
                <a:cubicBezTo>
                  <a:pt x="5839" y="1801"/>
                  <a:pt x="5720" y="1893"/>
                  <a:pt x="5711" y="2253"/>
                </a:cubicBezTo>
                <a:close/>
                <a:moveTo>
                  <a:pt x="3992" y="14329"/>
                </a:moveTo>
                <a:cubicBezTo>
                  <a:pt x="3695" y="14091"/>
                  <a:pt x="3446" y="14441"/>
                  <a:pt x="3177" y="14382"/>
                </a:cubicBezTo>
                <a:cubicBezTo>
                  <a:pt x="3450" y="14500"/>
                  <a:pt x="3725" y="14576"/>
                  <a:pt x="3992" y="14329"/>
                </a:cubicBezTo>
                <a:close/>
                <a:moveTo>
                  <a:pt x="3788" y="13863"/>
                </a:moveTo>
                <a:cubicBezTo>
                  <a:pt x="3886" y="13862"/>
                  <a:pt x="3983" y="13861"/>
                  <a:pt x="4082" y="13860"/>
                </a:cubicBezTo>
                <a:cubicBezTo>
                  <a:pt x="4083" y="13826"/>
                  <a:pt x="4085" y="13793"/>
                  <a:pt x="4086" y="13761"/>
                </a:cubicBezTo>
                <a:cubicBezTo>
                  <a:pt x="4033" y="13752"/>
                  <a:pt x="3979" y="13735"/>
                  <a:pt x="3929" y="13739"/>
                </a:cubicBezTo>
                <a:cubicBezTo>
                  <a:pt x="3873" y="13746"/>
                  <a:pt x="3823" y="13776"/>
                  <a:pt x="3771" y="13795"/>
                </a:cubicBezTo>
                <a:cubicBezTo>
                  <a:pt x="3776" y="13818"/>
                  <a:pt x="3782" y="13840"/>
                  <a:pt x="3788" y="13863"/>
                </a:cubicBezTo>
                <a:close/>
                <a:moveTo>
                  <a:pt x="4795" y="13928"/>
                </a:moveTo>
                <a:cubicBezTo>
                  <a:pt x="4683" y="13965"/>
                  <a:pt x="4570" y="14001"/>
                  <a:pt x="4382" y="14063"/>
                </a:cubicBezTo>
                <a:cubicBezTo>
                  <a:pt x="4637" y="14205"/>
                  <a:pt x="4736" y="14126"/>
                  <a:pt x="4795" y="13928"/>
                </a:cubicBezTo>
                <a:close/>
                <a:moveTo>
                  <a:pt x="5581" y="12516"/>
                </a:moveTo>
                <a:cubicBezTo>
                  <a:pt x="5070" y="12830"/>
                  <a:pt x="4815" y="13100"/>
                  <a:pt x="4740" y="13361"/>
                </a:cubicBezTo>
                <a:cubicBezTo>
                  <a:pt x="4856" y="13300"/>
                  <a:pt x="4998" y="13198"/>
                  <a:pt x="5155" y="13151"/>
                </a:cubicBezTo>
                <a:cubicBezTo>
                  <a:pt x="5465" y="13059"/>
                  <a:pt x="5602" y="12877"/>
                  <a:pt x="5581" y="12516"/>
                </a:cubicBezTo>
                <a:close/>
                <a:moveTo>
                  <a:pt x="7463" y="8725"/>
                </a:moveTo>
                <a:cubicBezTo>
                  <a:pt x="8120" y="7511"/>
                  <a:pt x="8659" y="6245"/>
                  <a:pt x="9076" y="4927"/>
                </a:cubicBezTo>
                <a:cubicBezTo>
                  <a:pt x="9234" y="4426"/>
                  <a:pt x="9299" y="3915"/>
                  <a:pt x="9317" y="3399"/>
                </a:cubicBezTo>
                <a:cubicBezTo>
                  <a:pt x="9325" y="3217"/>
                  <a:pt x="9254" y="3025"/>
                  <a:pt x="9185" y="2849"/>
                </a:cubicBezTo>
                <a:cubicBezTo>
                  <a:pt x="9029" y="2446"/>
                  <a:pt x="8796" y="2101"/>
                  <a:pt x="8404" y="1880"/>
                </a:cubicBezTo>
                <a:cubicBezTo>
                  <a:pt x="8267" y="1802"/>
                  <a:pt x="8121" y="1701"/>
                  <a:pt x="8041" y="1572"/>
                </a:cubicBezTo>
                <a:cubicBezTo>
                  <a:pt x="7950" y="1425"/>
                  <a:pt x="7836" y="1421"/>
                  <a:pt x="7718" y="1455"/>
                </a:cubicBezTo>
                <a:cubicBezTo>
                  <a:pt x="7400" y="1550"/>
                  <a:pt x="7082" y="1651"/>
                  <a:pt x="6778" y="1779"/>
                </a:cubicBezTo>
                <a:cubicBezTo>
                  <a:pt x="6297" y="1982"/>
                  <a:pt x="5946" y="2355"/>
                  <a:pt x="5591" y="2719"/>
                </a:cubicBezTo>
                <a:cubicBezTo>
                  <a:pt x="5157" y="3166"/>
                  <a:pt x="4685" y="3583"/>
                  <a:pt x="4293" y="4066"/>
                </a:cubicBezTo>
                <a:cubicBezTo>
                  <a:pt x="4132" y="4263"/>
                  <a:pt x="3813" y="4470"/>
                  <a:pt x="3974" y="4834"/>
                </a:cubicBezTo>
                <a:cubicBezTo>
                  <a:pt x="3983" y="4854"/>
                  <a:pt x="3944" y="4912"/>
                  <a:pt x="3914" y="4928"/>
                </a:cubicBezTo>
                <a:cubicBezTo>
                  <a:pt x="3590" y="5114"/>
                  <a:pt x="3367" y="5400"/>
                  <a:pt x="3201" y="5718"/>
                </a:cubicBezTo>
                <a:cubicBezTo>
                  <a:pt x="2743" y="6601"/>
                  <a:pt x="2300" y="7491"/>
                  <a:pt x="1870" y="8387"/>
                </a:cubicBezTo>
                <a:cubicBezTo>
                  <a:pt x="1726" y="8688"/>
                  <a:pt x="1614" y="9007"/>
                  <a:pt x="1532" y="9329"/>
                </a:cubicBezTo>
                <a:cubicBezTo>
                  <a:pt x="1438" y="9699"/>
                  <a:pt x="1391" y="10083"/>
                  <a:pt x="1330" y="10460"/>
                </a:cubicBezTo>
                <a:cubicBezTo>
                  <a:pt x="1229" y="11090"/>
                  <a:pt x="1153" y="11722"/>
                  <a:pt x="1404" y="12335"/>
                </a:cubicBezTo>
                <a:cubicBezTo>
                  <a:pt x="1590" y="12792"/>
                  <a:pt x="1969" y="13059"/>
                  <a:pt x="2399" y="13246"/>
                </a:cubicBezTo>
                <a:cubicBezTo>
                  <a:pt x="2514" y="13295"/>
                  <a:pt x="2781" y="13266"/>
                  <a:pt x="2798" y="13215"/>
                </a:cubicBezTo>
                <a:cubicBezTo>
                  <a:pt x="2850" y="13053"/>
                  <a:pt x="2918" y="13064"/>
                  <a:pt x="3053" y="13071"/>
                </a:cubicBezTo>
                <a:cubicBezTo>
                  <a:pt x="3866" y="13122"/>
                  <a:pt x="4561" y="12834"/>
                  <a:pt x="5160" y="12300"/>
                </a:cubicBezTo>
                <a:cubicBezTo>
                  <a:pt x="5301" y="12174"/>
                  <a:pt x="5389" y="11976"/>
                  <a:pt x="5545" y="11882"/>
                </a:cubicBezTo>
                <a:cubicBezTo>
                  <a:pt x="5821" y="11714"/>
                  <a:pt x="5912" y="11461"/>
                  <a:pt x="6034" y="11188"/>
                </a:cubicBezTo>
                <a:cubicBezTo>
                  <a:pt x="6131" y="10975"/>
                  <a:pt x="6131" y="10610"/>
                  <a:pt x="6452" y="10651"/>
                </a:cubicBezTo>
                <a:cubicBezTo>
                  <a:pt x="6550" y="10423"/>
                  <a:pt x="6615" y="10236"/>
                  <a:pt x="6708" y="10064"/>
                </a:cubicBezTo>
                <a:cubicBezTo>
                  <a:pt x="6954" y="9616"/>
                  <a:pt x="7218" y="9177"/>
                  <a:pt x="7463" y="8725"/>
                </a:cubicBezTo>
                <a:close/>
                <a:moveTo>
                  <a:pt x="6977" y="12283"/>
                </a:moveTo>
                <a:cubicBezTo>
                  <a:pt x="6514" y="12616"/>
                  <a:pt x="6514" y="12616"/>
                  <a:pt x="6611" y="12892"/>
                </a:cubicBezTo>
                <a:cubicBezTo>
                  <a:pt x="6722" y="12709"/>
                  <a:pt x="6821" y="12544"/>
                  <a:pt x="6977" y="12283"/>
                </a:cubicBezTo>
                <a:close/>
                <a:moveTo>
                  <a:pt x="7623" y="11084"/>
                </a:moveTo>
                <a:cubicBezTo>
                  <a:pt x="7601" y="11075"/>
                  <a:pt x="7580" y="11067"/>
                  <a:pt x="7559" y="11058"/>
                </a:cubicBezTo>
                <a:lnTo>
                  <a:pt x="7429" y="11359"/>
                </a:lnTo>
                <a:cubicBezTo>
                  <a:pt x="7455" y="11369"/>
                  <a:pt x="7482" y="11380"/>
                  <a:pt x="7508" y="11391"/>
                </a:cubicBezTo>
                <a:cubicBezTo>
                  <a:pt x="7546" y="11288"/>
                  <a:pt x="7586" y="11187"/>
                  <a:pt x="7623" y="11084"/>
                </a:cubicBezTo>
                <a:close/>
                <a:moveTo>
                  <a:pt x="10015" y="4157"/>
                </a:moveTo>
                <a:cubicBezTo>
                  <a:pt x="10168" y="4248"/>
                  <a:pt x="10260" y="4255"/>
                  <a:pt x="10204" y="4026"/>
                </a:cubicBezTo>
                <a:cubicBezTo>
                  <a:pt x="10141" y="4072"/>
                  <a:pt x="10081" y="4112"/>
                  <a:pt x="10015" y="4157"/>
                </a:cubicBezTo>
                <a:close/>
                <a:moveTo>
                  <a:pt x="8752" y="9210"/>
                </a:moveTo>
                <a:cubicBezTo>
                  <a:pt x="8744" y="9127"/>
                  <a:pt x="8737" y="9046"/>
                  <a:pt x="8729" y="8964"/>
                </a:cubicBezTo>
                <a:lnTo>
                  <a:pt x="8643" y="8968"/>
                </a:lnTo>
                <a:cubicBezTo>
                  <a:pt x="8638" y="9048"/>
                  <a:pt x="8634" y="9129"/>
                  <a:pt x="8629" y="92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Hukum pernikahan dalam islam</a:t>
            </a:r>
            <a:endParaRPr dirty="0"/>
          </a:p>
        </p:txBody>
      </p:sp>
      <p:sp>
        <p:nvSpPr>
          <p:cNvPr id="1950" name="Google Shape;1950;p57"/>
          <p:cNvSpPr txBox="1">
            <a:spLocks noGrp="1"/>
          </p:cNvSpPr>
          <p:nvPr>
            <p:ph type="title" idx="2"/>
          </p:nvPr>
        </p:nvSpPr>
        <p:spPr>
          <a:xfrm>
            <a:off x="720000" y="16021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Hukum asal nikah adalah mubah</a:t>
            </a:r>
            <a:endParaRPr sz="1400" dirty="0"/>
          </a:p>
        </p:txBody>
      </p:sp>
      <p:sp>
        <p:nvSpPr>
          <p:cNvPr id="1952" name="Google Shape;1952;p57"/>
          <p:cNvSpPr txBox="1">
            <a:spLocks noGrp="1"/>
          </p:cNvSpPr>
          <p:nvPr>
            <p:ph type="title" idx="3"/>
          </p:nvPr>
        </p:nvSpPr>
        <p:spPr>
          <a:xfrm>
            <a:off x="3366864" y="16021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Nikah yang hukumnya Sunnah</a:t>
            </a:r>
            <a:endParaRPr sz="1400" dirty="0"/>
          </a:p>
        </p:txBody>
      </p:sp>
      <p:sp>
        <p:nvSpPr>
          <p:cNvPr id="1954" name="Google Shape;1954;p57"/>
          <p:cNvSpPr txBox="1">
            <a:spLocks noGrp="1"/>
          </p:cNvSpPr>
          <p:nvPr>
            <p:ph type="title" idx="5"/>
          </p:nvPr>
        </p:nvSpPr>
        <p:spPr>
          <a:xfrm>
            <a:off x="720000" y="32645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Nikah yang hukumnya makruh</a:t>
            </a:r>
            <a:endParaRPr sz="1400" dirty="0"/>
          </a:p>
        </p:txBody>
      </p:sp>
      <p:sp>
        <p:nvSpPr>
          <p:cNvPr id="1956" name="Google Shape;1956;p57"/>
          <p:cNvSpPr txBox="1">
            <a:spLocks noGrp="1"/>
          </p:cNvSpPr>
          <p:nvPr>
            <p:ph type="title" idx="7"/>
          </p:nvPr>
        </p:nvSpPr>
        <p:spPr>
          <a:xfrm>
            <a:off x="3366864" y="32645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Nikah yang hukumnya haram</a:t>
            </a:r>
            <a:endParaRPr sz="1200" dirty="0"/>
          </a:p>
        </p:txBody>
      </p:sp>
      <p:sp>
        <p:nvSpPr>
          <p:cNvPr id="1958" name="Google Shape;1958;p57"/>
          <p:cNvSpPr txBox="1">
            <a:spLocks noGrp="1"/>
          </p:cNvSpPr>
          <p:nvPr>
            <p:ph type="title" idx="9"/>
          </p:nvPr>
        </p:nvSpPr>
        <p:spPr>
          <a:xfrm>
            <a:off x="6013699" y="1602125"/>
            <a:ext cx="2410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Nikah yang hukumnya wajib</a:t>
            </a:r>
            <a:endParaRPr sz="1400" dirty="0"/>
          </a:p>
        </p:txBody>
      </p:sp>
      <p:sp>
        <p:nvSpPr>
          <p:cNvPr id="1962" name="Google Shape;1962;p57"/>
          <p:cNvSpPr/>
          <p:nvPr/>
        </p:nvSpPr>
        <p:spPr>
          <a:xfrm>
            <a:off x="6729130" y="-415083"/>
            <a:ext cx="1694863" cy="1201179"/>
          </a:xfrm>
          <a:custGeom>
            <a:avLst/>
            <a:gdLst/>
            <a:ahLst/>
            <a:cxnLst/>
            <a:rect l="l" t="t" r="r" b="b"/>
            <a:pathLst>
              <a:path w="22885" h="16219" extrusionOk="0">
                <a:moveTo>
                  <a:pt x="3167" y="779"/>
                </a:moveTo>
                <a:cubicBezTo>
                  <a:pt x="3239" y="816"/>
                  <a:pt x="3311" y="852"/>
                  <a:pt x="3380" y="889"/>
                </a:cubicBezTo>
                <a:cubicBezTo>
                  <a:pt x="3367" y="922"/>
                  <a:pt x="3352" y="956"/>
                  <a:pt x="3337" y="989"/>
                </a:cubicBezTo>
                <a:cubicBezTo>
                  <a:pt x="3263" y="954"/>
                  <a:pt x="3188" y="922"/>
                  <a:pt x="3114" y="889"/>
                </a:cubicBezTo>
                <a:cubicBezTo>
                  <a:pt x="3131" y="852"/>
                  <a:pt x="3149" y="816"/>
                  <a:pt x="3167" y="779"/>
                </a:cubicBezTo>
                <a:close/>
                <a:moveTo>
                  <a:pt x="1838" y="2301"/>
                </a:moveTo>
                <a:cubicBezTo>
                  <a:pt x="1934" y="2301"/>
                  <a:pt x="2030" y="2313"/>
                  <a:pt x="2127" y="2319"/>
                </a:cubicBezTo>
                <a:cubicBezTo>
                  <a:pt x="2124" y="2355"/>
                  <a:pt x="2122" y="2391"/>
                  <a:pt x="2119" y="2427"/>
                </a:cubicBezTo>
                <a:cubicBezTo>
                  <a:pt x="1999" y="2427"/>
                  <a:pt x="1878" y="2424"/>
                  <a:pt x="1717" y="2422"/>
                </a:cubicBezTo>
                <a:cubicBezTo>
                  <a:pt x="1762" y="2360"/>
                  <a:pt x="1784" y="2303"/>
                  <a:pt x="1806" y="2302"/>
                </a:cubicBezTo>
                <a:cubicBezTo>
                  <a:pt x="1817" y="2301"/>
                  <a:pt x="1827" y="2301"/>
                  <a:pt x="1838" y="2301"/>
                </a:cubicBezTo>
                <a:close/>
                <a:moveTo>
                  <a:pt x="6473" y="2241"/>
                </a:moveTo>
                <a:cubicBezTo>
                  <a:pt x="6387" y="2411"/>
                  <a:pt x="6342" y="2495"/>
                  <a:pt x="6288" y="2495"/>
                </a:cubicBezTo>
                <a:cubicBezTo>
                  <a:pt x="6235" y="2495"/>
                  <a:pt x="6172" y="2412"/>
                  <a:pt x="6053" y="2246"/>
                </a:cubicBezTo>
                <a:cubicBezTo>
                  <a:pt x="6203" y="2245"/>
                  <a:pt x="6328" y="2243"/>
                  <a:pt x="6473" y="2241"/>
                </a:cubicBezTo>
                <a:close/>
                <a:moveTo>
                  <a:pt x="3349" y="2368"/>
                </a:moveTo>
                <a:cubicBezTo>
                  <a:pt x="3382" y="2368"/>
                  <a:pt x="3437" y="2384"/>
                  <a:pt x="3438" y="2394"/>
                </a:cubicBezTo>
                <a:cubicBezTo>
                  <a:pt x="3445" y="2442"/>
                  <a:pt x="3427" y="2494"/>
                  <a:pt x="3416" y="2567"/>
                </a:cubicBezTo>
                <a:cubicBezTo>
                  <a:pt x="3347" y="2541"/>
                  <a:pt x="3276" y="2525"/>
                  <a:pt x="3277" y="2514"/>
                </a:cubicBezTo>
                <a:cubicBezTo>
                  <a:pt x="3281" y="2464"/>
                  <a:pt x="3297" y="2410"/>
                  <a:pt x="3328" y="2373"/>
                </a:cubicBezTo>
                <a:cubicBezTo>
                  <a:pt x="3332" y="2370"/>
                  <a:pt x="3339" y="2368"/>
                  <a:pt x="3349" y="2368"/>
                </a:cubicBezTo>
                <a:close/>
                <a:moveTo>
                  <a:pt x="1124" y="2786"/>
                </a:moveTo>
                <a:cubicBezTo>
                  <a:pt x="1148" y="2824"/>
                  <a:pt x="1170" y="2861"/>
                  <a:pt x="1194" y="2898"/>
                </a:cubicBezTo>
                <a:cubicBezTo>
                  <a:pt x="1130" y="2981"/>
                  <a:pt x="1066" y="3064"/>
                  <a:pt x="974" y="3186"/>
                </a:cubicBezTo>
                <a:cubicBezTo>
                  <a:pt x="911" y="3098"/>
                  <a:pt x="866" y="3033"/>
                  <a:pt x="821" y="2969"/>
                </a:cubicBezTo>
                <a:cubicBezTo>
                  <a:pt x="921" y="2908"/>
                  <a:pt x="1024" y="2848"/>
                  <a:pt x="1124" y="2786"/>
                </a:cubicBezTo>
                <a:close/>
                <a:moveTo>
                  <a:pt x="5271" y="2752"/>
                </a:moveTo>
                <a:cubicBezTo>
                  <a:pt x="5489" y="2752"/>
                  <a:pt x="5510" y="2809"/>
                  <a:pt x="5635" y="3155"/>
                </a:cubicBezTo>
                <a:cubicBezTo>
                  <a:pt x="5574" y="3182"/>
                  <a:pt x="5525" y="3194"/>
                  <a:pt x="5485" y="3194"/>
                </a:cubicBezTo>
                <a:cubicBezTo>
                  <a:pt x="5244" y="3194"/>
                  <a:pt x="5359" y="2757"/>
                  <a:pt x="5119" y="2757"/>
                </a:cubicBezTo>
                <a:cubicBezTo>
                  <a:pt x="5179" y="2754"/>
                  <a:pt x="5229" y="2752"/>
                  <a:pt x="5271" y="2752"/>
                </a:cubicBezTo>
                <a:close/>
                <a:moveTo>
                  <a:pt x="6465" y="2678"/>
                </a:moveTo>
                <a:lnTo>
                  <a:pt x="6465" y="2678"/>
                </a:lnTo>
                <a:cubicBezTo>
                  <a:pt x="6703" y="3004"/>
                  <a:pt x="6626" y="3221"/>
                  <a:pt x="6230" y="3400"/>
                </a:cubicBezTo>
                <a:cubicBezTo>
                  <a:pt x="6505" y="3239"/>
                  <a:pt x="6309" y="2900"/>
                  <a:pt x="6465" y="2678"/>
                </a:cubicBezTo>
                <a:close/>
                <a:moveTo>
                  <a:pt x="6650" y="5684"/>
                </a:moveTo>
                <a:lnTo>
                  <a:pt x="6650" y="5684"/>
                </a:lnTo>
                <a:cubicBezTo>
                  <a:pt x="6714" y="5706"/>
                  <a:pt x="6807" y="5721"/>
                  <a:pt x="6817" y="5758"/>
                </a:cubicBezTo>
                <a:cubicBezTo>
                  <a:pt x="6844" y="5862"/>
                  <a:pt x="6828" y="5979"/>
                  <a:pt x="6832" y="6210"/>
                </a:cubicBezTo>
                <a:cubicBezTo>
                  <a:pt x="6749" y="5968"/>
                  <a:pt x="6698" y="5825"/>
                  <a:pt x="6650" y="5684"/>
                </a:cubicBezTo>
                <a:close/>
                <a:moveTo>
                  <a:pt x="7448" y="6133"/>
                </a:moveTo>
                <a:cubicBezTo>
                  <a:pt x="7458" y="6245"/>
                  <a:pt x="7468" y="6357"/>
                  <a:pt x="7477" y="6469"/>
                </a:cubicBezTo>
                <a:cubicBezTo>
                  <a:pt x="7449" y="6470"/>
                  <a:pt x="7421" y="6474"/>
                  <a:pt x="7392" y="6477"/>
                </a:cubicBezTo>
                <a:cubicBezTo>
                  <a:pt x="7376" y="6417"/>
                  <a:pt x="7352" y="6358"/>
                  <a:pt x="7349" y="6298"/>
                </a:cubicBezTo>
                <a:cubicBezTo>
                  <a:pt x="7347" y="6244"/>
                  <a:pt x="7369" y="6188"/>
                  <a:pt x="7448" y="6133"/>
                </a:cubicBezTo>
                <a:close/>
                <a:moveTo>
                  <a:pt x="6725" y="7251"/>
                </a:moveTo>
                <a:lnTo>
                  <a:pt x="6725" y="7251"/>
                </a:lnTo>
                <a:cubicBezTo>
                  <a:pt x="6972" y="7349"/>
                  <a:pt x="6974" y="7524"/>
                  <a:pt x="7073" y="7730"/>
                </a:cubicBezTo>
                <a:cubicBezTo>
                  <a:pt x="6772" y="7633"/>
                  <a:pt x="6764" y="7472"/>
                  <a:pt x="6725" y="7251"/>
                </a:cubicBezTo>
                <a:close/>
                <a:moveTo>
                  <a:pt x="8309" y="7625"/>
                </a:moveTo>
                <a:lnTo>
                  <a:pt x="8309" y="7625"/>
                </a:lnTo>
                <a:cubicBezTo>
                  <a:pt x="8403" y="7693"/>
                  <a:pt x="8464" y="7722"/>
                  <a:pt x="8502" y="7769"/>
                </a:cubicBezTo>
                <a:cubicBezTo>
                  <a:pt x="8520" y="7793"/>
                  <a:pt x="8496" y="7886"/>
                  <a:pt x="8488" y="7887"/>
                </a:cubicBezTo>
                <a:cubicBezTo>
                  <a:pt x="8474" y="7889"/>
                  <a:pt x="8461" y="7889"/>
                  <a:pt x="8447" y="7889"/>
                </a:cubicBezTo>
                <a:cubicBezTo>
                  <a:pt x="8402" y="7889"/>
                  <a:pt x="8357" y="7882"/>
                  <a:pt x="8317" y="7867"/>
                </a:cubicBezTo>
                <a:cubicBezTo>
                  <a:pt x="8301" y="7861"/>
                  <a:pt x="8313" y="7789"/>
                  <a:pt x="8309" y="7625"/>
                </a:cubicBezTo>
                <a:close/>
                <a:moveTo>
                  <a:pt x="8698" y="8228"/>
                </a:moveTo>
                <a:cubicBezTo>
                  <a:pt x="8720" y="8228"/>
                  <a:pt x="8740" y="8232"/>
                  <a:pt x="8751" y="8241"/>
                </a:cubicBezTo>
                <a:cubicBezTo>
                  <a:pt x="8888" y="8355"/>
                  <a:pt x="8832" y="8472"/>
                  <a:pt x="8731" y="8617"/>
                </a:cubicBezTo>
                <a:cubicBezTo>
                  <a:pt x="8613" y="8505"/>
                  <a:pt x="8483" y="8430"/>
                  <a:pt x="8584" y="8266"/>
                </a:cubicBezTo>
                <a:cubicBezTo>
                  <a:pt x="8597" y="8243"/>
                  <a:pt x="8653" y="8228"/>
                  <a:pt x="8698" y="8228"/>
                </a:cubicBezTo>
                <a:close/>
                <a:moveTo>
                  <a:pt x="9849" y="8505"/>
                </a:moveTo>
                <a:cubicBezTo>
                  <a:pt x="9919" y="8505"/>
                  <a:pt x="9960" y="8559"/>
                  <a:pt x="10053" y="8677"/>
                </a:cubicBezTo>
                <a:cubicBezTo>
                  <a:pt x="9891" y="8654"/>
                  <a:pt x="9766" y="8637"/>
                  <a:pt x="9575" y="8607"/>
                </a:cubicBezTo>
                <a:cubicBezTo>
                  <a:pt x="9714" y="8542"/>
                  <a:pt x="9791" y="8505"/>
                  <a:pt x="9849" y="8505"/>
                </a:cubicBezTo>
                <a:close/>
                <a:moveTo>
                  <a:pt x="14428" y="8516"/>
                </a:moveTo>
                <a:cubicBezTo>
                  <a:pt x="14508" y="8617"/>
                  <a:pt x="14590" y="8717"/>
                  <a:pt x="14671" y="8818"/>
                </a:cubicBezTo>
                <a:cubicBezTo>
                  <a:pt x="14631" y="8836"/>
                  <a:pt x="14591" y="8854"/>
                  <a:pt x="14552" y="8872"/>
                </a:cubicBezTo>
                <a:cubicBezTo>
                  <a:pt x="14501" y="8761"/>
                  <a:pt x="14449" y="8647"/>
                  <a:pt x="14397" y="8534"/>
                </a:cubicBezTo>
                <a:lnTo>
                  <a:pt x="14428" y="8516"/>
                </a:lnTo>
                <a:close/>
                <a:moveTo>
                  <a:pt x="13896" y="8664"/>
                </a:moveTo>
                <a:cubicBezTo>
                  <a:pt x="13915" y="8664"/>
                  <a:pt x="13979" y="8719"/>
                  <a:pt x="13981" y="8748"/>
                </a:cubicBezTo>
                <a:cubicBezTo>
                  <a:pt x="13984" y="8798"/>
                  <a:pt x="13950" y="8849"/>
                  <a:pt x="13912" y="8956"/>
                </a:cubicBezTo>
                <a:cubicBezTo>
                  <a:pt x="13835" y="8862"/>
                  <a:pt x="13769" y="8815"/>
                  <a:pt x="13774" y="8777"/>
                </a:cubicBezTo>
                <a:cubicBezTo>
                  <a:pt x="13779" y="8735"/>
                  <a:pt x="13845" y="8690"/>
                  <a:pt x="13892" y="8665"/>
                </a:cubicBezTo>
                <a:cubicBezTo>
                  <a:pt x="13893" y="8664"/>
                  <a:pt x="13894" y="8664"/>
                  <a:pt x="13896" y="8664"/>
                </a:cubicBezTo>
                <a:close/>
                <a:moveTo>
                  <a:pt x="9011" y="8746"/>
                </a:moveTo>
                <a:lnTo>
                  <a:pt x="9011" y="8746"/>
                </a:lnTo>
                <a:cubicBezTo>
                  <a:pt x="9229" y="8798"/>
                  <a:pt x="9447" y="8850"/>
                  <a:pt x="9663" y="8901"/>
                </a:cubicBezTo>
                <a:cubicBezTo>
                  <a:pt x="9648" y="8946"/>
                  <a:pt x="9632" y="8992"/>
                  <a:pt x="9618" y="9038"/>
                </a:cubicBezTo>
                <a:cubicBezTo>
                  <a:pt x="9413" y="8948"/>
                  <a:pt x="9146" y="9045"/>
                  <a:pt x="9011" y="8746"/>
                </a:cubicBezTo>
                <a:close/>
                <a:moveTo>
                  <a:pt x="7894" y="8507"/>
                </a:moveTo>
                <a:cubicBezTo>
                  <a:pt x="7896" y="8507"/>
                  <a:pt x="7897" y="8508"/>
                  <a:pt x="7897" y="8508"/>
                </a:cubicBezTo>
                <a:cubicBezTo>
                  <a:pt x="8163" y="8769"/>
                  <a:pt x="8480" y="8894"/>
                  <a:pt x="8848" y="8940"/>
                </a:cubicBezTo>
                <a:cubicBezTo>
                  <a:pt x="8953" y="8953"/>
                  <a:pt x="9040" y="9105"/>
                  <a:pt x="9135" y="9194"/>
                </a:cubicBezTo>
                <a:cubicBezTo>
                  <a:pt x="9110" y="9195"/>
                  <a:pt x="9085" y="9195"/>
                  <a:pt x="9061" y="9195"/>
                </a:cubicBezTo>
                <a:cubicBezTo>
                  <a:pt x="8472" y="9195"/>
                  <a:pt x="8137" y="8989"/>
                  <a:pt x="7834" y="8538"/>
                </a:cubicBezTo>
                <a:cubicBezTo>
                  <a:pt x="7853" y="8528"/>
                  <a:pt x="7883" y="8507"/>
                  <a:pt x="7894" y="8507"/>
                </a:cubicBezTo>
                <a:close/>
                <a:moveTo>
                  <a:pt x="16308" y="9054"/>
                </a:moveTo>
                <a:lnTo>
                  <a:pt x="16308" y="9054"/>
                </a:lnTo>
                <a:cubicBezTo>
                  <a:pt x="16198" y="9243"/>
                  <a:pt x="16138" y="9344"/>
                  <a:pt x="16066" y="9467"/>
                </a:cubicBezTo>
                <a:cubicBezTo>
                  <a:pt x="15975" y="9363"/>
                  <a:pt x="15908" y="9285"/>
                  <a:pt x="15809" y="9170"/>
                </a:cubicBezTo>
                <a:cubicBezTo>
                  <a:pt x="15964" y="9134"/>
                  <a:pt x="16082" y="9106"/>
                  <a:pt x="16308" y="9054"/>
                </a:cubicBezTo>
                <a:close/>
                <a:moveTo>
                  <a:pt x="16237" y="9914"/>
                </a:moveTo>
                <a:cubicBezTo>
                  <a:pt x="16374" y="9914"/>
                  <a:pt x="16389" y="9999"/>
                  <a:pt x="16295" y="10166"/>
                </a:cubicBezTo>
                <a:cubicBezTo>
                  <a:pt x="16250" y="10092"/>
                  <a:pt x="16206" y="10019"/>
                  <a:pt x="16147" y="9923"/>
                </a:cubicBezTo>
                <a:cubicBezTo>
                  <a:pt x="16181" y="9917"/>
                  <a:pt x="16211" y="9914"/>
                  <a:pt x="16237" y="9914"/>
                </a:cubicBezTo>
                <a:close/>
                <a:moveTo>
                  <a:pt x="17056" y="12246"/>
                </a:moveTo>
                <a:lnTo>
                  <a:pt x="17056" y="12246"/>
                </a:lnTo>
                <a:cubicBezTo>
                  <a:pt x="17363" y="12468"/>
                  <a:pt x="17363" y="12468"/>
                  <a:pt x="17097" y="12692"/>
                </a:cubicBezTo>
                <a:cubicBezTo>
                  <a:pt x="17085" y="12549"/>
                  <a:pt x="17075" y="12442"/>
                  <a:pt x="17056" y="12246"/>
                </a:cubicBezTo>
                <a:close/>
                <a:moveTo>
                  <a:pt x="16655" y="12693"/>
                </a:moveTo>
                <a:cubicBezTo>
                  <a:pt x="16670" y="12882"/>
                  <a:pt x="16683" y="13045"/>
                  <a:pt x="16698" y="13248"/>
                </a:cubicBezTo>
                <a:cubicBezTo>
                  <a:pt x="16444" y="13206"/>
                  <a:pt x="16311" y="13071"/>
                  <a:pt x="16182" y="12861"/>
                </a:cubicBezTo>
                <a:cubicBezTo>
                  <a:pt x="16349" y="12801"/>
                  <a:pt x="16478" y="12756"/>
                  <a:pt x="16655" y="12693"/>
                </a:cubicBezTo>
                <a:close/>
                <a:moveTo>
                  <a:pt x="16784" y="13426"/>
                </a:moveTo>
                <a:cubicBezTo>
                  <a:pt x="16892" y="13606"/>
                  <a:pt x="16962" y="13720"/>
                  <a:pt x="17033" y="13836"/>
                </a:cubicBezTo>
                <a:cubicBezTo>
                  <a:pt x="16797" y="13820"/>
                  <a:pt x="16670" y="13727"/>
                  <a:pt x="16784" y="13426"/>
                </a:cubicBezTo>
                <a:close/>
                <a:moveTo>
                  <a:pt x="17979" y="14392"/>
                </a:moveTo>
                <a:cubicBezTo>
                  <a:pt x="18065" y="14432"/>
                  <a:pt x="18153" y="14473"/>
                  <a:pt x="18239" y="14514"/>
                </a:cubicBezTo>
                <a:cubicBezTo>
                  <a:pt x="18221" y="14545"/>
                  <a:pt x="18201" y="14578"/>
                  <a:pt x="18182" y="14612"/>
                </a:cubicBezTo>
                <a:lnTo>
                  <a:pt x="17948" y="14452"/>
                </a:lnTo>
                <a:cubicBezTo>
                  <a:pt x="17959" y="14431"/>
                  <a:pt x="17969" y="14411"/>
                  <a:pt x="17979" y="14392"/>
                </a:cubicBezTo>
                <a:close/>
                <a:moveTo>
                  <a:pt x="3194" y="1"/>
                </a:moveTo>
                <a:cubicBezTo>
                  <a:pt x="3057" y="1"/>
                  <a:pt x="2917" y="10"/>
                  <a:pt x="2780" y="10"/>
                </a:cubicBezTo>
                <a:cubicBezTo>
                  <a:pt x="2760" y="10"/>
                  <a:pt x="2740" y="10"/>
                  <a:pt x="2720" y="9"/>
                </a:cubicBezTo>
                <a:cubicBezTo>
                  <a:pt x="2714" y="9"/>
                  <a:pt x="2708" y="9"/>
                  <a:pt x="2702" y="9"/>
                </a:cubicBezTo>
                <a:cubicBezTo>
                  <a:pt x="2491" y="9"/>
                  <a:pt x="2402" y="100"/>
                  <a:pt x="2411" y="328"/>
                </a:cubicBezTo>
                <a:cubicBezTo>
                  <a:pt x="2416" y="397"/>
                  <a:pt x="2444" y="465"/>
                  <a:pt x="2459" y="529"/>
                </a:cubicBezTo>
                <a:cubicBezTo>
                  <a:pt x="2408" y="556"/>
                  <a:pt x="2363" y="568"/>
                  <a:pt x="2324" y="568"/>
                </a:cubicBezTo>
                <a:cubicBezTo>
                  <a:pt x="2211" y="568"/>
                  <a:pt x="2140" y="475"/>
                  <a:pt x="2068" y="402"/>
                </a:cubicBezTo>
                <a:cubicBezTo>
                  <a:pt x="1967" y="303"/>
                  <a:pt x="1856" y="257"/>
                  <a:pt x="1746" y="257"/>
                </a:cubicBezTo>
                <a:cubicBezTo>
                  <a:pt x="1592" y="257"/>
                  <a:pt x="1440" y="347"/>
                  <a:pt x="1325" y="514"/>
                </a:cubicBezTo>
                <a:cubicBezTo>
                  <a:pt x="1195" y="701"/>
                  <a:pt x="1003" y="964"/>
                  <a:pt x="825" y="975"/>
                </a:cubicBezTo>
                <a:cubicBezTo>
                  <a:pt x="359" y="1006"/>
                  <a:pt x="275" y="1407"/>
                  <a:pt x="40" y="1650"/>
                </a:cubicBezTo>
                <a:cubicBezTo>
                  <a:pt x="0" y="1693"/>
                  <a:pt x="43" y="1771"/>
                  <a:pt x="120" y="1771"/>
                </a:cubicBezTo>
                <a:cubicBezTo>
                  <a:pt x="146" y="1771"/>
                  <a:pt x="175" y="1762"/>
                  <a:pt x="207" y="1741"/>
                </a:cubicBezTo>
                <a:lnTo>
                  <a:pt x="207" y="1741"/>
                </a:lnTo>
                <a:lnTo>
                  <a:pt x="204" y="1759"/>
                </a:lnTo>
                <a:lnTo>
                  <a:pt x="219" y="1759"/>
                </a:lnTo>
                <a:cubicBezTo>
                  <a:pt x="216" y="1755"/>
                  <a:pt x="213" y="1750"/>
                  <a:pt x="210" y="1746"/>
                </a:cubicBezTo>
                <a:cubicBezTo>
                  <a:pt x="301" y="1474"/>
                  <a:pt x="462" y="1411"/>
                  <a:pt x="654" y="1411"/>
                </a:cubicBezTo>
                <a:cubicBezTo>
                  <a:pt x="809" y="1411"/>
                  <a:pt x="985" y="1452"/>
                  <a:pt x="1159" y="1458"/>
                </a:cubicBezTo>
                <a:cubicBezTo>
                  <a:pt x="895" y="1804"/>
                  <a:pt x="648" y="2121"/>
                  <a:pt x="414" y="2447"/>
                </a:cubicBezTo>
                <a:cubicBezTo>
                  <a:pt x="374" y="2502"/>
                  <a:pt x="350" y="2615"/>
                  <a:pt x="380" y="2663"/>
                </a:cubicBezTo>
                <a:cubicBezTo>
                  <a:pt x="451" y="2778"/>
                  <a:pt x="531" y="2866"/>
                  <a:pt x="393" y="2990"/>
                </a:cubicBezTo>
                <a:cubicBezTo>
                  <a:pt x="372" y="3009"/>
                  <a:pt x="399" y="3113"/>
                  <a:pt x="434" y="3155"/>
                </a:cubicBezTo>
                <a:cubicBezTo>
                  <a:pt x="518" y="3257"/>
                  <a:pt x="727" y="3313"/>
                  <a:pt x="925" y="3313"/>
                </a:cubicBezTo>
                <a:cubicBezTo>
                  <a:pt x="1068" y="3313"/>
                  <a:pt x="1204" y="3284"/>
                  <a:pt x="1286" y="3224"/>
                </a:cubicBezTo>
                <a:cubicBezTo>
                  <a:pt x="1362" y="3167"/>
                  <a:pt x="1424" y="3072"/>
                  <a:pt x="1505" y="3048"/>
                </a:cubicBezTo>
                <a:cubicBezTo>
                  <a:pt x="1968" y="2915"/>
                  <a:pt x="2305" y="2609"/>
                  <a:pt x="2564" y="2298"/>
                </a:cubicBezTo>
                <a:cubicBezTo>
                  <a:pt x="2813" y="2485"/>
                  <a:pt x="3037" y="2652"/>
                  <a:pt x="3279" y="2833"/>
                </a:cubicBezTo>
                <a:cubicBezTo>
                  <a:pt x="3607" y="2767"/>
                  <a:pt x="4000" y="2816"/>
                  <a:pt x="4131" y="2316"/>
                </a:cubicBezTo>
                <a:cubicBezTo>
                  <a:pt x="4244" y="2502"/>
                  <a:pt x="4311" y="2640"/>
                  <a:pt x="4405" y="2757"/>
                </a:cubicBezTo>
                <a:cubicBezTo>
                  <a:pt x="4504" y="2880"/>
                  <a:pt x="4635" y="2976"/>
                  <a:pt x="4738" y="3095"/>
                </a:cubicBezTo>
                <a:cubicBezTo>
                  <a:pt x="4943" y="3332"/>
                  <a:pt x="5175" y="3556"/>
                  <a:pt x="5332" y="3823"/>
                </a:cubicBezTo>
                <a:cubicBezTo>
                  <a:pt x="5485" y="4083"/>
                  <a:pt x="5552" y="4392"/>
                  <a:pt x="5672" y="4672"/>
                </a:cubicBezTo>
                <a:cubicBezTo>
                  <a:pt x="5695" y="4725"/>
                  <a:pt x="5790" y="4766"/>
                  <a:pt x="5857" y="4773"/>
                </a:cubicBezTo>
                <a:cubicBezTo>
                  <a:pt x="5858" y="4773"/>
                  <a:pt x="5859" y="4773"/>
                  <a:pt x="5859" y="4773"/>
                </a:cubicBezTo>
                <a:cubicBezTo>
                  <a:pt x="5891" y="4773"/>
                  <a:pt x="5955" y="4693"/>
                  <a:pt x="5962" y="4643"/>
                </a:cubicBezTo>
                <a:cubicBezTo>
                  <a:pt x="5974" y="4556"/>
                  <a:pt x="5953" y="4464"/>
                  <a:pt x="5944" y="4349"/>
                </a:cubicBezTo>
                <a:lnTo>
                  <a:pt x="5944" y="4349"/>
                </a:lnTo>
                <a:cubicBezTo>
                  <a:pt x="6046" y="4404"/>
                  <a:pt x="6141" y="4468"/>
                  <a:pt x="6218" y="4468"/>
                </a:cubicBezTo>
                <a:cubicBezTo>
                  <a:pt x="6282" y="4468"/>
                  <a:pt x="6334" y="4423"/>
                  <a:pt x="6366" y="4291"/>
                </a:cubicBezTo>
                <a:cubicBezTo>
                  <a:pt x="6313" y="4158"/>
                  <a:pt x="6013" y="4210"/>
                  <a:pt x="6137" y="3971"/>
                </a:cubicBezTo>
                <a:cubicBezTo>
                  <a:pt x="6257" y="3742"/>
                  <a:pt x="5866" y="3843"/>
                  <a:pt x="5974" y="3573"/>
                </a:cubicBezTo>
                <a:cubicBezTo>
                  <a:pt x="6011" y="3547"/>
                  <a:pt x="6109" y="3481"/>
                  <a:pt x="6205" y="3415"/>
                </a:cubicBezTo>
                <a:cubicBezTo>
                  <a:pt x="6204" y="3413"/>
                  <a:pt x="6203" y="3413"/>
                  <a:pt x="6202" y="3413"/>
                </a:cubicBezTo>
                <a:lnTo>
                  <a:pt x="6226" y="3402"/>
                </a:lnTo>
                <a:lnTo>
                  <a:pt x="6226" y="3402"/>
                </a:lnTo>
                <a:cubicBezTo>
                  <a:pt x="6220" y="3405"/>
                  <a:pt x="6214" y="3409"/>
                  <a:pt x="6208" y="3412"/>
                </a:cubicBezTo>
                <a:cubicBezTo>
                  <a:pt x="6208" y="3413"/>
                  <a:pt x="6207" y="3413"/>
                  <a:pt x="6205" y="3415"/>
                </a:cubicBezTo>
                <a:cubicBezTo>
                  <a:pt x="6449" y="3481"/>
                  <a:pt x="6760" y="3437"/>
                  <a:pt x="6844" y="3806"/>
                </a:cubicBezTo>
                <a:cubicBezTo>
                  <a:pt x="6751" y="3820"/>
                  <a:pt x="6661" y="3834"/>
                  <a:pt x="6544" y="3853"/>
                </a:cubicBezTo>
                <a:cubicBezTo>
                  <a:pt x="6577" y="4042"/>
                  <a:pt x="6561" y="4355"/>
                  <a:pt x="6647" y="4387"/>
                </a:cubicBezTo>
                <a:cubicBezTo>
                  <a:pt x="6941" y="4492"/>
                  <a:pt x="6772" y="4740"/>
                  <a:pt x="6845" y="4888"/>
                </a:cubicBezTo>
                <a:cubicBezTo>
                  <a:pt x="6979" y="4890"/>
                  <a:pt x="7088" y="4891"/>
                  <a:pt x="7222" y="4892"/>
                </a:cubicBezTo>
                <a:cubicBezTo>
                  <a:pt x="7113" y="5145"/>
                  <a:pt x="6949" y="5115"/>
                  <a:pt x="6770" y="5122"/>
                </a:cubicBezTo>
                <a:cubicBezTo>
                  <a:pt x="6667" y="5126"/>
                  <a:pt x="6543" y="5258"/>
                  <a:pt x="6478" y="5362"/>
                </a:cubicBezTo>
                <a:cubicBezTo>
                  <a:pt x="6383" y="5516"/>
                  <a:pt x="6465" y="5625"/>
                  <a:pt x="6626" y="5676"/>
                </a:cubicBezTo>
                <a:cubicBezTo>
                  <a:pt x="6631" y="5672"/>
                  <a:pt x="6636" y="5669"/>
                  <a:pt x="6642" y="5666"/>
                </a:cubicBezTo>
                <a:cubicBezTo>
                  <a:pt x="6645" y="5672"/>
                  <a:pt x="6646" y="5678"/>
                  <a:pt x="6649" y="5683"/>
                </a:cubicBezTo>
                <a:lnTo>
                  <a:pt x="6649" y="5683"/>
                </a:lnTo>
                <a:cubicBezTo>
                  <a:pt x="6646" y="5682"/>
                  <a:pt x="6643" y="5681"/>
                  <a:pt x="6640" y="5680"/>
                </a:cubicBezTo>
                <a:cubicBezTo>
                  <a:pt x="6635" y="5679"/>
                  <a:pt x="6633" y="5677"/>
                  <a:pt x="6629" y="5676"/>
                </a:cubicBezTo>
                <a:cubicBezTo>
                  <a:pt x="6566" y="5724"/>
                  <a:pt x="6508" y="5743"/>
                  <a:pt x="6454" y="5743"/>
                </a:cubicBezTo>
                <a:cubicBezTo>
                  <a:pt x="6336" y="5743"/>
                  <a:pt x="6238" y="5649"/>
                  <a:pt x="6154" y="5552"/>
                </a:cubicBezTo>
                <a:cubicBezTo>
                  <a:pt x="6118" y="5512"/>
                  <a:pt x="6185" y="5379"/>
                  <a:pt x="6208" y="5275"/>
                </a:cubicBezTo>
                <a:cubicBezTo>
                  <a:pt x="6123" y="5167"/>
                  <a:pt x="6013" y="5027"/>
                  <a:pt x="5899" y="4880"/>
                </a:cubicBezTo>
                <a:cubicBezTo>
                  <a:pt x="5647" y="5054"/>
                  <a:pt x="5687" y="5268"/>
                  <a:pt x="5759" y="5491"/>
                </a:cubicBezTo>
                <a:cubicBezTo>
                  <a:pt x="5911" y="5961"/>
                  <a:pt x="6121" y="6423"/>
                  <a:pt x="6199" y="6907"/>
                </a:cubicBezTo>
                <a:cubicBezTo>
                  <a:pt x="6319" y="7648"/>
                  <a:pt x="6792" y="8219"/>
                  <a:pt x="7061" y="8884"/>
                </a:cubicBezTo>
                <a:cubicBezTo>
                  <a:pt x="7111" y="9011"/>
                  <a:pt x="7279" y="9115"/>
                  <a:pt x="7417" y="9174"/>
                </a:cubicBezTo>
                <a:cubicBezTo>
                  <a:pt x="7583" y="9247"/>
                  <a:pt x="7803" y="9269"/>
                  <a:pt x="7938" y="9339"/>
                </a:cubicBezTo>
                <a:cubicBezTo>
                  <a:pt x="8270" y="9511"/>
                  <a:pt x="8723" y="9418"/>
                  <a:pt x="8958" y="9795"/>
                </a:cubicBezTo>
                <a:cubicBezTo>
                  <a:pt x="8963" y="9806"/>
                  <a:pt x="8981" y="9809"/>
                  <a:pt x="9004" y="9809"/>
                </a:cubicBezTo>
                <a:cubicBezTo>
                  <a:pt x="9033" y="9809"/>
                  <a:pt x="9070" y="9804"/>
                  <a:pt x="9098" y="9802"/>
                </a:cubicBezTo>
                <a:cubicBezTo>
                  <a:pt x="9130" y="9801"/>
                  <a:pt x="9162" y="9800"/>
                  <a:pt x="9194" y="9800"/>
                </a:cubicBezTo>
                <a:cubicBezTo>
                  <a:pt x="9484" y="9800"/>
                  <a:pt x="9748" y="9881"/>
                  <a:pt x="10004" y="10042"/>
                </a:cubicBezTo>
                <a:cubicBezTo>
                  <a:pt x="10045" y="10067"/>
                  <a:pt x="10097" y="10075"/>
                  <a:pt x="10155" y="10075"/>
                </a:cubicBezTo>
                <a:cubicBezTo>
                  <a:pt x="10239" y="10075"/>
                  <a:pt x="10334" y="10058"/>
                  <a:pt x="10418" y="10054"/>
                </a:cubicBezTo>
                <a:cubicBezTo>
                  <a:pt x="10509" y="10049"/>
                  <a:pt x="10600" y="10003"/>
                  <a:pt x="10690" y="10003"/>
                </a:cubicBezTo>
                <a:cubicBezTo>
                  <a:pt x="10693" y="10003"/>
                  <a:pt x="10696" y="10003"/>
                  <a:pt x="10699" y="10004"/>
                </a:cubicBezTo>
                <a:cubicBezTo>
                  <a:pt x="11393" y="10034"/>
                  <a:pt x="12086" y="10069"/>
                  <a:pt x="12779" y="10110"/>
                </a:cubicBezTo>
                <a:cubicBezTo>
                  <a:pt x="12996" y="10122"/>
                  <a:pt x="13220" y="10128"/>
                  <a:pt x="13429" y="10184"/>
                </a:cubicBezTo>
                <a:cubicBezTo>
                  <a:pt x="13753" y="10272"/>
                  <a:pt x="14074" y="10382"/>
                  <a:pt x="14380" y="10517"/>
                </a:cubicBezTo>
                <a:cubicBezTo>
                  <a:pt x="14486" y="10564"/>
                  <a:pt x="14588" y="10591"/>
                  <a:pt x="14692" y="10591"/>
                </a:cubicBezTo>
                <a:cubicBezTo>
                  <a:pt x="14814" y="10591"/>
                  <a:pt x="14940" y="10554"/>
                  <a:pt x="15079" y="10467"/>
                </a:cubicBezTo>
                <a:lnTo>
                  <a:pt x="15079" y="10467"/>
                </a:lnTo>
                <a:cubicBezTo>
                  <a:pt x="14907" y="10919"/>
                  <a:pt x="15376" y="10866"/>
                  <a:pt x="15424" y="11101"/>
                </a:cubicBezTo>
                <a:cubicBezTo>
                  <a:pt x="15436" y="11498"/>
                  <a:pt x="15470" y="11894"/>
                  <a:pt x="15509" y="12290"/>
                </a:cubicBezTo>
                <a:cubicBezTo>
                  <a:pt x="15513" y="12329"/>
                  <a:pt x="15555" y="12395"/>
                  <a:pt x="15587" y="12399"/>
                </a:cubicBezTo>
                <a:cubicBezTo>
                  <a:pt x="15972" y="12444"/>
                  <a:pt x="15698" y="12762"/>
                  <a:pt x="15805" y="12923"/>
                </a:cubicBezTo>
                <a:cubicBezTo>
                  <a:pt x="15918" y="13090"/>
                  <a:pt x="16182" y="13114"/>
                  <a:pt x="16186" y="13387"/>
                </a:cubicBezTo>
                <a:cubicBezTo>
                  <a:pt x="16191" y="13616"/>
                  <a:pt x="16257" y="13845"/>
                  <a:pt x="16289" y="14043"/>
                </a:cubicBezTo>
                <a:cubicBezTo>
                  <a:pt x="16318" y="14083"/>
                  <a:pt x="16349" y="14094"/>
                  <a:pt x="16382" y="14094"/>
                </a:cubicBezTo>
                <a:cubicBezTo>
                  <a:pt x="16419" y="14094"/>
                  <a:pt x="16457" y="14081"/>
                  <a:pt x="16498" y="14081"/>
                </a:cubicBezTo>
                <a:cubicBezTo>
                  <a:pt x="16545" y="14081"/>
                  <a:pt x="16595" y="14098"/>
                  <a:pt x="16647" y="14170"/>
                </a:cubicBezTo>
                <a:cubicBezTo>
                  <a:pt x="16854" y="14456"/>
                  <a:pt x="17084" y="14763"/>
                  <a:pt x="17340" y="14992"/>
                </a:cubicBezTo>
                <a:cubicBezTo>
                  <a:pt x="17919" y="15510"/>
                  <a:pt x="18582" y="15939"/>
                  <a:pt x="19392" y="16036"/>
                </a:cubicBezTo>
                <a:cubicBezTo>
                  <a:pt x="19614" y="16062"/>
                  <a:pt x="19851" y="16023"/>
                  <a:pt x="20061" y="16083"/>
                </a:cubicBezTo>
                <a:cubicBezTo>
                  <a:pt x="20489" y="16208"/>
                  <a:pt x="20916" y="16202"/>
                  <a:pt x="21403" y="16219"/>
                </a:cubicBezTo>
                <a:cubicBezTo>
                  <a:pt x="21327" y="16096"/>
                  <a:pt x="21284" y="16023"/>
                  <a:pt x="21232" y="15937"/>
                </a:cubicBezTo>
                <a:cubicBezTo>
                  <a:pt x="21312" y="15880"/>
                  <a:pt x="21380" y="15858"/>
                  <a:pt x="21439" y="15858"/>
                </a:cubicBezTo>
                <a:cubicBezTo>
                  <a:pt x="21627" y="15858"/>
                  <a:pt x="21730" y="16081"/>
                  <a:pt x="21877" y="16145"/>
                </a:cubicBezTo>
                <a:cubicBezTo>
                  <a:pt x="21994" y="16035"/>
                  <a:pt x="22108" y="15930"/>
                  <a:pt x="22239" y="15807"/>
                </a:cubicBezTo>
                <a:cubicBezTo>
                  <a:pt x="22250" y="15736"/>
                  <a:pt x="22224" y="15552"/>
                  <a:pt x="22288" y="15513"/>
                </a:cubicBezTo>
                <a:cubicBezTo>
                  <a:pt x="22575" y="15336"/>
                  <a:pt x="22618" y="15075"/>
                  <a:pt x="22597" y="14777"/>
                </a:cubicBezTo>
                <a:lnTo>
                  <a:pt x="22597" y="14777"/>
                </a:lnTo>
                <a:cubicBezTo>
                  <a:pt x="22650" y="14790"/>
                  <a:pt x="22700" y="14800"/>
                  <a:pt x="22742" y="14800"/>
                </a:cubicBezTo>
                <a:cubicBezTo>
                  <a:pt x="22828" y="14800"/>
                  <a:pt x="22884" y="14757"/>
                  <a:pt x="22873" y="14602"/>
                </a:cubicBezTo>
                <a:cubicBezTo>
                  <a:pt x="22854" y="14594"/>
                  <a:pt x="22832" y="14591"/>
                  <a:pt x="22809" y="14591"/>
                </a:cubicBezTo>
                <a:cubicBezTo>
                  <a:pt x="22753" y="14591"/>
                  <a:pt x="22689" y="14607"/>
                  <a:pt x="22630" y="14607"/>
                </a:cubicBezTo>
                <a:cubicBezTo>
                  <a:pt x="22552" y="14607"/>
                  <a:pt x="22484" y="14578"/>
                  <a:pt x="22462" y="14439"/>
                </a:cubicBezTo>
                <a:cubicBezTo>
                  <a:pt x="22460" y="14423"/>
                  <a:pt x="22385" y="14400"/>
                  <a:pt x="22330" y="14400"/>
                </a:cubicBezTo>
                <a:cubicBezTo>
                  <a:pt x="22315" y="14400"/>
                  <a:pt x="22301" y="14402"/>
                  <a:pt x="22290" y="14406"/>
                </a:cubicBezTo>
                <a:cubicBezTo>
                  <a:pt x="22238" y="14427"/>
                  <a:pt x="22188" y="14436"/>
                  <a:pt x="22140" y="14436"/>
                </a:cubicBezTo>
                <a:cubicBezTo>
                  <a:pt x="21947" y="14436"/>
                  <a:pt x="21794" y="14288"/>
                  <a:pt x="21659" y="14203"/>
                </a:cubicBezTo>
                <a:cubicBezTo>
                  <a:pt x="21315" y="13987"/>
                  <a:pt x="20941" y="13863"/>
                  <a:pt x="20567" y="13824"/>
                </a:cubicBezTo>
                <a:cubicBezTo>
                  <a:pt x="20146" y="13780"/>
                  <a:pt x="19750" y="13717"/>
                  <a:pt x="19388" y="13497"/>
                </a:cubicBezTo>
                <a:cubicBezTo>
                  <a:pt x="19385" y="13496"/>
                  <a:pt x="19382" y="13495"/>
                  <a:pt x="19378" y="13495"/>
                </a:cubicBezTo>
                <a:cubicBezTo>
                  <a:pt x="19358" y="13495"/>
                  <a:pt x="19322" y="13518"/>
                  <a:pt x="19273" y="13535"/>
                </a:cubicBezTo>
                <a:cubicBezTo>
                  <a:pt x="19237" y="14064"/>
                  <a:pt x="19904" y="13904"/>
                  <a:pt x="20045" y="14314"/>
                </a:cubicBezTo>
                <a:cubicBezTo>
                  <a:pt x="19509" y="14208"/>
                  <a:pt x="19082" y="13932"/>
                  <a:pt x="18629" y="13729"/>
                </a:cubicBezTo>
                <a:cubicBezTo>
                  <a:pt x="18606" y="13718"/>
                  <a:pt x="18622" y="13621"/>
                  <a:pt x="18619" y="13534"/>
                </a:cubicBezTo>
                <a:lnTo>
                  <a:pt x="18619" y="13534"/>
                </a:lnTo>
                <a:cubicBezTo>
                  <a:pt x="18760" y="13576"/>
                  <a:pt x="18863" y="13608"/>
                  <a:pt x="18966" y="13639"/>
                </a:cubicBezTo>
                <a:cubicBezTo>
                  <a:pt x="19025" y="13545"/>
                  <a:pt x="19077" y="13465"/>
                  <a:pt x="19158" y="13340"/>
                </a:cubicBezTo>
                <a:cubicBezTo>
                  <a:pt x="18917" y="13291"/>
                  <a:pt x="18698" y="13194"/>
                  <a:pt x="18514" y="13194"/>
                </a:cubicBezTo>
                <a:cubicBezTo>
                  <a:pt x="18473" y="13194"/>
                  <a:pt x="18435" y="13199"/>
                  <a:pt x="18398" y="13210"/>
                </a:cubicBezTo>
                <a:cubicBezTo>
                  <a:pt x="18341" y="13226"/>
                  <a:pt x="18296" y="13233"/>
                  <a:pt x="18259" y="13233"/>
                </a:cubicBezTo>
                <a:cubicBezTo>
                  <a:pt x="18141" y="13233"/>
                  <a:pt x="18108" y="13156"/>
                  <a:pt x="18059" y="13036"/>
                </a:cubicBezTo>
                <a:cubicBezTo>
                  <a:pt x="17988" y="12862"/>
                  <a:pt x="17951" y="12659"/>
                  <a:pt x="17835" y="12523"/>
                </a:cubicBezTo>
                <a:cubicBezTo>
                  <a:pt x="17633" y="12284"/>
                  <a:pt x="17573" y="12020"/>
                  <a:pt x="17561" y="11727"/>
                </a:cubicBezTo>
                <a:cubicBezTo>
                  <a:pt x="17557" y="11617"/>
                  <a:pt x="17593" y="11471"/>
                  <a:pt x="17536" y="11402"/>
                </a:cubicBezTo>
                <a:cubicBezTo>
                  <a:pt x="17335" y="11158"/>
                  <a:pt x="17373" y="10868"/>
                  <a:pt x="17319" y="10594"/>
                </a:cubicBezTo>
                <a:cubicBezTo>
                  <a:pt x="17286" y="10423"/>
                  <a:pt x="17232" y="10199"/>
                  <a:pt x="17108" y="10118"/>
                </a:cubicBezTo>
                <a:cubicBezTo>
                  <a:pt x="16947" y="10013"/>
                  <a:pt x="16711" y="10027"/>
                  <a:pt x="16489" y="9986"/>
                </a:cubicBezTo>
                <a:cubicBezTo>
                  <a:pt x="16468" y="9876"/>
                  <a:pt x="16442" y="9737"/>
                  <a:pt x="16416" y="9594"/>
                </a:cubicBezTo>
                <a:lnTo>
                  <a:pt x="16416" y="9594"/>
                </a:lnTo>
                <a:cubicBezTo>
                  <a:pt x="16635" y="9778"/>
                  <a:pt x="16717" y="9847"/>
                  <a:pt x="16799" y="9847"/>
                </a:cubicBezTo>
                <a:cubicBezTo>
                  <a:pt x="16848" y="9847"/>
                  <a:pt x="16898" y="9823"/>
                  <a:pt x="16977" y="9783"/>
                </a:cubicBezTo>
                <a:cubicBezTo>
                  <a:pt x="16437" y="8998"/>
                  <a:pt x="16248" y="8768"/>
                  <a:pt x="15953" y="8768"/>
                </a:cubicBezTo>
                <a:cubicBezTo>
                  <a:pt x="15864" y="8768"/>
                  <a:pt x="15764" y="8790"/>
                  <a:pt x="15642" y="8823"/>
                </a:cubicBezTo>
                <a:cubicBezTo>
                  <a:pt x="15675" y="8914"/>
                  <a:pt x="15708" y="9003"/>
                  <a:pt x="15751" y="9118"/>
                </a:cubicBezTo>
                <a:cubicBezTo>
                  <a:pt x="15729" y="9120"/>
                  <a:pt x="15708" y="9122"/>
                  <a:pt x="15688" y="9122"/>
                </a:cubicBezTo>
                <a:cubicBezTo>
                  <a:pt x="15413" y="9122"/>
                  <a:pt x="15356" y="8898"/>
                  <a:pt x="15217" y="8771"/>
                </a:cubicBezTo>
                <a:cubicBezTo>
                  <a:pt x="15315" y="8663"/>
                  <a:pt x="15384" y="8583"/>
                  <a:pt x="15522" y="8428"/>
                </a:cubicBezTo>
                <a:lnTo>
                  <a:pt x="15522" y="8428"/>
                </a:lnTo>
                <a:cubicBezTo>
                  <a:pt x="15444" y="8440"/>
                  <a:pt x="15369" y="8446"/>
                  <a:pt x="15298" y="8446"/>
                </a:cubicBezTo>
                <a:cubicBezTo>
                  <a:pt x="15000" y="8446"/>
                  <a:pt x="14765" y="8349"/>
                  <a:pt x="14564" y="8236"/>
                </a:cubicBezTo>
                <a:cubicBezTo>
                  <a:pt x="14387" y="8138"/>
                  <a:pt x="14229" y="8080"/>
                  <a:pt x="14068" y="8080"/>
                </a:cubicBezTo>
                <a:cubicBezTo>
                  <a:pt x="13950" y="8080"/>
                  <a:pt x="13830" y="8112"/>
                  <a:pt x="13700" y="8180"/>
                </a:cubicBezTo>
                <a:cubicBezTo>
                  <a:pt x="13693" y="8184"/>
                  <a:pt x="13686" y="8185"/>
                  <a:pt x="13677" y="8185"/>
                </a:cubicBezTo>
                <a:cubicBezTo>
                  <a:pt x="13626" y="8185"/>
                  <a:pt x="13541" y="8126"/>
                  <a:pt x="13481" y="8091"/>
                </a:cubicBezTo>
                <a:cubicBezTo>
                  <a:pt x="13438" y="8065"/>
                  <a:pt x="13407" y="7984"/>
                  <a:pt x="13370" y="7984"/>
                </a:cubicBezTo>
                <a:cubicBezTo>
                  <a:pt x="13328" y="7984"/>
                  <a:pt x="13286" y="7984"/>
                  <a:pt x="13244" y="7984"/>
                </a:cubicBezTo>
                <a:cubicBezTo>
                  <a:pt x="13001" y="7984"/>
                  <a:pt x="12756" y="7991"/>
                  <a:pt x="12513" y="7998"/>
                </a:cubicBezTo>
                <a:cubicBezTo>
                  <a:pt x="12335" y="8005"/>
                  <a:pt x="12156" y="8029"/>
                  <a:pt x="11979" y="8029"/>
                </a:cubicBezTo>
                <a:cubicBezTo>
                  <a:pt x="11935" y="8029"/>
                  <a:pt x="11892" y="8027"/>
                  <a:pt x="11849" y="8024"/>
                </a:cubicBezTo>
                <a:cubicBezTo>
                  <a:pt x="11566" y="8002"/>
                  <a:pt x="11288" y="7927"/>
                  <a:pt x="11003" y="7899"/>
                </a:cubicBezTo>
                <a:cubicBezTo>
                  <a:pt x="10879" y="7887"/>
                  <a:pt x="10755" y="7883"/>
                  <a:pt x="10629" y="7883"/>
                </a:cubicBezTo>
                <a:cubicBezTo>
                  <a:pt x="10523" y="7883"/>
                  <a:pt x="10416" y="7886"/>
                  <a:pt x="10309" y="7888"/>
                </a:cubicBezTo>
                <a:cubicBezTo>
                  <a:pt x="10125" y="7893"/>
                  <a:pt x="10097" y="8073"/>
                  <a:pt x="10019" y="8219"/>
                </a:cubicBezTo>
                <a:cubicBezTo>
                  <a:pt x="9762" y="7745"/>
                  <a:pt x="9261" y="7689"/>
                  <a:pt x="8886" y="7446"/>
                </a:cubicBezTo>
                <a:cubicBezTo>
                  <a:pt x="8737" y="7350"/>
                  <a:pt x="8554" y="7289"/>
                  <a:pt x="8437" y="7164"/>
                </a:cubicBezTo>
                <a:cubicBezTo>
                  <a:pt x="8135" y="6840"/>
                  <a:pt x="8039" y="6364"/>
                  <a:pt x="7666" y="6084"/>
                </a:cubicBezTo>
                <a:cubicBezTo>
                  <a:pt x="7625" y="6053"/>
                  <a:pt x="7595" y="5958"/>
                  <a:pt x="7611" y="5908"/>
                </a:cubicBezTo>
                <a:cubicBezTo>
                  <a:pt x="7694" y="5632"/>
                  <a:pt x="7476" y="5506"/>
                  <a:pt x="7330" y="5320"/>
                </a:cubicBezTo>
                <a:cubicBezTo>
                  <a:pt x="7434" y="5065"/>
                  <a:pt x="7449" y="4808"/>
                  <a:pt x="7282" y="4551"/>
                </a:cubicBezTo>
                <a:cubicBezTo>
                  <a:pt x="7235" y="4475"/>
                  <a:pt x="7276" y="4345"/>
                  <a:pt x="7270" y="4240"/>
                </a:cubicBezTo>
                <a:cubicBezTo>
                  <a:pt x="7246" y="3829"/>
                  <a:pt x="7320" y="3401"/>
                  <a:pt x="7053" y="3035"/>
                </a:cubicBezTo>
                <a:cubicBezTo>
                  <a:pt x="6929" y="2864"/>
                  <a:pt x="7169" y="2537"/>
                  <a:pt x="6808" y="2468"/>
                </a:cubicBezTo>
                <a:cubicBezTo>
                  <a:pt x="6804" y="2467"/>
                  <a:pt x="6799" y="2400"/>
                  <a:pt x="6815" y="2380"/>
                </a:cubicBezTo>
                <a:cubicBezTo>
                  <a:pt x="7011" y="2144"/>
                  <a:pt x="6715" y="2074"/>
                  <a:pt x="6703" y="1922"/>
                </a:cubicBezTo>
                <a:cubicBezTo>
                  <a:pt x="6625" y="1981"/>
                  <a:pt x="6573" y="2019"/>
                  <a:pt x="6521" y="2058"/>
                </a:cubicBezTo>
                <a:cubicBezTo>
                  <a:pt x="6443" y="1911"/>
                  <a:pt x="6309" y="1767"/>
                  <a:pt x="6300" y="1615"/>
                </a:cubicBezTo>
                <a:cubicBezTo>
                  <a:pt x="6275" y="1260"/>
                  <a:pt x="6175" y="1118"/>
                  <a:pt x="5771" y="1042"/>
                </a:cubicBezTo>
                <a:lnTo>
                  <a:pt x="5771" y="1042"/>
                </a:lnTo>
                <a:cubicBezTo>
                  <a:pt x="5805" y="1165"/>
                  <a:pt x="5837" y="1285"/>
                  <a:pt x="5879" y="1438"/>
                </a:cubicBezTo>
                <a:cubicBezTo>
                  <a:pt x="5683" y="1348"/>
                  <a:pt x="5545" y="1285"/>
                  <a:pt x="5394" y="1215"/>
                </a:cubicBezTo>
                <a:cubicBezTo>
                  <a:pt x="5393" y="1119"/>
                  <a:pt x="5352" y="999"/>
                  <a:pt x="5394" y="934"/>
                </a:cubicBezTo>
                <a:cubicBezTo>
                  <a:pt x="5565" y="670"/>
                  <a:pt x="5353" y="543"/>
                  <a:pt x="5198" y="493"/>
                </a:cubicBezTo>
                <a:cubicBezTo>
                  <a:pt x="4651" y="313"/>
                  <a:pt x="4093" y="155"/>
                  <a:pt x="3530" y="31"/>
                </a:cubicBezTo>
                <a:cubicBezTo>
                  <a:pt x="3421" y="7"/>
                  <a:pt x="3308" y="1"/>
                  <a:pt x="31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3" name="Google Shape;1963;p57"/>
          <p:cNvGrpSpPr/>
          <p:nvPr/>
        </p:nvGrpSpPr>
        <p:grpSpPr>
          <a:xfrm rot="-1495931">
            <a:off x="8316355" y="-670324"/>
            <a:ext cx="1025244" cy="2420644"/>
            <a:chOff x="6073127" y="4367634"/>
            <a:chExt cx="700919" cy="1654899"/>
          </a:xfrm>
        </p:grpSpPr>
        <p:sp>
          <p:nvSpPr>
            <p:cNvPr id="1964" name="Google Shape;1964;p57"/>
            <p:cNvSpPr/>
            <p:nvPr/>
          </p:nvSpPr>
          <p:spPr>
            <a:xfrm>
              <a:off x="6097031" y="5065939"/>
              <a:ext cx="314810" cy="255199"/>
            </a:xfrm>
            <a:custGeom>
              <a:avLst/>
              <a:gdLst/>
              <a:ahLst/>
              <a:cxnLst/>
              <a:rect l="l" t="t" r="r" b="b"/>
              <a:pathLst>
                <a:path w="7441" h="6032" extrusionOk="0">
                  <a:moveTo>
                    <a:pt x="3236" y="2396"/>
                  </a:moveTo>
                  <a:cubicBezTo>
                    <a:pt x="3215" y="2493"/>
                    <a:pt x="3173" y="2564"/>
                    <a:pt x="3052" y="2557"/>
                  </a:cubicBezTo>
                  <a:cubicBezTo>
                    <a:pt x="3054" y="2531"/>
                    <a:pt x="3059" y="2510"/>
                    <a:pt x="3059" y="2489"/>
                  </a:cubicBezTo>
                  <a:cubicBezTo>
                    <a:pt x="3059" y="2465"/>
                    <a:pt x="3057" y="2440"/>
                    <a:pt x="3055" y="2417"/>
                  </a:cubicBezTo>
                  <a:cubicBezTo>
                    <a:pt x="3043" y="2406"/>
                    <a:pt x="3028" y="2395"/>
                    <a:pt x="3014" y="2384"/>
                  </a:cubicBezTo>
                  <a:cubicBezTo>
                    <a:pt x="2917" y="2561"/>
                    <a:pt x="2734" y="2614"/>
                    <a:pt x="2578" y="2709"/>
                  </a:cubicBezTo>
                  <a:cubicBezTo>
                    <a:pt x="2605" y="2760"/>
                    <a:pt x="2626" y="2799"/>
                    <a:pt x="2643" y="2833"/>
                  </a:cubicBezTo>
                  <a:cubicBezTo>
                    <a:pt x="2554" y="2823"/>
                    <a:pt x="2479" y="2813"/>
                    <a:pt x="2399" y="2804"/>
                  </a:cubicBezTo>
                  <a:cubicBezTo>
                    <a:pt x="2380" y="2983"/>
                    <a:pt x="2277" y="3126"/>
                    <a:pt x="2390" y="3288"/>
                  </a:cubicBezTo>
                  <a:cubicBezTo>
                    <a:pt x="2339" y="3282"/>
                    <a:pt x="2310" y="3287"/>
                    <a:pt x="2296" y="3276"/>
                  </a:cubicBezTo>
                  <a:cubicBezTo>
                    <a:pt x="2156" y="3157"/>
                    <a:pt x="2156" y="3156"/>
                    <a:pt x="2030" y="3255"/>
                  </a:cubicBezTo>
                  <a:cubicBezTo>
                    <a:pt x="1982" y="3292"/>
                    <a:pt x="1938" y="3312"/>
                    <a:pt x="1926" y="3403"/>
                  </a:cubicBezTo>
                  <a:cubicBezTo>
                    <a:pt x="1908" y="3544"/>
                    <a:pt x="1754" y="3537"/>
                    <a:pt x="1653" y="3536"/>
                  </a:cubicBezTo>
                  <a:cubicBezTo>
                    <a:pt x="1609" y="3590"/>
                    <a:pt x="1581" y="3656"/>
                    <a:pt x="1539" y="3670"/>
                  </a:cubicBezTo>
                  <a:cubicBezTo>
                    <a:pt x="1357" y="3730"/>
                    <a:pt x="1170" y="3774"/>
                    <a:pt x="1030" y="3812"/>
                  </a:cubicBezTo>
                  <a:cubicBezTo>
                    <a:pt x="1003" y="3898"/>
                    <a:pt x="983" y="3946"/>
                    <a:pt x="975" y="3996"/>
                  </a:cubicBezTo>
                  <a:cubicBezTo>
                    <a:pt x="969" y="4021"/>
                    <a:pt x="985" y="4049"/>
                    <a:pt x="995" y="4088"/>
                  </a:cubicBezTo>
                  <a:cubicBezTo>
                    <a:pt x="1034" y="4046"/>
                    <a:pt x="1059" y="4018"/>
                    <a:pt x="1089" y="3984"/>
                  </a:cubicBezTo>
                  <a:cubicBezTo>
                    <a:pt x="1157" y="4048"/>
                    <a:pt x="1183" y="4150"/>
                    <a:pt x="1118" y="4159"/>
                  </a:cubicBezTo>
                  <a:cubicBezTo>
                    <a:pt x="1006" y="4178"/>
                    <a:pt x="986" y="4281"/>
                    <a:pt x="912" y="4319"/>
                  </a:cubicBezTo>
                  <a:cubicBezTo>
                    <a:pt x="861" y="4345"/>
                    <a:pt x="750" y="4349"/>
                    <a:pt x="731" y="4322"/>
                  </a:cubicBezTo>
                  <a:cubicBezTo>
                    <a:pt x="672" y="4230"/>
                    <a:pt x="597" y="4277"/>
                    <a:pt x="549" y="4294"/>
                  </a:cubicBezTo>
                  <a:cubicBezTo>
                    <a:pt x="434" y="4335"/>
                    <a:pt x="329" y="4401"/>
                    <a:pt x="219" y="4458"/>
                  </a:cubicBezTo>
                  <a:cubicBezTo>
                    <a:pt x="215" y="4459"/>
                    <a:pt x="223" y="4484"/>
                    <a:pt x="228" y="4507"/>
                  </a:cubicBezTo>
                  <a:cubicBezTo>
                    <a:pt x="271" y="4505"/>
                    <a:pt x="317" y="4501"/>
                    <a:pt x="362" y="4498"/>
                  </a:cubicBezTo>
                  <a:cubicBezTo>
                    <a:pt x="345" y="4639"/>
                    <a:pt x="305" y="4743"/>
                    <a:pt x="119" y="4740"/>
                  </a:cubicBezTo>
                  <a:cubicBezTo>
                    <a:pt x="198" y="4799"/>
                    <a:pt x="242" y="4833"/>
                    <a:pt x="308" y="4882"/>
                  </a:cubicBezTo>
                  <a:cubicBezTo>
                    <a:pt x="128" y="4923"/>
                    <a:pt x="162" y="5052"/>
                    <a:pt x="174" y="5179"/>
                  </a:cubicBezTo>
                  <a:cubicBezTo>
                    <a:pt x="121" y="5141"/>
                    <a:pt x="90" y="5118"/>
                    <a:pt x="49" y="5090"/>
                  </a:cubicBezTo>
                  <a:cubicBezTo>
                    <a:pt x="33" y="5163"/>
                    <a:pt x="20" y="5216"/>
                    <a:pt x="7" y="5269"/>
                  </a:cubicBezTo>
                  <a:lnTo>
                    <a:pt x="0" y="5263"/>
                  </a:lnTo>
                  <a:cubicBezTo>
                    <a:pt x="137" y="5283"/>
                    <a:pt x="275" y="5303"/>
                    <a:pt x="437" y="5326"/>
                  </a:cubicBezTo>
                  <a:cubicBezTo>
                    <a:pt x="418" y="5436"/>
                    <a:pt x="397" y="5559"/>
                    <a:pt x="376" y="5686"/>
                  </a:cubicBezTo>
                  <a:cubicBezTo>
                    <a:pt x="297" y="5726"/>
                    <a:pt x="212" y="5768"/>
                    <a:pt x="96" y="5828"/>
                  </a:cubicBezTo>
                  <a:cubicBezTo>
                    <a:pt x="155" y="5857"/>
                    <a:pt x="191" y="5888"/>
                    <a:pt x="211" y="5881"/>
                  </a:cubicBezTo>
                  <a:cubicBezTo>
                    <a:pt x="341" y="5826"/>
                    <a:pt x="487" y="5809"/>
                    <a:pt x="591" y="5690"/>
                  </a:cubicBezTo>
                  <a:cubicBezTo>
                    <a:pt x="634" y="5641"/>
                    <a:pt x="718" y="5626"/>
                    <a:pt x="783" y="5595"/>
                  </a:cubicBezTo>
                  <a:cubicBezTo>
                    <a:pt x="838" y="5529"/>
                    <a:pt x="870" y="5430"/>
                    <a:pt x="996" y="5454"/>
                  </a:cubicBezTo>
                  <a:cubicBezTo>
                    <a:pt x="1006" y="5492"/>
                    <a:pt x="1014" y="5533"/>
                    <a:pt x="1028" y="5592"/>
                  </a:cubicBezTo>
                  <a:cubicBezTo>
                    <a:pt x="935" y="5592"/>
                    <a:pt x="857" y="5591"/>
                    <a:pt x="778" y="5591"/>
                  </a:cubicBezTo>
                  <a:cubicBezTo>
                    <a:pt x="752" y="5642"/>
                    <a:pt x="735" y="5704"/>
                    <a:pt x="696" y="5742"/>
                  </a:cubicBezTo>
                  <a:cubicBezTo>
                    <a:pt x="647" y="5792"/>
                    <a:pt x="612" y="5841"/>
                    <a:pt x="655" y="5898"/>
                  </a:cubicBezTo>
                  <a:cubicBezTo>
                    <a:pt x="696" y="5955"/>
                    <a:pt x="735" y="6032"/>
                    <a:pt x="835" y="6012"/>
                  </a:cubicBezTo>
                  <a:cubicBezTo>
                    <a:pt x="902" y="5999"/>
                    <a:pt x="970" y="6000"/>
                    <a:pt x="1038" y="5991"/>
                  </a:cubicBezTo>
                  <a:cubicBezTo>
                    <a:pt x="1045" y="5990"/>
                    <a:pt x="1050" y="5969"/>
                    <a:pt x="1064" y="5940"/>
                  </a:cubicBezTo>
                  <a:cubicBezTo>
                    <a:pt x="1012" y="5921"/>
                    <a:pt x="961" y="5901"/>
                    <a:pt x="876" y="5867"/>
                  </a:cubicBezTo>
                  <a:cubicBezTo>
                    <a:pt x="1021" y="5818"/>
                    <a:pt x="1138" y="5909"/>
                    <a:pt x="1257" y="5820"/>
                  </a:cubicBezTo>
                  <a:cubicBezTo>
                    <a:pt x="1186" y="5773"/>
                    <a:pt x="1134" y="5740"/>
                    <a:pt x="1075" y="5699"/>
                  </a:cubicBezTo>
                  <a:cubicBezTo>
                    <a:pt x="1243" y="5568"/>
                    <a:pt x="1345" y="5864"/>
                    <a:pt x="1503" y="5758"/>
                  </a:cubicBezTo>
                  <a:cubicBezTo>
                    <a:pt x="1498" y="5735"/>
                    <a:pt x="1490" y="5704"/>
                    <a:pt x="1487" y="5695"/>
                  </a:cubicBezTo>
                  <a:cubicBezTo>
                    <a:pt x="1561" y="5611"/>
                    <a:pt x="1653" y="5547"/>
                    <a:pt x="1688" y="5460"/>
                  </a:cubicBezTo>
                  <a:cubicBezTo>
                    <a:pt x="1766" y="5271"/>
                    <a:pt x="1889" y="5188"/>
                    <a:pt x="2089" y="5219"/>
                  </a:cubicBezTo>
                  <a:cubicBezTo>
                    <a:pt x="2108" y="5177"/>
                    <a:pt x="2115" y="5125"/>
                    <a:pt x="2141" y="5111"/>
                  </a:cubicBezTo>
                  <a:cubicBezTo>
                    <a:pt x="2306" y="5020"/>
                    <a:pt x="2450" y="4897"/>
                    <a:pt x="2606" y="4797"/>
                  </a:cubicBezTo>
                  <a:cubicBezTo>
                    <a:pt x="2784" y="4683"/>
                    <a:pt x="2985" y="4604"/>
                    <a:pt x="3191" y="4502"/>
                  </a:cubicBezTo>
                  <a:cubicBezTo>
                    <a:pt x="3145" y="4391"/>
                    <a:pt x="3044" y="4286"/>
                    <a:pt x="3200" y="4218"/>
                  </a:cubicBezTo>
                  <a:cubicBezTo>
                    <a:pt x="3295" y="4213"/>
                    <a:pt x="3358" y="4344"/>
                    <a:pt x="3488" y="4277"/>
                  </a:cubicBezTo>
                  <a:cubicBezTo>
                    <a:pt x="3441" y="4210"/>
                    <a:pt x="3400" y="4153"/>
                    <a:pt x="3358" y="4095"/>
                  </a:cubicBezTo>
                  <a:cubicBezTo>
                    <a:pt x="3520" y="3997"/>
                    <a:pt x="3739" y="3985"/>
                    <a:pt x="3837" y="3787"/>
                  </a:cubicBezTo>
                  <a:cubicBezTo>
                    <a:pt x="3843" y="3773"/>
                    <a:pt x="3879" y="3761"/>
                    <a:pt x="3898" y="3766"/>
                  </a:cubicBezTo>
                  <a:cubicBezTo>
                    <a:pt x="4045" y="3804"/>
                    <a:pt x="4070" y="3678"/>
                    <a:pt x="4113" y="3600"/>
                  </a:cubicBezTo>
                  <a:cubicBezTo>
                    <a:pt x="4211" y="3592"/>
                    <a:pt x="4290" y="3585"/>
                    <a:pt x="4385" y="3578"/>
                  </a:cubicBezTo>
                  <a:cubicBezTo>
                    <a:pt x="4366" y="3514"/>
                    <a:pt x="4354" y="3474"/>
                    <a:pt x="4340" y="3426"/>
                  </a:cubicBezTo>
                  <a:cubicBezTo>
                    <a:pt x="4445" y="3409"/>
                    <a:pt x="4580" y="3439"/>
                    <a:pt x="4585" y="3269"/>
                  </a:cubicBezTo>
                  <a:cubicBezTo>
                    <a:pt x="4661" y="3269"/>
                    <a:pt x="4727" y="3269"/>
                    <a:pt x="4791" y="3271"/>
                  </a:cubicBezTo>
                  <a:cubicBezTo>
                    <a:pt x="4796" y="3257"/>
                    <a:pt x="4804" y="3244"/>
                    <a:pt x="4810" y="3233"/>
                  </a:cubicBezTo>
                  <a:cubicBezTo>
                    <a:pt x="4748" y="3188"/>
                    <a:pt x="4687" y="3144"/>
                    <a:pt x="4606" y="3085"/>
                  </a:cubicBezTo>
                  <a:cubicBezTo>
                    <a:pt x="4755" y="3085"/>
                    <a:pt x="4888" y="3087"/>
                    <a:pt x="5030" y="3087"/>
                  </a:cubicBezTo>
                  <a:cubicBezTo>
                    <a:pt x="5033" y="2880"/>
                    <a:pt x="5118" y="2752"/>
                    <a:pt x="5316" y="2728"/>
                  </a:cubicBezTo>
                  <a:cubicBezTo>
                    <a:pt x="5418" y="2714"/>
                    <a:pt x="5458" y="2657"/>
                    <a:pt x="5460" y="2564"/>
                  </a:cubicBezTo>
                  <a:cubicBezTo>
                    <a:pt x="5536" y="2557"/>
                    <a:pt x="5603" y="2551"/>
                    <a:pt x="5684" y="2541"/>
                  </a:cubicBezTo>
                  <a:cubicBezTo>
                    <a:pt x="5691" y="2366"/>
                    <a:pt x="5790" y="2295"/>
                    <a:pt x="5953" y="2275"/>
                  </a:cubicBezTo>
                  <a:cubicBezTo>
                    <a:pt x="6036" y="2265"/>
                    <a:pt x="6094" y="2212"/>
                    <a:pt x="6021" y="2114"/>
                  </a:cubicBezTo>
                  <a:cubicBezTo>
                    <a:pt x="6008" y="2097"/>
                    <a:pt x="6023" y="2062"/>
                    <a:pt x="6024" y="2030"/>
                  </a:cubicBezTo>
                  <a:cubicBezTo>
                    <a:pt x="6161" y="2104"/>
                    <a:pt x="6161" y="2104"/>
                    <a:pt x="6181" y="1964"/>
                  </a:cubicBezTo>
                  <a:cubicBezTo>
                    <a:pt x="6233" y="1957"/>
                    <a:pt x="6284" y="1947"/>
                    <a:pt x="6336" y="1939"/>
                  </a:cubicBezTo>
                  <a:cubicBezTo>
                    <a:pt x="6395" y="1932"/>
                    <a:pt x="6452" y="1926"/>
                    <a:pt x="6530" y="1917"/>
                  </a:cubicBezTo>
                  <a:cubicBezTo>
                    <a:pt x="6505" y="1847"/>
                    <a:pt x="6486" y="1793"/>
                    <a:pt x="6461" y="1724"/>
                  </a:cubicBezTo>
                  <a:cubicBezTo>
                    <a:pt x="6531" y="1724"/>
                    <a:pt x="6588" y="1724"/>
                    <a:pt x="6637" y="1725"/>
                  </a:cubicBezTo>
                  <a:cubicBezTo>
                    <a:pt x="6670" y="1651"/>
                    <a:pt x="6697" y="1593"/>
                    <a:pt x="6722" y="1538"/>
                  </a:cubicBezTo>
                  <a:cubicBezTo>
                    <a:pt x="6797" y="1538"/>
                    <a:pt x="6856" y="1538"/>
                    <a:pt x="6917" y="1540"/>
                  </a:cubicBezTo>
                  <a:cubicBezTo>
                    <a:pt x="6889" y="1384"/>
                    <a:pt x="6922" y="1322"/>
                    <a:pt x="7046" y="1256"/>
                  </a:cubicBezTo>
                  <a:cubicBezTo>
                    <a:pt x="7085" y="1236"/>
                    <a:pt x="7129" y="1191"/>
                    <a:pt x="7134" y="1151"/>
                  </a:cubicBezTo>
                  <a:cubicBezTo>
                    <a:pt x="7143" y="1079"/>
                    <a:pt x="7123" y="1004"/>
                    <a:pt x="7113" y="913"/>
                  </a:cubicBezTo>
                  <a:cubicBezTo>
                    <a:pt x="7224" y="967"/>
                    <a:pt x="7321" y="1036"/>
                    <a:pt x="7441" y="949"/>
                  </a:cubicBezTo>
                  <a:cubicBezTo>
                    <a:pt x="7406" y="921"/>
                    <a:pt x="7386" y="891"/>
                    <a:pt x="7359" y="886"/>
                  </a:cubicBezTo>
                  <a:cubicBezTo>
                    <a:pt x="7274" y="871"/>
                    <a:pt x="7202" y="874"/>
                    <a:pt x="7165" y="754"/>
                  </a:cubicBezTo>
                  <a:cubicBezTo>
                    <a:pt x="7138" y="660"/>
                    <a:pt x="7023" y="628"/>
                    <a:pt x="6903" y="701"/>
                  </a:cubicBezTo>
                  <a:cubicBezTo>
                    <a:pt x="7057" y="547"/>
                    <a:pt x="7218" y="405"/>
                    <a:pt x="7075" y="150"/>
                  </a:cubicBezTo>
                  <a:cubicBezTo>
                    <a:pt x="7021" y="171"/>
                    <a:pt x="6953" y="183"/>
                    <a:pt x="6903" y="220"/>
                  </a:cubicBezTo>
                  <a:cubicBezTo>
                    <a:pt x="6774" y="312"/>
                    <a:pt x="6629" y="397"/>
                    <a:pt x="6534" y="519"/>
                  </a:cubicBezTo>
                  <a:cubicBezTo>
                    <a:pt x="6458" y="616"/>
                    <a:pt x="6388" y="577"/>
                    <a:pt x="6306" y="590"/>
                  </a:cubicBezTo>
                  <a:cubicBezTo>
                    <a:pt x="6344" y="442"/>
                    <a:pt x="6467" y="319"/>
                    <a:pt x="6599" y="292"/>
                  </a:cubicBezTo>
                  <a:cubicBezTo>
                    <a:pt x="6749" y="260"/>
                    <a:pt x="6769" y="235"/>
                    <a:pt x="6736" y="102"/>
                  </a:cubicBezTo>
                  <a:cubicBezTo>
                    <a:pt x="6727" y="67"/>
                    <a:pt x="6705" y="34"/>
                    <a:pt x="6690" y="1"/>
                  </a:cubicBezTo>
                  <a:cubicBezTo>
                    <a:pt x="6514" y="50"/>
                    <a:pt x="6348" y="97"/>
                    <a:pt x="6184" y="142"/>
                  </a:cubicBezTo>
                  <a:cubicBezTo>
                    <a:pt x="6158" y="244"/>
                    <a:pt x="6129" y="357"/>
                    <a:pt x="6096" y="494"/>
                  </a:cubicBezTo>
                  <a:cubicBezTo>
                    <a:pt x="6009" y="511"/>
                    <a:pt x="5910" y="532"/>
                    <a:pt x="5812" y="553"/>
                  </a:cubicBezTo>
                  <a:cubicBezTo>
                    <a:pt x="5806" y="573"/>
                    <a:pt x="5797" y="603"/>
                    <a:pt x="5783" y="655"/>
                  </a:cubicBezTo>
                  <a:cubicBezTo>
                    <a:pt x="5698" y="583"/>
                    <a:pt x="5634" y="529"/>
                    <a:pt x="5544" y="452"/>
                  </a:cubicBezTo>
                  <a:cubicBezTo>
                    <a:pt x="5513" y="649"/>
                    <a:pt x="5362" y="656"/>
                    <a:pt x="5244" y="712"/>
                  </a:cubicBezTo>
                  <a:lnTo>
                    <a:pt x="5249" y="706"/>
                  </a:lnTo>
                  <a:cubicBezTo>
                    <a:pt x="5264" y="779"/>
                    <a:pt x="5281" y="850"/>
                    <a:pt x="5295" y="917"/>
                  </a:cubicBezTo>
                  <a:cubicBezTo>
                    <a:pt x="5229" y="951"/>
                    <a:pt x="5175" y="978"/>
                    <a:pt x="5119" y="1006"/>
                  </a:cubicBezTo>
                  <a:cubicBezTo>
                    <a:pt x="5025" y="910"/>
                    <a:pt x="5025" y="910"/>
                    <a:pt x="4800" y="975"/>
                  </a:cubicBezTo>
                  <a:cubicBezTo>
                    <a:pt x="4800" y="1040"/>
                    <a:pt x="4800" y="1105"/>
                    <a:pt x="4799" y="1173"/>
                  </a:cubicBezTo>
                  <a:cubicBezTo>
                    <a:pt x="4733" y="1155"/>
                    <a:pt x="4691" y="1145"/>
                    <a:pt x="4637" y="1130"/>
                  </a:cubicBezTo>
                  <a:cubicBezTo>
                    <a:pt x="4681" y="1303"/>
                    <a:pt x="4623" y="1504"/>
                    <a:pt x="4523" y="1521"/>
                  </a:cubicBezTo>
                  <a:cubicBezTo>
                    <a:pt x="4498" y="1485"/>
                    <a:pt x="4471" y="1444"/>
                    <a:pt x="4439" y="1395"/>
                  </a:cubicBezTo>
                  <a:cubicBezTo>
                    <a:pt x="4383" y="1405"/>
                    <a:pt x="4321" y="1416"/>
                    <a:pt x="4228" y="1434"/>
                  </a:cubicBezTo>
                  <a:cubicBezTo>
                    <a:pt x="4291" y="1505"/>
                    <a:pt x="4333" y="1556"/>
                    <a:pt x="4392" y="1621"/>
                  </a:cubicBezTo>
                  <a:cubicBezTo>
                    <a:pt x="4320" y="1608"/>
                    <a:pt x="4278" y="1598"/>
                    <a:pt x="4236" y="1590"/>
                  </a:cubicBezTo>
                  <a:cubicBezTo>
                    <a:pt x="4225" y="1640"/>
                    <a:pt x="4217" y="1682"/>
                    <a:pt x="4208" y="1722"/>
                  </a:cubicBezTo>
                  <a:cubicBezTo>
                    <a:pt x="4148" y="1681"/>
                    <a:pt x="4076" y="1611"/>
                    <a:pt x="4062" y="1621"/>
                  </a:cubicBezTo>
                  <a:cubicBezTo>
                    <a:pt x="3952" y="1701"/>
                    <a:pt x="3784" y="1717"/>
                    <a:pt x="3752" y="1880"/>
                  </a:cubicBezTo>
                  <a:cubicBezTo>
                    <a:pt x="3736" y="1970"/>
                    <a:pt x="3746" y="2063"/>
                    <a:pt x="3616" y="2074"/>
                  </a:cubicBezTo>
                  <a:cubicBezTo>
                    <a:pt x="3535" y="2082"/>
                    <a:pt x="3454" y="2100"/>
                    <a:pt x="3367" y="2116"/>
                  </a:cubicBezTo>
                  <a:cubicBezTo>
                    <a:pt x="3340" y="2296"/>
                    <a:pt x="3340" y="2296"/>
                    <a:pt x="3225" y="2407"/>
                  </a:cubicBezTo>
                  <a:close/>
                  <a:moveTo>
                    <a:pt x="887" y="4714"/>
                  </a:moveTo>
                  <a:cubicBezTo>
                    <a:pt x="970" y="4690"/>
                    <a:pt x="1059" y="4688"/>
                    <a:pt x="1016" y="4543"/>
                  </a:cubicBezTo>
                  <a:cubicBezTo>
                    <a:pt x="1132" y="4621"/>
                    <a:pt x="1141" y="4699"/>
                    <a:pt x="1104" y="4807"/>
                  </a:cubicBezTo>
                  <a:cubicBezTo>
                    <a:pt x="1013" y="4763"/>
                    <a:pt x="934" y="4776"/>
                    <a:pt x="890" y="4877"/>
                  </a:cubicBezTo>
                  <a:cubicBezTo>
                    <a:pt x="787" y="4974"/>
                    <a:pt x="747" y="5137"/>
                    <a:pt x="589" y="5174"/>
                  </a:cubicBezTo>
                  <a:cubicBezTo>
                    <a:pt x="568" y="5179"/>
                    <a:pt x="544" y="5174"/>
                    <a:pt x="522" y="5174"/>
                  </a:cubicBezTo>
                  <a:cubicBezTo>
                    <a:pt x="517" y="5078"/>
                    <a:pt x="517" y="5078"/>
                    <a:pt x="643" y="4903"/>
                  </a:cubicBezTo>
                  <a:cubicBezTo>
                    <a:pt x="731" y="4897"/>
                    <a:pt x="813" y="4891"/>
                    <a:pt x="894" y="4884"/>
                  </a:cubicBezTo>
                  <a:cubicBezTo>
                    <a:pt x="893" y="4827"/>
                    <a:pt x="890" y="4768"/>
                    <a:pt x="887" y="4714"/>
                  </a:cubicBezTo>
                  <a:close/>
                  <a:moveTo>
                    <a:pt x="6023" y="832"/>
                  </a:moveTo>
                  <a:cubicBezTo>
                    <a:pt x="6033" y="842"/>
                    <a:pt x="6045" y="852"/>
                    <a:pt x="6055" y="861"/>
                  </a:cubicBezTo>
                  <a:cubicBezTo>
                    <a:pt x="6069" y="803"/>
                    <a:pt x="6080" y="748"/>
                    <a:pt x="6097" y="670"/>
                  </a:cubicBezTo>
                  <a:cubicBezTo>
                    <a:pt x="6158" y="676"/>
                    <a:pt x="6218" y="682"/>
                    <a:pt x="6285" y="689"/>
                  </a:cubicBezTo>
                  <a:cubicBezTo>
                    <a:pt x="6168" y="926"/>
                    <a:pt x="6168" y="926"/>
                    <a:pt x="5909" y="946"/>
                  </a:cubicBezTo>
                  <a:cubicBezTo>
                    <a:pt x="5837" y="1061"/>
                    <a:pt x="5785" y="1220"/>
                    <a:pt x="5550" y="1191"/>
                  </a:cubicBezTo>
                  <a:cubicBezTo>
                    <a:pt x="5733" y="1052"/>
                    <a:pt x="5878" y="943"/>
                    <a:pt x="6023" y="832"/>
                  </a:cubicBezTo>
                  <a:close/>
                  <a:moveTo>
                    <a:pt x="2550" y="3626"/>
                  </a:moveTo>
                  <a:cubicBezTo>
                    <a:pt x="2471" y="3464"/>
                    <a:pt x="2605" y="3421"/>
                    <a:pt x="2683" y="3343"/>
                  </a:cubicBezTo>
                  <a:cubicBezTo>
                    <a:pt x="2743" y="3386"/>
                    <a:pt x="2798" y="3426"/>
                    <a:pt x="2886" y="3489"/>
                  </a:cubicBezTo>
                  <a:cubicBezTo>
                    <a:pt x="2724" y="3525"/>
                    <a:pt x="2573" y="3587"/>
                    <a:pt x="2550" y="3626"/>
                  </a:cubicBezTo>
                  <a:close/>
                  <a:moveTo>
                    <a:pt x="1340" y="5023"/>
                  </a:moveTo>
                  <a:cubicBezTo>
                    <a:pt x="1425" y="4888"/>
                    <a:pt x="1547" y="4824"/>
                    <a:pt x="1689" y="4788"/>
                  </a:cubicBezTo>
                  <a:cubicBezTo>
                    <a:pt x="1601" y="4897"/>
                    <a:pt x="1537" y="5046"/>
                    <a:pt x="1340" y="5023"/>
                  </a:cubicBezTo>
                  <a:close/>
                  <a:moveTo>
                    <a:pt x="6705" y="941"/>
                  </a:moveTo>
                  <a:cubicBezTo>
                    <a:pt x="6648" y="999"/>
                    <a:pt x="6541" y="999"/>
                    <a:pt x="6394" y="944"/>
                  </a:cubicBezTo>
                  <a:cubicBezTo>
                    <a:pt x="6569" y="935"/>
                    <a:pt x="6707" y="932"/>
                    <a:pt x="6705" y="723"/>
                  </a:cubicBezTo>
                  <a:cubicBezTo>
                    <a:pt x="6730" y="741"/>
                    <a:pt x="6754" y="758"/>
                    <a:pt x="6779" y="776"/>
                  </a:cubicBezTo>
                  <a:cubicBezTo>
                    <a:pt x="6756" y="832"/>
                    <a:pt x="6744" y="900"/>
                    <a:pt x="6705" y="941"/>
                  </a:cubicBezTo>
                  <a:close/>
                  <a:moveTo>
                    <a:pt x="1411" y="4260"/>
                  </a:moveTo>
                  <a:cubicBezTo>
                    <a:pt x="1537" y="4197"/>
                    <a:pt x="1628" y="4151"/>
                    <a:pt x="1753" y="4087"/>
                  </a:cubicBezTo>
                  <a:cubicBezTo>
                    <a:pt x="1688" y="4238"/>
                    <a:pt x="1611" y="4277"/>
                    <a:pt x="1411" y="4260"/>
                  </a:cubicBezTo>
                  <a:close/>
                  <a:moveTo>
                    <a:pt x="2870" y="4453"/>
                  </a:moveTo>
                  <a:cubicBezTo>
                    <a:pt x="2872" y="4453"/>
                    <a:pt x="2881" y="4504"/>
                    <a:pt x="2872" y="4515"/>
                  </a:cubicBezTo>
                  <a:cubicBezTo>
                    <a:pt x="2804" y="4578"/>
                    <a:pt x="2751" y="4538"/>
                    <a:pt x="2661" y="4453"/>
                  </a:cubicBezTo>
                  <a:cubicBezTo>
                    <a:pt x="2755" y="4452"/>
                    <a:pt x="2812" y="4450"/>
                    <a:pt x="2870" y="4453"/>
                  </a:cubicBezTo>
                  <a:close/>
                  <a:moveTo>
                    <a:pt x="4971" y="1634"/>
                  </a:moveTo>
                  <a:cubicBezTo>
                    <a:pt x="4967" y="1649"/>
                    <a:pt x="4964" y="1665"/>
                    <a:pt x="4959" y="1681"/>
                  </a:cubicBezTo>
                  <a:cubicBezTo>
                    <a:pt x="4894" y="1667"/>
                    <a:pt x="4831" y="1652"/>
                    <a:pt x="4766" y="1639"/>
                  </a:cubicBezTo>
                  <a:cubicBezTo>
                    <a:pt x="4777" y="1616"/>
                    <a:pt x="4787" y="1595"/>
                    <a:pt x="4797" y="1574"/>
                  </a:cubicBezTo>
                  <a:cubicBezTo>
                    <a:pt x="4856" y="1594"/>
                    <a:pt x="4914" y="1614"/>
                    <a:pt x="4971" y="1634"/>
                  </a:cubicBezTo>
                  <a:close/>
                  <a:moveTo>
                    <a:pt x="3349" y="2950"/>
                  </a:moveTo>
                  <a:cubicBezTo>
                    <a:pt x="3316" y="3072"/>
                    <a:pt x="3316" y="3072"/>
                    <a:pt x="3200" y="3012"/>
                  </a:cubicBezTo>
                  <a:cubicBezTo>
                    <a:pt x="3253" y="2989"/>
                    <a:pt x="3297" y="2970"/>
                    <a:pt x="3349" y="2950"/>
                  </a:cubicBezTo>
                  <a:close/>
                  <a:moveTo>
                    <a:pt x="2618" y="3115"/>
                  </a:moveTo>
                  <a:cubicBezTo>
                    <a:pt x="2607" y="3108"/>
                    <a:pt x="2586" y="3095"/>
                    <a:pt x="2588" y="3092"/>
                  </a:cubicBezTo>
                  <a:cubicBezTo>
                    <a:pt x="2600" y="3059"/>
                    <a:pt x="2616" y="3027"/>
                    <a:pt x="2630" y="2995"/>
                  </a:cubicBezTo>
                  <a:cubicBezTo>
                    <a:pt x="2644" y="3001"/>
                    <a:pt x="2657" y="3007"/>
                    <a:pt x="2672" y="3014"/>
                  </a:cubicBezTo>
                  <a:cubicBezTo>
                    <a:pt x="2654" y="3047"/>
                    <a:pt x="2636" y="3080"/>
                    <a:pt x="2618" y="3115"/>
                  </a:cubicBezTo>
                  <a:close/>
                  <a:moveTo>
                    <a:pt x="1296" y="4505"/>
                  </a:moveTo>
                  <a:cubicBezTo>
                    <a:pt x="1281" y="4533"/>
                    <a:pt x="1262" y="4559"/>
                    <a:pt x="1239" y="4584"/>
                  </a:cubicBezTo>
                  <a:cubicBezTo>
                    <a:pt x="1236" y="4588"/>
                    <a:pt x="1193" y="4561"/>
                    <a:pt x="1195" y="4557"/>
                  </a:cubicBezTo>
                  <a:cubicBezTo>
                    <a:pt x="1206" y="4527"/>
                    <a:pt x="1224" y="4499"/>
                    <a:pt x="1242" y="4460"/>
                  </a:cubicBezTo>
                  <a:cubicBezTo>
                    <a:pt x="1268" y="4481"/>
                    <a:pt x="1298" y="4501"/>
                    <a:pt x="1296" y="4505"/>
                  </a:cubicBezTo>
                  <a:close/>
                  <a:moveTo>
                    <a:pt x="3190" y="3464"/>
                  </a:moveTo>
                  <a:cubicBezTo>
                    <a:pt x="3193" y="3470"/>
                    <a:pt x="3165" y="3495"/>
                    <a:pt x="3152" y="3510"/>
                  </a:cubicBezTo>
                  <a:cubicBezTo>
                    <a:pt x="3130" y="3484"/>
                    <a:pt x="3107" y="3459"/>
                    <a:pt x="3085" y="3433"/>
                  </a:cubicBezTo>
                  <a:cubicBezTo>
                    <a:pt x="3099" y="3421"/>
                    <a:pt x="3112" y="3408"/>
                    <a:pt x="3126" y="3396"/>
                  </a:cubicBezTo>
                  <a:cubicBezTo>
                    <a:pt x="3148" y="3417"/>
                    <a:pt x="3173" y="3438"/>
                    <a:pt x="3190" y="3464"/>
                  </a:cubicBezTo>
                  <a:close/>
                  <a:moveTo>
                    <a:pt x="5216" y="1475"/>
                  </a:moveTo>
                  <a:cubicBezTo>
                    <a:pt x="5214" y="1463"/>
                    <a:pt x="5210" y="1449"/>
                    <a:pt x="5207" y="1437"/>
                  </a:cubicBezTo>
                  <a:cubicBezTo>
                    <a:pt x="5245" y="1427"/>
                    <a:pt x="5284" y="1417"/>
                    <a:pt x="5321" y="1408"/>
                  </a:cubicBezTo>
                  <a:cubicBezTo>
                    <a:pt x="5326" y="1421"/>
                    <a:pt x="5329" y="1434"/>
                    <a:pt x="5332" y="1447"/>
                  </a:cubicBezTo>
                  <a:cubicBezTo>
                    <a:pt x="5293" y="1457"/>
                    <a:pt x="5256" y="1467"/>
                    <a:pt x="5216" y="1475"/>
                  </a:cubicBezTo>
                  <a:close/>
                  <a:moveTo>
                    <a:pt x="4206" y="2267"/>
                  </a:moveTo>
                  <a:cubicBezTo>
                    <a:pt x="4199" y="2250"/>
                    <a:pt x="4193" y="2232"/>
                    <a:pt x="4186" y="2215"/>
                  </a:cubicBezTo>
                  <a:cubicBezTo>
                    <a:pt x="4233" y="2198"/>
                    <a:pt x="4282" y="2183"/>
                    <a:pt x="4328" y="2166"/>
                  </a:cubicBezTo>
                  <a:cubicBezTo>
                    <a:pt x="4334" y="2181"/>
                    <a:pt x="4340" y="2194"/>
                    <a:pt x="4345" y="2209"/>
                  </a:cubicBezTo>
                  <a:cubicBezTo>
                    <a:pt x="4298" y="2229"/>
                    <a:pt x="4251" y="2248"/>
                    <a:pt x="4206" y="22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7"/>
            <p:cNvSpPr/>
            <p:nvPr/>
          </p:nvSpPr>
          <p:spPr>
            <a:xfrm>
              <a:off x="6114293" y="4367634"/>
              <a:ext cx="320860" cy="239672"/>
            </a:xfrm>
            <a:custGeom>
              <a:avLst/>
              <a:gdLst/>
              <a:ahLst/>
              <a:cxnLst/>
              <a:rect l="l" t="t" r="r" b="b"/>
              <a:pathLst>
                <a:path w="7584" h="5665" extrusionOk="0">
                  <a:moveTo>
                    <a:pt x="1203" y="3805"/>
                  </a:moveTo>
                  <a:cubicBezTo>
                    <a:pt x="1209" y="3810"/>
                    <a:pt x="1219" y="3813"/>
                    <a:pt x="1222" y="3818"/>
                  </a:cubicBezTo>
                  <a:cubicBezTo>
                    <a:pt x="1224" y="3823"/>
                    <a:pt x="1223" y="3836"/>
                    <a:pt x="1219" y="3839"/>
                  </a:cubicBezTo>
                  <a:cubicBezTo>
                    <a:pt x="1108" y="3912"/>
                    <a:pt x="997" y="3984"/>
                    <a:pt x="893" y="4052"/>
                  </a:cubicBezTo>
                  <a:cubicBezTo>
                    <a:pt x="672" y="3892"/>
                    <a:pt x="542" y="3914"/>
                    <a:pt x="446" y="4119"/>
                  </a:cubicBezTo>
                  <a:cubicBezTo>
                    <a:pt x="412" y="4188"/>
                    <a:pt x="381" y="4260"/>
                    <a:pt x="365" y="4334"/>
                  </a:cubicBezTo>
                  <a:cubicBezTo>
                    <a:pt x="351" y="4403"/>
                    <a:pt x="401" y="4425"/>
                    <a:pt x="463" y="4418"/>
                  </a:cubicBezTo>
                  <a:cubicBezTo>
                    <a:pt x="446" y="4538"/>
                    <a:pt x="629" y="4559"/>
                    <a:pt x="597" y="4690"/>
                  </a:cubicBezTo>
                  <a:cubicBezTo>
                    <a:pt x="583" y="4746"/>
                    <a:pt x="589" y="4807"/>
                    <a:pt x="588" y="4864"/>
                  </a:cubicBezTo>
                  <a:cubicBezTo>
                    <a:pt x="568" y="4872"/>
                    <a:pt x="548" y="4881"/>
                    <a:pt x="527" y="4888"/>
                  </a:cubicBezTo>
                  <a:cubicBezTo>
                    <a:pt x="488" y="4808"/>
                    <a:pt x="450" y="4727"/>
                    <a:pt x="411" y="4647"/>
                  </a:cubicBezTo>
                  <a:cubicBezTo>
                    <a:pt x="402" y="4661"/>
                    <a:pt x="395" y="4674"/>
                    <a:pt x="385" y="4687"/>
                  </a:cubicBezTo>
                  <a:lnTo>
                    <a:pt x="463" y="4417"/>
                  </a:lnTo>
                  <a:cubicBezTo>
                    <a:pt x="408" y="4533"/>
                    <a:pt x="304" y="4428"/>
                    <a:pt x="212" y="4471"/>
                  </a:cubicBezTo>
                  <a:cubicBezTo>
                    <a:pt x="245" y="4528"/>
                    <a:pt x="272" y="4579"/>
                    <a:pt x="308" y="4643"/>
                  </a:cubicBezTo>
                  <a:cubicBezTo>
                    <a:pt x="199" y="4671"/>
                    <a:pt x="111" y="4692"/>
                    <a:pt x="29" y="4712"/>
                  </a:cubicBezTo>
                  <a:cubicBezTo>
                    <a:pt x="97" y="4790"/>
                    <a:pt x="151" y="4855"/>
                    <a:pt x="211" y="4924"/>
                  </a:cubicBezTo>
                  <a:cubicBezTo>
                    <a:pt x="125" y="4964"/>
                    <a:pt x="62" y="4994"/>
                    <a:pt x="1" y="5024"/>
                  </a:cubicBezTo>
                  <a:cubicBezTo>
                    <a:pt x="5" y="5043"/>
                    <a:pt x="9" y="5059"/>
                    <a:pt x="12" y="5078"/>
                  </a:cubicBezTo>
                  <a:cubicBezTo>
                    <a:pt x="95" y="5071"/>
                    <a:pt x="185" y="5042"/>
                    <a:pt x="256" y="5065"/>
                  </a:cubicBezTo>
                  <a:cubicBezTo>
                    <a:pt x="319" y="5088"/>
                    <a:pt x="362" y="5169"/>
                    <a:pt x="418" y="5230"/>
                  </a:cubicBezTo>
                  <a:cubicBezTo>
                    <a:pt x="546" y="5084"/>
                    <a:pt x="421" y="5002"/>
                    <a:pt x="301" y="4887"/>
                  </a:cubicBezTo>
                  <a:cubicBezTo>
                    <a:pt x="495" y="4897"/>
                    <a:pt x="550" y="5105"/>
                    <a:pt x="745" y="5045"/>
                  </a:cubicBezTo>
                  <a:cubicBezTo>
                    <a:pt x="527" y="5079"/>
                    <a:pt x="565" y="5211"/>
                    <a:pt x="578" y="5333"/>
                  </a:cubicBezTo>
                  <a:cubicBezTo>
                    <a:pt x="640" y="5293"/>
                    <a:pt x="703" y="5252"/>
                    <a:pt x="793" y="5195"/>
                  </a:cubicBezTo>
                  <a:cubicBezTo>
                    <a:pt x="769" y="5324"/>
                    <a:pt x="963" y="5368"/>
                    <a:pt x="876" y="5523"/>
                  </a:cubicBezTo>
                  <a:cubicBezTo>
                    <a:pt x="817" y="5484"/>
                    <a:pt x="811" y="5382"/>
                    <a:pt x="707" y="5418"/>
                  </a:cubicBezTo>
                  <a:cubicBezTo>
                    <a:pt x="671" y="5429"/>
                    <a:pt x="577" y="5422"/>
                    <a:pt x="582" y="5328"/>
                  </a:cubicBezTo>
                  <a:cubicBezTo>
                    <a:pt x="533" y="5324"/>
                    <a:pt x="484" y="5320"/>
                    <a:pt x="429" y="5315"/>
                  </a:cubicBezTo>
                  <a:cubicBezTo>
                    <a:pt x="416" y="5470"/>
                    <a:pt x="498" y="5516"/>
                    <a:pt x="614" y="5536"/>
                  </a:cubicBezTo>
                  <a:cubicBezTo>
                    <a:pt x="701" y="5552"/>
                    <a:pt x="749" y="5595"/>
                    <a:pt x="780" y="5665"/>
                  </a:cubicBezTo>
                  <a:cubicBezTo>
                    <a:pt x="896" y="5638"/>
                    <a:pt x="1011" y="5611"/>
                    <a:pt x="1131" y="5583"/>
                  </a:cubicBezTo>
                  <a:cubicBezTo>
                    <a:pt x="1131" y="5510"/>
                    <a:pt x="1131" y="5453"/>
                    <a:pt x="1133" y="5391"/>
                  </a:cubicBezTo>
                  <a:cubicBezTo>
                    <a:pt x="1253" y="5418"/>
                    <a:pt x="1366" y="5443"/>
                    <a:pt x="1498" y="5472"/>
                  </a:cubicBezTo>
                  <a:cubicBezTo>
                    <a:pt x="1477" y="5385"/>
                    <a:pt x="1464" y="5333"/>
                    <a:pt x="1459" y="5313"/>
                  </a:cubicBezTo>
                  <a:cubicBezTo>
                    <a:pt x="1618" y="5273"/>
                    <a:pt x="1780" y="5273"/>
                    <a:pt x="1885" y="5195"/>
                  </a:cubicBezTo>
                  <a:cubicBezTo>
                    <a:pt x="2038" y="5079"/>
                    <a:pt x="2151" y="4908"/>
                    <a:pt x="2364" y="4883"/>
                  </a:cubicBezTo>
                  <a:cubicBezTo>
                    <a:pt x="2376" y="4882"/>
                    <a:pt x="2397" y="4870"/>
                    <a:pt x="2400" y="4859"/>
                  </a:cubicBezTo>
                  <a:cubicBezTo>
                    <a:pt x="2429" y="4714"/>
                    <a:pt x="2576" y="4724"/>
                    <a:pt x="2667" y="4666"/>
                  </a:cubicBezTo>
                  <a:cubicBezTo>
                    <a:pt x="2742" y="4620"/>
                    <a:pt x="2832" y="4607"/>
                    <a:pt x="2865" y="4503"/>
                  </a:cubicBezTo>
                  <a:cubicBezTo>
                    <a:pt x="2875" y="4472"/>
                    <a:pt x="2954" y="4463"/>
                    <a:pt x="3000" y="4443"/>
                  </a:cubicBezTo>
                  <a:cubicBezTo>
                    <a:pt x="3028" y="4432"/>
                    <a:pt x="3057" y="4423"/>
                    <a:pt x="3083" y="4412"/>
                  </a:cubicBezTo>
                  <a:cubicBezTo>
                    <a:pt x="3093" y="4356"/>
                    <a:pt x="3103" y="4307"/>
                    <a:pt x="3106" y="4288"/>
                  </a:cubicBezTo>
                  <a:cubicBezTo>
                    <a:pt x="3192" y="4239"/>
                    <a:pt x="3292" y="4216"/>
                    <a:pt x="3311" y="4164"/>
                  </a:cubicBezTo>
                  <a:cubicBezTo>
                    <a:pt x="3366" y="4008"/>
                    <a:pt x="3460" y="3964"/>
                    <a:pt x="3618" y="3963"/>
                  </a:cubicBezTo>
                  <a:cubicBezTo>
                    <a:pt x="3770" y="3960"/>
                    <a:pt x="3807" y="3895"/>
                    <a:pt x="3810" y="3729"/>
                  </a:cubicBezTo>
                  <a:cubicBezTo>
                    <a:pt x="3810" y="3709"/>
                    <a:pt x="3830" y="3689"/>
                    <a:pt x="3847" y="3658"/>
                  </a:cubicBezTo>
                  <a:cubicBezTo>
                    <a:pt x="4100" y="3782"/>
                    <a:pt x="4230" y="3557"/>
                    <a:pt x="4419" y="3453"/>
                  </a:cubicBezTo>
                  <a:cubicBezTo>
                    <a:pt x="4419" y="3382"/>
                    <a:pt x="4420" y="3305"/>
                    <a:pt x="4420" y="3232"/>
                  </a:cubicBezTo>
                  <a:cubicBezTo>
                    <a:pt x="4521" y="3261"/>
                    <a:pt x="4611" y="3286"/>
                    <a:pt x="4717" y="3315"/>
                  </a:cubicBezTo>
                  <a:cubicBezTo>
                    <a:pt x="4724" y="3223"/>
                    <a:pt x="4727" y="3161"/>
                    <a:pt x="4732" y="3079"/>
                  </a:cubicBezTo>
                  <a:cubicBezTo>
                    <a:pt x="4871" y="3121"/>
                    <a:pt x="4941" y="3073"/>
                    <a:pt x="4992" y="2956"/>
                  </a:cubicBezTo>
                  <a:cubicBezTo>
                    <a:pt x="5029" y="2871"/>
                    <a:pt x="5107" y="2804"/>
                    <a:pt x="5179" y="2716"/>
                  </a:cubicBezTo>
                  <a:cubicBezTo>
                    <a:pt x="5199" y="2758"/>
                    <a:pt x="5216" y="2793"/>
                    <a:pt x="5241" y="2846"/>
                  </a:cubicBezTo>
                  <a:cubicBezTo>
                    <a:pt x="5297" y="2815"/>
                    <a:pt x="5351" y="2786"/>
                    <a:pt x="5418" y="2749"/>
                  </a:cubicBezTo>
                  <a:cubicBezTo>
                    <a:pt x="5373" y="2677"/>
                    <a:pt x="5341" y="2624"/>
                    <a:pt x="5317" y="2585"/>
                  </a:cubicBezTo>
                  <a:cubicBezTo>
                    <a:pt x="5469" y="2572"/>
                    <a:pt x="5613" y="2560"/>
                    <a:pt x="5762" y="2547"/>
                  </a:cubicBezTo>
                  <a:cubicBezTo>
                    <a:pt x="5749" y="2474"/>
                    <a:pt x="5741" y="2433"/>
                    <a:pt x="5731" y="2381"/>
                  </a:cubicBezTo>
                  <a:cubicBezTo>
                    <a:pt x="5824" y="2350"/>
                    <a:pt x="5909" y="2322"/>
                    <a:pt x="5999" y="2292"/>
                  </a:cubicBezTo>
                  <a:cubicBezTo>
                    <a:pt x="5989" y="2229"/>
                    <a:pt x="5979" y="2172"/>
                    <a:pt x="5968" y="2100"/>
                  </a:cubicBezTo>
                  <a:cubicBezTo>
                    <a:pt x="6056" y="2100"/>
                    <a:pt x="6129" y="2101"/>
                    <a:pt x="6220" y="2101"/>
                  </a:cubicBezTo>
                  <a:cubicBezTo>
                    <a:pt x="6195" y="1823"/>
                    <a:pt x="6400" y="1765"/>
                    <a:pt x="6663" y="1688"/>
                  </a:cubicBezTo>
                  <a:cubicBezTo>
                    <a:pt x="6558" y="1635"/>
                    <a:pt x="6496" y="1605"/>
                    <a:pt x="6437" y="1575"/>
                  </a:cubicBezTo>
                  <a:cubicBezTo>
                    <a:pt x="6443" y="1554"/>
                    <a:pt x="6448" y="1533"/>
                    <a:pt x="6454" y="1512"/>
                  </a:cubicBezTo>
                  <a:cubicBezTo>
                    <a:pt x="6539" y="1459"/>
                    <a:pt x="6622" y="1407"/>
                    <a:pt x="6708" y="1354"/>
                  </a:cubicBezTo>
                  <a:lnTo>
                    <a:pt x="6700" y="1356"/>
                  </a:lnTo>
                  <a:cubicBezTo>
                    <a:pt x="6699" y="1304"/>
                    <a:pt x="6718" y="1247"/>
                    <a:pt x="6771" y="1303"/>
                  </a:cubicBezTo>
                  <a:cubicBezTo>
                    <a:pt x="6849" y="1387"/>
                    <a:pt x="6846" y="1276"/>
                    <a:pt x="6876" y="1275"/>
                  </a:cubicBezTo>
                  <a:cubicBezTo>
                    <a:pt x="6917" y="1273"/>
                    <a:pt x="6958" y="1313"/>
                    <a:pt x="7000" y="1323"/>
                  </a:cubicBezTo>
                  <a:cubicBezTo>
                    <a:pt x="7013" y="1325"/>
                    <a:pt x="7048" y="1282"/>
                    <a:pt x="7049" y="1259"/>
                  </a:cubicBezTo>
                  <a:cubicBezTo>
                    <a:pt x="7053" y="1218"/>
                    <a:pt x="7038" y="1174"/>
                    <a:pt x="7029" y="1120"/>
                  </a:cubicBezTo>
                  <a:cubicBezTo>
                    <a:pt x="7100" y="1099"/>
                    <a:pt x="7163" y="1080"/>
                    <a:pt x="7227" y="1062"/>
                  </a:cubicBezTo>
                  <a:cubicBezTo>
                    <a:pt x="7240" y="1001"/>
                    <a:pt x="7253" y="937"/>
                    <a:pt x="7267" y="872"/>
                  </a:cubicBezTo>
                  <a:cubicBezTo>
                    <a:pt x="7320" y="885"/>
                    <a:pt x="7361" y="895"/>
                    <a:pt x="7387" y="901"/>
                  </a:cubicBezTo>
                  <a:cubicBezTo>
                    <a:pt x="7454" y="734"/>
                    <a:pt x="7515" y="579"/>
                    <a:pt x="7584" y="407"/>
                  </a:cubicBezTo>
                  <a:cubicBezTo>
                    <a:pt x="7465" y="423"/>
                    <a:pt x="7385" y="234"/>
                    <a:pt x="7251" y="364"/>
                  </a:cubicBezTo>
                  <a:cubicBezTo>
                    <a:pt x="7260" y="421"/>
                    <a:pt x="7268" y="468"/>
                    <a:pt x="7277" y="514"/>
                  </a:cubicBezTo>
                  <a:cubicBezTo>
                    <a:pt x="7188" y="537"/>
                    <a:pt x="7114" y="557"/>
                    <a:pt x="7047" y="574"/>
                  </a:cubicBezTo>
                  <a:cubicBezTo>
                    <a:pt x="7073" y="447"/>
                    <a:pt x="7095" y="333"/>
                    <a:pt x="7120" y="209"/>
                  </a:cubicBezTo>
                  <a:cubicBezTo>
                    <a:pt x="7266" y="285"/>
                    <a:pt x="7324" y="183"/>
                    <a:pt x="7411" y="42"/>
                  </a:cubicBezTo>
                  <a:cubicBezTo>
                    <a:pt x="7167" y="33"/>
                    <a:pt x="7006" y="209"/>
                    <a:pt x="6794" y="197"/>
                  </a:cubicBezTo>
                  <a:cubicBezTo>
                    <a:pt x="6694" y="75"/>
                    <a:pt x="6583" y="1"/>
                    <a:pt x="6421" y="131"/>
                  </a:cubicBezTo>
                  <a:cubicBezTo>
                    <a:pt x="6374" y="168"/>
                    <a:pt x="6289" y="161"/>
                    <a:pt x="6235" y="172"/>
                  </a:cubicBezTo>
                  <a:cubicBezTo>
                    <a:pt x="6189" y="229"/>
                    <a:pt x="6153" y="286"/>
                    <a:pt x="6105" y="329"/>
                  </a:cubicBezTo>
                  <a:cubicBezTo>
                    <a:pt x="6038" y="389"/>
                    <a:pt x="5960" y="438"/>
                    <a:pt x="5875" y="500"/>
                  </a:cubicBezTo>
                  <a:cubicBezTo>
                    <a:pt x="5829" y="476"/>
                    <a:pt x="5757" y="439"/>
                    <a:pt x="5668" y="394"/>
                  </a:cubicBezTo>
                  <a:cubicBezTo>
                    <a:pt x="5657" y="476"/>
                    <a:pt x="5650" y="538"/>
                    <a:pt x="5645" y="590"/>
                  </a:cubicBezTo>
                  <a:cubicBezTo>
                    <a:pt x="5694" y="572"/>
                    <a:pt x="5737" y="554"/>
                    <a:pt x="5791" y="532"/>
                  </a:cubicBezTo>
                  <a:cubicBezTo>
                    <a:pt x="5791" y="604"/>
                    <a:pt x="5791" y="655"/>
                    <a:pt x="5789" y="728"/>
                  </a:cubicBezTo>
                  <a:cubicBezTo>
                    <a:pt x="5704" y="712"/>
                    <a:pt x="5629" y="698"/>
                    <a:pt x="5548" y="682"/>
                  </a:cubicBezTo>
                  <a:cubicBezTo>
                    <a:pt x="5541" y="726"/>
                    <a:pt x="5533" y="761"/>
                    <a:pt x="5525" y="811"/>
                  </a:cubicBezTo>
                  <a:cubicBezTo>
                    <a:pt x="5471" y="802"/>
                    <a:pt x="5418" y="794"/>
                    <a:pt x="5317" y="778"/>
                  </a:cubicBezTo>
                  <a:cubicBezTo>
                    <a:pt x="5396" y="739"/>
                    <a:pt x="5429" y="724"/>
                    <a:pt x="5470" y="703"/>
                  </a:cubicBezTo>
                  <a:cubicBezTo>
                    <a:pt x="5294" y="657"/>
                    <a:pt x="5049" y="698"/>
                    <a:pt x="5044" y="786"/>
                  </a:cubicBezTo>
                  <a:cubicBezTo>
                    <a:pt x="5084" y="794"/>
                    <a:pt x="5127" y="803"/>
                    <a:pt x="5171" y="812"/>
                  </a:cubicBezTo>
                  <a:cubicBezTo>
                    <a:pt x="5151" y="954"/>
                    <a:pt x="5021" y="871"/>
                    <a:pt x="4955" y="949"/>
                  </a:cubicBezTo>
                  <a:cubicBezTo>
                    <a:pt x="4954" y="1035"/>
                    <a:pt x="4953" y="1148"/>
                    <a:pt x="4798" y="1139"/>
                  </a:cubicBezTo>
                  <a:cubicBezTo>
                    <a:pt x="4776" y="1137"/>
                    <a:pt x="4734" y="1168"/>
                    <a:pt x="4730" y="1188"/>
                  </a:cubicBezTo>
                  <a:cubicBezTo>
                    <a:pt x="4695" y="1375"/>
                    <a:pt x="4452" y="1358"/>
                    <a:pt x="4403" y="1528"/>
                  </a:cubicBezTo>
                  <a:cubicBezTo>
                    <a:pt x="4235" y="1543"/>
                    <a:pt x="4238" y="1651"/>
                    <a:pt x="4265" y="1776"/>
                  </a:cubicBezTo>
                  <a:cubicBezTo>
                    <a:pt x="4267" y="1787"/>
                    <a:pt x="4252" y="1799"/>
                    <a:pt x="4241" y="1817"/>
                  </a:cubicBezTo>
                  <a:cubicBezTo>
                    <a:pt x="4223" y="1815"/>
                    <a:pt x="4198" y="1818"/>
                    <a:pt x="4179" y="1808"/>
                  </a:cubicBezTo>
                  <a:cubicBezTo>
                    <a:pt x="4153" y="1796"/>
                    <a:pt x="4132" y="1773"/>
                    <a:pt x="4110" y="1756"/>
                  </a:cubicBezTo>
                  <a:cubicBezTo>
                    <a:pt x="4125" y="1683"/>
                    <a:pt x="4218" y="1616"/>
                    <a:pt x="4110" y="1554"/>
                  </a:cubicBezTo>
                  <a:cubicBezTo>
                    <a:pt x="4040" y="1516"/>
                    <a:pt x="3949" y="1556"/>
                    <a:pt x="3907" y="1648"/>
                  </a:cubicBezTo>
                  <a:cubicBezTo>
                    <a:pt x="3860" y="1752"/>
                    <a:pt x="3819" y="1859"/>
                    <a:pt x="3772" y="1976"/>
                  </a:cubicBezTo>
                  <a:cubicBezTo>
                    <a:pt x="3666" y="1922"/>
                    <a:pt x="3584" y="1772"/>
                    <a:pt x="3427" y="1864"/>
                  </a:cubicBezTo>
                  <a:cubicBezTo>
                    <a:pt x="3609" y="2046"/>
                    <a:pt x="3572" y="2122"/>
                    <a:pt x="3282" y="2199"/>
                  </a:cubicBezTo>
                  <a:cubicBezTo>
                    <a:pt x="3231" y="2174"/>
                    <a:pt x="3235" y="2026"/>
                    <a:pt x="3145" y="2111"/>
                  </a:cubicBezTo>
                  <a:cubicBezTo>
                    <a:pt x="3163" y="2211"/>
                    <a:pt x="3181" y="2296"/>
                    <a:pt x="3194" y="2372"/>
                  </a:cubicBezTo>
                  <a:cubicBezTo>
                    <a:pt x="3058" y="2437"/>
                    <a:pt x="2973" y="2405"/>
                    <a:pt x="2920" y="2306"/>
                  </a:cubicBezTo>
                  <a:cubicBezTo>
                    <a:pt x="2876" y="2403"/>
                    <a:pt x="2856" y="2496"/>
                    <a:pt x="2800" y="2559"/>
                  </a:cubicBezTo>
                  <a:cubicBezTo>
                    <a:pt x="2748" y="2617"/>
                    <a:pt x="2660" y="2643"/>
                    <a:pt x="2585" y="2684"/>
                  </a:cubicBezTo>
                  <a:cubicBezTo>
                    <a:pt x="2600" y="2742"/>
                    <a:pt x="2619" y="2813"/>
                    <a:pt x="2637" y="2879"/>
                  </a:cubicBezTo>
                  <a:cubicBezTo>
                    <a:pt x="2541" y="2940"/>
                    <a:pt x="2496" y="2865"/>
                    <a:pt x="2448" y="2827"/>
                  </a:cubicBezTo>
                  <a:cubicBezTo>
                    <a:pt x="2378" y="2772"/>
                    <a:pt x="2324" y="2794"/>
                    <a:pt x="2266" y="2840"/>
                  </a:cubicBezTo>
                  <a:cubicBezTo>
                    <a:pt x="2309" y="2888"/>
                    <a:pt x="2350" y="2937"/>
                    <a:pt x="2407" y="3000"/>
                  </a:cubicBezTo>
                  <a:cubicBezTo>
                    <a:pt x="2365" y="3002"/>
                    <a:pt x="2334" y="3007"/>
                    <a:pt x="2302" y="3006"/>
                  </a:cubicBezTo>
                  <a:cubicBezTo>
                    <a:pt x="2267" y="3005"/>
                    <a:pt x="2234" y="2997"/>
                    <a:pt x="2161" y="2987"/>
                  </a:cubicBezTo>
                  <a:cubicBezTo>
                    <a:pt x="2208" y="2928"/>
                    <a:pt x="2240" y="2888"/>
                    <a:pt x="2272" y="2846"/>
                  </a:cubicBezTo>
                  <a:cubicBezTo>
                    <a:pt x="2193" y="2836"/>
                    <a:pt x="2135" y="2714"/>
                    <a:pt x="2029" y="2802"/>
                  </a:cubicBezTo>
                  <a:cubicBezTo>
                    <a:pt x="2065" y="2862"/>
                    <a:pt x="2099" y="2917"/>
                    <a:pt x="2126" y="2961"/>
                  </a:cubicBezTo>
                  <a:cubicBezTo>
                    <a:pt x="2069" y="3006"/>
                    <a:pt x="2022" y="3041"/>
                    <a:pt x="1973" y="3079"/>
                  </a:cubicBezTo>
                  <a:cubicBezTo>
                    <a:pt x="1994" y="3125"/>
                    <a:pt x="2011" y="3163"/>
                    <a:pt x="2027" y="3200"/>
                  </a:cubicBezTo>
                  <a:cubicBezTo>
                    <a:pt x="1994" y="3244"/>
                    <a:pt x="1899" y="3143"/>
                    <a:pt x="1895" y="3268"/>
                  </a:cubicBezTo>
                  <a:cubicBezTo>
                    <a:pt x="1894" y="3309"/>
                    <a:pt x="1818" y="3371"/>
                    <a:pt x="1770" y="3381"/>
                  </a:cubicBezTo>
                  <a:cubicBezTo>
                    <a:pt x="1682" y="3395"/>
                    <a:pt x="1590" y="3375"/>
                    <a:pt x="1501" y="3369"/>
                  </a:cubicBezTo>
                  <a:cubicBezTo>
                    <a:pt x="1465" y="3487"/>
                    <a:pt x="1435" y="3604"/>
                    <a:pt x="1265" y="3552"/>
                  </a:cubicBezTo>
                  <a:cubicBezTo>
                    <a:pt x="1265" y="3490"/>
                    <a:pt x="1265" y="3432"/>
                    <a:pt x="1266" y="3372"/>
                  </a:cubicBezTo>
                  <a:cubicBezTo>
                    <a:pt x="1260" y="3372"/>
                    <a:pt x="1255" y="3372"/>
                    <a:pt x="1250" y="3374"/>
                  </a:cubicBezTo>
                  <a:cubicBezTo>
                    <a:pt x="1238" y="3520"/>
                    <a:pt x="1220" y="3663"/>
                    <a:pt x="1203" y="3805"/>
                  </a:cubicBezTo>
                  <a:close/>
                  <a:moveTo>
                    <a:pt x="6043" y="1466"/>
                  </a:moveTo>
                  <a:cubicBezTo>
                    <a:pt x="5970" y="1533"/>
                    <a:pt x="5927" y="1573"/>
                    <a:pt x="5885" y="1614"/>
                  </a:cubicBezTo>
                  <a:cubicBezTo>
                    <a:pt x="5849" y="1647"/>
                    <a:pt x="5814" y="1679"/>
                    <a:pt x="5776" y="1709"/>
                  </a:cubicBezTo>
                  <a:cubicBezTo>
                    <a:pt x="5736" y="1742"/>
                    <a:pt x="5692" y="1771"/>
                    <a:pt x="5617" y="1824"/>
                  </a:cubicBezTo>
                  <a:cubicBezTo>
                    <a:pt x="5626" y="1683"/>
                    <a:pt x="5702" y="1630"/>
                    <a:pt x="5749" y="1545"/>
                  </a:cubicBezTo>
                  <a:cubicBezTo>
                    <a:pt x="5799" y="1571"/>
                    <a:pt x="5844" y="1595"/>
                    <a:pt x="5887" y="1617"/>
                  </a:cubicBezTo>
                  <a:cubicBezTo>
                    <a:pt x="5861" y="1518"/>
                    <a:pt x="5918" y="1489"/>
                    <a:pt x="6043" y="1466"/>
                  </a:cubicBezTo>
                  <a:close/>
                  <a:moveTo>
                    <a:pt x="5923" y="887"/>
                  </a:moveTo>
                  <a:cubicBezTo>
                    <a:pt x="5976" y="738"/>
                    <a:pt x="6094" y="771"/>
                    <a:pt x="6197" y="767"/>
                  </a:cubicBezTo>
                  <a:cubicBezTo>
                    <a:pt x="6197" y="702"/>
                    <a:pt x="6198" y="635"/>
                    <a:pt x="6198" y="547"/>
                  </a:cubicBezTo>
                  <a:cubicBezTo>
                    <a:pt x="6360" y="592"/>
                    <a:pt x="6354" y="350"/>
                    <a:pt x="6542" y="392"/>
                  </a:cubicBezTo>
                  <a:cubicBezTo>
                    <a:pt x="6502" y="454"/>
                    <a:pt x="6484" y="520"/>
                    <a:pt x="6440" y="542"/>
                  </a:cubicBezTo>
                  <a:cubicBezTo>
                    <a:pt x="6350" y="593"/>
                    <a:pt x="6276" y="647"/>
                    <a:pt x="6255" y="754"/>
                  </a:cubicBezTo>
                  <a:cubicBezTo>
                    <a:pt x="6254" y="759"/>
                    <a:pt x="6213" y="757"/>
                    <a:pt x="6190" y="759"/>
                  </a:cubicBezTo>
                  <a:cubicBezTo>
                    <a:pt x="6161" y="913"/>
                    <a:pt x="6060" y="918"/>
                    <a:pt x="5923" y="887"/>
                  </a:cubicBezTo>
                  <a:close/>
                  <a:moveTo>
                    <a:pt x="6476" y="1104"/>
                  </a:moveTo>
                  <a:cubicBezTo>
                    <a:pt x="6452" y="844"/>
                    <a:pt x="6705" y="854"/>
                    <a:pt x="6791" y="721"/>
                  </a:cubicBezTo>
                  <a:cubicBezTo>
                    <a:pt x="6969" y="827"/>
                    <a:pt x="6969" y="827"/>
                    <a:pt x="6928" y="1056"/>
                  </a:cubicBezTo>
                  <a:cubicBezTo>
                    <a:pt x="6870" y="983"/>
                    <a:pt x="6827" y="929"/>
                    <a:pt x="6776" y="865"/>
                  </a:cubicBezTo>
                  <a:cubicBezTo>
                    <a:pt x="6680" y="872"/>
                    <a:pt x="6636" y="947"/>
                    <a:pt x="6601" y="1033"/>
                  </a:cubicBezTo>
                  <a:cubicBezTo>
                    <a:pt x="6662" y="1051"/>
                    <a:pt x="6721" y="1067"/>
                    <a:pt x="6786" y="1084"/>
                  </a:cubicBezTo>
                  <a:cubicBezTo>
                    <a:pt x="6680" y="1139"/>
                    <a:pt x="6680" y="1139"/>
                    <a:pt x="6606" y="1028"/>
                  </a:cubicBezTo>
                  <a:cubicBezTo>
                    <a:pt x="6568" y="1049"/>
                    <a:pt x="6531" y="1072"/>
                    <a:pt x="6476" y="1104"/>
                  </a:cubicBezTo>
                  <a:close/>
                  <a:moveTo>
                    <a:pt x="4693" y="1802"/>
                  </a:moveTo>
                  <a:cubicBezTo>
                    <a:pt x="4656" y="2032"/>
                    <a:pt x="4600" y="2086"/>
                    <a:pt x="4401" y="2078"/>
                  </a:cubicBezTo>
                  <a:cubicBezTo>
                    <a:pt x="4453" y="1978"/>
                    <a:pt x="4505" y="1879"/>
                    <a:pt x="4569" y="1757"/>
                  </a:cubicBezTo>
                  <a:cubicBezTo>
                    <a:pt x="4613" y="1775"/>
                    <a:pt x="4653" y="1789"/>
                    <a:pt x="4693" y="1802"/>
                  </a:cubicBezTo>
                  <a:close/>
                  <a:moveTo>
                    <a:pt x="972" y="5114"/>
                  </a:moveTo>
                  <a:cubicBezTo>
                    <a:pt x="1004" y="5078"/>
                    <a:pt x="1046" y="5028"/>
                    <a:pt x="1094" y="4975"/>
                  </a:cubicBezTo>
                  <a:cubicBezTo>
                    <a:pt x="1182" y="5044"/>
                    <a:pt x="1266" y="5110"/>
                    <a:pt x="1350" y="5175"/>
                  </a:cubicBezTo>
                  <a:cubicBezTo>
                    <a:pt x="1345" y="5184"/>
                    <a:pt x="1340" y="5194"/>
                    <a:pt x="1333" y="5203"/>
                  </a:cubicBezTo>
                  <a:cubicBezTo>
                    <a:pt x="1209" y="5172"/>
                    <a:pt x="1087" y="5142"/>
                    <a:pt x="972" y="5114"/>
                  </a:cubicBezTo>
                  <a:close/>
                  <a:moveTo>
                    <a:pt x="5414" y="1870"/>
                  </a:moveTo>
                  <a:cubicBezTo>
                    <a:pt x="5522" y="1892"/>
                    <a:pt x="5617" y="2013"/>
                    <a:pt x="5614" y="2124"/>
                  </a:cubicBezTo>
                  <a:cubicBezTo>
                    <a:pt x="5423" y="1990"/>
                    <a:pt x="5423" y="1990"/>
                    <a:pt x="5414" y="1870"/>
                  </a:cubicBezTo>
                  <a:close/>
                  <a:moveTo>
                    <a:pt x="1326" y="4865"/>
                  </a:moveTo>
                  <a:cubicBezTo>
                    <a:pt x="1383" y="4820"/>
                    <a:pt x="1430" y="4784"/>
                    <a:pt x="1475" y="4748"/>
                  </a:cubicBezTo>
                  <a:cubicBezTo>
                    <a:pt x="1464" y="4861"/>
                    <a:pt x="1490" y="4934"/>
                    <a:pt x="1622" y="4961"/>
                  </a:cubicBezTo>
                  <a:cubicBezTo>
                    <a:pt x="1601" y="4976"/>
                    <a:pt x="1579" y="4989"/>
                    <a:pt x="1558" y="5003"/>
                  </a:cubicBezTo>
                  <a:cubicBezTo>
                    <a:pt x="1491" y="4963"/>
                    <a:pt x="1422" y="4923"/>
                    <a:pt x="1326" y="4865"/>
                  </a:cubicBezTo>
                  <a:close/>
                  <a:moveTo>
                    <a:pt x="1696" y="3919"/>
                  </a:moveTo>
                  <a:cubicBezTo>
                    <a:pt x="1672" y="3956"/>
                    <a:pt x="1651" y="3986"/>
                    <a:pt x="1631" y="4016"/>
                  </a:cubicBezTo>
                  <a:cubicBezTo>
                    <a:pt x="1566" y="3970"/>
                    <a:pt x="1505" y="3930"/>
                    <a:pt x="1426" y="3877"/>
                  </a:cubicBezTo>
                  <a:cubicBezTo>
                    <a:pt x="1553" y="3767"/>
                    <a:pt x="1615" y="3859"/>
                    <a:pt x="1696" y="3919"/>
                  </a:cubicBezTo>
                  <a:close/>
                  <a:moveTo>
                    <a:pt x="941" y="4872"/>
                  </a:moveTo>
                  <a:cubicBezTo>
                    <a:pt x="876" y="4893"/>
                    <a:pt x="827" y="4908"/>
                    <a:pt x="751" y="4933"/>
                  </a:cubicBezTo>
                  <a:cubicBezTo>
                    <a:pt x="756" y="4830"/>
                    <a:pt x="760" y="4758"/>
                    <a:pt x="766" y="4630"/>
                  </a:cubicBezTo>
                  <a:cubicBezTo>
                    <a:pt x="842" y="4736"/>
                    <a:pt x="884" y="4795"/>
                    <a:pt x="941" y="4872"/>
                  </a:cubicBezTo>
                  <a:close/>
                  <a:moveTo>
                    <a:pt x="5351" y="1358"/>
                  </a:moveTo>
                  <a:cubicBezTo>
                    <a:pt x="5393" y="1219"/>
                    <a:pt x="5393" y="1219"/>
                    <a:pt x="5563" y="1219"/>
                  </a:cubicBezTo>
                  <a:cubicBezTo>
                    <a:pt x="5526" y="1351"/>
                    <a:pt x="5443" y="1356"/>
                    <a:pt x="5351" y="1358"/>
                  </a:cubicBezTo>
                  <a:close/>
                  <a:moveTo>
                    <a:pt x="5855" y="990"/>
                  </a:moveTo>
                  <a:cubicBezTo>
                    <a:pt x="5827" y="1224"/>
                    <a:pt x="5695" y="1026"/>
                    <a:pt x="5645" y="1109"/>
                  </a:cubicBezTo>
                  <a:cubicBezTo>
                    <a:pt x="5641" y="1080"/>
                    <a:pt x="5637" y="1052"/>
                    <a:pt x="5632" y="1025"/>
                  </a:cubicBezTo>
                  <a:cubicBezTo>
                    <a:pt x="5700" y="1014"/>
                    <a:pt x="5770" y="1004"/>
                    <a:pt x="5855" y="990"/>
                  </a:cubicBezTo>
                  <a:close/>
                  <a:moveTo>
                    <a:pt x="1011" y="4430"/>
                  </a:moveTo>
                  <a:cubicBezTo>
                    <a:pt x="1030" y="4435"/>
                    <a:pt x="1041" y="4475"/>
                    <a:pt x="1053" y="4498"/>
                  </a:cubicBezTo>
                  <a:cubicBezTo>
                    <a:pt x="1014" y="4522"/>
                    <a:pt x="973" y="4543"/>
                    <a:pt x="904" y="4583"/>
                  </a:cubicBezTo>
                  <a:cubicBezTo>
                    <a:pt x="904" y="4456"/>
                    <a:pt x="932" y="4411"/>
                    <a:pt x="1011" y="4430"/>
                  </a:cubicBezTo>
                  <a:close/>
                  <a:moveTo>
                    <a:pt x="5156" y="1516"/>
                  </a:moveTo>
                  <a:cubicBezTo>
                    <a:pt x="5153" y="1496"/>
                    <a:pt x="5151" y="1476"/>
                    <a:pt x="5150" y="1457"/>
                  </a:cubicBezTo>
                  <a:lnTo>
                    <a:pt x="5345" y="1433"/>
                  </a:lnTo>
                  <a:lnTo>
                    <a:pt x="5353" y="1492"/>
                  </a:lnTo>
                  <a:cubicBezTo>
                    <a:pt x="5286" y="1500"/>
                    <a:pt x="5221" y="1507"/>
                    <a:pt x="5156" y="1516"/>
                  </a:cubicBezTo>
                  <a:close/>
                  <a:moveTo>
                    <a:pt x="6376" y="1095"/>
                  </a:moveTo>
                  <a:cubicBezTo>
                    <a:pt x="6387" y="1101"/>
                    <a:pt x="6396" y="1108"/>
                    <a:pt x="6407" y="1114"/>
                  </a:cubicBezTo>
                  <a:cubicBezTo>
                    <a:pt x="6396" y="1142"/>
                    <a:pt x="6395" y="1181"/>
                    <a:pt x="6375" y="1194"/>
                  </a:cubicBezTo>
                  <a:cubicBezTo>
                    <a:pt x="6349" y="1212"/>
                    <a:pt x="6309" y="1212"/>
                    <a:pt x="6228" y="1229"/>
                  </a:cubicBezTo>
                  <a:cubicBezTo>
                    <a:pt x="6298" y="1163"/>
                    <a:pt x="6338" y="1130"/>
                    <a:pt x="6376" y="1095"/>
                  </a:cubicBezTo>
                  <a:close/>
                  <a:moveTo>
                    <a:pt x="1980" y="3890"/>
                  </a:moveTo>
                  <a:cubicBezTo>
                    <a:pt x="1947" y="3854"/>
                    <a:pt x="1921" y="3825"/>
                    <a:pt x="1871" y="3773"/>
                  </a:cubicBezTo>
                  <a:cubicBezTo>
                    <a:pt x="1943" y="3768"/>
                    <a:pt x="1985" y="3766"/>
                    <a:pt x="2058" y="3762"/>
                  </a:cubicBezTo>
                  <a:cubicBezTo>
                    <a:pt x="2021" y="3823"/>
                    <a:pt x="2005" y="3849"/>
                    <a:pt x="1980" y="3890"/>
                  </a:cubicBezTo>
                  <a:close/>
                  <a:moveTo>
                    <a:pt x="4136" y="2302"/>
                  </a:moveTo>
                  <a:cubicBezTo>
                    <a:pt x="4134" y="2304"/>
                    <a:pt x="4103" y="2280"/>
                    <a:pt x="4085" y="2270"/>
                  </a:cubicBezTo>
                  <a:cubicBezTo>
                    <a:pt x="4109" y="2240"/>
                    <a:pt x="4132" y="2210"/>
                    <a:pt x="4156" y="2181"/>
                  </a:cubicBezTo>
                  <a:cubicBezTo>
                    <a:pt x="4173" y="2193"/>
                    <a:pt x="4189" y="2203"/>
                    <a:pt x="4207" y="2215"/>
                  </a:cubicBezTo>
                  <a:cubicBezTo>
                    <a:pt x="4183" y="2244"/>
                    <a:pt x="4161" y="2275"/>
                    <a:pt x="4136" y="2302"/>
                  </a:cubicBezTo>
                  <a:close/>
                  <a:moveTo>
                    <a:pt x="2839" y="3870"/>
                  </a:moveTo>
                  <a:cubicBezTo>
                    <a:pt x="2839" y="3875"/>
                    <a:pt x="2814" y="3876"/>
                    <a:pt x="2801" y="3877"/>
                  </a:cubicBezTo>
                  <a:cubicBezTo>
                    <a:pt x="2797" y="3843"/>
                    <a:pt x="2793" y="3808"/>
                    <a:pt x="2790" y="3773"/>
                  </a:cubicBezTo>
                  <a:cubicBezTo>
                    <a:pt x="2807" y="3776"/>
                    <a:pt x="2823" y="3776"/>
                    <a:pt x="2840" y="3777"/>
                  </a:cubicBezTo>
                  <a:cubicBezTo>
                    <a:pt x="2840" y="3808"/>
                    <a:pt x="2842" y="3839"/>
                    <a:pt x="2839" y="3870"/>
                  </a:cubicBezTo>
                  <a:close/>
                  <a:moveTo>
                    <a:pt x="3360" y="2835"/>
                  </a:moveTo>
                  <a:cubicBezTo>
                    <a:pt x="3361" y="2839"/>
                    <a:pt x="3337" y="2848"/>
                    <a:pt x="3323" y="2854"/>
                  </a:cubicBezTo>
                  <a:cubicBezTo>
                    <a:pt x="3304" y="2817"/>
                    <a:pt x="3285" y="2781"/>
                    <a:pt x="3265" y="2742"/>
                  </a:cubicBezTo>
                  <a:cubicBezTo>
                    <a:pt x="3286" y="2736"/>
                    <a:pt x="3308" y="2729"/>
                    <a:pt x="3329" y="2721"/>
                  </a:cubicBezTo>
                  <a:cubicBezTo>
                    <a:pt x="3340" y="2760"/>
                    <a:pt x="3353" y="2797"/>
                    <a:pt x="3360" y="28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7"/>
            <p:cNvSpPr/>
            <p:nvPr/>
          </p:nvSpPr>
          <p:spPr>
            <a:xfrm>
              <a:off x="6089712" y="5288567"/>
              <a:ext cx="22635" cy="18361"/>
            </a:xfrm>
            <a:custGeom>
              <a:avLst/>
              <a:gdLst/>
              <a:ahLst/>
              <a:cxnLst/>
              <a:rect l="l" t="t" r="r" b="b"/>
              <a:pathLst>
                <a:path w="535" h="434" extrusionOk="0">
                  <a:moveTo>
                    <a:pt x="173" y="1"/>
                  </a:moveTo>
                  <a:cubicBezTo>
                    <a:pt x="207" y="67"/>
                    <a:pt x="240" y="134"/>
                    <a:pt x="269" y="193"/>
                  </a:cubicBezTo>
                  <a:cubicBezTo>
                    <a:pt x="361" y="172"/>
                    <a:pt x="439" y="153"/>
                    <a:pt x="516" y="134"/>
                  </a:cubicBezTo>
                  <a:lnTo>
                    <a:pt x="535" y="177"/>
                  </a:lnTo>
                  <a:cubicBezTo>
                    <a:pt x="405" y="226"/>
                    <a:pt x="401" y="433"/>
                    <a:pt x="221" y="401"/>
                  </a:cubicBezTo>
                  <a:cubicBezTo>
                    <a:pt x="149" y="339"/>
                    <a:pt x="75" y="276"/>
                    <a:pt x="0" y="210"/>
                  </a:cubicBezTo>
                  <a:cubicBezTo>
                    <a:pt x="34" y="198"/>
                    <a:pt x="66" y="186"/>
                    <a:pt x="116" y="167"/>
                  </a:cubicBezTo>
                  <a:cubicBezTo>
                    <a:pt x="93" y="126"/>
                    <a:pt x="71" y="86"/>
                    <a:pt x="40" y="28"/>
                  </a:cubicBezTo>
                  <a:cubicBezTo>
                    <a:pt x="97" y="21"/>
                    <a:pt x="139" y="14"/>
                    <a:pt x="180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7"/>
            <p:cNvSpPr/>
            <p:nvPr/>
          </p:nvSpPr>
          <p:spPr>
            <a:xfrm>
              <a:off x="6403938" y="5080197"/>
              <a:ext cx="15315" cy="15188"/>
            </a:xfrm>
            <a:custGeom>
              <a:avLst/>
              <a:gdLst/>
              <a:ahLst/>
              <a:cxnLst/>
              <a:rect l="l" t="t" r="r" b="b"/>
              <a:pathLst>
                <a:path w="362" h="359" extrusionOk="0">
                  <a:moveTo>
                    <a:pt x="0" y="359"/>
                  </a:moveTo>
                  <a:cubicBezTo>
                    <a:pt x="34" y="194"/>
                    <a:pt x="36" y="63"/>
                    <a:pt x="209" y="0"/>
                  </a:cubicBezTo>
                  <a:cubicBezTo>
                    <a:pt x="254" y="68"/>
                    <a:pt x="306" y="141"/>
                    <a:pt x="362" y="223"/>
                  </a:cubicBezTo>
                  <a:cubicBezTo>
                    <a:pt x="227" y="272"/>
                    <a:pt x="127" y="310"/>
                    <a:pt x="0" y="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7"/>
            <p:cNvSpPr/>
            <p:nvPr/>
          </p:nvSpPr>
          <p:spPr>
            <a:xfrm>
              <a:off x="6354014" y="5918374"/>
              <a:ext cx="12058" cy="8123"/>
            </a:xfrm>
            <a:custGeom>
              <a:avLst/>
              <a:gdLst/>
              <a:ahLst/>
              <a:cxnLst/>
              <a:rect l="l" t="t" r="r" b="b"/>
              <a:pathLst>
                <a:path w="285" h="192" extrusionOk="0">
                  <a:moveTo>
                    <a:pt x="284" y="76"/>
                  </a:moveTo>
                  <a:cubicBezTo>
                    <a:pt x="194" y="113"/>
                    <a:pt x="102" y="150"/>
                    <a:pt x="1" y="192"/>
                  </a:cubicBezTo>
                  <a:cubicBezTo>
                    <a:pt x="37" y="7"/>
                    <a:pt x="54" y="1"/>
                    <a:pt x="284" y="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7"/>
            <p:cNvSpPr/>
            <p:nvPr/>
          </p:nvSpPr>
          <p:spPr>
            <a:xfrm>
              <a:off x="6341406" y="5899124"/>
              <a:ext cx="6346" cy="4612"/>
            </a:xfrm>
            <a:custGeom>
              <a:avLst/>
              <a:gdLst/>
              <a:ahLst/>
              <a:cxnLst/>
              <a:rect l="l" t="t" r="r" b="b"/>
              <a:pathLst>
                <a:path w="150" h="109" extrusionOk="0">
                  <a:moveTo>
                    <a:pt x="150" y="68"/>
                  </a:moveTo>
                  <a:cubicBezTo>
                    <a:pt x="107" y="82"/>
                    <a:pt x="64" y="96"/>
                    <a:pt x="20" y="109"/>
                  </a:cubicBezTo>
                  <a:cubicBezTo>
                    <a:pt x="13" y="82"/>
                    <a:pt x="7" y="55"/>
                    <a:pt x="1" y="26"/>
                  </a:cubicBezTo>
                  <a:cubicBezTo>
                    <a:pt x="46" y="18"/>
                    <a:pt x="91" y="9"/>
                    <a:pt x="136" y="1"/>
                  </a:cubicBezTo>
                  <a:cubicBezTo>
                    <a:pt x="141" y="23"/>
                    <a:pt x="147" y="45"/>
                    <a:pt x="150" y="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7"/>
            <p:cNvSpPr/>
            <p:nvPr/>
          </p:nvSpPr>
          <p:spPr>
            <a:xfrm>
              <a:off x="6337471" y="5889223"/>
              <a:ext cx="4908" cy="3892"/>
            </a:xfrm>
            <a:custGeom>
              <a:avLst/>
              <a:gdLst/>
              <a:ahLst/>
              <a:cxnLst/>
              <a:rect l="l" t="t" r="r" b="b"/>
              <a:pathLst>
                <a:path w="116" h="92" extrusionOk="0">
                  <a:moveTo>
                    <a:pt x="0" y="49"/>
                  </a:moveTo>
                  <a:cubicBezTo>
                    <a:pt x="28" y="25"/>
                    <a:pt x="47" y="0"/>
                    <a:pt x="57" y="3"/>
                  </a:cubicBezTo>
                  <a:cubicBezTo>
                    <a:pt x="79" y="9"/>
                    <a:pt x="99" y="28"/>
                    <a:pt x="111" y="47"/>
                  </a:cubicBezTo>
                  <a:cubicBezTo>
                    <a:pt x="116" y="52"/>
                    <a:pt x="89" y="92"/>
                    <a:pt x="79" y="89"/>
                  </a:cubicBezTo>
                  <a:cubicBezTo>
                    <a:pt x="55" y="86"/>
                    <a:pt x="33" y="68"/>
                    <a:pt x="0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57"/>
            <p:cNvGrpSpPr/>
            <p:nvPr/>
          </p:nvGrpSpPr>
          <p:grpSpPr>
            <a:xfrm>
              <a:off x="6073127" y="4422804"/>
              <a:ext cx="700919" cy="1599728"/>
              <a:chOff x="6073127" y="4422804"/>
              <a:chExt cx="700919" cy="1599728"/>
            </a:xfrm>
          </p:grpSpPr>
          <p:sp>
            <p:nvSpPr>
              <p:cNvPr id="1972" name="Google Shape;1972;p57"/>
              <p:cNvSpPr/>
              <p:nvPr/>
            </p:nvSpPr>
            <p:spPr>
              <a:xfrm>
                <a:off x="6128424" y="4775193"/>
                <a:ext cx="362279" cy="298014"/>
              </a:xfrm>
              <a:custGeom>
                <a:avLst/>
                <a:gdLst/>
                <a:ahLst/>
                <a:cxnLst/>
                <a:rect l="l" t="t" r="r" b="b"/>
                <a:pathLst>
                  <a:path w="8563" h="7044" extrusionOk="0">
                    <a:moveTo>
                      <a:pt x="6561" y="722"/>
                    </a:moveTo>
                    <a:cubicBezTo>
                      <a:pt x="6580" y="691"/>
                      <a:pt x="6642" y="686"/>
                      <a:pt x="6698" y="694"/>
                    </a:cubicBezTo>
                    <a:cubicBezTo>
                      <a:pt x="6656" y="745"/>
                      <a:pt x="6614" y="796"/>
                      <a:pt x="6564" y="859"/>
                    </a:cubicBezTo>
                    <a:cubicBezTo>
                      <a:pt x="6509" y="817"/>
                      <a:pt x="6415" y="921"/>
                      <a:pt x="6370" y="803"/>
                    </a:cubicBezTo>
                    <a:cubicBezTo>
                      <a:pt x="6327" y="786"/>
                      <a:pt x="6283" y="769"/>
                      <a:pt x="6254" y="759"/>
                    </a:cubicBezTo>
                    <a:cubicBezTo>
                      <a:pt x="6202" y="796"/>
                      <a:pt x="6155" y="830"/>
                      <a:pt x="6098" y="870"/>
                    </a:cubicBezTo>
                    <a:cubicBezTo>
                      <a:pt x="6079" y="811"/>
                      <a:pt x="6067" y="769"/>
                      <a:pt x="6053" y="723"/>
                    </a:cubicBezTo>
                    <a:cubicBezTo>
                      <a:pt x="5952" y="787"/>
                      <a:pt x="5854" y="848"/>
                      <a:pt x="5755" y="910"/>
                    </a:cubicBezTo>
                    <a:cubicBezTo>
                      <a:pt x="5895" y="923"/>
                      <a:pt x="6036" y="938"/>
                      <a:pt x="6163" y="952"/>
                    </a:cubicBezTo>
                    <a:cubicBezTo>
                      <a:pt x="6177" y="1041"/>
                      <a:pt x="6187" y="1111"/>
                      <a:pt x="6202" y="1202"/>
                    </a:cubicBezTo>
                    <a:cubicBezTo>
                      <a:pt x="6142" y="1168"/>
                      <a:pt x="6095" y="1146"/>
                      <a:pt x="6054" y="1116"/>
                    </a:cubicBezTo>
                    <a:cubicBezTo>
                      <a:pt x="5920" y="1019"/>
                      <a:pt x="5858" y="1026"/>
                      <a:pt x="5746" y="1142"/>
                    </a:cubicBezTo>
                    <a:cubicBezTo>
                      <a:pt x="5697" y="1194"/>
                      <a:pt x="5639" y="1235"/>
                      <a:pt x="5585" y="1282"/>
                    </a:cubicBezTo>
                    <a:cubicBezTo>
                      <a:pt x="5611" y="1302"/>
                      <a:pt x="5639" y="1322"/>
                      <a:pt x="5666" y="1340"/>
                    </a:cubicBezTo>
                    <a:cubicBezTo>
                      <a:pt x="5592" y="1505"/>
                      <a:pt x="5499" y="1332"/>
                      <a:pt x="5421" y="1358"/>
                    </a:cubicBezTo>
                    <a:cubicBezTo>
                      <a:pt x="5373" y="1433"/>
                      <a:pt x="5423" y="1473"/>
                      <a:pt x="5468" y="1516"/>
                    </a:cubicBezTo>
                    <a:cubicBezTo>
                      <a:pt x="5491" y="1540"/>
                      <a:pt x="5533" y="1589"/>
                      <a:pt x="5530" y="1593"/>
                    </a:cubicBezTo>
                    <a:cubicBezTo>
                      <a:pt x="5437" y="1695"/>
                      <a:pt x="5573" y="1756"/>
                      <a:pt x="5577" y="1854"/>
                    </a:cubicBezTo>
                    <a:cubicBezTo>
                      <a:pt x="5399" y="1851"/>
                      <a:pt x="5433" y="1635"/>
                      <a:pt x="5302" y="1615"/>
                    </a:cubicBezTo>
                    <a:cubicBezTo>
                      <a:pt x="5321" y="1546"/>
                      <a:pt x="5335" y="1491"/>
                      <a:pt x="5353" y="1432"/>
                    </a:cubicBezTo>
                    <a:cubicBezTo>
                      <a:pt x="5272" y="1408"/>
                      <a:pt x="5215" y="1403"/>
                      <a:pt x="5186" y="1478"/>
                    </a:cubicBezTo>
                    <a:cubicBezTo>
                      <a:pt x="5099" y="1691"/>
                      <a:pt x="5104" y="1710"/>
                      <a:pt x="5259" y="1865"/>
                    </a:cubicBezTo>
                    <a:cubicBezTo>
                      <a:pt x="5214" y="1891"/>
                      <a:pt x="5172" y="1916"/>
                      <a:pt x="5124" y="1945"/>
                    </a:cubicBezTo>
                    <a:cubicBezTo>
                      <a:pt x="5103" y="1905"/>
                      <a:pt x="5090" y="1877"/>
                      <a:pt x="5072" y="1855"/>
                    </a:cubicBezTo>
                    <a:cubicBezTo>
                      <a:pt x="5058" y="1837"/>
                      <a:pt x="5036" y="1825"/>
                      <a:pt x="5005" y="1801"/>
                    </a:cubicBezTo>
                    <a:cubicBezTo>
                      <a:pt x="4994" y="1889"/>
                      <a:pt x="4986" y="1954"/>
                      <a:pt x="4980" y="2011"/>
                    </a:cubicBezTo>
                    <a:cubicBezTo>
                      <a:pt x="4870" y="2137"/>
                      <a:pt x="4781" y="2041"/>
                      <a:pt x="4686" y="1981"/>
                    </a:cubicBezTo>
                    <a:cubicBezTo>
                      <a:pt x="4668" y="2058"/>
                      <a:pt x="4656" y="2119"/>
                      <a:pt x="4634" y="2215"/>
                    </a:cubicBezTo>
                    <a:cubicBezTo>
                      <a:pt x="4551" y="2139"/>
                      <a:pt x="4496" y="2085"/>
                      <a:pt x="4430" y="2023"/>
                    </a:cubicBezTo>
                    <a:cubicBezTo>
                      <a:pt x="4366" y="2101"/>
                      <a:pt x="4302" y="2148"/>
                      <a:pt x="4370" y="2276"/>
                    </a:cubicBezTo>
                    <a:cubicBezTo>
                      <a:pt x="4400" y="2333"/>
                      <a:pt x="4490" y="2466"/>
                      <a:pt x="4375" y="2558"/>
                    </a:cubicBezTo>
                    <a:cubicBezTo>
                      <a:pt x="4269" y="2531"/>
                      <a:pt x="4335" y="2324"/>
                      <a:pt x="4167" y="2367"/>
                    </a:cubicBezTo>
                    <a:cubicBezTo>
                      <a:pt x="4144" y="2421"/>
                      <a:pt x="4217" y="2516"/>
                      <a:pt x="4097" y="2520"/>
                    </a:cubicBezTo>
                    <a:cubicBezTo>
                      <a:pt x="4116" y="2584"/>
                      <a:pt x="4142" y="2648"/>
                      <a:pt x="4150" y="2714"/>
                    </a:cubicBezTo>
                    <a:cubicBezTo>
                      <a:pt x="4152" y="2742"/>
                      <a:pt x="4116" y="2773"/>
                      <a:pt x="4073" y="2844"/>
                    </a:cubicBezTo>
                    <a:cubicBezTo>
                      <a:pt x="4035" y="2736"/>
                      <a:pt x="4006" y="2667"/>
                      <a:pt x="3980" y="2596"/>
                    </a:cubicBezTo>
                    <a:cubicBezTo>
                      <a:pt x="3857" y="2661"/>
                      <a:pt x="3853" y="2661"/>
                      <a:pt x="3857" y="2807"/>
                    </a:cubicBezTo>
                    <a:cubicBezTo>
                      <a:pt x="3859" y="2879"/>
                      <a:pt x="3840" y="2908"/>
                      <a:pt x="3756" y="2881"/>
                    </a:cubicBezTo>
                    <a:cubicBezTo>
                      <a:pt x="3756" y="2802"/>
                      <a:pt x="3756" y="2720"/>
                      <a:pt x="3758" y="2634"/>
                    </a:cubicBezTo>
                    <a:cubicBezTo>
                      <a:pt x="3665" y="2627"/>
                      <a:pt x="3599" y="2652"/>
                      <a:pt x="3645" y="2745"/>
                    </a:cubicBezTo>
                    <a:cubicBezTo>
                      <a:pt x="3712" y="2875"/>
                      <a:pt x="3582" y="2932"/>
                      <a:pt x="3558" y="3027"/>
                    </a:cubicBezTo>
                    <a:cubicBezTo>
                      <a:pt x="3409" y="2989"/>
                      <a:pt x="3399" y="3116"/>
                      <a:pt x="3360" y="3208"/>
                    </a:cubicBezTo>
                    <a:cubicBezTo>
                      <a:pt x="3284" y="3184"/>
                      <a:pt x="3237" y="3157"/>
                      <a:pt x="3270" y="3075"/>
                    </a:cubicBezTo>
                    <a:cubicBezTo>
                      <a:pt x="3292" y="3020"/>
                      <a:pt x="3318" y="2964"/>
                      <a:pt x="3327" y="2905"/>
                    </a:cubicBezTo>
                    <a:cubicBezTo>
                      <a:pt x="3329" y="2884"/>
                      <a:pt x="3284" y="2856"/>
                      <a:pt x="3256" y="2828"/>
                    </a:cubicBezTo>
                    <a:cubicBezTo>
                      <a:pt x="3235" y="2944"/>
                      <a:pt x="3215" y="3035"/>
                      <a:pt x="3203" y="3126"/>
                    </a:cubicBezTo>
                    <a:cubicBezTo>
                      <a:pt x="3188" y="3229"/>
                      <a:pt x="3125" y="3240"/>
                      <a:pt x="3041" y="3230"/>
                    </a:cubicBezTo>
                    <a:cubicBezTo>
                      <a:pt x="2987" y="3225"/>
                      <a:pt x="2932" y="3229"/>
                      <a:pt x="2886" y="3229"/>
                    </a:cubicBezTo>
                    <a:cubicBezTo>
                      <a:pt x="2836" y="3361"/>
                      <a:pt x="2985" y="3417"/>
                      <a:pt x="2938" y="3544"/>
                    </a:cubicBezTo>
                    <a:cubicBezTo>
                      <a:pt x="2890" y="3672"/>
                      <a:pt x="2907" y="3689"/>
                      <a:pt x="2775" y="3633"/>
                    </a:cubicBezTo>
                    <a:cubicBezTo>
                      <a:pt x="2661" y="3585"/>
                      <a:pt x="2552" y="3616"/>
                      <a:pt x="2513" y="3714"/>
                    </a:cubicBezTo>
                    <a:cubicBezTo>
                      <a:pt x="2499" y="3749"/>
                      <a:pt x="2498" y="3789"/>
                      <a:pt x="2487" y="3838"/>
                    </a:cubicBezTo>
                    <a:cubicBezTo>
                      <a:pt x="2313" y="3709"/>
                      <a:pt x="2313" y="3709"/>
                      <a:pt x="2098" y="3861"/>
                    </a:cubicBezTo>
                    <a:cubicBezTo>
                      <a:pt x="2128" y="3943"/>
                      <a:pt x="2159" y="4025"/>
                      <a:pt x="2190" y="4112"/>
                    </a:cubicBezTo>
                    <a:cubicBezTo>
                      <a:pt x="2053" y="4183"/>
                      <a:pt x="1883" y="4093"/>
                      <a:pt x="1777" y="4231"/>
                    </a:cubicBezTo>
                    <a:cubicBezTo>
                      <a:pt x="1786" y="4270"/>
                      <a:pt x="1815" y="4320"/>
                      <a:pt x="1801" y="4349"/>
                    </a:cubicBezTo>
                    <a:cubicBezTo>
                      <a:pt x="1780" y="4395"/>
                      <a:pt x="1729" y="4424"/>
                      <a:pt x="1680" y="4473"/>
                    </a:cubicBezTo>
                    <a:cubicBezTo>
                      <a:pt x="1639" y="4390"/>
                      <a:pt x="1610" y="4334"/>
                      <a:pt x="1573" y="4258"/>
                    </a:cubicBezTo>
                    <a:cubicBezTo>
                      <a:pt x="1511" y="4341"/>
                      <a:pt x="1463" y="4408"/>
                      <a:pt x="1416" y="4469"/>
                    </a:cubicBezTo>
                    <a:cubicBezTo>
                      <a:pt x="1490" y="4614"/>
                      <a:pt x="1490" y="4614"/>
                      <a:pt x="1447" y="4770"/>
                    </a:cubicBezTo>
                    <a:cubicBezTo>
                      <a:pt x="1444" y="4779"/>
                      <a:pt x="1430" y="4784"/>
                      <a:pt x="1411" y="4798"/>
                    </a:cubicBezTo>
                    <a:cubicBezTo>
                      <a:pt x="1381" y="4745"/>
                      <a:pt x="1352" y="4695"/>
                      <a:pt x="1320" y="4640"/>
                    </a:cubicBezTo>
                    <a:cubicBezTo>
                      <a:pt x="1075" y="4852"/>
                      <a:pt x="778" y="4992"/>
                      <a:pt x="656" y="5309"/>
                    </a:cubicBezTo>
                    <a:cubicBezTo>
                      <a:pt x="588" y="5287"/>
                      <a:pt x="551" y="5187"/>
                      <a:pt x="455" y="5260"/>
                    </a:cubicBezTo>
                    <a:cubicBezTo>
                      <a:pt x="388" y="5312"/>
                      <a:pt x="322" y="5350"/>
                      <a:pt x="344" y="5451"/>
                    </a:cubicBezTo>
                    <a:cubicBezTo>
                      <a:pt x="399" y="5442"/>
                      <a:pt x="440" y="5434"/>
                      <a:pt x="509" y="5423"/>
                    </a:cubicBezTo>
                    <a:cubicBezTo>
                      <a:pt x="451" y="5498"/>
                      <a:pt x="421" y="5563"/>
                      <a:pt x="369" y="5600"/>
                    </a:cubicBezTo>
                    <a:cubicBezTo>
                      <a:pt x="320" y="5635"/>
                      <a:pt x="248" y="5638"/>
                      <a:pt x="188" y="5657"/>
                    </a:cubicBezTo>
                    <a:cubicBezTo>
                      <a:pt x="203" y="5731"/>
                      <a:pt x="217" y="5795"/>
                      <a:pt x="229" y="5857"/>
                    </a:cubicBezTo>
                    <a:cubicBezTo>
                      <a:pt x="161" y="5873"/>
                      <a:pt x="107" y="5885"/>
                      <a:pt x="51" y="5897"/>
                    </a:cubicBezTo>
                    <a:cubicBezTo>
                      <a:pt x="81" y="6044"/>
                      <a:pt x="81" y="6183"/>
                      <a:pt x="192" y="6288"/>
                    </a:cubicBezTo>
                    <a:cubicBezTo>
                      <a:pt x="240" y="6281"/>
                      <a:pt x="289" y="6273"/>
                      <a:pt x="373" y="6258"/>
                    </a:cubicBezTo>
                    <a:cubicBezTo>
                      <a:pt x="334" y="6312"/>
                      <a:pt x="320" y="6355"/>
                      <a:pt x="297" y="6359"/>
                    </a:cubicBezTo>
                    <a:cubicBezTo>
                      <a:pt x="216" y="6373"/>
                      <a:pt x="130" y="6373"/>
                      <a:pt x="49" y="6383"/>
                    </a:cubicBezTo>
                    <a:cubicBezTo>
                      <a:pt x="35" y="6385"/>
                      <a:pt x="23" y="6411"/>
                      <a:pt x="0" y="6437"/>
                    </a:cubicBezTo>
                    <a:cubicBezTo>
                      <a:pt x="62" y="6451"/>
                      <a:pt x="110" y="6463"/>
                      <a:pt x="155" y="6474"/>
                    </a:cubicBezTo>
                    <a:cubicBezTo>
                      <a:pt x="152" y="6519"/>
                      <a:pt x="150" y="6553"/>
                      <a:pt x="147" y="6600"/>
                    </a:cubicBezTo>
                    <a:cubicBezTo>
                      <a:pt x="251" y="6474"/>
                      <a:pt x="251" y="6474"/>
                      <a:pt x="421" y="6470"/>
                    </a:cubicBezTo>
                    <a:cubicBezTo>
                      <a:pt x="421" y="6522"/>
                      <a:pt x="399" y="6594"/>
                      <a:pt x="424" y="6622"/>
                    </a:cubicBezTo>
                    <a:cubicBezTo>
                      <a:pt x="540" y="6755"/>
                      <a:pt x="623" y="6599"/>
                      <a:pt x="726" y="6575"/>
                    </a:cubicBezTo>
                    <a:cubicBezTo>
                      <a:pt x="773" y="6611"/>
                      <a:pt x="822" y="6649"/>
                      <a:pt x="872" y="6689"/>
                    </a:cubicBezTo>
                    <a:cubicBezTo>
                      <a:pt x="808" y="6746"/>
                      <a:pt x="755" y="6794"/>
                      <a:pt x="693" y="6850"/>
                    </a:cubicBezTo>
                    <a:cubicBezTo>
                      <a:pt x="742" y="6904"/>
                      <a:pt x="686" y="7021"/>
                      <a:pt x="831" y="7044"/>
                    </a:cubicBezTo>
                    <a:cubicBezTo>
                      <a:pt x="826" y="6980"/>
                      <a:pt x="822" y="6927"/>
                      <a:pt x="818" y="6866"/>
                    </a:cubicBezTo>
                    <a:cubicBezTo>
                      <a:pt x="875" y="6825"/>
                      <a:pt x="937" y="6783"/>
                      <a:pt x="990" y="6746"/>
                    </a:cubicBezTo>
                    <a:cubicBezTo>
                      <a:pt x="1050" y="6773"/>
                      <a:pt x="1098" y="6795"/>
                      <a:pt x="1164" y="6825"/>
                    </a:cubicBezTo>
                    <a:cubicBezTo>
                      <a:pt x="1167" y="6659"/>
                      <a:pt x="1307" y="6684"/>
                      <a:pt x="1399" y="6631"/>
                    </a:cubicBezTo>
                    <a:cubicBezTo>
                      <a:pt x="1513" y="6566"/>
                      <a:pt x="1614" y="6542"/>
                      <a:pt x="1760" y="6612"/>
                    </a:cubicBezTo>
                    <a:cubicBezTo>
                      <a:pt x="1749" y="6472"/>
                      <a:pt x="1739" y="6360"/>
                      <a:pt x="1729" y="6240"/>
                    </a:cubicBezTo>
                    <a:cubicBezTo>
                      <a:pt x="1914" y="6294"/>
                      <a:pt x="1946" y="6283"/>
                      <a:pt x="2107" y="6239"/>
                    </a:cubicBezTo>
                    <a:cubicBezTo>
                      <a:pt x="2208" y="6210"/>
                      <a:pt x="2211" y="6158"/>
                      <a:pt x="2198" y="6078"/>
                    </a:cubicBezTo>
                    <a:cubicBezTo>
                      <a:pt x="2197" y="6068"/>
                      <a:pt x="2230" y="6048"/>
                      <a:pt x="2250" y="6038"/>
                    </a:cubicBezTo>
                    <a:cubicBezTo>
                      <a:pt x="2343" y="6000"/>
                      <a:pt x="2440" y="5963"/>
                      <a:pt x="2550" y="5920"/>
                    </a:cubicBezTo>
                    <a:cubicBezTo>
                      <a:pt x="2636" y="5730"/>
                      <a:pt x="2824" y="5638"/>
                      <a:pt x="3022" y="5565"/>
                    </a:cubicBezTo>
                    <a:cubicBezTo>
                      <a:pt x="3034" y="5497"/>
                      <a:pt x="3046" y="5432"/>
                      <a:pt x="3056" y="5367"/>
                    </a:cubicBezTo>
                    <a:cubicBezTo>
                      <a:pt x="3144" y="5362"/>
                      <a:pt x="3220" y="5357"/>
                      <a:pt x="3319" y="5351"/>
                    </a:cubicBezTo>
                    <a:cubicBezTo>
                      <a:pt x="3271" y="5292"/>
                      <a:pt x="3243" y="5260"/>
                      <a:pt x="3219" y="5231"/>
                    </a:cubicBezTo>
                    <a:cubicBezTo>
                      <a:pt x="3269" y="5080"/>
                      <a:pt x="3355" y="4995"/>
                      <a:pt x="3521" y="5038"/>
                    </a:cubicBezTo>
                    <a:cubicBezTo>
                      <a:pt x="3566" y="4768"/>
                      <a:pt x="3730" y="4695"/>
                      <a:pt x="4001" y="4766"/>
                    </a:cubicBezTo>
                    <a:cubicBezTo>
                      <a:pt x="3963" y="4680"/>
                      <a:pt x="3939" y="4630"/>
                      <a:pt x="3921" y="4590"/>
                    </a:cubicBezTo>
                    <a:cubicBezTo>
                      <a:pt x="3990" y="4518"/>
                      <a:pt x="4048" y="4456"/>
                      <a:pt x="4109" y="4395"/>
                    </a:cubicBezTo>
                    <a:cubicBezTo>
                      <a:pt x="4142" y="4432"/>
                      <a:pt x="4168" y="4461"/>
                      <a:pt x="4214" y="4512"/>
                    </a:cubicBezTo>
                    <a:cubicBezTo>
                      <a:pt x="4227" y="4401"/>
                      <a:pt x="4235" y="4322"/>
                      <a:pt x="4244" y="4239"/>
                    </a:cubicBezTo>
                    <a:cubicBezTo>
                      <a:pt x="4379" y="4213"/>
                      <a:pt x="4507" y="4187"/>
                      <a:pt x="4637" y="4162"/>
                    </a:cubicBezTo>
                    <a:cubicBezTo>
                      <a:pt x="4631" y="4112"/>
                      <a:pt x="4623" y="4059"/>
                      <a:pt x="4618" y="4020"/>
                    </a:cubicBezTo>
                    <a:cubicBezTo>
                      <a:pt x="4714" y="3990"/>
                      <a:pt x="4832" y="3989"/>
                      <a:pt x="4860" y="3938"/>
                    </a:cubicBezTo>
                    <a:cubicBezTo>
                      <a:pt x="4920" y="3834"/>
                      <a:pt x="5019" y="3882"/>
                      <a:pt x="5078" y="3829"/>
                    </a:cubicBezTo>
                    <a:cubicBezTo>
                      <a:pt x="5179" y="3651"/>
                      <a:pt x="5385" y="3584"/>
                      <a:pt x="5519" y="3431"/>
                    </a:cubicBezTo>
                    <a:cubicBezTo>
                      <a:pt x="5465" y="3374"/>
                      <a:pt x="5417" y="3323"/>
                      <a:pt x="5355" y="3255"/>
                    </a:cubicBezTo>
                    <a:cubicBezTo>
                      <a:pt x="5542" y="3225"/>
                      <a:pt x="5660" y="3293"/>
                      <a:pt x="5749" y="3405"/>
                    </a:cubicBezTo>
                    <a:cubicBezTo>
                      <a:pt x="5908" y="3349"/>
                      <a:pt x="5915" y="3251"/>
                      <a:pt x="5854" y="3132"/>
                    </a:cubicBezTo>
                    <a:cubicBezTo>
                      <a:pt x="5793" y="3132"/>
                      <a:pt x="5724" y="3167"/>
                      <a:pt x="5671" y="3065"/>
                    </a:cubicBezTo>
                    <a:cubicBezTo>
                      <a:pt x="5738" y="3052"/>
                      <a:pt x="5791" y="3043"/>
                      <a:pt x="5843" y="3032"/>
                    </a:cubicBezTo>
                    <a:lnTo>
                      <a:pt x="5843" y="2802"/>
                    </a:lnTo>
                    <a:cubicBezTo>
                      <a:pt x="5981" y="2913"/>
                      <a:pt x="5976" y="2947"/>
                      <a:pt x="5835" y="3026"/>
                    </a:cubicBezTo>
                    <a:lnTo>
                      <a:pt x="5847" y="3140"/>
                    </a:lnTo>
                    <a:cubicBezTo>
                      <a:pt x="5949" y="3137"/>
                      <a:pt x="6048" y="3126"/>
                      <a:pt x="6088" y="3016"/>
                    </a:cubicBezTo>
                    <a:cubicBezTo>
                      <a:pt x="6157" y="3043"/>
                      <a:pt x="6218" y="3067"/>
                      <a:pt x="6281" y="3091"/>
                    </a:cubicBezTo>
                    <a:cubicBezTo>
                      <a:pt x="6287" y="3079"/>
                      <a:pt x="6292" y="3068"/>
                      <a:pt x="6299" y="3056"/>
                    </a:cubicBezTo>
                    <a:cubicBezTo>
                      <a:pt x="6255" y="3002"/>
                      <a:pt x="6210" y="2948"/>
                      <a:pt x="6135" y="2856"/>
                    </a:cubicBezTo>
                    <a:cubicBezTo>
                      <a:pt x="6408" y="2924"/>
                      <a:pt x="6495" y="2802"/>
                      <a:pt x="6522" y="2599"/>
                    </a:cubicBezTo>
                    <a:cubicBezTo>
                      <a:pt x="6527" y="2559"/>
                      <a:pt x="6572" y="2525"/>
                      <a:pt x="6603" y="2480"/>
                    </a:cubicBezTo>
                    <a:cubicBezTo>
                      <a:pt x="6724" y="2530"/>
                      <a:pt x="6835" y="2533"/>
                      <a:pt x="6919" y="2416"/>
                    </a:cubicBezTo>
                    <a:cubicBezTo>
                      <a:pt x="6861" y="2275"/>
                      <a:pt x="6728" y="2299"/>
                      <a:pt x="6614" y="2256"/>
                    </a:cubicBezTo>
                    <a:cubicBezTo>
                      <a:pt x="6726" y="2228"/>
                      <a:pt x="6820" y="2205"/>
                      <a:pt x="6950" y="2173"/>
                    </a:cubicBezTo>
                    <a:cubicBezTo>
                      <a:pt x="7011" y="2189"/>
                      <a:pt x="7098" y="2308"/>
                      <a:pt x="7230" y="2213"/>
                    </a:cubicBezTo>
                    <a:cubicBezTo>
                      <a:pt x="7219" y="2165"/>
                      <a:pt x="7207" y="2115"/>
                      <a:pt x="7192" y="2051"/>
                    </a:cubicBezTo>
                    <a:cubicBezTo>
                      <a:pt x="7298" y="1974"/>
                      <a:pt x="7407" y="1896"/>
                      <a:pt x="7530" y="1808"/>
                    </a:cubicBezTo>
                    <a:cubicBezTo>
                      <a:pt x="7535" y="1778"/>
                      <a:pt x="7544" y="1729"/>
                      <a:pt x="7552" y="1687"/>
                    </a:cubicBezTo>
                    <a:cubicBezTo>
                      <a:pt x="7666" y="1648"/>
                      <a:pt x="7763" y="1614"/>
                      <a:pt x="7849" y="1585"/>
                    </a:cubicBezTo>
                    <a:cubicBezTo>
                      <a:pt x="7849" y="1486"/>
                      <a:pt x="7850" y="1407"/>
                      <a:pt x="7850" y="1330"/>
                    </a:cubicBezTo>
                    <a:cubicBezTo>
                      <a:pt x="7975" y="1290"/>
                      <a:pt x="8140" y="1448"/>
                      <a:pt x="8261" y="1254"/>
                    </a:cubicBezTo>
                    <a:cubicBezTo>
                      <a:pt x="8169" y="1205"/>
                      <a:pt x="8093" y="1165"/>
                      <a:pt x="8015" y="1124"/>
                    </a:cubicBezTo>
                    <a:cubicBezTo>
                      <a:pt x="8093" y="1054"/>
                      <a:pt x="8159" y="995"/>
                      <a:pt x="8226" y="936"/>
                    </a:cubicBezTo>
                    <a:cubicBezTo>
                      <a:pt x="8317" y="1017"/>
                      <a:pt x="8412" y="1088"/>
                      <a:pt x="8563" y="1072"/>
                    </a:cubicBezTo>
                    <a:cubicBezTo>
                      <a:pt x="8461" y="880"/>
                      <a:pt x="8458" y="637"/>
                      <a:pt x="8200" y="584"/>
                    </a:cubicBezTo>
                    <a:cubicBezTo>
                      <a:pt x="8211" y="531"/>
                      <a:pt x="8235" y="484"/>
                      <a:pt x="8225" y="444"/>
                    </a:cubicBezTo>
                    <a:cubicBezTo>
                      <a:pt x="8215" y="400"/>
                      <a:pt x="8176" y="363"/>
                      <a:pt x="8148" y="321"/>
                    </a:cubicBezTo>
                    <a:cubicBezTo>
                      <a:pt x="8241" y="269"/>
                      <a:pt x="8275" y="215"/>
                      <a:pt x="8200" y="139"/>
                    </a:cubicBezTo>
                    <a:cubicBezTo>
                      <a:pt x="8007" y="217"/>
                      <a:pt x="7888" y="207"/>
                      <a:pt x="7697" y="85"/>
                    </a:cubicBezTo>
                    <a:cubicBezTo>
                      <a:pt x="7604" y="26"/>
                      <a:pt x="7499" y="0"/>
                      <a:pt x="7422" y="77"/>
                    </a:cubicBezTo>
                    <a:cubicBezTo>
                      <a:pt x="7315" y="183"/>
                      <a:pt x="7213" y="173"/>
                      <a:pt x="7096" y="118"/>
                    </a:cubicBezTo>
                    <a:cubicBezTo>
                      <a:pt x="7085" y="113"/>
                      <a:pt x="7068" y="124"/>
                      <a:pt x="7057" y="126"/>
                    </a:cubicBezTo>
                    <a:cubicBezTo>
                      <a:pt x="7057" y="181"/>
                      <a:pt x="7057" y="233"/>
                      <a:pt x="7056" y="319"/>
                    </a:cubicBezTo>
                    <a:cubicBezTo>
                      <a:pt x="6989" y="272"/>
                      <a:pt x="6953" y="231"/>
                      <a:pt x="6908" y="219"/>
                    </a:cubicBezTo>
                    <a:cubicBezTo>
                      <a:pt x="6872" y="210"/>
                      <a:pt x="6813" y="222"/>
                      <a:pt x="6788" y="248"/>
                    </a:cubicBezTo>
                    <a:cubicBezTo>
                      <a:pt x="6768" y="269"/>
                      <a:pt x="6783" y="324"/>
                      <a:pt x="6783" y="360"/>
                    </a:cubicBezTo>
                    <a:cubicBezTo>
                      <a:pt x="6735" y="355"/>
                      <a:pt x="6677" y="347"/>
                      <a:pt x="6587" y="337"/>
                    </a:cubicBezTo>
                    <a:cubicBezTo>
                      <a:pt x="6626" y="420"/>
                      <a:pt x="6648" y="465"/>
                      <a:pt x="6671" y="512"/>
                    </a:cubicBezTo>
                    <a:cubicBezTo>
                      <a:pt x="6661" y="522"/>
                      <a:pt x="6652" y="535"/>
                      <a:pt x="6641" y="545"/>
                    </a:cubicBezTo>
                    <a:cubicBezTo>
                      <a:pt x="6575" y="514"/>
                      <a:pt x="6508" y="481"/>
                      <a:pt x="6449" y="454"/>
                    </a:cubicBezTo>
                    <a:cubicBezTo>
                      <a:pt x="6420" y="571"/>
                      <a:pt x="6391" y="686"/>
                      <a:pt x="6363" y="801"/>
                    </a:cubicBezTo>
                    <a:cubicBezTo>
                      <a:pt x="6438" y="801"/>
                      <a:pt x="6512" y="803"/>
                      <a:pt x="6561" y="722"/>
                    </a:cubicBezTo>
                    <a:close/>
                    <a:moveTo>
                      <a:pt x="484" y="6157"/>
                    </a:moveTo>
                    <a:cubicBezTo>
                      <a:pt x="457" y="6160"/>
                      <a:pt x="415" y="6168"/>
                      <a:pt x="374" y="6173"/>
                    </a:cubicBezTo>
                    <a:cubicBezTo>
                      <a:pt x="452" y="6080"/>
                      <a:pt x="544" y="6043"/>
                      <a:pt x="667" y="6073"/>
                    </a:cubicBezTo>
                    <a:cubicBezTo>
                      <a:pt x="665" y="6114"/>
                      <a:pt x="653" y="6154"/>
                      <a:pt x="661" y="6190"/>
                    </a:cubicBezTo>
                    <a:cubicBezTo>
                      <a:pt x="670" y="6230"/>
                      <a:pt x="696" y="6265"/>
                      <a:pt x="716" y="6302"/>
                    </a:cubicBezTo>
                    <a:cubicBezTo>
                      <a:pt x="697" y="6313"/>
                      <a:pt x="681" y="6326"/>
                      <a:pt x="662" y="6339"/>
                    </a:cubicBezTo>
                    <a:cubicBezTo>
                      <a:pt x="602" y="6279"/>
                      <a:pt x="546" y="6221"/>
                      <a:pt x="484" y="6157"/>
                    </a:cubicBezTo>
                    <a:close/>
                    <a:moveTo>
                      <a:pt x="6002" y="1741"/>
                    </a:moveTo>
                    <a:cubicBezTo>
                      <a:pt x="6014" y="1683"/>
                      <a:pt x="6026" y="1621"/>
                      <a:pt x="6037" y="1559"/>
                    </a:cubicBezTo>
                    <a:cubicBezTo>
                      <a:pt x="6098" y="1552"/>
                      <a:pt x="6155" y="1546"/>
                      <a:pt x="6254" y="1533"/>
                    </a:cubicBezTo>
                    <a:cubicBezTo>
                      <a:pt x="6203" y="1589"/>
                      <a:pt x="6178" y="1618"/>
                      <a:pt x="6148" y="1650"/>
                    </a:cubicBezTo>
                    <a:cubicBezTo>
                      <a:pt x="6158" y="1697"/>
                      <a:pt x="6173" y="1754"/>
                      <a:pt x="6187" y="1812"/>
                    </a:cubicBezTo>
                    <a:cubicBezTo>
                      <a:pt x="6167" y="1822"/>
                      <a:pt x="6148" y="1829"/>
                      <a:pt x="6129" y="1838"/>
                    </a:cubicBezTo>
                    <a:cubicBezTo>
                      <a:pt x="6089" y="1808"/>
                      <a:pt x="6051" y="1778"/>
                      <a:pt x="6002" y="1741"/>
                    </a:cubicBezTo>
                    <a:close/>
                    <a:moveTo>
                      <a:pt x="1119" y="6302"/>
                    </a:moveTo>
                    <a:cubicBezTo>
                      <a:pt x="1217" y="6210"/>
                      <a:pt x="1275" y="6272"/>
                      <a:pt x="1331" y="6382"/>
                    </a:cubicBezTo>
                    <a:cubicBezTo>
                      <a:pt x="1280" y="6408"/>
                      <a:pt x="1235" y="6432"/>
                      <a:pt x="1192" y="6455"/>
                    </a:cubicBezTo>
                    <a:cubicBezTo>
                      <a:pt x="1164" y="6396"/>
                      <a:pt x="1143" y="6351"/>
                      <a:pt x="1119" y="6302"/>
                    </a:cubicBezTo>
                    <a:close/>
                    <a:moveTo>
                      <a:pt x="3772" y="4244"/>
                    </a:moveTo>
                    <a:cubicBezTo>
                      <a:pt x="3780" y="4341"/>
                      <a:pt x="3756" y="4367"/>
                      <a:pt x="3672" y="4331"/>
                    </a:cubicBezTo>
                    <a:cubicBezTo>
                      <a:pt x="3558" y="4283"/>
                      <a:pt x="3556" y="4287"/>
                      <a:pt x="3623" y="4074"/>
                    </a:cubicBezTo>
                    <a:cubicBezTo>
                      <a:pt x="3639" y="4198"/>
                      <a:pt x="3644" y="4302"/>
                      <a:pt x="3772" y="4244"/>
                    </a:cubicBezTo>
                    <a:close/>
                    <a:moveTo>
                      <a:pt x="6832" y="1776"/>
                    </a:moveTo>
                    <a:cubicBezTo>
                      <a:pt x="6750" y="1580"/>
                      <a:pt x="6750" y="1580"/>
                      <a:pt x="6958" y="1596"/>
                    </a:cubicBezTo>
                    <a:cubicBezTo>
                      <a:pt x="6908" y="1665"/>
                      <a:pt x="6876" y="1712"/>
                      <a:pt x="6832" y="1776"/>
                    </a:cubicBezTo>
                    <a:close/>
                    <a:moveTo>
                      <a:pt x="5238" y="2308"/>
                    </a:moveTo>
                    <a:cubicBezTo>
                      <a:pt x="5214" y="2463"/>
                      <a:pt x="5214" y="2463"/>
                      <a:pt x="4998" y="2413"/>
                    </a:cubicBezTo>
                    <a:cubicBezTo>
                      <a:pt x="5078" y="2379"/>
                      <a:pt x="5158" y="2344"/>
                      <a:pt x="5238" y="2308"/>
                    </a:cubicBezTo>
                    <a:close/>
                    <a:moveTo>
                      <a:pt x="4828" y="2829"/>
                    </a:moveTo>
                    <a:cubicBezTo>
                      <a:pt x="4676" y="2763"/>
                      <a:pt x="4676" y="2739"/>
                      <a:pt x="4842" y="2596"/>
                    </a:cubicBezTo>
                    <a:cubicBezTo>
                      <a:pt x="4838" y="2683"/>
                      <a:pt x="4833" y="2756"/>
                      <a:pt x="4828" y="2829"/>
                    </a:cubicBezTo>
                    <a:close/>
                    <a:moveTo>
                      <a:pt x="2374" y="4667"/>
                    </a:moveTo>
                    <a:cubicBezTo>
                      <a:pt x="2285" y="4683"/>
                      <a:pt x="2202" y="4697"/>
                      <a:pt x="2109" y="4714"/>
                    </a:cubicBezTo>
                    <a:cubicBezTo>
                      <a:pt x="2281" y="4569"/>
                      <a:pt x="2281" y="4569"/>
                      <a:pt x="2374" y="4667"/>
                    </a:cubicBezTo>
                    <a:close/>
                    <a:moveTo>
                      <a:pt x="5902" y="2548"/>
                    </a:moveTo>
                    <a:cubicBezTo>
                      <a:pt x="5846" y="2617"/>
                      <a:pt x="5786" y="2600"/>
                      <a:pt x="5734" y="2518"/>
                    </a:cubicBezTo>
                    <a:cubicBezTo>
                      <a:pt x="5761" y="2480"/>
                      <a:pt x="5791" y="2440"/>
                      <a:pt x="5825" y="2393"/>
                    </a:cubicBezTo>
                    <a:cubicBezTo>
                      <a:pt x="5910" y="2440"/>
                      <a:pt x="5950" y="2488"/>
                      <a:pt x="5902" y="2548"/>
                    </a:cubicBezTo>
                    <a:close/>
                    <a:moveTo>
                      <a:pt x="935" y="6600"/>
                    </a:moveTo>
                    <a:cubicBezTo>
                      <a:pt x="935" y="6540"/>
                      <a:pt x="935" y="6492"/>
                      <a:pt x="936" y="6399"/>
                    </a:cubicBezTo>
                    <a:cubicBezTo>
                      <a:pt x="1011" y="6470"/>
                      <a:pt x="1060" y="6516"/>
                      <a:pt x="1139" y="6590"/>
                    </a:cubicBezTo>
                    <a:cubicBezTo>
                      <a:pt x="1046" y="6594"/>
                      <a:pt x="995" y="6596"/>
                      <a:pt x="935" y="6600"/>
                    </a:cubicBezTo>
                    <a:close/>
                    <a:moveTo>
                      <a:pt x="7254" y="1259"/>
                    </a:moveTo>
                    <a:cubicBezTo>
                      <a:pt x="7261" y="1397"/>
                      <a:pt x="7261" y="1397"/>
                      <a:pt x="7103" y="1433"/>
                    </a:cubicBezTo>
                    <a:cubicBezTo>
                      <a:pt x="7162" y="1364"/>
                      <a:pt x="7202" y="1318"/>
                      <a:pt x="7254" y="1259"/>
                    </a:cubicBezTo>
                    <a:close/>
                    <a:moveTo>
                      <a:pt x="5406" y="2757"/>
                    </a:moveTo>
                    <a:cubicBezTo>
                      <a:pt x="5418" y="2752"/>
                      <a:pt x="5454" y="2767"/>
                      <a:pt x="5460" y="2781"/>
                    </a:cubicBezTo>
                    <a:cubicBezTo>
                      <a:pt x="5499" y="2863"/>
                      <a:pt x="5443" y="2888"/>
                      <a:pt x="5377" y="2906"/>
                    </a:cubicBezTo>
                    <a:cubicBezTo>
                      <a:pt x="5349" y="2848"/>
                      <a:pt x="5324" y="2791"/>
                      <a:pt x="5406" y="2757"/>
                    </a:cubicBezTo>
                    <a:close/>
                    <a:moveTo>
                      <a:pt x="5645" y="2239"/>
                    </a:moveTo>
                    <a:cubicBezTo>
                      <a:pt x="5528" y="2208"/>
                      <a:pt x="5460" y="2189"/>
                      <a:pt x="5394" y="2172"/>
                    </a:cubicBezTo>
                    <a:cubicBezTo>
                      <a:pt x="5524" y="2021"/>
                      <a:pt x="5556" y="2129"/>
                      <a:pt x="5645" y="2239"/>
                    </a:cubicBezTo>
                    <a:close/>
                    <a:moveTo>
                      <a:pt x="3354" y="4525"/>
                    </a:moveTo>
                    <a:cubicBezTo>
                      <a:pt x="3237" y="4408"/>
                      <a:pt x="3237" y="4408"/>
                      <a:pt x="3324" y="4257"/>
                    </a:cubicBezTo>
                    <a:cubicBezTo>
                      <a:pt x="3336" y="4360"/>
                      <a:pt x="3343" y="4423"/>
                      <a:pt x="3354" y="4525"/>
                    </a:cubicBezTo>
                    <a:close/>
                    <a:moveTo>
                      <a:pt x="713" y="5924"/>
                    </a:moveTo>
                    <a:cubicBezTo>
                      <a:pt x="708" y="5907"/>
                      <a:pt x="701" y="5888"/>
                      <a:pt x="696" y="5872"/>
                    </a:cubicBezTo>
                    <a:cubicBezTo>
                      <a:pt x="747" y="5854"/>
                      <a:pt x="799" y="5834"/>
                      <a:pt x="849" y="5814"/>
                    </a:cubicBezTo>
                    <a:cubicBezTo>
                      <a:pt x="859" y="5835"/>
                      <a:pt x="867" y="5856"/>
                      <a:pt x="875" y="5877"/>
                    </a:cubicBezTo>
                    <a:cubicBezTo>
                      <a:pt x="821" y="5892"/>
                      <a:pt x="768" y="5908"/>
                      <a:pt x="713" y="5924"/>
                    </a:cubicBezTo>
                    <a:close/>
                    <a:moveTo>
                      <a:pt x="2860" y="4062"/>
                    </a:moveTo>
                    <a:cubicBezTo>
                      <a:pt x="2931" y="4098"/>
                      <a:pt x="2912" y="4132"/>
                      <a:pt x="2766" y="4182"/>
                    </a:cubicBezTo>
                    <a:cubicBezTo>
                      <a:pt x="2798" y="4141"/>
                      <a:pt x="2829" y="4100"/>
                      <a:pt x="2860" y="4062"/>
                    </a:cubicBezTo>
                    <a:close/>
                    <a:moveTo>
                      <a:pt x="1459" y="5872"/>
                    </a:moveTo>
                    <a:cubicBezTo>
                      <a:pt x="1461" y="5870"/>
                      <a:pt x="1498" y="5872"/>
                      <a:pt x="1500" y="5876"/>
                    </a:cubicBezTo>
                    <a:cubicBezTo>
                      <a:pt x="1508" y="5914"/>
                      <a:pt x="1510" y="5955"/>
                      <a:pt x="1515" y="5996"/>
                    </a:cubicBezTo>
                    <a:cubicBezTo>
                      <a:pt x="1489" y="5995"/>
                      <a:pt x="1462" y="5995"/>
                      <a:pt x="1436" y="5995"/>
                    </a:cubicBezTo>
                    <a:cubicBezTo>
                      <a:pt x="1442" y="5954"/>
                      <a:pt x="1448" y="5912"/>
                      <a:pt x="1459" y="5872"/>
                    </a:cubicBezTo>
                    <a:close/>
                    <a:moveTo>
                      <a:pt x="6924" y="954"/>
                    </a:moveTo>
                    <a:cubicBezTo>
                      <a:pt x="6934" y="970"/>
                      <a:pt x="6955" y="1001"/>
                      <a:pt x="6953" y="1002"/>
                    </a:cubicBezTo>
                    <a:cubicBezTo>
                      <a:pt x="6924" y="1026"/>
                      <a:pt x="6893" y="1045"/>
                      <a:pt x="6861" y="1066"/>
                    </a:cubicBezTo>
                    <a:cubicBezTo>
                      <a:pt x="6851" y="1049"/>
                      <a:pt x="6839" y="1033"/>
                      <a:pt x="6829" y="1016"/>
                    </a:cubicBezTo>
                    <a:cubicBezTo>
                      <a:pt x="6860" y="995"/>
                      <a:pt x="6892" y="975"/>
                      <a:pt x="6924" y="954"/>
                    </a:cubicBezTo>
                    <a:close/>
                    <a:moveTo>
                      <a:pt x="7492" y="548"/>
                    </a:moveTo>
                    <a:cubicBezTo>
                      <a:pt x="7494" y="548"/>
                      <a:pt x="7470" y="579"/>
                      <a:pt x="7469" y="578"/>
                    </a:cubicBezTo>
                    <a:cubicBezTo>
                      <a:pt x="7433" y="558"/>
                      <a:pt x="7400" y="535"/>
                      <a:pt x="7366" y="514"/>
                    </a:cubicBezTo>
                    <a:cubicBezTo>
                      <a:pt x="7376" y="499"/>
                      <a:pt x="7387" y="485"/>
                      <a:pt x="7398" y="470"/>
                    </a:cubicBezTo>
                    <a:cubicBezTo>
                      <a:pt x="7429" y="495"/>
                      <a:pt x="7462" y="521"/>
                      <a:pt x="7492" y="548"/>
                    </a:cubicBezTo>
                    <a:close/>
                    <a:moveTo>
                      <a:pt x="5802" y="1214"/>
                    </a:moveTo>
                    <a:cubicBezTo>
                      <a:pt x="5821" y="1199"/>
                      <a:pt x="5840" y="1182"/>
                      <a:pt x="5863" y="1171"/>
                    </a:cubicBezTo>
                    <a:cubicBezTo>
                      <a:pt x="5869" y="1168"/>
                      <a:pt x="5895" y="1189"/>
                      <a:pt x="5894" y="1192"/>
                    </a:cubicBezTo>
                    <a:cubicBezTo>
                      <a:pt x="5882" y="1215"/>
                      <a:pt x="5868" y="1236"/>
                      <a:pt x="5849" y="1269"/>
                    </a:cubicBezTo>
                    <a:cubicBezTo>
                      <a:pt x="5827" y="1243"/>
                      <a:pt x="5814" y="1229"/>
                      <a:pt x="5802" y="1214"/>
                    </a:cubicBezTo>
                    <a:close/>
                    <a:moveTo>
                      <a:pt x="2886" y="4710"/>
                    </a:moveTo>
                    <a:cubicBezTo>
                      <a:pt x="2900" y="4724"/>
                      <a:pt x="2927" y="4749"/>
                      <a:pt x="2926" y="4753"/>
                    </a:cubicBezTo>
                    <a:cubicBezTo>
                      <a:pt x="2909" y="4779"/>
                      <a:pt x="2885" y="4799"/>
                      <a:pt x="2864" y="4822"/>
                    </a:cubicBezTo>
                    <a:lnTo>
                      <a:pt x="2828" y="4786"/>
                    </a:lnTo>
                    <a:cubicBezTo>
                      <a:pt x="2847" y="4761"/>
                      <a:pt x="2865" y="4735"/>
                      <a:pt x="2886" y="47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7"/>
              <p:cNvSpPr/>
              <p:nvPr/>
            </p:nvSpPr>
            <p:spPr>
              <a:xfrm>
                <a:off x="6170902" y="5226965"/>
                <a:ext cx="328391" cy="260868"/>
              </a:xfrm>
              <a:custGeom>
                <a:avLst/>
                <a:gdLst/>
                <a:ahLst/>
                <a:cxnLst/>
                <a:rect l="l" t="t" r="r" b="b"/>
                <a:pathLst>
                  <a:path w="7762" h="6166" extrusionOk="0">
                    <a:moveTo>
                      <a:pt x="7326" y="732"/>
                    </a:moveTo>
                    <a:cubicBezTo>
                      <a:pt x="7465" y="547"/>
                      <a:pt x="7604" y="362"/>
                      <a:pt x="7743" y="174"/>
                    </a:cubicBezTo>
                    <a:cubicBezTo>
                      <a:pt x="7684" y="120"/>
                      <a:pt x="7626" y="113"/>
                      <a:pt x="7525" y="183"/>
                    </a:cubicBezTo>
                    <a:cubicBezTo>
                      <a:pt x="7393" y="278"/>
                      <a:pt x="7226" y="326"/>
                      <a:pt x="7044" y="407"/>
                    </a:cubicBezTo>
                    <a:cubicBezTo>
                      <a:pt x="7082" y="242"/>
                      <a:pt x="7339" y="262"/>
                      <a:pt x="7239" y="61"/>
                    </a:cubicBezTo>
                    <a:cubicBezTo>
                      <a:pt x="7183" y="79"/>
                      <a:pt x="7123" y="112"/>
                      <a:pt x="7065" y="115"/>
                    </a:cubicBezTo>
                    <a:cubicBezTo>
                      <a:pt x="6998" y="116"/>
                      <a:pt x="6950" y="0"/>
                      <a:pt x="6857" y="79"/>
                    </a:cubicBezTo>
                    <a:cubicBezTo>
                      <a:pt x="6868" y="137"/>
                      <a:pt x="6879" y="199"/>
                      <a:pt x="6891" y="248"/>
                    </a:cubicBezTo>
                    <a:cubicBezTo>
                      <a:pt x="6654" y="297"/>
                      <a:pt x="6435" y="341"/>
                      <a:pt x="6222" y="384"/>
                    </a:cubicBezTo>
                    <a:cubicBezTo>
                      <a:pt x="6168" y="634"/>
                      <a:pt x="6168" y="634"/>
                      <a:pt x="6058" y="686"/>
                    </a:cubicBezTo>
                    <a:cubicBezTo>
                      <a:pt x="6058" y="625"/>
                      <a:pt x="6059" y="565"/>
                      <a:pt x="6059" y="505"/>
                    </a:cubicBezTo>
                    <a:cubicBezTo>
                      <a:pt x="6059" y="490"/>
                      <a:pt x="6060" y="466"/>
                      <a:pt x="6054" y="461"/>
                    </a:cubicBezTo>
                    <a:cubicBezTo>
                      <a:pt x="6019" y="440"/>
                      <a:pt x="5980" y="417"/>
                      <a:pt x="5943" y="413"/>
                    </a:cubicBezTo>
                    <a:cubicBezTo>
                      <a:pt x="5929" y="412"/>
                      <a:pt x="5903" y="470"/>
                      <a:pt x="5899" y="502"/>
                    </a:cubicBezTo>
                    <a:cubicBezTo>
                      <a:pt x="5897" y="528"/>
                      <a:pt x="5920" y="558"/>
                      <a:pt x="5932" y="586"/>
                    </a:cubicBezTo>
                    <a:cubicBezTo>
                      <a:pt x="5992" y="735"/>
                      <a:pt x="5985" y="753"/>
                      <a:pt x="5844" y="856"/>
                    </a:cubicBezTo>
                    <a:cubicBezTo>
                      <a:pt x="5839" y="788"/>
                      <a:pt x="5833" y="710"/>
                      <a:pt x="5828" y="632"/>
                    </a:cubicBezTo>
                    <a:cubicBezTo>
                      <a:pt x="5720" y="678"/>
                      <a:pt x="5642" y="712"/>
                      <a:pt x="5586" y="736"/>
                    </a:cubicBezTo>
                    <a:cubicBezTo>
                      <a:pt x="5557" y="825"/>
                      <a:pt x="5533" y="898"/>
                      <a:pt x="5511" y="970"/>
                    </a:cubicBezTo>
                    <a:cubicBezTo>
                      <a:pt x="5537" y="990"/>
                      <a:pt x="5578" y="1019"/>
                      <a:pt x="5625" y="1053"/>
                    </a:cubicBezTo>
                    <a:cubicBezTo>
                      <a:pt x="5574" y="1087"/>
                      <a:pt x="5536" y="1111"/>
                      <a:pt x="5484" y="1146"/>
                    </a:cubicBezTo>
                    <a:cubicBezTo>
                      <a:pt x="5429" y="1066"/>
                      <a:pt x="5380" y="993"/>
                      <a:pt x="5323" y="910"/>
                    </a:cubicBezTo>
                    <a:cubicBezTo>
                      <a:pt x="5294" y="1033"/>
                      <a:pt x="5271" y="1137"/>
                      <a:pt x="5247" y="1238"/>
                    </a:cubicBezTo>
                    <a:cubicBezTo>
                      <a:pt x="5033" y="1220"/>
                      <a:pt x="5033" y="1220"/>
                      <a:pt x="4953" y="1455"/>
                    </a:cubicBezTo>
                    <a:cubicBezTo>
                      <a:pt x="4883" y="1464"/>
                      <a:pt x="4812" y="1471"/>
                      <a:pt x="4745" y="1480"/>
                    </a:cubicBezTo>
                    <a:cubicBezTo>
                      <a:pt x="4729" y="1548"/>
                      <a:pt x="4715" y="1605"/>
                      <a:pt x="4703" y="1662"/>
                    </a:cubicBezTo>
                    <a:cubicBezTo>
                      <a:pt x="4419" y="1633"/>
                      <a:pt x="4230" y="1819"/>
                      <a:pt x="3944" y="1902"/>
                    </a:cubicBezTo>
                    <a:cubicBezTo>
                      <a:pt x="4052" y="1945"/>
                      <a:pt x="4102" y="1967"/>
                      <a:pt x="4157" y="1991"/>
                    </a:cubicBezTo>
                    <a:cubicBezTo>
                      <a:pt x="4084" y="2144"/>
                      <a:pt x="3971" y="2019"/>
                      <a:pt x="3898" y="2076"/>
                    </a:cubicBezTo>
                    <a:cubicBezTo>
                      <a:pt x="3809" y="2126"/>
                      <a:pt x="3719" y="2176"/>
                      <a:pt x="3631" y="2226"/>
                    </a:cubicBezTo>
                    <a:cubicBezTo>
                      <a:pt x="3659" y="2264"/>
                      <a:pt x="3688" y="2304"/>
                      <a:pt x="3716" y="2341"/>
                    </a:cubicBezTo>
                    <a:cubicBezTo>
                      <a:pt x="3589" y="2480"/>
                      <a:pt x="3555" y="2298"/>
                      <a:pt x="3466" y="2278"/>
                    </a:cubicBezTo>
                    <a:cubicBezTo>
                      <a:pt x="3466" y="2341"/>
                      <a:pt x="3466" y="2392"/>
                      <a:pt x="3465" y="2446"/>
                    </a:cubicBezTo>
                    <a:cubicBezTo>
                      <a:pt x="3376" y="2504"/>
                      <a:pt x="3279" y="2540"/>
                      <a:pt x="3272" y="2678"/>
                    </a:cubicBezTo>
                    <a:cubicBezTo>
                      <a:pt x="3270" y="2740"/>
                      <a:pt x="3173" y="2798"/>
                      <a:pt x="3120" y="2857"/>
                    </a:cubicBezTo>
                    <a:cubicBezTo>
                      <a:pt x="3034" y="2731"/>
                      <a:pt x="2986" y="2888"/>
                      <a:pt x="2949" y="2876"/>
                    </a:cubicBezTo>
                    <a:cubicBezTo>
                      <a:pt x="2942" y="2976"/>
                      <a:pt x="2935" y="3064"/>
                      <a:pt x="2927" y="3170"/>
                    </a:cubicBezTo>
                    <a:cubicBezTo>
                      <a:pt x="2825" y="3113"/>
                      <a:pt x="2756" y="3075"/>
                      <a:pt x="2674" y="3029"/>
                    </a:cubicBezTo>
                    <a:cubicBezTo>
                      <a:pt x="2698" y="3160"/>
                      <a:pt x="2672" y="3231"/>
                      <a:pt x="2536" y="3218"/>
                    </a:cubicBezTo>
                    <a:cubicBezTo>
                      <a:pt x="2522" y="3180"/>
                      <a:pt x="2507" y="3142"/>
                      <a:pt x="2487" y="3085"/>
                    </a:cubicBezTo>
                    <a:cubicBezTo>
                      <a:pt x="2448" y="3121"/>
                      <a:pt x="2417" y="3149"/>
                      <a:pt x="2382" y="3180"/>
                    </a:cubicBezTo>
                    <a:cubicBezTo>
                      <a:pt x="2435" y="3274"/>
                      <a:pt x="2581" y="3319"/>
                      <a:pt x="2502" y="3447"/>
                    </a:cubicBezTo>
                    <a:cubicBezTo>
                      <a:pt x="2487" y="3473"/>
                      <a:pt x="2424" y="3472"/>
                      <a:pt x="2371" y="3486"/>
                    </a:cubicBezTo>
                    <a:cubicBezTo>
                      <a:pt x="2392" y="3419"/>
                      <a:pt x="2405" y="3378"/>
                      <a:pt x="2416" y="3347"/>
                    </a:cubicBezTo>
                    <a:cubicBezTo>
                      <a:pt x="2354" y="3331"/>
                      <a:pt x="2302" y="3316"/>
                      <a:pt x="2249" y="3305"/>
                    </a:cubicBezTo>
                    <a:cubicBezTo>
                      <a:pt x="2223" y="3300"/>
                      <a:pt x="2174" y="3301"/>
                      <a:pt x="2172" y="3309"/>
                    </a:cubicBezTo>
                    <a:cubicBezTo>
                      <a:pt x="2164" y="3338"/>
                      <a:pt x="2166" y="3374"/>
                      <a:pt x="2174" y="3404"/>
                    </a:cubicBezTo>
                    <a:cubicBezTo>
                      <a:pt x="2181" y="3430"/>
                      <a:pt x="2202" y="3451"/>
                      <a:pt x="2209" y="3463"/>
                    </a:cubicBezTo>
                    <a:cubicBezTo>
                      <a:pt x="2124" y="3628"/>
                      <a:pt x="2006" y="3618"/>
                      <a:pt x="1869" y="3526"/>
                    </a:cubicBezTo>
                    <a:cubicBezTo>
                      <a:pt x="1859" y="3614"/>
                      <a:pt x="1851" y="3677"/>
                      <a:pt x="1844" y="3752"/>
                    </a:cubicBezTo>
                    <a:cubicBezTo>
                      <a:pt x="1759" y="3776"/>
                      <a:pt x="1678" y="3816"/>
                      <a:pt x="1599" y="3817"/>
                    </a:cubicBezTo>
                    <a:cubicBezTo>
                      <a:pt x="1516" y="3817"/>
                      <a:pt x="1516" y="3800"/>
                      <a:pt x="1496" y="3900"/>
                    </a:cubicBezTo>
                    <a:lnTo>
                      <a:pt x="1496" y="3900"/>
                    </a:lnTo>
                    <a:cubicBezTo>
                      <a:pt x="1593" y="3917"/>
                      <a:pt x="1648" y="3964"/>
                      <a:pt x="1629" y="4076"/>
                    </a:cubicBezTo>
                    <a:cubicBezTo>
                      <a:pt x="1457" y="4075"/>
                      <a:pt x="1287" y="4075"/>
                      <a:pt x="1134" y="4075"/>
                    </a:cubicBezTo>
                    <a:cubicBezTo>
                      <a:pt x="1084" y="4109"/>
                      <a:pt x="1037" y="4167"/>
                      <a:pt x="986" y="4171"/>
                    </a:cubicBezTo>
                    <a:cubicBezTo>
                      <a:pt x="887" y="4177"/>
                      <a:pt x="833" y="4222"/>
                      <a:pt x="791" y="4316"/>
                    </a:cubicBezTo>
                    <a:cubicBezTo>
                      <a:pt x="816" y="4359"/>
                      <a:pt x="844" y="4406"/>
                      <a:pt x="890" y="4488"/>
                    </a:cubicBezTo>
                    <a:cubicBezTo>
                      <a:pt x="782" y="4452"/>
                      <a:pt x="708" y="4429"/>
                      <a:pt x="619" y="4399"/>
                    </a:cubicBezTo>
                    <a:cubicBezTo>
                      <a:pt x="610" y="4462"/>
                      <a:pt x="604" y="4509"/>
                      <a:pt x="598" y="4554"/>
                    </a:cubicBezTo>
                    <a:lnTo>
                      <a:pt x="479" y="4554"/>
                    </a:lnTo>
                    <a:cubicBezTo>
                      <a:pt x="463" y="4612"/>
                      <a:pt x="462" y="4674"/>
                      <a:pt x="432" y="4714"/>
                    </a:cubicBezTo>
                    <a:cubicBezTo>
                      <a:pt x="403" y="4753"/>
                      <a:pt x="344" y="4771"/>
                      <a:pt x="301" y="4799"/>
                    </a:cubicBezTo>
                    <a:cubicBezTo>
                      <a:pt x="306" y="4816"/>
                      <a:pt x="309" y="4834"/>
                      <a:pt x="314" y="4851"/>
                    </a:cubicBezTo>
                    <a:cubicBezTo>
                      <a:pt x="391" y="4859"/>
                      <a:pt x="468" y="4865"/>
                      <a:pt x="554" y="4874"/>
                    </a:cubicBezTo>
                    <a:cubicBezTo>
                      <a:pt x="418" y="4909"/>
                      <a:pt x="298" y="4940"/>
                      <a:pt x="165" y="4973"/>
                    </a:cubicBezTo>
                    <a:cubicBezTo>
                      <a:pt x="213" y="5094"/>
                      <a:pt x="282" y="5183"/>
                      <a:pt x="256" y="5280"/>
                    </a:cubicBezTo>
                    <a:cubicBezTo>
                      <a:pt x="191" y="5244"/>
                      <a:pt x="134" y="5186"/>
                      <a:pt x="89" y="5195"/>
                    </a:cubicBezTo>
                    <a:cubicBezTo>
                      <a:pt x="1" y="5213"/>
                      <a:pt x="31" y="5301"/>
                      <a:pt x="35" y="5368"/>
                    </a:cubicBezTo>
                    <a:cubicBezTo>
                      <a:pt x="36" y="5375"/>
                      <a:pt x="37" y="5384"/>
                      <a:pt x="37" y="5391"/>
                    </a:cubicBezTo>
                    <a:cubicBezTo>
                      <a:pt x="63" y="5640"/>
                      <a:pt x="97" y="5662"/>
                      <a:pt x="332" y="5582"/>
                    </a:cubicBezTo>
                    <a:cubicBezTo>
                      <a:pt x="351" y="5575"/>
                      <a:pt x="375" y="5581"/>
                      <a:pt x="406" y="5581"/>
                    </a:cubicBezTo>
                    <a:cubicBezTo>
                      <a:pt x="433" y="5643"/>
                      <a:pt x="459" y="5703"/>
                      <a:pt x="480" y="5751"/>
                    </a:cubicBezTo>
                    <a:cubicBezTo>
                      <a:pt x="433" y="5811"/>
                      <a:pt x="359" y="5886"/>
                      <a:pt x="368" y="5900"/>
                    </a:cubicBezTo>
                    <a:cubicBezTo>
                      <a:pt x="462" y="6021"/>
                      <a:pt x="319" y="6039"/>
                      <a:pt x="264" y="6096"/>
                    </a:cubicBezTo>
                    <a:cubicBezTo>
                      <a:pt x="563" y="6165"/>
                      <a:pt x="562" y="6164"/>
                      <a:pt x="678" y="5896"/>
                    </a:cubicBezTo>
                    <a:cubicBezTo>
                      <a:pt x="709" y="5826"/>
                      <a:pt x="764" y="5828"/>
                      <a:pt x="829" y="5860"/>
                    </a:cubicBezTo>
                    <a:cubicBezTo>
                      <a:pt x="759" y="5966"/>
                      <a:pt x="793" y="6036"/>
                      <a:pt x="902" y="6067"/>
                    </a:cubicBezTo>
                    <a:cubicBezTo>
                      <a:pt x="988" y="6092"/>
                      <a:pt x="1079" y="6104"/>
                      <a:pt x="1171" y="6123"/>
                    </a:cubicBezTo>
                    <a:cubicBezTo>
                      <a:pt x="1287" y="6011"/>
                      <a:pt x="1402" y="5904"/>
                      <a:pt x="1580" y="5909"/>
                    </a:cubicBezTo>
                    <a:cubicBezTo>
                      <a:pt x="1619" y="5910"/>
                      <a:pt x="1693" y="5867"/>
                      <a:pt x="1692" y="5846"/>
                    </a:cubicBezTo>
                    <a:cubicBezTo>
                      <a:pt x="1689" y="5697"/>
                      <a:pt x="1849" y="5674"/>
                      <a:pt x="1880" y="5557"/>
                    </a:cubicBezTo>
                    <a:cubicBezTo>
                      <a:pt x="2037" y="5577"/>
                      <a:pt x="2208" y="5643"/>
                      <a:pt x="2234" y="5400"/>
                    </a:cubicBezTo>
                    <a:cubicBezTo>
                      <a:pt x="2236" y="5385"/>
                      <a:pt x="2270" y="5373"/>
                      <a:pt x="2282" y="5357"/>
                    </a:cubicBezTo>
                    <a:cubicBezTo>
                      <a:pt x="2374" y="5242"/>
                      <a:pt x="2502" y="5224"/>
                      <a:pt x="2630" y="5230"/>
                    </a:cubicBezTo>
                    <a:cubicBezTo>
                      <a:pt x="2643" y="5206"/>
                      <a:pt x="2650" y="5191"/>
                      <a:pt x="2656" y="5177"/>
                    </a:cubicBezTo>
                    <a:cubicBezTo>
                      <a:pt x="2708" y="5072"/>
                      <a:pt x="2693" y="4906"/>
                      <a:pt x="2890" y="4933"/>
                    </a:cubicBezTo>
                    <a:cubicBezTo>
                      <a:pt x="2903" y="4935"/>
                      <a:pt x="2927" y="4862"/>
                      <a:pt x="2949" y="4825"/>
                    </a:cubicBezTo>
                    <a:cubicBezTo>
                      <a:pt x="2959" y="4808"/>
                      <a:pt x="2973" y="4794"/>
                      <a:pt x="2985" y="4780"/>
                    </a:cubicBezTo>
                    <a:cubicBezTo>
                      <a:pt x="3052" y="4811"/>
                      <a:pt x="3111" y="4836"/>
                      <a:pt x="3183" y="4867"/>
                    </a:cubicBezTo>
                    <a:cubicBezTo>
                      <a:pt x="3202" y="4764"/>
                      <a:pt x="3216" y="4680"/>
                      <a:pt x="3231" y="4604"/>
                    </a:cubicBezTo>
                    <a:cubicBezTo>
                      <a:pt x="3302" y="4635"/>
                      <a:pt x="3375" y="4664"/>
                      <a:pt x="3463" y="4700"/>
                    </a:cubicBezTo>
                    <a:cubicBezTo>
                      <a:pt x="3496" y="4575"/>
                      <a:pt x="3500" y="4481"/>
                      <a:pt x="3632" y="4446"/>
                    </a:cubicBezTo>
                    <a:cubicBezTo>
                      <a:pt x="3705" y="4426"/>
                      <a:pt x="3787" y="4315"/>
                      <a:pt x="3661" y="4217"/>
                    </a:cubicBezTo>
                    <a:cubicBezTo>
                      <a:pt x="3645" y="4203"/>
                      <a:pt x="3658" y="4153"/>
                      <a:pt x="3659" y="4078"/>
                    </a:cubicBezTo>
                    <a:cubicBezTo>
                      <a:pt x="3784" y="4208"/>
                      <a:pt x="3869" y="4369"/>
                      <a:pt x="4064" y="4245"/>
                    </a:cubicBezTo>
                    <a:lnTo>
                      <a:pt x="4064" y="4076"/>
                    </a:lnTo>
                    <a:cubicBezTo>
                      <a:pt x="4141" y="4073"/>
                      <a:pt x="4205" y="4071"/>
                      <a:pt x="4273" y="4068"/>
                    </a:cubicBezTo>
                    <a:cubicBezTo>
                      <a:pt x="4287" y="4011"/>
                      <a:pt x="4302" y="3956"/>
                      <a:pt x="4315" y="3895"/>
                    </a:cubicBezTo>
                    <a:cubicBezTo>
                      <a:pt x="4386" y="3920"/>
                      <a:pt x="4442" y="3941"/>
                      <a:pt x="4513" y="3966"/>
                    </a:cubicBezTo>
                    <a:cubicBezTo>
                      <a:pt x="4494" y="3811"/>
                      <a:pt x="4479" y="3681"/>
                      <a:pt x="4461" y="3550"/>
                    </a:cubicBezTo>
                    <a:cubicBezTo>
                      <a:pt x="4520" y="3591"/>
                      <a:pt x="4542" y="3640"/>
                      <a:pt x="4576" y="3677"/>
                    </a:cubicBezTo>
                    <a:cubicBezTo>
                      <a:pt x="4610" y="3714"/>
                      <a:pt x="4656" y="3738"/>
                      <a:pt x="4713" y="3778"/>
                    </a:cubicBezTo>
                    <a:cubicBezTo>
                      <a:pt x="4776" y="3676"/>
                      <a:pt x="4840" y="3571"/>
                      <a:pt x="4913" y="3451"/>
                    </a:cubicBezTo>
                    <a:cubicBezTo>
                      <a:pt x="5146" y="3598"/>
                      <a:pt x="5203" y="3393"/>
                      <a:pt x="5305" y="3289"/>
                    </a:cubicBezTo>
                    <a:cubicBezTo>
                      <a:pt x="5287" y="3226"/>
                      <a:pt x="5273" y="3176"/>
                      <a:pt x="5253" y="3104"/>
                    </a:cubicBezTo>
                    <a:cubicBezTo>
                      <a:pt x="5392" y="3125"/>
                      <a:pt x="5479" y="3252"/>
                      <a:pt x="5612" y="3169"/>
                    </a:cubicBezTo>
                    <a:cubicBezTo>
                      <a:pt x="5584" y="3055"/>
                      <a:pt x="5644" y="2993"/>
                      <a:pt x="5758" y="2987"/>
                    </a:cubicBezTo>
                    <a:cubicBezTo>
                      <a:pt x="5755" y="2932"/>
                      <a:pt x="5752" y="2890"/>
                      <a:pt x="5750" y="2853"/>
                    </a:cubicBezTo>
                    <a:cubicBezTo>
                      <a:pt x="6087" y="2728"/>
                      <a:pt x="6115" y="2737"/>
                      <a:pt x="6092" y="2507"/>
                    </a:cubicBezTo>
                    <a:cubicBezTo>
                      <a:pt x="6158" y="2507"/>
                      <a:pt x="6224" y="2507"/>
                      <a:pt x="6305" y="2508"/>
                    </a:cubicBezTo>
                    <a:cubicBezTo>
                      <a:pt x="6290" y="2457"/>
                      <a:pt x="6277" y="2419"/>
                      <a:pt x="6258" y="2362"/>
                    </a:cubicBezTo>
                    <a:cubicBezTo>
                      <a:pt x="6363" y="2341"/>
                      <a:pt x="6462" y="2322"/>
                      <a:pt x="6569" y="2301"/>
                    </a:cubicBezTo>
                    <a:cubicBezTo>
                      <a:pt x="6549" y="2244"/>
                      <a:pt x="6528" y="2185"/>
                      <a:pt x="6505" y="2119"/>
                    </a:cubicBezTo>
                    <a:cubicBezTo>
                      <a:pt x="6677" y="2118"/>
                      <a:pt x="6673" y="2114"/>
                      <a:pt x="6769" y="1971"/>
                    </a:cubicBezTo>
                    <a:cubicBezTo>
                      <a:pt x="6825" y="1889"/>
                      <a:pt x="6850" y="1776"/>
                      <a:pt x="6976" y="1748"/>
                    </a:cubicBezTo>
                    <a:cubicBezTo>
                      <a:pt x="6998" y="1744"/>
                      <a:pt x="7000" y="1645"/>
                      <a:pt x="7012" y="1591"/>
                    </a:cubicBezTo>
                    <a:cubicBezTo>
                      <a:pt x="7021" y="1546"/>
                      <a:pt x="7032" y="1504"/>
                      <a:pt x="7045" y="1442"/>
                    </a:cubicBezTo>
                    <a:cubicBezTo>
                      <a:pt x="7242" y="1642"/>
                      <a:pt x="7272" y="1644"/>
                      <a:pt x="7391" y="1472"/>
                    </a:cubicBezTo>
                    <a:cubicBezTo>
                      <a:pt x="7289" y="1436"/>
                      <a:pt x="7194" y="1403"/>
                      <a:pt x="7087" y="1363"/>
                    </a:cubicBezTo>
                    <a:cubicBezTo>
                      <a:pt x="7117" y="1270"/>
                      <a:pt x="7143" y="1190"/>
                      <a:pt x="7177" y="1087"/>
                    </a:cubicBezTo>
                    <a:cubicBezTo>
                      <a:pt x="7236" y="1175"/>
                      <a:pt x="7285" y="1249"/>
                      <a:pt x="7330" y="1316"/>
                    </a:cubicBezTo>
                    <a:cubicBezTo>
                      <a:pt x="7405" y="1305"/>
                      <a:pt x="7470" y="1286"/>
                      <a:pt x="7535" y="1289"/>
                    </a:cubicBezTo>
                    <a:cubicBezTo>
                      <a:pt x="7597" y="1291"/>
                      <a:pt x="7659" y="1316"/>
                      <a:pt x="7762" y="1340"/>
                    </a:cubicBezTo>
                    <a:cubicBezTo>
                      <a:pt x="7660" y="1207"/>
                      <a:pt x="7539" y="1135"/>
                      <a:pt x="7608" y="996"/>
                    </a:cubicBezTo>
                    <a:cubicBezTo>
                      <a:pt x="7465" y="932"/>
                      <a:pt x="7339" y="874"/>
                      <a:pt x="7178" y="803"/>
                    </a:cubicBezTo>
                    <a:cubicBezTo>
                      <a:pt x="7247" y="769"/>
                      <a:pt x="7290" y="749"/>
                      <a:pt x="7334" y="728"/>
                    </a:cubicBezTo>
                    <a:close/>
                    <a:moveTo>
                      <a:pt x="4789" y="2344"/>
                    </a:moveTo>
                    <a:cubicBezTo>
                      <a:pt x="4690" y="2397"/>
                      <a:pt x="4602" y="2443"/>
                      <a:pt x="4515" y="2490"/>
                    </a:cubicBezTo>
                    <a:cubicBezTo>
                      <a:pt x="4432" y="2363"/>
                      <a:pt x="4319" y="2608"/>
                      <a:pt x="4229" y="2461"/>
                    </a:cubicBezTo>
                    <a:cubicBezTo>
                      <a:pt x="4382" y="2387"/>
                      <a:pt x="4532" y="2315"/>
                      <a:pt x="4700" y="2233"/>
                    </a:cubicBezTo>
                    <a:cubicBezTo>
                      <a:pt x="4716" y="2254"/>
                      <a:pt x="4747" y="2292"/>
                      <a:pt x="4789" y="2344"/>
                    </a:cubicBezTo>
                    <a:close/>
                    <a:moveTo>
                      <a:pt x="6172" y="922"/>
                    </a:moveTo>
                    <a:cubicBezTo>
                      <a:pt x="6212" y="945"/>
                      <a:pt x="6277" y="983"/>
                      <a:pt x="6347" y="1022"/>
                    </a:cubicBezTo>
                    <a:cubicBezTo>
                      <a:pt x="6267" y="1094"/>
                      <a:pt x="6144" y="1105"/>
                      <a:pt x="6105" y="1225"/>
                    </a:cubicBezTo>
                    <a:cubicBezTo>
                      <a:pt x="6097" y="1250"/>
                      <a:pt x="6014" y="1252"/>
                      <a:pt x="5964" y="1266"/>
                    </a:cubicBezTo>
                    <a:cubicBezTo>
                      <a:pt x="6037" y="1147"/>
                      <a:pt x="6101" y="1039"/>
                      <a:pt x="6172" y="922"/>
                    </a:cubicBezTo>
                    <a:close/>
                    <a:moveTo>
                      <a:pt x="6665" y="1282"/>
                    </a:moveTo>
                    <a:cubicBezTo>
                      <a:pt x="6548" y="1365"/>
                      <a:pt x="6631" y="1620"/>
                      <a:pt x="6350" y="1581"/>
                    </a:cubicBezTo>
                    <a:cubicBezTo>
                      <a:pt x="6433" y="1457"/>
                      <a:pt x="6505" y="1350"/>
                      <a:pt x="6579" y="1239"/>
                    </a:cubicBezTo>
                    <a:cubicBezTo>
                      <a:pt x="6605" y="1252"/>
                      <a:pt x="6631" y="1264"/>
                      <a:pt x="6665" y="1282"/>
                    </a:cubicBezTo>
                    <a:close/>
                    <a:moveTo>
                      <a:pt x="6684" y="849"/>
                    </a:moveTo>
                    <a:cubicBezTo>
                      <a:pt x="6612" y="863"/>
                      <a:pt x="6539" y="877"/>
                      <a:pt x="6451" y="894"/>
                    </a:cubicBezTo>
                    <a:cubicBezTo>
                      <a:pt x="6470" y="816"/>
                      <a:pt x="6487" y="741"/>
                      <a:pt x="6506" y="657"/>
                    </a:cubicBezTo>
                    <a:cubicBezTo>
                      <a:pt x="6568" y="660"/>
                      <a:pt x="6625" y="664"/>
                      <a:pt x="6684" y="668"/>
                    </a:cubicBezTo>
                    <a:close/>
                    <a:moveTo>
                      <a:pt x="5258" y="1850"/>
                    </a:moveTo>
                    <a:cubicBezTo>
                      <a:pt x="5154" y="2082"/>
                      <a:pt x="5154" y="2082"/>
                      <a:pt x="4998" y="2035"/>
                    </a:cubicBezTo>
                    <a:cubicBezTo>
                      <a:pt x="5091" y="1983"/>
                      <a:pt x="5060" y="1757"/>
                      <a:pt x="5258" y="1850"/>
                    </a:cubicBezTo>
                    <a:close/>
                    <a:moveTo>
                      <a:pt x="4904" y="2737"/>
                    </a:moveTo>
                    <a:cubicBezTo>
                      <a:pt x="4906" y="2673"/>
                      <a:pt x="4947" y="2627"/>
                      <a:pt x="5025" y="2642"/>
                    </a:cubicBezTo>
                    <a:cubicBezTo>
                      <a:pt x="5021" y="2709"/>
                      <a:pt x="4996" y="2779"/>
                      <a:pt x="5013" y="2836"/>
                    </a:cubicBezTo>
                    <a:cubicBezTo>
                      <a:pt x="5028" y="2881"/>
                      <a:pt x="5162" y="2860"/>
                      <a:pt x="5100" y="2978"/>
                    </a:cubicBezTo>
                    <a:cubicBezTo>
                      <a:pt x="4991" y="2930"/>
                      <a:pt x="4902" y="2867"/>
                      <a:pt x="4904" y="2737"/>
                    </a:cubicBezTo>
                    <a:close/>
                    <a:moveTo>
                      <a:pt x="4319" y="2592"/>
                    </a:moveTo>
                    <a:cubicBezTo>
                      <a:pt x="4343" y="2587"/>
                      <a:pt x="4383" y="2653"/>
                      <a:pt x="4429" y="2699"/>
                    </a:cubicBezTo>
                    <a:cubicBezTo>
                      <a:pt x="4278" y="2712"/>
                      <a:pt x="4158" y="2725"/>
                      <a:pt x="4038" y="2736"/>
                    </a:cubicBezTo>
                    <a:cubicBezTo>
                      <a:pt x="4034" y="2723"/>
                      <a:pt x="4029" y="2710"/>
                      <a:pt x="4026" y="2699"/>
                    </a:cubicBezTo>
                    <a:cubicBezTo>
                      <a:pt x="4122" y="2660"/>
                      <a:pt x="4219" y="2616"/>
                      <a:pt x="4319" y="2592"/>
                    </a:cubicBezTo>
                    <a:close/>
                    <a:moveTo>
                      <a:pt x="5183" y="2417"/>
                    </a:moveTo>
                    <a:cubicBezTo>
                      <a:pt x="5289" y="2417"/>
                      <a:pt x="5335" y="2457"/>
                      <a:pt x="5328" y="2553"/>
                    </a:cubicBezTo>
                    <a:cubicBezTo>
                      <a:pt x="5319" y="2667"/>
                      <a:pt x="5235" y="2642"/>
                      <a:pt x="5122" y="2654"/>
                    </a:cubicBezTo>
                    <a:cubicBezTo>
                      <a:pt x="5148" y="2551"/>
                      <a:pt x="5166" y="2483"/>
                      <a:pt x="5183" y="2417"/>
                    </a:cubicBezTo>
                    <a:close/>
                    <a:moveTo>
                      <a:pt x="6868" y="519"/>
                    </a:moveTo>
                    <a:cubicBezTo>
                      <a:pt x="6945" y="407"/>
                      <a:pt x="7048" y="425"/>
                      <a:pt x="7177" y="462"/>
                    </a:cubicBezTo>
                    <a:cubicBezTo>
                      <a:pt x="7074" y="534"/>
                      <a:pt x="6990" y="612"/>
                      <a:pt x="6868" y="519"/>
                    </a:cubicBezTo>
                    <a:close/>
                    <a:moveTo>
                      <a:pt x="3360" y="2699"/>
                    </a:moveTo>
                    <a:cubicBezTo>
                      <a:pt x="3505" y="2735"/>
                      <a:pt x="3489" y="2490"/>
                      <a:pt x="3667" y="2553"/>
                    </a:cubicBezTo>
                    <a:cubicBezTo>
                      <a:pt x="3494" y="2759"/>
                      <a:pt x="3494" y="2759"/>
                      <a:pt x="3360" y="2699"/>
                    </a:cubicBezTo>
                    <a:close/>
                    <a:moveTo>
                      <a:pt x="2343" y="4718"/>
                    </a:moveTo>
                    <a:cubicBezTo>
                      <a:pt x="2500" y="4690"/>
                      <a:pt x="2500" y="4690"/>
                      <a:pt x="2470" y="4892"/>
                    </a:cubicBezTo>
                    <a:cubicBezTo>
                      <a:pt x="2429" y="4837"/>
                      <a:pt x="2388" y="4783"/>
                      <a:pt x="2343" y="4718"/>
                    </a:cubicBezTo>
                    <a:close/>
                    <a:moveTo>
                      <a:pt x="3578" y="3325"/>
                    </a:moveTo>
                    <a:cubicBezTo>
                      <a:pt x="3486" y="3218"/>
                      <a:pt x="3486" y="3218"/>
                      <a:pt x="3627" y="3089"/>
                    </a:cubicBezTo>
                    <a:cubicBezTo>
                      <a:pt x="3609" y="3178"/>
                      <a:pt x="3594" y="3243"/>
                      <a:pt x="3578" y="3325"/>
                    </a:cubicBezTo>
                    <a:close/>
                    <a:moveTo>
                      <a:pt x="5637" y="2170"/>
                    </a:moveTo>
                    <a:cubicBezTo>
                      <a:pt x="5630" y="2268"/>
                      <a:pt x="5625" y="2336"/>
                      <a:pt x="5620" y="2403"/>
                    </a:cubicBezTo>
                    <a:lnTo>
                      <a:pt x="5560" y="2399"/>
                    </a:lnTo>
                    <a:cubicBezTo>
                      <a:pt x="5528" y="2326"/>
                      <a:pt x="5512" y="2253"/>
                      <a:pt x="5637" y="2170"/>
                    </a:cubicBezTo>
                    <a:close/>
                    <a:moveTo>
                      <a:pt x="3793" y="3830"/>
                    </a:moveTo>
                    <a:cubicBezTo>
                      <a:pt x="3679" y="3838"/>
                      <a:pt x="3636" y="3795"/>
                      <a:pt x="3661" y="3645"/>
                    </a:cubicBezTo>
                    <a:cubicBezTo>
                      <a:pt x="3723" y="3732"/>
                      <a:pt x="3758" y="3780"/>
                      <a:pt x="3793" y="3830"/>
                    </a:cubicBezTo>
                    <a:close/>
                    <a:moveTo>
                      <a:pt x="5392" y="1733"/>
                    </a:moveTo>
                    <a:cubicBezTo>
                      <a:pt x="5378" y="1571"/>
                      <a:pt x="5486" y="1617"/>
                      <a:pt x="5563" y="1617"/>
                    </a:cubicBezTo>
                    <a:cubicBezTo>
                      <a:pt x="5511" y="1653"/>
                      <a:pt x="5460" y="1688"/>
                      <a:pt x="5392" y="1733"/>
                    </a:cubicBezTo>
                    <a:close/>
                    <a:moveTo>
                      <a:pt x="6125" y="1866"/>
                    </a:moveTo>
                    <a:cubicBezTo>
                      <a:pt x="6109" y="1860"/>
                      <a:pt x="6095" y="1853"/>
                      <a:pt x="6079" y="1846"/>
                    </a:cubicBezTo>
                    <a:cubicBezTo>
                      <a:pt x="6101" y="1779"/>
                      <a:pt x="6122" y="1712"/>
                      <a:pt x="6143" y="1644"/>
                    </a:cubicBezTo>
                    <a:cubicBezTo>
                      <a:pt x="6165" y="1654"/>
                      <a:pt x="6188" y="1663"/>
                      <a:pt x="6211" y="1670"/>
                    </a:cubicBezTo>
                    <a:close/>
                    <a:moveTo>
                      <a:pt x="5904" y="2311"/>
                    </a:moveTo>
                    <a:cubicBezTo>
                      <a:pt x="5882" y="2295"/>
                      <a:pt x="5859" y="2282"/>
                      <a:pt x="5835" y="2266"/>
                    </a:cubicBezTo>
                    <a:cubicBezTo>
                      <a:pt x="5863" y="2238"/>
                      <a:pt x="5891" y="2211"/>
                      <a:pt x="5918" y="2183"/>
                    </a:cubicBezTo>
                    <a:cubicBezTo>
                      <a:pt x="5932" y="2195"/>
                      <a:pt x="5946" y="2210"/>
                      <a:pt x="5960" y="2223"/>
                    </a:cubicBezTo>
                    <a:cubicBezTo>
                      <a:pt x="5943" y="2253"/>
                      <a:pt x="5924" y="2283"/>
                      <a:pt x="5904" y="2311"/>
                    </a:cubicBezTo>
                    <a:close/>
                    <a:moveTo>
                      <a:pt x="6819" y="1167"/>
                    </a:moveTo>
                    <a:cubicBezTo>
                      <a:pt x="6810" y="1019"/>
                      <a:pt x="6900" y="1042"/>
                      <a:pt x="6950" y="1012"/>
                    </a:cubicBezTo>
                    <a:lnTo>
                      <a:pt x="6982" y="1063"/>
                    </a:lnTo>
                    <a:cubicBezTo>
                      <a:pt x="6935" y="1094"/>
                      <a:pt x="6888" y="1123"/>
                      <a:pt x="6819" y="1167"/>
                    </a:cubicBezTo>
                    <a:close/>
                    <a:moveTo>
                      <a:pt x="4393" y="1847"/>
                    </a:moveTo>
                    <a:cubicBezTo>
                      <a:pt x="4355" y="1941"/>
                      <a:pt x="4355" y="1941"/>
                      <a:pt x="4256" y="1887"/>
                    </a:cubicBezTo>
                    <a:cubicBezTo>
                      <a:pt x="4298" y="1876"/>
                      <a:pt x="4340" y="1862"/>
                      <a:pt x="4393" y="1847"/>
                    </a:cubicBezTo>
                    <a:close/>
                    <a:moveTo>
                      <a:pt x="2382" y="3841"/>
                    </a:moveTo>
                    <a:lnTo>
                      <a:pt x="2387" y="3801"/>
                    </a:lnTo>
                    <a:lnTo>
                      <a:pt x="2505" y="3801"/>
                    </a:lnTo>
                    <a:cubicBezTo>
                      <a:pt x="2502" y="3821"/>
                      <a:pt x="2501" y="3841"/>
                      <a:pt x="2499" y="3860"/>
                    </a:cubicBezTo>
                    <a:cubicBezTo>
                      <a:pt x="2460" y="3853"/>
                      <a:pt x="2422" y="3847"/>
                      <a:pt x="2382" y="3841"/>
                    </a:cubicBezTo>
                    <a:close/>
                    <a:moveTo>
                      <a:pt x="4107" y="3769"/>
                    </a:moveTo>
                    <a:cubicBezTo>
                      <a:pt x="4121" y="3765"/>
                      <a:pt x="4136" y="3759"/>
                      <a:pt x="4151" y="3756"/>
                    </a:cubicBezTo>
                    <a:cubicBezTo>
                      <a:pt x="4177" y="3830"/>
                      <a:pt x="4201" y="3903"/>
                      <a:pt x="4227" y="3976"/>
                    </a:cubicBezTo>
                    <a:lnTo>
                      <a:pt x="4177" y="4003"/>
                    </a:lnTo>
                    <a:cubicBezTo>
                      <a:pt x="4153" y="3925"/>
                      <a:pt x="4130" y="3847"/>
                      <a:pt x="4107" y="3769"/>
                    </a:cubicBezTo>
                    <a:close/>
                    <a:moveTo>
                      <a:pt x="559" y="5436"/>
                    </a:moveTo>
                    <a:cubicBezTo>
                      <a:pt x="561" y="5444"/>
                      <a:pt x="561" y="5451"/>
                      <a:pt x="562" y="5459"/>
                    </a:cubicBezTo>
                    <a:lnTo>
                      <a:pt x="402" y="5483"/>
                    </a:lnTo>
                    <a:cubicBezTo>
                      <a:pt x="402" y="5467"/>
                      <a:pt x="401" y="5451"/>
                      <a:pt x="401" y="5436"/>
                    </a:cubicBezTo>
                    <a:close/>
                    <a:moveTo>
                      <a:pt x="5836" y="1379"/>
                    </a:moveTo>
                    <a:cubicBezTo>
                      <a:pt x="5845" y="1376"/>
                      <a:pt x="5876" y="1414"/>
                      <a:pt x="5872" y="1420"/>
                    </a:cubicBezTo>
                    <a:cubicBezTo>
                      <a:pt x="5860" y="1441"/>
                      <a:pt x="5841" y="1461"/>
                      <a:pt x="5820" y="1471"/>
                    </a:cubicBezTo>
                    <a:cubicBezTo>
                      <a:pt x="5814" y="1474"/>
                      <a:pt x="5792" y="1446"/>
                      <a:pt x="5767" y="1424"/>
                    </a:cubicBezTo>
                    <a:cubicBezTo>
                      <a:pt x="5795" y="1405"/>
                      <a:pt x="5815" y="1386"/>
                      <a:pt x="5836" y="1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7"/>
              <p:cNvSpPr/>
              <p:nvPr/>
            </p:nvSpPr>
            <p:spPr>
              <a:xfrm>
                <a:off x="6192564" y="5453740"/>
                <a:ext cx="323399" cy="228207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5394" extrusionOk="0">
                    <a:moveTo>
                      <a:pt x="474" y="4922"/>
                    </a:moveTo>
                    <a:cubicBezTo>
                      <a:pt x="379" y="4864"/>
                      <a:pt x="410" y="4792"/>
                      <a:pt x="452" y="4717"/>
                    </a:cubicBezTo>
                    <a:cubicBezTo>
                      <a:pt x="592" y="4932"/>
                      <a:pt x="592" y="4932"/>
                      <a:pt x="426" y="4988"/>
                    </a:cubicBezTo>
                    <a:cubicBezTo>
                      <a:pt x="461" y="5078"/>
                      <a:pt x="495" y="5171"/>
                      <a:pt x="539" y="5287"/>
                    </a:cubicBezTo>
                    <a:cubicBezTo>
                      <a:pt x="701" y="5356"/>
                      <a:pt x="708" y="5136"/>
                      <a:pt x="817" y="5082"/>
                    </a:cubicBezTo>
                    <a:cubicBezTo>
                      <a:pt x="879" y="5088"/>
                      <a:pt x="940" y="5093"/>
                      <a:pt x="1005" y="5099"/>
                    </a:cubicBezTo>
                    <a:cubicBezTo>
                      <a:pt x="925" y="5161"/>
                      <a:pt x="857" y="5215"/>
                      <a:pt x="787" y="5269"/>
                    </a:cubicBezTo>
                    <a:cubicBezTo>
                      <a:pt x="793" y="5288"/>
                      <a:pt x="800" y="5306"/>
                      <a:pt x="807" y="5326"/>
                    </a:cubicBezTo>
                    <a:cubicBezTo>
                      <a:pt x="879" y="5326"/>
                      <a:pt x="949" y="5326"/>
                      <a:pt x="1021" y="5327"/>
                    </a:cubicBezTo>
                    <a:lnTo>
                      <a:pt x="1011" y="5335"/>
                    </a:lnTo>
                    <a:cubicBezTo>
                      <a:pt x="973" y="5285"/>
                      <a:pt x="957" y="5238"/>
                      <a:pt x="1044" y="5228"/>
                    </a:cubicBezTo>
                    <a:cubicBezTo>
                      <a:pt x="1080" y="5224"/>
                      <a:pt x="1118" y="5234"/>
                      <a:pt x="1156" y="5238"/>
                    </a:cubicBezTo>
                    <a:lnTo>
                      <a:pt x="1146" y="5243"/>
                    </a:lnTo>
                    <a:cubicBezTo>
                      <a:pt x="1287" y="5096"/>
                      <a:pt x="1311" y="5096"/>
                      <a:pt x="1431" y="5245"/>
                    </a:cubicBezTo>
                    <a:lnTo>
                      <a:pt x="1422" y="5240"/>
                    </a:lnTo>
                    <a:cubicBezTo>
                      <a:pt x="1496" y="5184"/>
                      <a:pt x="1564" y="5394"/>
                      <a:pt x="1641" y="5247"/>
                    </a:cubicBezTo>
                    <a:cubicBezTo>
                      <a:pt x="1756" y="5287"/>
                      <a:pt x="1792" y="5187"/>
                      <a:pt x="1861" y="5134"/>
                    </a:cubicBezTo>
                    <a:cubicBezTo>
                      <a:pt x="1932" y="5081"/>
                      <a:pt x="2016" y="5030"/>
                      <a:pt x="2101" y="5018"/>
                    </a:cubicBezTo>
                    <a:cubicBezTo>
                      <a:pt x="2262" y="4993"/>
                      <a:pt x="2372" y="4927"/>
                      <a:pt x="2400" y="4752"/>
                    </a:cubicBezTo>
                    <a:cubicBezTo>
                      <a:pt x="2554" y="4749"/>
                      <a:pt x="2655" y="4598"/>
                      <a:pt x="2856" y="4654"/>
                    </a:cubicBezTo>
                    <a:cubicBezTo>
                      <a:pt x="2746" y="4490"/>
                      <a:pt x="2661" y="4363"/>
                      <a:pt x="2580" y="4244"/>
                    </a:cubicBezTo>
                    <a:cubicBezTo>
                      <a:pt x="2688" y="4195"/>
                      <a:pt x="2724" y="4291"/>
                      <a:pt x="2756" y="4359"/>
                    </a:cubicBezTo>
                    <a:cubicBezTo>
                      <a:pt x="2808" y="4472"/>
                      <a:pt x="2875" y="4504"/>
                      <a:pt x="3000" y="4442"/>
                    </a:cubicBezTo>
                    <a:cubicBezTo>
                      <a:pt x="2969" y="4376"/>
                      <a:pt x="2942" y="4321"/>
                      <a:pt x="2913" y="4263"/>
                    </a:cubicBezTo>
                    <a:cubicBezTo>
                      <a:pt x="2922" y="4251"/>
                      <a:pt x="2929" y="4239"/>
                      <a:pt x="2938" y="4228"/>
                    </a:cubicBezTo>
                    <a:cubicBezTo>
                      <a:pt x="3018" y="4261"/>
                      <a:pt x="3098" y="4296"/>
                      <a:pt x="3168" y="4326"/>
                    </a:cubicBezTo>
                    <a:cubicBezTo>
                      <a:pt x="3219" y="4255"/>
                      <a:pt x="3266" y="4130"/>
                      <a:pt x="3318" y="4129"/>
                    </a:cubicBezTo>
                    <a:cubicBezTo>
                      <a:pt x="3513" y="4120"/>
                      <a:pt x="3612" y="3930"/>
                      <a:pt x="3804" y="3928"/>
                    </a:cubicBezTo>
                    <a:cubicBezTo>
                      <a:pt x="3750" y="3847"/>
                      <a:pt x="3667" y="3797"/>
                      <a:pt x="3720" y="3702"/>
                    </a:cubicBezTo>
                    <a:cubicBezTo>
                      <a:pt x="3812" y="3716"/>
                      <a:pt x="3900" y="3729"/>
                      <a:pt x="3985" y="3742"/>
                    </a:cubicBezTo>
                    <a:cubicBezTo>
                      <a:pt x="4027" y="3677"/>
                      <a:pt x="4063" y="3623"/>
                      <a:pt x="4098" y="3568"/>
                    </a:cubicBezTo>
                    <a:cubicBezTo>
                      <a:pt x="4159" y="3604"/>
                      <a:pt x="4205" y="3633"/>
                      <a:pt x="4275" y="3672"/>
                    </a:cubicBezTo>
                    <a:cubicBezTo>
                      <a:pt x="4275" y="3579"/>
                      <a:pt x="4276" y="3514"/>
                      <a:pt x="4276" y="3453"/>
                    </a:cubicBezTo>
                    <a:cubicBezTo>
                      <a:pt x="4297" y="3440"/>
                      <a:pt x="4310" y="3431"/>
                      <a:pt x="4323" y="3426"/>
                    </a:cubicBezTo>
                    <a:cubicBezTo>
                      <a:pt x="4473" y="3362"/>
                      <a:pt x="4647" y="3328"/>
                      <a:pt x="4766" y="3228"/>
                    </a:cubicBezTo>
                    <a:cubicBezTo>
                      <a:pt x="4859" y="3150"/>
                      <a:pt x="4926" y="3050"/>
                      <a:pt x="5057" y="3041"/>
                    </a:cubicBezTo>
                    <a:cubicBezTo>
                      <a:pt x="5049" y="2975"/>
                      <a:pt x="5046" y="2927"/>
                      <a:pt x="5041" y="2868"/>
                    </a:cubicBezTo>
                    <a:cubicBezTo>
                      <a:pt x="5135" y="2868"/>
                      <a:pt x="5209" y="2868"/>
                      <a:pt x="5296" y="2869"/>
                    </a:cubicBezTo>
                    <a:cubicBezTo>
                      <a:pt x="5322" y="2764"/>
                      <a:pt x="5346" y="2666"/>
                      <a:pt x="5369" y="2580"/>
                    </a:cubicBezTo>
                    <a:cubicBezTo>
                      <a:pt x="5456" y="2525"/>
                      <a:pt x="5541" y="2472"/>
                      <a:pt x="5626" y="2420"/>
                    </a:cubicBezTo>
                    <a:cubicBezTo>
                      <a:pt x="5662" y="2432"/>
                      <a:pt x="5708" y="2447"/>
                      <a:pt x="5791" y="2475"/>
                    </a:cubicBezTo>
                    <a:cubicBezTo>
                      <a:pt x="5747" y="2390"/>
                      <a:pt x="5721" y="2341"/>
                      <a:pt x="5685" y="2272"/>
                    </a:cubicBezTo>
                    <a:cubicBezTo>
                      <a:pt x="5787" y="2254"/>
                      <a:pt x="5875" y="2238"/>
                      <a:pt x="5974" y="2220"/>
                    </a:cubicBezTo>
                    <a:cubicBezTo>
                      <a:pt x="5944" y="2019"/>
                      <a:pt x="6127" y="1988"/>
                      <a:pt x="6237" y="1902"/>
                    </a:cubicBezTo>
                    <a:cubicBezTo>
                      <a:pt x="6360" y="1807"/>
                      <a:pt x="6497" y="1732"/>
                      <a:pt x="6641" y="1638"/>
                    </a:cubicBezTo>
                    <a:cubicBezTo>
                      <a:pt x="6641" y="1611"/>
                      <a:pt x="6641" y="1562"/>
                      <a:pt x="6643" y="1494"/>
                    </a:cubicBezTo>
                    <a:cubicBezTo>
                      <a:pt x="6834" y="1585"/>
                      <a:pt x="6836" y="1449"/>
                      <a:pt x="6845" y="1331"/>
                    </a:cubicBezTo>
                    <a:cubicBezTo>
                      <a:pt x="6934" y="1327"/>
                      <a:pt x="7008" y="1325"/>
                      <a:pt x="7068" y="1322"/>
                    </a:cubicBezTo>
                    <a:cubicBezTo>
                      <a:pt x="7148" y="1256"/>
                      <a:pt x="6985" y="1119"/>
                      <a:pt x="7157" y="1103"/>
                    </a:cubicBezTo>
                    <a:cubicBezTo>
                      <a:pt x="7130" y="1003"/>
                      <a:pt x="7174" y="916"/>
                      <a:pt x="7211" y="829"/>
                    </a:cubicBezTo>
                    <a:cubicBezTo>
                      <a:pt x="7149" y="780"/>
                      <a:pt x="7117" y="725"/>
                      <a:pt x="7156" y="633"/>
                    </a:cubicBezTo>
                    <a:cubicBezTo>
                      <a:pt x="7274" y="684"/>
                      <a:pt x="7234" y="759"/>
                      <a:pt x="7205" y="832"/>
                    </a:cubicBezTo>
                    <a:cubicBezTo>
                      <a:pt x="7256" y="856"/>
                      <a:pt x="7308" y="879"/>
                      <a:pt x="7346" y="898"/>
                    </a:cubicBezTo>
                    <a:cubicBezTo>
                      <a:pt x="7467" y="842"/>
                      <a:pt x="7378" y="717"/>
                      <a:pt x="7466" y="643"/>
                    </a:cubicBezTo>
                    <a:cubicBezTo>
                      <a:pt x="7543" y="579"/>
                      <a:pt x="7584" y="475"/>
                      <a:pt x="7644" y="384"/>
                    </a:cubicBezTo>
                    <a:cubicBezTo>
                      <a:pt x="7501" y="101"/>
                      <a:pt x="7349" y="395"/>
                      <a:pt x="7199" y="369"/>
                    </a:cubicBezTo>
                    <a:cubicBezTo>
                      <a:pt x="7143" y="333"/>
                      <a:pt x="7083" y="296"/>
                      <a:pt x="7022" y="258"/>
                    </a:cubicBezTo>
                    <a:cubicBezTo>
                      <a:pt x="7133" y="238"/>
                      <a:pt x="7240" y="248"/>
                      <a:pt x="7302" y="111"/>
                    </a:cubicBezTo>
                    <a:cubicBezTo>
                      <a:pt x="7178" y="111"/>
                      <a:pt x="7070" y="110"/>
                      <a:pt x="6960" y="110"/>
                    </a:cubicBezTo>
                    <a:cubicBezTo>
                      <a:pt x="6945" y="149"/>
                      <a:pt x="6930" y="185"/>
                      <a:pt x="6914" y="223"/>
                    </a:cubicBezTo>
                    <a:cubicBezTo>
                      <a:pt x="6902" y="223"/>
                      <a:pt x="6888" y="225"/>
                      <a:pt x="6875" y="225"/>
                    </a:cubicBezTo>
                    <a:cubicBezTo>
                      <a:pt x="6860" y="165"/>
                      <a:pt x="6846" y="107"/>
                      <a:pt x="6833" y="49"/>
                    </a:cubicBezTo>
                    <a:cubicBezTo>
                      <a:pt x="6710" y="87"/>
                      <a:pt x="6583" y="129"/>
                      <a:pt x="6453" y="171"/>
                    </a:cubicBezTo>
                    <a:cubicBezTo>
                      <a:pt x="6464" y="132"/>
                      <a:pt x="6476" y="93"/>
                      <a:pt x="6489" y="49"/>
                    </a:cubicBezTo>
                    <a:cubicBezTo>
                      <a:pt x="6422" y="49"/>
                      <a:pt x="6366" y="54"/>
                      <a:pt x="6314" y="46"/>
                    </a:cubicBezTo>
                    <a:cubicBezTo>
                      <a:pt x="6265" y="39"/>
                      <a:pt x="6216" y="19"/>
                      <a:pt x="6158" y="1"/>
                    </a:cubicBezTo>
                    <a:cubicBezTo>
                      <a:pt x="6136" y="43"/>
                      <a:pt x="6114" y="85"/>
                      <a:pt x="6093" y="126"/>
                    </a:cubicBezTo>
                    <a:cubicBezTo>
                      <a:pt x="6032" y="112"/>
                      <a:pt x="5981" y="102"/>
                      <a:pt x="5892" y="84"/>
                    </a:cubicBezTo>
                    <a:cubicBezTo>
                      <a:pt x="5959" y="158"/>
                      <a:pt x="5995" y="199"/>
                      <a:pt x="6031" y="238"/>
                    </a:cubicBezTo>
                    <a:cubicBezTo>
                      <a:pt x="5958" y="301"/>
                      <a:pt x="5896" y="353"/>
                      <a:pt x="5836" y="405"/>
                    </a:cubicBezTo>
                    <a:cubicBezTo>
                      <a:pt x="5762" y="370"/>
                      <a:pt x="5695" y="337"/>
                      <a:pt x="5628" y="305"/>
                    </a:cubicBezTo>
                    <a:cubicBezTo>
                      <a:pt x="5620" y="316"/>
                      <a:pt x="5612" y="327"/>
                      <a:pt x="5605" y="337"/>
                    </a:cubicBezTo>
                    <a:cubicBezTo>
                      <a:pt x="5626" y="377"/>
                      <a:pt x="5647" y="414"/>
                      <a:pt x="5671" y="458"/>
                    </a:cubicBezTo>
                    <a:cubicBezTo>
                      <a:pt x="5516" y="504"/>
                      <a:pt x="5516" y="379"/>
                      <a:pt x="5489" y="310"/>
                    </a:cubicBezTo>
                    <a:cubicBezTo>
                      <a:pt x="5435" y="393"/>
                      <a:pt x="5386" y="467"/>
                      <a:pt x="5336" y="541"/>
                    </a:cubicBezTo>
                    <a:lnTo>
                      <a:pt x="5331" y="535"/>
                    </a:lnTo>
                    <a:cubicBezTo>
                      <a:pt x="5345" y="581"/>
                      <a:pt x="5359" y="627"/>
                      <a:pt x="5376" y="680"/>
                    </a:cubicBezTo>
                    <a:cubicBezTo>
                      <a:pt x="5075" y="670"/>
                      <a:pt x="5075" y="670"/>
                      <a:pt x="5011" y="890"/>
                    </a:cubicBezTo>
                    <a:cubicBezTo>
                      <a:pt x="4947" y="878"/>
                      <a:pt x="4883" y="866"/>
                      <a:pt x="4760" y="841"/>
                    </a:cubicBezTo>
                    <a:cubicBezTo>
                      <a:pt x="4881" y="1006"/>
                      <a:pt x="4678" y="1054"/>
                      <a:pt x="4705" y="1183"/>
                    </a:cubicBezTo>
                    <a:cubicBezTo>
                      <a:pt x="4549" y="1184"/>
                      <a:pt x="4583" y="1395"/>
                      <a:pt x="4448" y="1423"/>
                    </a:cubicBezTo>
                    <a:cubicBezTo>
                      <a:pt x="4374" y="1239"/>
                      <a:pt x="4364" y="1241"/>
                      <a:pt x="4245" y="1367"/>
                    </a:cubicBezTo>
                    <a:cubicBezTo>
                      <a:pt x="4190" y="1425"/>
                      <a:pt x="4084" y="1449"/>
                      <a:pt x="4049" y="1514"/>
                    </a:cubicBezTo>
                    <a:cubicBezTo>
                      <a:pt x="4010" y="1591"/>
                      <a:pt x="4022" y="1695"/>
                      <a:pt x="4010" y="1786"/>
                    </a:cubicBezTo>
                    <a:cubicBezTo>
                      <a:pt x="4006" y="1809"/>
                      <a:pt x="3991" y="1827"/>
                      <a:pt x="3981" y="1847"/>
                    </a:cubicBezTo>
                    <a:cubicBezTo>
                      <a:pt x="3688" y="1869"/>
                      <a:pt x="3664" y="1888"/>
                      <a:pt x="3709" y="2075"/>
                    </a:cubicBezTo>
                    <a:cubicBezTo>
                      <a:pt x="3625" y="2041"/>
                      <a:pt x="3544" y="2008"/>
                      <a:pt x="3442" y="1967"/>
                    </a:cubicBezTo>
                    <a:cubicBezTo>
                      <a:pt x="3459" y="2040"/>
                      <a:pt x="3471" y="2088"/>
                      <a:pt x="3485" y="2145"/>
                    </a:cubicBezTo>
                    <a:cubicBezTo>
                      <a:pt x="3429" y="2171"/>
                      <a:pt x="3376" y="2196"/>
                      <a:pt x="3324" y="2221"/>
                    </a:cubicBezTo>
                    <a:cubicBezTo>
                      <a:pt x="3283" y="2184"/>
                      <a:pt x="3249" y="2149"/>
                      <a:pt x="3182" y="2087"/>
                    </a:cubicBezTo>
                    <a:cubicBezTo>
                      <a:pt x="3216" y="2260"/>
                      <a:pt x="3080" y="2392"/>
                      <a:pt x="3231" y="2545"/>
                    </a:cubicBezTo>
                    <a:cubicBezTo>
                      <a:pt x="3098" y="2528"/>
                      <a:pt x="3033" y="2664"/>
                      <a:pt x="2908" y="2611"/>
                    </a:cubicBezTo>
                    <a:cubicBezTo>
                      <a:pt x="2958" y="2548"/>
                      <a:pt x="2999" y="2497"/>
                      <a:pt x="3048" y="2436"/>
                    </a:cubicBezTo>
                    <a:cubicBezTo>
                      <a:pt x="2974" y="2390"/>
                      <a:pt x="2913" y="2354"/>
                      <a:pt x="2833" y="2305"/>
                    </a:cubicBezTo>
                    <a:cubicBezTo>
                      <a:pt x="2838" y="2424"/>
                      <a:pt x="2905" y="2536"/>
                      <a:pt x="2761" y="2587"/>
                    </a:cubicBezTo>
                    <a:cubicBezTo>
                      <a:pt x="2537" y="2668"/>
                      <a:pt x="2533" y="2679"/>
                      <a:pt x="2526" y="2931"/>
                    </a:cubicBezTo>
                    <a:cubicBezTo>
                      <a:pt x="2457" y="2939"/>
                      <a:pt x="2386" y="2947"/>
                      <a:pt x="2325" y="2955"/>
                    </a:cubicBezTo>
                    <a:cubicBezTo>
                      <a:pt x="2296" y="3019"/>
                      <a:pt x="2271" y="3077"/>
                      <a:pt x="2243" y="3135"/>
                    </a:cubicBezTo>
                    <a:cubicBezTo>
                      <a:pt x="2155" y="3092"/>
                      <a:pt x="2140" y="2961"/>
                      <a:pt x="2037" y="3010"/>
                    </a:cubicBezTo>
                    <a:cubicBezTo>
                      <a:pt x="2016" y="3070"/>
                      <a:pt x="1994" y="3119"/>
                      <a:pt x="1984" y="3171"/>
                    </a:cubicBezTo>
                    <a:cubicBezTo>
                      <a:pt x="1970" y="3233"/>
                      <a:pt x="1967" y="3296"/>
                      <a:pt x="1958" y="3382"/>
                    </a:cubicBezTo>
                    <a:cubicBezTo>
                      <a:pt x="1896" y="3358"/>
                      <a:pt x="1839" y="3337"/>
                      <a:pt x="1777" y="3314"/>
                    </a:cubicBezTo>
                    <a:cubicBezTo>
                      <a:pt x="1809" y="3253"/>
                      <a:pt x="1832" y="3211"/>
                      <a:pt x="1881" y="3118"/>
                    </a:cubicBezTo>
                    <a:cubicBezTo>
                      <a:pt x="1775" y="3161"/>
                      <a:pt x="1718" y="3184"/>
                      <a:pt x="1646" y="3211"/>
                    </a:cubicBezTo>
                    <a:cubicBezTo>
                      <a:pt x="1687" y="3265"/>
                      <a:pt x="1712" y="3301"/>
                      <a:pt x="1736" y="3335"/>
                    </a:cubicBezTo>
                    <a:cubicBezTo>
                      <a:pt x="1634" y="3517"/>
                      <a:pt x="1635" y="3515"/>
                      <a:pt x="1472" y="3426"/>
                    </a:cubicBezTo>
                    <a:cubicBezTo>
                      <a:pt x="1455" y="3416"/>
                      <a:pt x="1412" y="3414"/>
                      <a:pt x="1410" y="3420"/>
                    </a:cubicBezTo>
                    <a:cubicBezTo>
                      <a:pt x="1358" y="3544"/>
                      <a:pt x="1314" y="3400"/>
                      <a:pt x="1245" y="3425"/>
                    </a:cubicBezTo>
                    <a:cubicBezTo>
                      <a:pt x="1215" y="3460"/>
                      <a:pt x="1172" y="3510"/>
                      <a:pt x="1127" y="3564"/>
                    </a:cubicBezTo>
                    <a:cubicBezTo>
                      <a:pt x="1166" y="3592"/>
                      <a:pt x="1202" y="3617"/>
                      <a:pt x="1230" y="3638"/>
                    </a:cubicBezTo>
                    <a:cubicBezTo>
                      <a:pt x="1137" y="3755"/>
                      <a:pt x="1051" y="3863"/>
                      <a:pt x="972" y="3963"/>
                    </a:cubicBezTo>
                    <a:cubicBezTo>
                      <a:pt x="840" y="3883"/>
                      <a:pt x="781" y="3764"/>
                      <a:pt x="657" y="3825"/>
                    </a:cubicBezTo>
                    <a:cubicBezTo>
                      <a:pt x="614" y="3957"/>
                      <a:pt x="573" y="4083"/>
                      <a:pt x="524" y="4236"/>
                    </a:cubicBezTo>
                    <a:cubicBezTo>
                      <a:pt x="468" y="4258"/>
                      <a:pt x="386" y="4291"/>
                      <a:pt x="327" y="4314"/>
                    </a:cubicBezTo>
                    <a:cubicBezTo>
                      <a:pt x="291" y="4259"/>
                      <a:pt x="266" y="4223"/>
                      <a:pt x="241" y="4185"/>
                    </a:cubicBezTo>
                    <a:cubicBezTo>
                      <a:pt x="176" y="4296"/>
                      <a:pt x="126" y="4379"/>
                      <a:pt x="72" y="4472"/>
                    </a:cubicBezTo>
                    <a:cubicBezTo>
                      <a:pt x="162" y="4510"/>
                      <a:pt x="316" y="4309"/>
                      <a:pt x="360" y="4538"/>
                    </a:cubicBezTo>
                    <a:cubicBezTo>
                      <a:pt x="302" y="4545"/>
                      <a:pt x="244" y="4551"/>
                      <a:pt x="180" y="4557"/>
                    </a:cubicBezTo>
                    <a:cubicBezTo>
                      <a:pt x="149" y="4684"/>
                      <a:pt x="121" y="4802"/>
                      <a:pt x="93" y="4921"/>
                    </a:cubicBezTo>
                    <a:cubicBezTo>
                      <a:pt x="73" y="4924"/>
                      <a:pt x="41" y="4926"/>
                      <a:pt x="9" y="4930"/>
                    </a:cubicBezTo>
                    <a:cubicBezTo>
                      <a:pt x="5" y="4946"/>
                      <a:pt x="3" y="4960"/>
                      <a:pt x="0" y="4976"/>
                    </a:cubicBezTo>
                    <a:cubicBezTo>
                      <a:pt x="42" y="4992"/>
                      <a:pt x="113" y="5029"/>
                      <a:pt x="123" y="5018"/>
                    </a:cubicBezTo>
                    <a:cubicBezTo>
                      <a:pt x="217" y="4906"/>
                      <a:pt x="322" y="4988"/>
                      <a:pt x="422" y="4989"/>
                    </a:cubicBezTo>
                    <a:cubicBezTo>
                      <a:pt x="443" y="4966"/>
                      <a:pt x="459" y="4943"/>
                      <a:pt x="474" y="4922"/>
                    </a:cubicBezTo>
                    <a:close/>
                    <a:moveTo>
                      <a:pt x="4861" y="2522"/>
                    </a:moveTo>
                    <a:cubicBezTo>
                      <a:pt x="4798" y="2514"/>
                      <a:pt x="4747" y="2507"/>
                      <a:pt x="4697" y="2499"/>
                    </a:cubicBezTo>
                    <a:cubicBezTo>
                      <a:pt x="4738" y="2371"/>
                      <a:pt x="4738" y="2371"/>
                      <a:pt x="4863" y="2358"/>
                    </a:cubicBezTo>
                    <a:cubicBezTo>
                      <a:pt x="4861" y="2410"/>
                      <a:pt x="4861" y="2460"/>
                      <a:pt x="4861" y="2522"/>
                    </a:cubicBezTo>
                    <a:close/>
                    <a:moveTo>
                      <a:pt x="5729" y="1778"/>
                    </a:moveTo>
                    <a:cubicBezTo>
                      <a:pt x="5710" y="1794"/>
                      <a:pt x="5629" y="1775"/>
                      <a:pt x="5616" y="1752"/>
                    </a:cubicBezTo>
                    <a:cubicBezTo>
                      <a:pt x="5573" y="1666"/>
                      <a:pt x="5614" y="1605"/>
                      <a:pt x="5709" y="1553"/>
                    </a:cubicBezTo>
                    <a:cubicBezTo>
                      <a:pt x="5746" y="1640"/>
                      <a:pt x="5811" y="1706"/>
                      <a:pt x="5729" y="1778"/>
                    </a:cubicBezTo>
                    <a:close/>
                    <a:moveTo>
                      <a:pt x="3894" y="2362"/>
                    </a:moveTo>
                    <a:cubicBezTo>
                      <a:pt x="3915" y="2361"/>
                      <a:pt x="3937" y="2369"/>
                      <a:pt x="3964" y="2376"/>
                    </a:cubicBezTo>
                    <a:cubicBezTo>
                      <a:pt x="3957" y="2447"/>
                      <a:pt x="3952" y="2517"/>
                      <a:pt x="3944" y="2596"/>
                    </a:cubicBezTo>
                    <a:cubicBezTo>
                      <a:pt x="3822" y="2567"/>
                      <a:pt x="3854" y="2463"/>
                      <a:pt x="3819" y="2387"/>
                    </a:cubicBezTo>
                    <a:cubicBezTo>
                      <a:pt x="3854" y="2374"/>
                      <a:pt x="3874" y="2363"/>
                      <a:pt x="3894" y="2362"/>
                    </a:cubicBezTo>
                    <a:close/>
                    <a:moveTo>
                      <a:pt x="6691" y="821"/>
                    </a:moveTo>
                    <a:cubicBezTo>
                      <a:pt x="6770" y="696"/>
                      <a:pt x="6838" y="659"/>
                      <a:pt x="6960" y="709"/>
                    </a:cubicBezTo>
                    <a:cubicBezTo>
                      <a:pt x="6851" y="754"/>
                      <a:pt x="6772" y="788"/>
                      <a:pt x="6691" y="821"/>
                    </a:cubicBezTo>
                    <a:close/>
                    <a:moveTo>
                      <a:pt x="4326" y="2130"/>
                    </a:moveTo>
                    <a:cubicBezTo>
                      <a:pt x="4264" y="2306"/>
                      <a:pt x="4264" y="2306"/>
                      <a:pt x="4100" y="2192"/>
                    </a:cubicBezTo>
                    <a:cubicBezTo>
                      <a:pt x="4182" y="2169"/>
                      <a:pt x="4246" y="2150"/>
                      <a:pt x="4326" y="2130"/>
                    </a:cubicBezTo>
                    <a:close/>
                    <a:moveTo>
                      <a:pt x="4338" y="2722"/>
                    </a:moveTo>
                    <a:cubicBezTo>
                      <a:pt x="4329" y="2707"/>
                      <a:pt x="4365" y="2653"/>
                      <a:pt x="4369" y="2653"/>
                    </a:cubicBezTo>
                    <a:cubicBezTo>
                      <a:pt x="4421" y="2669"/>
                      <a:pt x="4470" y="2692"/>
                      <a:pt x="4520" y="2713"/>
                    </a:cubicBezTo>
                    <a:cubicBezTo>
                      <a:pt x="4443" y="2785"/>
                      <a:pt x="4379" y="2812"/>
                      <a:pt x="4338" y="2722"/>
                    </a:cubicBezTo>
                    <a:close/>
                    <a:moveTo>
                      <a:pt x="843" y="4861"/>
                    </a:moveTo>
                    <a:cubicBezTo>
                      <a:pt x="722" y="4785"/>
                      <a:pt x="722" y="4785"/>
                      <a:pt x="810" y="4667"/>
                    </a:cubicBezTo>
                    <a:cubicBezTo>
                      <a:pt x="820" y="4728"/>
                      <a:pt x="832" y="4790"/>
                      <a:pt x="843" y="4861"/>
                    </a:cubicBezTo>
                    <a:close/>
                    <a:moveTo>
                      <a:pt x="3416" y="2806"/>
                    </a:moveTo>
                    <a:cubicBezTo>
                      <a:pt x="3431" y="2772"/>
                      <a:pt x="3435" y="2744"/>
                      <a:pt x="3449" y="2737"/>
                    </a:cubicBezTo>
                    <a:cubicBezTo>
                      <a:pt x="3529" y="2696"/>
                      <a:pt x="3593" y="2701"/>
                      <a:pt x="3609" y="2845"/>
                    </a:cubicBezTo>
                    <a:cubicBezTo>
                      <a:pt x="3534" y="2828"/>
                      <a:pt x="3479" y="2817"/>
                      <a:pt x="3416" y="2806"/>
                    </a:cubicBezTo>
                    <a:close/>
                    <a:moveTo>
                      <a:pt x="1615" y="4992"/>
                    </a:moveTo>
                    <a:cubicBezTo>
                      <a:pt x="1661" y="4905"/>
                      <a:pt x="1682" y="4865"/>
                      <a:pt x="1713" y="4807"/>
                    </a:cubicBezTo>
                    <a:cubicBezTo>
                      <a:pt x="1751" y="4836"/>
                      <a:pt x="1782" y="4859"/>
                      <a:pt x="1834" y="4899"/>
                    </a:cubicBezTo>
                    <a:cubicBezTo>
                      <a:pt x="1761" y="4930"/>
                      <a:pt x="1712" y="4951"/>
                      <a:pt x="1615" y="4992"/>
                    </a:cubicBezTo>
                    <a:close/>
                    <a:moveTo>
                      <a:pt x="5129" y="1491"/>
                    </a:moveTo>
                    <a:cubicBezTo>
                      <a:pt x="5121" y="1477"/>
                      <a:pt x="5115" y="1463"/>
                      <a:pt x="5109" y="1450"/>
                    </a:cubicBezTo>
                    <a:cubicBezTo>
                      <a:pt x="5168" y="1415"/>
                      <a:pt x="5229" y="1379"/>
                      <a:pt x="5288" y="1343"/>
                    </a:cubicBezTo>
                    <a:cubicBezTo>
                      <a:pt x="5302" y="1367"/>
                      <a:pt x="5314" y="1392"/>
                      <a:pt x="5328" y="1415"/>
                    </a:cubicBezTo>
                    <a:cubicBezTo>
                      <a:pt x="5261" y="1440"/>
                      <a:pt x="5194" y="1466"/>
                      <a:pt x="5129" y="1491"/>
                    </a:cubicBezTo>
                    <a:close/>
                    <a:moveTo>
                      <a:pt x="4157" y="1634"/>
                    </a:moveTo>
                    <a:cubicBezTo>
                      <a:pt x="4156" y="1634"/>
                      <a:pt x="4135" y="1602"/>
                      <a:pt x="4139" y="1598"/>
                    </a:cubicBezTo>
                    <a:cubicBezTo>
                      <a:pt x="4167" y="1567"/>
                      <a:pt x="4198" y="1537"/>
                      <a:pt x="4229" y="1507"/>
                    </a:cubicBezTo>
                    <a:cubicBezTo>
                      <a:pt x="4244" y="1529"/>
                      <a:pt x="4259" y="1550"/>
                      <a:pt x="4272" y="1572"/>
                    </a:cubicBezTo>
                    <a:cubicBezTo>
                      <a:pt x="4235" y="1593"/>
                      <a:pt x="4197" y="1614"/>
                      <a:pt x="4157" y="1634"/>
                    </a:cubicBezTo>
                    <a:close/>
                    <a:moveTo>
                      <a:pt x="3265" y="2894"/>
                    </a:moveTo>
                    <a:cubicBezTo>
                      <a:pt x="3275" y="3025"/>
                      <a:pt x="3275" y="3025"/>
                      <a:pt x="3135" y="2992"/>
                    </a:cubicBezTo>
                    <a:cubicBezTo>
                      <a:pt x="3183" y="2955"/>
                      <a:pt x="3219" y="2929"/>
                      <a:pt x="3265" y="2894"/>
                    </a:cubicBezTo>
                    <a:close/>
                    <a:moveTo>
                      <a:pt x="2370" y="4015"/>
                    </a:moveTo>
                    <a:cubicBezTo>
                      <a:pt x="2396" y="4029"/>
                      <a:pt x="2415" y="4031"/>
                      <a:pt x="2420" y="4041"/>
                    </a:cubicBezTo>
                    <a:cubicBezTo>
                      <a:pt x="2453" y="4116"/>
                      <a:pt x="2435" y="4161"/>
                      <a:pt x="2301" y="4176"/>
                    </a:cubicBezTo>
                    <a:cubicBezTo>
                      <a:pt x="2334" y="4099"/>
                      <a:pt x="2353" y="4057"/>
                      <a:pt x="2370" y="4015"/>
                    </a:cubicBezTo>
                    <a:close/>
                    <a:moveTo>
                      <a:pt x="4990" y="1602"/>
                    </a:moveTo>
                    <a:cubicBezTo>
                      <a:pt x="4991" y="1583"/>
                      <a:pt x="5025" y="1554"/>
                      <a:pt x="5046" y="1551"/>
                    </a:cubicBezTo>
                    <a:cubicBezTo>
                      <a:pt x="5063" y="1550"/>
                      <a:pt x="5094" y="1583"/>
                      <a:pt x="5097" y="1602"/>
                    </a:cubicBezTo>
                    <a:cubicBezTo>
                      <a:pt x="5099" y="1621"/>
                      <a:pt x="5072" y="1643"/>
                      <a:pt x="5050" y="1676"/>
                    </a:cubicBezTo>
                    <a:cubicBezTo>
                      <a:pt x="5021" y="1643"/>
                      <a:pt x="4989" y="1621"/>
                      <a:pt x="4990" y="1602"/>
                    </a:cubicBezTo>
                    <a:close/>
                    <a:moveTo>
                      <a:pt x="3595" y="2628"/>
                    </a:moveTo>
                    <a:cubicBezTo>
                      <a:pt x="3581" y="2621"/>
                      <a:pt x="3566" y="2614"/>
                      <a:pt x="3551" y="2608"/>
                    </a:cubicBezTo>
                    <a:cubicBezTo>
                      <a:pt x="3572" y="2564"/>
                      <a:pt x="3593" y="2518"/>
                      <a:pt x="3613" y="2473"/>
                    </a:cubicBezTo>
                    <a:cubicBezTo>
                      <a:pt x="3626" y="2482"/>
                      <a:pt x="3642" y="2489"/>
                      <a:pt x="3656" y="2497"/>
                    </a:cubicBezTo>
                    <a:cubicBezTo>
                      <a:pt x="3635" y="2540"/>
                      <a:pt x="3616" y="2585"/>
                      <a:pt x="3595" y="2628"/>
                    </a:cubicBezTo>
                    <a:close/>
                    <a:moveTo>
                      <a:pt x="2578" y="3910"/>
                    </a:moveTo>
                    <a:cubicBezTo>
                      <a:pt x="2582" y="3869"/>
                      <a:pt x="2586" y="3835"/>
                      <a:pt x="2593" y="3773"/>
                    </a:cubicBezTo>
                    <a:cubicBezTo>
                      <a:pt x="2701" y="3870"/>
                      <a:pt x="2701" y="3870"/>
                      <a:pt x="2578" y="3910"/>
                    </a:cubicBezTo>
                    <a:close/>
                    <a:moveTo>
                      <a:pt x="2923" y="3300"/>
                    </a:moveTo>
                    <a:cubicBezTo>
                      <a:pt x="2905" y="3291"/>
                      <a:pt x="2870" y="3277"/>
                      <a:pt x="2870" y="3275"/>
                    </a:cubicBezTo>
                    <a:cubicBezTo>
                      <a:pt x="2881" y="3238"/>
                      <a:pt x="2899" y="3203"/>
                      <a:pt x="2914" y="3168"/>
                    </a:cubicBezTo>
                    <a:cubicBezTo>
                      <a:pt x="2928" y="3175"/>
                      <a:pt x="2942" y="3180"/>
                      <a:pt x="2956" y="3186"/>
                    </a:cubicBezTo>
                    <a:cubicBezTo>
                      <a:pt x="2944" y="3224"/>
                      <a:pt x="2933" y="3262"/>
                      <a:pt x="2923" y="3300"/>
                    </a:cubicBezTo>
                    <a:close/>
                    <a:moveTo>
                      <a:pt x="4504" y="3059"/>
                    </a:moveTo>
                    <a:cubicBezTo>
                      <a:pt x="4509" y="3042"/>
                      <a:pt x="4514" y="3026"/>
                      <a:pt x="4517" y="3009"/>
                    </a:cubicBezTo>
                    <a:cubicBezTo>
                      <a:pt x="4559" y="3019"/>
                      <a:pt x="4600" y="3029"/>
                      <a:pt x="4642" y="3039"/>
                    </a:cubicBezTo>
                    <a:cubicBezTo>
                      <a:pt x="4635" y="3059"/>
                      <a:pt x="4628" y="3080"/>
                      <a:pt x="4621" y="3101"/>
                    </a:cubicBezTo>
                    <a:cubicBezTo>
                      <a:pt x="4583" y="3086"/>
                      <a:pt x="4543" y="3072"/>
                      <a:pt x="4504" y="3059"/>
                    </a:cubicBezTo>
                    <a:close/>
                    <a:moveTo>
                      <a:pt x="5777" y="985"/>
                    </a:moveTo>
                    <a:cubicBezTo>
                      <a:pt x="5781" y="998"/>
                      <a:pt x="5785" y="1013"/>
                      <a:pt x="5787" y="1027"/>
                    </a:cubicBezTo>
                    <a:cubicBezTo>
                      <a:pt x="5745" y="1039"/>
                      <a:pt x="5705" y="1050"/>
                      <a:pt x="5663" y="1062"/>
                    </a:cubicBezTo>
                    <a:lnTo>
                      <a:pt x="5656" y="1007"/>
                    </a:lnTo>
                    <a:cubicBezTo>
                      <a:pt x="5696" y="1001"/>
                      <a:pt x="5736" y="993"/>
                      <a:pt x="5777" y="9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7"/>
              <p:cNvSpPr/>
              <p:nvPr/>
            </p:nvSpPr>
            <p:spPr>
              <a:xfrm>
                <a:off x="6073127" y="4638282"/>
                <a:ext cx="310918" cy="236245"/>
              </a:xfrm>
              <a:custGeom>
                <a:avLst/>
                <a:gdLst/>
                <a:ahLst/>
                <a:cxnLst/>
                <a:rect l="l" t="t" r="r" b="b"/>
                <a:pathLst>
                  <a:path w="7349" h="5584" extrusionOk="0">
                    <a:moveTo>
                      <a:pt x="1327" y="4858"/>
                    </a:moveTo>
                    <a:cubicBezTo>
                      <a:pt x="1348" y="4707"/>
                      <a:pt x="1443" y="4647"/>
                      <a:pt x="1573" y="4595"/>
                    </a:cubicBezTo>
                    <a:cubicBezTo>
                      <a:pt x="1573" y="4686"/>
                      <a:pt x="1572" y="4766"/>
                      <a:pt x="1572" y="4845"/>
                    </a:cubicBezTo>
                    <a:cubicBezTo>
                      <a:pt x="1684" y="4837"/>
                      <a:pt x="1800" y="4813"/>
                      <a:pt x="1894" y="4909"/>
                    </a:cubicBezTo>
                    <a:cubicBezTo>
                      <a:pt x="1911" y="4927"/>
                      <a:pt x="1950" y="4940"/>
                      <a:pt x="1976" y="4935"/>
                    </a:cubicBezTo>
                    <a:cubicBezTo>
                      <a:pt x="2091" y="4915"/>
                      <a:pt x="2203" y="4889"/>
                      <a:pt x="2327" y="4865"/>
                    </a:cubicBezTo>
                    <a:cubicBezTo>
                      <a:pt x="2306" y="4804"/>
                      <a:pt x="2289" y="4751"/>
                      <a:pt x="2259" y="4665"/>
                    </a:cubicBezTo>
                    <a:cubicBezTo>
                      <a:pt x="2399" y="4689"/>
                      <a:pt x="2469" y="4639"/>
                      <a:pt x="2528" y="4531"/>
                    </a:cubicBezTo>
                    <a:cubicBezTo>
                      <a:pt x="2576" y="4440"/>
                      <a:pt x="2670" y="4331"/>
                      <a:pt x="2760" y="4311"/>
                    </a:cubicBezTo>
                    <a:cubicBezTo>
                      <a:pt x="2973" y="4266"/>
                      <a:pt x="3049" y="4002"/>
                      <a:pt x="3282" y="4007"/>
                    </a:cubicBezTo>
                    <a:cubicBezTo>
                      <a:pt x="3286" y="4007"/>
                      <a:pt x="3296" y="3996"/>
                      <a:pt x="3295" y="3991"/>
                    </a:cubicBezTo>
                    <a:cubicBezTo>
                      <a:pt x="3265" y="3871"/>
                      <a:pt x="3380" y="3896"/>
                      <a:pt x="3429" y="3856"/>
                    </a:cubicBezTo>
                    <a:cubicBezTo>
                      <a:pt x="3458" y="3833"/>
                      <a:pt x="3505" y="3824"/>
                      <a:pt x="3523" y="3795"/>
                    </a:cubicBezTo>
                    <a:cubicBezTo>
                      <a:pt x="3629" y="3627"/>
                      <a:pt x="3854" y="3622"/>
                      <a:pt x="3963" y="3461"/>
                    </a:cubicBezTo>
                    <a:cubicBezTo>
                      <a:pt x="3969" y="3453"/>
                      <a:pt x="3989" y="3450"/>
                      <a:pt x="4004" y="3446"/>
                    </a:cubicBezTo>
                    <a:cubicBezTo>
                      <a:pt x="4235" y="3380"/>
                      <a:pt x="4296" y="3313"/>
                      <a:pt x="4333" y="3073"/>
                    </a:cubicBezTo>
                    <a:cubicBezTo>
                      <a:pt x="4469" y="3120"/>
                      <a:pt x="4609" y="3161"/>
                      <a:pt x="4735" y="3005"/>
                    </a:cubicBezTo>
                    <a:cubicBezTo>
                      <a:pt x="4666" y="2953"/>
                      <a:pt x="4601" y="2904"/>
                      <a:pt x="4548" y="2864"/>
                    </a:cubicBezTo>
                    <a:cubicBezTo>
                      <a:pt x="4629" y="2820"/>
                      <a:pt x="4705" y="2778"/>
                      <a:pt x="4783" y="2736"/>
                    </a:cubicBezTo>
                    <a:cubicBezTo>
                      <a:pt x="4858" y="2873"/>
                      <a:pt x="4858" y="2873"/>
                      <a:pt x="5011" y="2830"/>
                    </a:cubicBezTo>
                    <a:cubicBezTo>
                      <a:pt x="5040" y="2758"/>
                      <a:pt x="5047" y="2685"/>
                      <a:pt x="5088" y="2652"/>
                    </a:cubicBezTo>
                    <a:cubicBezTo>
                      <a:pt x="5136" y="2612"/>
                      <a:pt x="5212" y="2609"/>
                      <a:pt x="5275" y="2589"/>
                    </a:cubicBezTo>
                    <a:cubicBezTo>
                      <a:pt x="5288" y="2501"/>
                      <a:pt x="5265" y="2387"/>
                      <a:pt x="5421" y="2422"/>
                    </a:cubicBezTo>
                    <a:cubicBezTo>
                      <a:pt x="5443" y="2427"/>
                      <a:pt x="5479" y="2364"/>
                      <a:pt x="5508" y="2334"/>
                    </a:cubicBezTo>
                    <a:cubicBezTo>
                      <a:pt x="5620" y="2220"/>
                      <a:pt x="5697" y="2057"/>
                      <a:pt x="5902" y="2085"/>
                    </a:cubicBezTo>
                    <a:cubicBezTo>
                      <a:pt x="5882" y="2024"/>
                      <a:pt x="5871" y="1984"/>
                      <a:pt x="5858" y="1942"/>
                    </a:cubicBezTo>
                    <a:cubicBezTo>
                      <a:pt x="5925" y="1922"/>
                      <a:pt x="5984" y="1904"/>
                      <a:pt x="6032" y="1888"/>
                    </a:cubicBezTo>
                    <a:cubicBezTo>
                      <a:pt x="6032" y="1770"/>
                      <a:pt x="6033" y="1671"/>
                      <a:pt x="6033" y="1533"/>
                    </a:cubicBezTo>
                    <a:cubicBezTo>
                      <a:pt x="6112" y="1628"/>
                      <a:pt x="6162" y="1689"/>
                      <a:pt x="6208" y="1746"/>
                    </a:cubicBezTo>
                    <a:cubicBezTo>
                      <a:pt x="6296" y="1732"/>
                      <a:pt x="6369" y="1720"/>
                      <a:pt x="6442" y="1709"/>
                    </a:cubicBezTo>
                    <a:cubicBezTo>
                      <a:pt x="6427" y="1609"/>
                      <a:pt x="6413" y="1516"/>
                      <a:pt x="6398" y="1413"/>
                    </a:cubicBezTo>
                    <a:cubicBezTo>
                      <a:pt x="6469" y="1444"/>
                      <a:pt x="6520" y="1468"/>
                      <a:pt x="6578" y="1494"/>
                    </a:cubicBezTo>
                    <a:cubicBezTo>
                      <a:pt x="6591" y="1424"/>
                      <a:pt x="6600" y="1369"/>
                      <a:pt x="6611" y="1318"/>
                    </a:cubicBezTo>
                    <a:cubicBezTo>
                      <a:pt x="6668" y="1322"/>
                      <a:pt x="6713" y="1324"/>
                      <a:pt x="6752" y="1328"/>
                    </a:cubicBezTo>
                    <a:cubicBezTo>
                      <a:pt x="6830" y="1130"/>
                      <a:pt x="6924" y="963"/>
                      <a:pt x="7162" y="934"/>
                    </a:cubicBezTo>
                    <a:cubicBezTo>
                      <a:pt x="7100" y="814"/>
                      <a:pt x="6867" y="865"/>
                      <a:pt x="6938" y="666"/>
                    </a:cubicBezTo>
                    <a:cubicBezTo>
                      <a:pt x="7012" y="651"/>
                      <a:pt x="7078" y="750"/>
                      <a:pt x="7168" y="667"/>
                    </a:cubicBezTo>
                    <a:cubicBezTo>
                      <a:pt x="7199" y="638"/>
                      <a:pt x="7234" y="830"/>
                      <a:pt x="7348" y="754"/>
                    </a:cubicBezTo>
                    <a:cubicBezTo>
                      <a:pt x="7314" y="677"/>
                      <a:pt x="7281" y="601"/>
                      <a:pt x="7235" y="501"/>
                    </a:cubicBezTo>
                    <a:cubicBezTo>
                      <a:pt x="7129" y="460"/>
                      <a:pt x="6996" y="437"/>
                      <a:pt x="6846" y="589"/>
                    </a:cubicBezTo>
                    <a:cubicBezTo>
                      <a:pt x="6986" y="379"/>
                      <a:pt x="6840" y="335"/>
                      <a:pt x="6725" y="273"/>
                    </a:cubicBezTo>
                    <a:cubicBezTo>
                      <a:pt x="6716" y="299"/>
                      <a:pt x="6714" y="344"/>
                      <a:pt x="6695" y="350"/>
                    </a:cubicBezTo>
                    <a:cubicBezTo>
                      <a:pt x="6553" y="405"/>
                      <a:pt x="6408" y="453"/>
                      <a:pt x="6265" y="502"/>
                    </a:cubicBezTo>
                    <a:cubicBezTo>
                      <a:pt x="6220" y="642"/>
                      <a:pt x="6088" y="673"/>
                      <a:pt x="6009" y="771"/>
                    </a:cubicBezTo>
                    <a:cubicBezTo>
                      <a:pt x="5996" y="758"/>
                      <a:pt x="5983" y="746"/>
                      <a:pt x="5970" y="734"/>
                    </a:cubicBezTo>
                    <a:cubicBezTo>
                      <a:pt x="6010" y="663"/>
                      <a:pt x="6051" y="593"/>
                      <a:pt x="6099" y="507"/>
                    </a:cubicBezTo>
                    <a:cubicBezTo>
                      <a:pt x="6151" y="507"/>
                      <a:pt x="6209" y="507"/>
                      <a:pt x="6270" y="510"/>
                    </a:cubicBezTo>
                    <a:cubicBezTo>
                      <a:pt x="6298" y="365"/>
                      <a:pt x="6419" y="265"/>
                      <a:pt x="6548" y="306"/>
                    </a:cubicBezTo>
                    <a:cubicBezTo>
                      <a:pt x="6627" y="332"/>
                      <a:pt x="6659" y="302"/>
                      <a:pt x="6698" y="254"/>
                    </a:cubicBezTo>
                    <a:cubicBezTo>
                      <a:pt x="6549" y="257"/>
                      <a:pt x="6485" y="163"/>
                      <a:pt x="6458" y="0"/>
                    </a:cubicBezTo>
                    <a:cubicBezTo>
                      <a:pt x="6241" y="244"/>
                      <a:pt x="5989" y="200"/>
                      <a:pt x="5751" y="147"/>
                    </a:cubicBezTo>
                    <a:cubicBezTo>
                      <a:pt x="5707" y="293"/>
                      <a:pt x="5671" y="413"/>
                      <a:pt x="5646" y="496"/>
                    </a:cubicBezTo>
                    <a:cubicBezTo>
                      <a:pt x="5546" y="528"/>
                      <a:pt x="5466" y="544"/>
                      <a:pt x="5400" y="580"/>
                    </a:cubicBezTo>
                    <a:cubicBezTo>
                      <a:pt x="5328" y="620"/>
                      <a:pt x="5265" y="677"/>
                      <a:pt x="5189" y="735"/>
                    </a:cubicBezTo>
                    <a:cubicBezTo>
                      <a:pt x="5150" y="697"/>
                      <a:pt x="5109" y="658"/>
                      <a:pt x="5056" y="609"/>
                    </a:cubicBezTo>
                    <a:cubicBezTo>
                      <a:pt x="5009" y="648"/>
                      <a:pt x="4969" y="687"/>
                      <a:pt x="4952" y="700"/>
                    </a:cubicBezTo>
                    <a:cubicBezTo>
                      <a:pt x="4979" y="797"/>
                      <a:pt x="5005" y="860"/>
                      <a:pt x="5014" y="924"/>
                    </a:cubicBezTo>
                    <a:cubicBezTo>
                      <a:pt x="5031" y="1039"/>
                      <a:pt x="5027" y="1039"/>
                      <a:pt x="4906" y="1062"/>
                    </a:cubicBezTo>
                    <a:cubicBezTo>
                      <a:pt x="4933" y="912"/>
                      <a:pt x="4905" y="777"/>
                      <a:pt x="4834" y="765"/>
                    </a:cubicBezTo>
                    <a:cubicBezTo>
                      <a:pt x="4839" y="823"/>
                      <a:pt x="4846" y="881"/>
                      <a:pt x="4854" y="960"/>
                    </a:cubicBezTo>
                    <a:cubicBezTo>
                      <a:pt x="4754" y="976"/>
                      <a:pt x="4661" y="992"/>
                      <a:pt x="4585" y="1005"/>
                    </a:cubicBezTo>
                    <a:cubicBezTo>
                      <a:pt x="4559" y="1053"/>
                      <a:pt x="4547" y="1109"/>
                      <a:pt x="4514" y="1136"/>
                    </a:cubicBezTo>
                    <a:cubicBezTo>
                      <a:pt x="4422" y="1213"/>
                      <a:pt x="4400" y="1018"/>
                      <a:pt x="4291" y="1085"/>
                    </a:cubicBezTo>
                    <a:cubicBezTo>
                      <a:pt x="4301" y="1147"/>
                      <a:pt x="4311" y="1218"/>
                      <a:pt x="4323" y="1294"/>
                    </a:cubicBezTo>
                    <a:cubicBezTo>
                      <a:pt x="4241" y="1308"/>
                      <a:pt x="4163" y="1320"/>
                      <a:pt x="4101" y="1331"/>
                    </a:cubicBezTo>
                    <a:cubicBezTo>
                      <a:pt x="4118" y="1438"/>
                      <a:pt x="4132" y="1531"/>
                      <a:pt x="4153" y="1656"/>
                    </a:cubicBezTo>
                    <a:cubicBezTo>
                      <a:pt x="4073" y="1656"/>
                      <a:pt x="3996" y="1671"/>
                      <a:pt x="3933" y="1652"/>
                    </a:cubicBezTo>
                    <a:cubicBezTo>
                      <a:pt x="3795" y="1607"/>
                      <a:pt x="3691" y="1668"/>
                      <a:pt x="3578" y="1730"/>
                    </a:cubicBezTo>
                    <a:cubicBezTo>
                      <a:pt x="3600" y="1753"/>
                      <a:pt x="3624" y="1761"/>
                      <a:pt x="3647" y="1762"/>
                    </a:cubicBezTo>
                    <a:cubicBezTo>
                      <a:pt x="3678" y="1763"/>
                      <a:pt x="3708" y="1760"/>
                      <a:pt x="3752" y="1757"/>
                    </a:cubicBezTo>
                    <a:cubicBezTo>
                      <a:pt x="3603" y="1848"/>
                      <a:pt x="3472" y="1927"/>
                      <a:pt x="3335" y="2010"/>
                    </a:cubicBezTo>
                    <a:cubicBezTo>
                      <a:pt x="3295" y="1953"/>
                      <a:pt x="3240" y="1869"/>
                      <a:pt x="3137" y="1963"/>
                    </a:cubicBezTo>
                    <a:cubicBezTo>
                      <a:pt x="3088" y="2068"/>
                      <a:pt x="3217" y="2179"/>
                      <a:pt x="3135" y="2284"/>
                    </a:cubicBezTo>
                    <a:cubicBezTo>
                      <a:pt x="3026" y="2274"/>
                      <a:pt x="2981" y="2099"/>
                      <a:pt x="2850" y="2198"/>
                    </a:cubicBezTo>
                    <a:cubicBezTo>
                      <a:pt x="2847" y="2266"/>
                      <a:pt x="2842" y="2335"/>
                      <a:pt x="2838" y="2419"/>
                    </a:cubicBezTo>
                    <a:cubicBezTo>
                      <a:pt x="2774" y="2372"/>
                      <a:pt x="2730" y="2340"/>
                      <a:pt x="2696" y="2314"/>
                    </a:cubicBezTo>
                    <a:cubicBezTo>
                      <a:pt x="2671" y="2328"/>
                      <a:pt x="2662" y="2330"/>
                      <a:pt x="2660" y="2335"/>
                    </a:cubicBezTo>
                    <a:cubicBezTo>
                      <a:pt x="2531" y="2593"/>
                      <a:pt x="2396" y="2835"/>
                      <a:pt x="2038" y="2774"/>
                    </a:cubicBezTo>
                    <a:cubicBezTo>
                      <a:pt x="1994" y="2766"/>
                      <a:pt x="1935" y="2812"/>
                      <a:pt x="1978" y="2885"/>
                    </a:cubicBezTo>
                    <a:cubicBezTo>
                      <a:pt x="1994" y="2913"/>
                      <a:pt x="2003" y="2946"/>
                      <a:pt x="2017" y="2982"/>
                    </a:cubicBezTo>
                    <a:cubicBezTo>
                      <a:pt x="1878" y="3032"/>
                      <a:pt x="1871" y="2894"/>
                      <a:pt x="1806" y="2852"/>
                    </a:cubicBezTo>
                    <a:cubicBezTo>
                      <a:pt x="1750" y="2917"/>
                      <a:pt x="1702" y="2974"/>
                      <a:pt x="1659" y="3023"/>
                    </a:cubicBezTo>
                    <a:cubicBezTo>
                      <a:pt x="1604" y="3013"/>
                      <a:pt x="1562" y="3008"/>
                      <a:pt x="1521" y="3002"/>
                    </a:cubicBezTo>
                    <a:cubicBezTo>
                      <a:pt x="1555" y="3052"/>
                      <a:pt x="1595" y="3059"/>
                      <a:pt x="1634" y="3076"/>
                    </a:cubicBezTo>
                    <a:cubicBezTo>
                      <a:pt x="1703" y="3106"/>
                      <a:pt x="1702" y="3178"/>
                      <a:pt x="1660" y="3204"/>
                    </a:cubicBezTo>
                    <a:cubicBezTo>
                      <a:pt x="1557" y="3268"/>
                      <a:pt x="1442" y="3309"/>
                      <a:pt x="1286" y="3381"/>
                    </a:cubicBezTo>
                    <a:cubicBezTo>
                      <a:pt x="1329" y="3295"/>
                      <a:pt x="1350" y="3253"/>
                      <a:pt x="1375" y="3203"/>
                    </a:cubicBezTo>
                    <a:cubicBezTo>
                      <a:pt x="1342" y="3183"/>
                      <a:pt x="1310" y="3167"/>
                      <a:pt x="1274" y="3147"/>
                    </a:cubicBezTo>
                    <a:cubicBezTo>
                      <a:pt x="1159" y="3318"/>
                      <a:pt x="1175" y="3501"/>
                      <a:pt x="1166" y="3677"/>
                    </a:cubicBezTo>
                    <a:cubicBezTo>
                      <a:pt x="1103" y="3687"/>
                      <a:pt x="1057" y="3734"/>
                      <a:pt x="1016" y="3635"/>
                    </a:cubicBezTo>
                    <a:cubicBezTo>
                      <a:pt x="977" y="3536"/>
                      <a:pt x="931" y="3547"/>
                      <a:pt x="871" y="3639"/>
                    </a:cubicBezTo>
                    <a:cubicBezTo>
                      <a:pt x="860" y="3656"/>
                      <a:pt x="857" y="3690"/>
                      <a:pt x="845" y="3693"/>
                    </a:cubicBezTo>
                    <a:cubicBezTo>
                      <a:pt x="629" y="3738"/>
                      <a:pt x="688" y="3938"/>
                      <a:pt x="633" y="4071"/>
                    </a:cubicBezTo>
                    <a:cubicBezTo>
                      <a:pt x="561" y="4087"/>
                      <a:pt x="489" y="4104"/>
                      <a:pt x="428" y="4117"/>
                    </a:cubicBezTo>
                    <a:cubicBezTo>
                      <a:pt x="358" y="4302"/>
                      <a:pt x="409" y="4430"/>
                      <a:pt x="529" y="4558"/>
                    </a:cubicBezTo>
                    <a:cubicBezTo>
                      <a:pt x="599" y="4630"/>
                      <a:pt x="629" y="4741"/>
                      <a:pt x="688" y="4858"/>
                    </a:cubicBezTo>
                    <a:cubicBezTo>
                      <a:pt x="431" y="4872"/>
                      <a:pt x="199" y="4811"/>
                      <a:pt x="1" y="4979"/>
                    </a:cubicBezTo>
                    <a:cubicBezTo>
                      <a:pt x="240" y="4981"/>
                      <a:pt x="480" y="4982"/>
                      <a:pt x="728" y="4982"/>
                    </a:cubicBezTo>
                    <a:cubicBezTo>
                      <a:pt x="650" y="5043"/>
                      <a:pt x="579" y="5097"/>
                      <a:pt x="501" y="5159"/>
                    </a:cubicBezTo>
                    <a:cubicBezTo>
                      <a:pt x="615" y="5283"/>
                      <a:pt x="720" y="5252"/>
                      <a:pt x="811" y="5193"/>
                    </a:cubicBezTo>
                    <a:cubicBezTo>
                      <a:pt x="900" y="5136"/>
                      <a:pt x="977" y="5063"/>
                      <a:pt x="1055" y="4991"/>
                    </a:cubicBezTo>
                    <a:cubicBezTo>
                      <a:pt x="1105" y="4944"/>
                      <a:pt x="1152" y="4897"/>
                      <a:pt x="1239" y="4931"/>
                    </a:cubicBezTo>
                    <a:cubicBezTo>
                      <a:pt x="1280" y="5096"/>
                      <a:pt x="1095" y="5052"/>
                      <a:pt x="1065" y="5110"/>
                    </a:cubicBezTo>
                    <a:cubicBezTo>
                      <a:pt x="1031" y="5212"/>
                      <a:pt x="1005" y="5289"/>
                      <a:pt x="980" y="5367"/>
                    </a:cubicBezTo>
                    <a:cubicBezTo>
                      <a:pt x="963" y="5420"/>
                      <a:pt x="925" y="5508"/>
                      <a:pt x="942" y="5523"/>
                    </a:cubicBezTo>
                    <a:cubicBezTo>
                      <a:pt x="987" y="5561"/>
                      <a:pt x="1058" y="5571"/>
                      <a:pt x="1121" y="5580"/>
                    </a:cubicBezTo>
                    <a:cubicBezTo>
                      <a:pt x="1152" y="5584"/>
                      <a:pt x="1187" y="5558"/>
                      <a:pt x="1228" y="5542"/>
                    </a:cubicBezTo>
                    <a:cubicBezTo>
                      <a:pt x="1207" y="5483"/>
                      <a:pt x="1190" y="5439"/>
                      <a:pt x="1173" y="5392"/>
                    </a:cubicBezTo>
                    <a:cubicBezTo>
                      <a:pt x="1308" y="5366"/>
                      <a:pt x="1436" y="5440"/>
                      <a:pt x="1562" y="5382"/>
                    </a:cubicBezTo>
                    <a:cubicBezTo>
                      <a:pt x="1524" y="5285"/>
                      <a:pt x="1491" y="5204"/>
                      <a:pt x="1457" y="5120"/>
                    </a:cubicBezTo>
                    <a:cubicBezTo>
                      <a:pt x="1546" y="5086"/>
                      <a:pt x="1624" y="5056"/>
                      <a:pt x="1708" y="5024"/>
                    </a:cubicBezTo>
                    <a:cubicBezTo>
                      <a:pt x="1741" y="5095"/>
                      <a:pt x="1767" y="5152"/>
                      <a:pt x="1797" y="5219"/>
                    </a:cubicBezTo>
                    <a:cubicBezTo>
                      <a:pt x="1876" y="5170"/>
                      <a:pt x="1939" y="5133"/>
                      <a:pt x="2015" y="5086"/>
                    </a:cubicBezTo>
                    <a:cubicBezTo>
                      <a:pt x="1921" y="4946"/>
                      <a:pt x="1801" y="4910"/>
                      <a:pt x="1656" y="4934"/>
                    </a:cubicBezTo>
                    <a:cubicBezTo>
                      <a:pt x="1578" y="4946"/>
                      <a:pt x="1558" y="4913"/>
                      <a:pt x="1577" y="4844"/>
                    </a:cubicBezTo>
                    <a:cubicBezTo>
                      <a:pt x="1498" y="4846"/>
                      <a:pt x="1419" y="4851"/>
                      <a:pt x="1327" y="4858"/>
                    </a:cubicBezTo>
                    <a:close/>
                    <a:moveTo>
                      <a:pt x="5040" y="1449"/>
                    </a:moveTo>
                    <a:cubicBezTo>
                      <a:pt x="5070" y="1350"/>
                      <a:pt x="5150" y="1383"/>
                      <a:pt x="5204" y="1367"/>
                    </a:cubicBezTo>
                    <a:cubicBezTo>
                      <a:pt x="5187" y="1318"/>
                      <a:pt x="5171" y="1270"/>
                      <a:pt x="5146" y="1197"/>
                    </a:cubicBezTo>
                    <a:cubicBezTo>
                      <a:pt x="5229" y="1192"/>
                      <a:pt x="5297" y="1188"/>
                      <a:pt x="5371" y="1183"/>
                    </a:cubicBezTo>
                    <a:cubicBezTo>
                      <a:pt x="5420" y="1367"/>
                      <a:pt x="5272" y="1325"/>
                      <a:pt x="5198" y="1360"/>
                    </a:cubicBezTo>
                    <a:cubicBezTo>
                      <a:pt x="5204" y="1484"/>
                      <a:pt x="5133" y="1469"/>
                      <a:pt x="5040" y="1449"/>
                    </a:cubicBezTo>
                    <a:close/>
                    <a:moveTo>
                      <a:pt x="1378" y="4022"/>
                    </a:moveTo>
                    <a:cubicBezTo>
                      <a:pt x="1323" y="4156"/>
                      <a:pt x="1231" y="4186"/>
                      <a:pt x="1111" y="4143"/>
                    </a:cubicBezTo>
                    <a:cubicBezTo>
                      <a:pt x="1111" y="4209"/>
                      <a:pt x="1109" y="4276"/>
                      <a:pt x="1109" y="4360"/>
                    </a:cubicBezTo>
                    <a:cubicBezTo>
                      <a:pt x="976" y="4368"/>
                      <a:pt x="843" y="4394"/>
                      <a:pt x="851" y="4576"/>
                    </a:cubicBezTo>
                    <a:cubicBezTo>
                      <a:pt x="851" y="4586"/>
                      <a:pt x="795" y="4597"/>
                      <a:pt x="753" y="4592"/>
                    </a:cubicBezTo>
                    <a:cubicBezTo>
                      <a:pt x="822" y="4493"/>
                      <a:pt x="802" y="4342"/>
                      <a:pt x="972" y="4310"/>
                    </a:cubicBezTo>
                    <a:cubicBezTo>
                      <a:pt x="1028" y="4299"/>
                      <a:pt x="1066" y="4204"/>
                      <a:pt x="1113" y="4148"/>
                    </a:cubicBezTo>
                    <a:cubicBezTo>
                      <a:pt x="1202" y="4105"/>
                      <a:pt x="1290" y="4064"/>
                      <a:pt x="1378" y="4022"/>
                    </a:cubicBezTo>
                    <a:close/>
                    <a:moveTo>
                      <a:pt x="5998" y="1230"/>
                    </a:moveTo>
                    <a:cubicBezTo>
                      <a:pt x="6077" y="1093"/>
                      <a:pt x="6228" y="1034"/>
                      <a:pt x="6331" y="922"/>
                    </a:cubicBezTo>
                    <a:cubicBezTo>
                      <a:pt x="6401" y="846"/>
                      <a:pt x="6485" y="784"/>
                      <a:pt x="6593" y="689"/>
                    </a:cubicBezTo>
                    <a:cubicBezTo>
                      <a:pt x="6584" y="782"/>
                      <a:pt x="6578" y="829"/>
                      <a:pt x="6576" y="866"/>
                    </a:cubicBezTo>
                    <a:cubicBezTo>
                      <a:pt x="6498" y="912"/>
                      <a:pt x="6406" y="939"/>
                      <a:pt x="6358" y="999"/>
                    </a:cubicBezTo>
                    <a:cubicBezTo>
                      <a:pt x="6312" y="1058"/>
                      <a:pt x="6308" y="1151"/>
                      <a:pt x="6282" y="1245"/>
                    </a:cubicBezTo>
                    <a:cubicBezTo>
                      <a:pt x="6233" y="1225"/>
                      <a:pt x="6182" y="1206"/>
                      <a:pt x="6103" y="1174"/>
                    </a:cubicBezTo>
                    <a:cubicBezTo>
                      <a:pt x="6081" y="1205"/>
                      <a:pt x="6050" y="1244"/>
                      <a:pt x="6021" y="1284"/>
                    </a:cubicBezTo>
                    <a:cubicBezTo>
                      <a:pt x="5994" y="1322"/>
                      <a:pt x="5969" y="1360"/>
                      <a:pt x="5916" y="1438"/>
                    </a:cubicBezTo>
                    <a:cubicBezTo>
                      <a:pt x="5900" y="1313"/>
                      <a:pt x="5824" y="1214"/>
                      <a:pt x="5998" y="1230"/>
                    </a:cubicBezTo>
                    <a:close/>
                    <a:moveTo>
                      <a:pt x="4836" y="1515"/>
                    </a:moveTo>
                    <a:cubicBezTo>
                      <a:pt x="4862" y="1546"/>
                      <a:pt x="4889" y="1565"/>
                      <a:pt x="4885" y="1579"/>
                    </a:cubicBezTo>
                    <a:cubicBezTo>
                      <a:pt x="4875" y="1624"/>
                      <a:pt x="4855" y="1668"/>
                      <a:pt x="4838" y="1712"/>
                    </a:cubicBezTo>
                    <a:cubicBezTo>
                      <a:pt x="4796" y="1695"/>
                      <a:pt x="4753" y="1678"/>
                      <a:pt x="4683" y="1651"/>
                    </a:cubicBezTo>
                    <a:cubicBezTo>
                      <a:pt x="4750" y="1590"/>
                      <a:pt x="4790" y="1554"/>
                      <a:pt x="4836" y="1515"/>
                    </a:cubicBezTo>
                    <a:close/>
                    <a:moveTo>
                      <a:pt x="5404" y="1697"/>
                    </a:moveTo>
                    <a:cubicBezTo>
                      <a:pt x="5396" y="1607"/>
                      <a:pt x="5472" y="1620"/>
                      <a:pt x="5516" y="1591"/>
                    </a:cubicBezTo>
                    <a:cubicBezTo>
                      <a:pt x="5562" y="1562"/>
                      <a:pt x="5597" y="1511"/>
                      <a:pt x="5665" y="1439"/>
                    </a:cubicBezTo>
                    <a:cubicBezTo>
                      <a:pt x="5661" y="1614"/>
                      <a:pt x="5656" y="1616"/>
                      <a:pt x="5404" y="1697"/>
                    </a:cubicBezTo>
                    <a:close/>
                    <a:moveTo>
                      <a:pt x="2091" y="4349"/>
                    </a:moveTo>
                    <a:cubicBezTo>
                      <a:pt x="2010" y="4349"/>
                      <a:pt x="1938" y="4349"/>
                      <a:pt x="1865" y="4347"/>
                    </a:cubicBezTo>
                    <a:cubicBezTo>
                      <a:pt x="1936" y="4305"/>
                      <a:pt x="2018" y="4215"/>
                      <a:pt x="2091" y="4349"/>
                    </a:cubicBezTo>
                    <a:close/>
                    <a:moveTo>
                      <a:pt x="4337" y="2469"/>
                    </a:moveTo>
                    <a:cubicBezTo>
                      <a:pt x="4435" y="2549"/>
                      <a:pt x="4430" y="2614"/>
                      <a:pt x="4336" y="2730"/>
                    </a:cubicBezTo>
                    <a:cubicBezTo>
                      <a:pt x="4336" y="2612"/>
                      <a:pt x="4337" y="2552"/>
                      <a:pt x="4337" y="2469"/>
                    </a:cubicBezTo>
                    <a:close/>
                    <a:moveTo>
                      <a:pt x="5219" y="1840"/>
                    </a:moveTo>
                    <a:cubicBezTo>
                      <a:pt x="5365" y="1953"/>
                      <a:pt x="5147" y="1971"/>
                      <a:pt x="5159" y="2033"/>
                    </a:cubicBezTo>
                    <a:cubicBezTo>
                      <a:pt x="5177" y="1974"/>
                      <a:pt x="5196" y="1914"/>
                      <a:pt x="5219" y="1840"/>
                    </a:cubicBezTo>
                    <a:close/>
                    <a:moveTo>
                      <a:pt x="1875" y="3611"/>
                    </a:moveTo>
                    <a:cubicBezTo>
                      <a:pt x="1873" y="3616"/>
                      <a:pt x="1842" y="3595"/>
                      <a:pt x="1823" y="3585"/>
                    </a:cubicBezTo>
                    <a:cubicBezTo>
                      <a:pt x="1843" y="3548"/>
                      <a:pt x="1864" y="3511"/>
                      <a:pt x="1883" y="3474"/>
                    </a:cubicBezTo>
                    <a:cubicBezTo>
                      <a:pt x="1905" y="3485"/>
                      <a:pt x="1926" y="3498"/>
                      <a:pt x="1948" y="3509"/>
                    </a:cubicBezTo>
                    <a:cubicBezTo>
                      <a:pt x="1925" y="3545"/>
                      <a:pt x="1903" y="3580"/>
                      <a:pt x="1875" y="3611"/>
                    </a:cubicBezTo>
                    <a:close/>
                    <a:moveTo>
                      <a:pt x="4841" y="2333"/>
                    </a:moveTo>
                    <a:cubicBezTo>
                      <a:pt x="4836" y="2344"/>
                      <a:pt x="4831" y="2356"/>
                      <a:pt x="4824" y="2366"/>
                    </a:cubicBezTo>
                    <a:cubicBezTo>
                      <a:pt x="4786" y="2351"/>
                      <a:pt x="4750" y="2335"/>
                      <a:pt x="4712" y="2320"/>
                    </a:cubicBezTo>
                    <a:cubicBezTo>
                      <a:pt x="4719" y="2305"/>
                      <a:pt x="4727" y="2289"/>
                      <a:pt x="4733" y="2274"/>
                    </a:cubicBezTo>
                    <a:cubicBezTo>
                      <a:pt x="4770" y="2293"/>
                      <a:pt x="4805" y="2313"/>
                      <a:pt x="4841" y="2333"/>
                    </a:cubicBezTo>
                    <a:close/>
                    <a:moveTo>
                      <a:pt x="5609" y="965"/>
                    </a:moveTo>
                    <a:cubicBezTo>
                      <a:pt x="5604" y="950"/>
                      <a:pt x="5598" y="935"/>
                      <a:pt x="5593" y="921"/>
                    </a:cubicBezTo>
                    <a:cubicBezTo>
                      <a:pt x="5652" y="898"/>
                      <a:pt x="5711" y="876"/>
                      <a:pt x="5771" y="854"/>
                    </a:cubicBezTo>
                    <a:cubicBezTo>
                      <a:pt x="5775" y="869"/>
                      <a:pt x="5779" y="883"/>
                      <a:pt x="5782" y="898"/>
                    </a:cubicBezTo>
                    <a:cubicBezTo>
                      <a:pt x="5724" y="921"/>
                      <a:pt x="5667" y="943"/>
                      <a:pt x="5609" y="965"/>
                    </a:cubicBezTo>
                    <a:close/>
                    <a:moveTo>
                      <a:pt x="6812" y="678"/>
                    </a:moveTo>
                    <a:cubicBezTo>
                      <a:pt x="6760" y="658"/>
                      <a:pt x="6718" y="641"/>
                      <a:pt x="6635" y="609"/>
                    </a:cubicBezTo>
                    <a:cubicBezTo>
                      <a:pt x="6788" y="556"/>
                      <a:pt x="6788" y="556"/>
                      <a:pt x="6812" y="678"/>
                    </a:cubicBezTo>
                    <a:close/>
                    <a:moveTo>
                      <a:pt x="1687" y="4519"/>
                    </a:moveTo>
                    <a:cubicBezTo>
                      <a:pt x="1691" y="4517"/>
                      <a:pt x="1722" y="4540"/>
                      <a:pt x="1722" y="4542"/>
                    </a:cubicBezTo>
                    <a:cubicBezTo>
                      <a:pt x="1701" y="4576"/>
                      <a:pt x="1679" y="4612"/>
                      <a:pt x="1655" y="4646"/>
                    </a:cubicBezTo>
                    <a:lnTo>
                      <a:pt x="1604" y="4606"/>
                    </a:lnTo>
                    <a:cubicBezTo>
                      <a:pt x="1632" y="4576"/>
                      <a:pt x="1658" y="4547"/>
                      <a:pt x="1687" y="45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7"/>
              <p:cNvSpPr/>
              <p:nvPr/>
            </p:nvSpPr>
            <p:spPr>
              <a:xfrm>
                <a:off x="6458728" y="5821953"/>
                <a:ext cx="315318" cy="200580"/>
              </a:xfrm>
              <a:custGeom>
                <a:avLst/>
                <a:gdLst/>
                <a:ahLst/>
                <a:cxnLst/>
                <a:rect l="l" t="t" r="r" b="b"/>
                <a:pathLst>
                  <a:path w="7453" h="4741" extrusionOk="0">
                    <a:moveTo>
                      <a:pt x="734" y="4429"/>
                    </a:moveTo>
                    <a:cubicBezTo>
                      <a:pt x="826" y="4382"/>
                      <a:pt x="844" y="4198"/>
                      <a:pt x="1017" y="4282"/>
                    </a:cubicBezTo>
                    <a:cubicBezTo>
                      <a:pt x="960" y="4324"/>
                      <a:pt x="907" y="4362"/>
                      <a:pt x="843" y="4407"/>
                    </a:cubicBezTo>
                    <a:cubicBezTo>
                      <a:pt x="924" y="4479"/>
                      <a:pt x="970" y="4521"/>
                      <a:pt x="1023" y="4567"/>
                    </a:cubicBezTo>
                    <a:cubicBezTo>
                      <a:pt x="983" y="4595"/>
                      <a:pt x="941" y="4611"/>
                      <a:pt x="927" y="4641"/>
                    </a:cubicBezTo>
                    <a:cubicBezTo>
                      <a:pt x="913" y="4666"/>
                      <a:pt x="928" y="4708"/>
                      <a:pt x="931" y="4741"/>
                    </a:cubicBezTo>
                    <a:cubicBezTo>
                      <a:pt x="965" y="4737"/>
                      <a:pt x="1031" y="4734"/>
                      <a:pt x="1031" y="4729"/>
                    </a:cubicBezTo>
                    <a:cubicBezTo>
                      <a:pt x="1032" y="4579"/>
                      <a:pt x="1175" y="4677"/>
                      <a:pt x="1252" y="4601"/>
                    </a:cubicBezTo>
                    <a:cubicBezTo>
                      <a:pt x="1021" y="4531"/>
                      <a:pt x="1241" y="4401"/>
                      <a:pt x="1163" y="4298"/>
                    </a:cubicBezTo>
                    <a:cubicBezTo>
                      <a:pt x="1270" y="4307"/>
                      <a:pt x="1352" y="4314"/>
                      <a:pt x="1433" y="4320"/>
                    </a:cubicBezTo>
                    <a:cubicBezTo>
                      <a:pt x="1451" y="4289"/>
                      <a:pt x="1469" y="4257"/>
                      <a:pt x="1517" y="4176"/>
                    </a:cubicBezTo>
                    <a:cubicBezTo>
                      <a:pt x="1536" y="4293"/>
                      <a:pt x="1547" y="4359"/>
                      <a:pt x="1557" y="4424"/>
                    </a:cubicBezTo>
                    <a:cubicBezTo>
                      <a:pt x="1547" y="4432"/>
                      <a:pt x="1534" y="4440"/>
                      <a:pt x="1524" y="4448"/>
                    </a:cubicBezTo>
                    <a:cubicBezTo>
                      <a:pt x="1495" y="4418"/>
                      <a:pt x="1464" y="4388"/>
                      <a:pt x="1434" y="4360"/>
                    </a:cubicBezTo>
                    <a:cubicBezTo>
                      <a:pt x="1382" y="4382"/>
                      <a:pt x="1331" y="4406"/>
                      <a:pt x="1279" y="4429"/>
                    </a:cubicBezTo>
                    <a:cubicBezTo>
                      <a:pt x="1289" y="4489"/>
                      <a:pt x="1300" y="4547"/>
                      <a:pt x="1313" y="4627"/>
                    </a:cubicBezTo>
                    <a:cubicBezTo>
                      <a:pt x="1500" y="4536"/>
                      <a:pt x="1669" y="4452"/>
                      <a:pt x="1841" y="4366"/>
                    </a:cubicBezTo>
                    <a:cubicBezTo>
                      <a:pt x="1850" y="4332"/>
                      <a:pt x="1859" y="4291"/>
                      <a:pt x="1871" y="4244"/>
                    </a:cubicBezTo>
                    <a:cubicBezTo>
                      <a:pt x="2118" y="4260"/>
                      <a:pt x="2338" y="4233"/>
                      <a:pt x="2418" y="3959"/>
                    </a:cubicBezTo>
                    <a:cubicBezTo>
                      <a:pt x="2517" y="3984"/>
                      <a:pt x="2537" y="3979"/>
                      <a:pt x="2609" y="3922"/>
                    </a:cubicBezTo>
                    <a:cubicBezTo>
                      <a:pt x="2581" y="3876"/>
                      <a:pt x="2554" y="3830"/>
                      <a:pt x="2506" y="3750"/>
                    </a:cubicBezTo>
                    <a:cubicBezTo>
                      <a:pt x="2609" y="3773"/>
                      <a:pt x="2672" y="3786"/>
                      <a:pt x="2732" y="3799"/>
                    </a:cubicBezTo>
                    <a:cubicBezTo>
                      <a:pt x="2752" y="3731"/>
                      <a:pt x="2675" y="3634"/>
                      <a:pt x="2804" y="3620"/>
                    </a:cubicBezTo>
                    <a:cubicBezTo>
                      <a:pt x="2821" y="3667"/>
                      <a:pt x="2837" y="3714"/>
                      <a:pt x="2856" y="3767"/>
                    </a:cubicBezTo>
                    <a:cubicBezTo>
                      <a:pt x="2923" y="3726"/>
                      <a:pt x="2976" y="3694"/>
                      <a:pt x="3032" y="3660"/>
                    </a:cubicBezTo>
                    <a:cubicBezTo>
                      <a:pt x="2909" y="3574"/>
                      <a:pt x="2924" y="3476"/>
                      <a:pt x="2998" y="3372"/>
                    </a:cubicBezTo>
                    <a:cubicBezTo>
                      <a:pt x="3002" y="3367"/>
                      <a:pt x="3023" y="3375"/>
                      <a:pt x="3045" y="3377"/>
                    </a:cubicBezTo>
                    <a:cubicBezTo>
                      <a:pt x="3027" y="3424"/>
                      <a:pt x="3012" y="3469"/>
                      <a:pt x="2996" y="3510"/>
                    </a:cubicBezTo>
                    <a:cubicBezTo>
                      <a:pt x="3111" y="3590"/>
                      <a:pt x="3210" y="3614"/>
                      <a:pt x="3307" y="3502"/>
                    </a:cubicBezTo>
                    <a:cubicBezTo>
                      <a:pt x="3378" y="3422"/>
                      <a:pt x="3471" y="3419"/>
                      <a:pt x="3569" y="3450"/>
                    </a:cubicBezTo>
                    <a:cubicBezTo>
                      <a:pt x="3586" y="3455"/>
                      <a:pt x="3611" y="3442"/>
                      <a:pt x="3641" y="3433"/>
                    </a:cubicBezTo>
                    <a:cubicBezTo>
                      <a:pt x="3641" y="3381"/>
                      <a:pt x="3641" y="3332"/>
                      <a:pt x="3642" y="3286"/>
                    </a:cubicBezTo>
                    <a:cubicBezTo>
                      <a:pt x="3730" y="3254"/>
                      <a:pt x="3799" y="3250"/>
                      <a:pt x="3844" y="3341"/>
                    </a:cubicBezTo>
                    <a:cubicBezTo>
                      <a:pt x="3849" y="3353"/>
                      <a:pt x="3896" y="3343"/>
                      <a:pt x="3931" y="3344"/>
                    </a:cubicBezTo>
                    <a:cubicBezTo>
                      <a:pt x="3903" y="3293"/>
                      <a:pt x="3884" y="3255"/>
                      <a:pt x="3857" y="3205"/>
                    </a:cubicBezTo>
                    <a:cubicBezTo>
                      <a:pt x="3923" y="3173"/>
                      <a:pt x="3980" y="3146"/>
                      <a:pt x="4028" y="3121"/>
                    </a:cubicBezTo>
                    <a:cubicBezTo>
                      <a:pt x="4019" y="3077"/>
                      <a:pt x="4011" y="3048"/>
                      <a:pt x="4008" y="3020"/>
                    </a:cubicBezTo>
                    <a:cubicBezTo>
                      <a:pt x="4008" y="3011"/>
                      <a:pt x="4027" y="3002"/>
                      <a:pt x="4034" y="2997"/>
                    </a:cubicBezTo>
                    <a:cubicBezTo>
                      <a:pt x="4066" y="3020"/>
                      <a:pt x="4095" y="3049"/>
                      <a:pt x="4131" y="3058"/>
                    </a:cubicBezTo>
                    <a:cubicBezTo>
                      <a:pt x="4160" y="3067"/>
                      <a:pt x="4204" y="3058"/>
                      <a:pt x="4227" y="3040"/>
                    </a:cubicBezTo>
                    <a:cubicBezTo>
                      <a:pt x="4243" y="3028"/>
                      <a:pt x="4250" y="2970"/>
                      <a:pt x="4238" y="2960"/>
                    </a:cubicBezTo>
                    <a:cubicBezTo>
                      <a:pt x="4105" y="2854"/>
                      <a:pt x="4224" y="2734"/>
                      <a:pt x="4226" y="2616"/>
                    </a:cubicBezTo>
                    <a:cubicBezTo>
                      <a:pt x="4273" y="2709"/>
                      <a:pt x="4319" y="2803"/>
                      <a:pt x="4363" y="2893"/>
                    </a:cubicBezTo>
                    <a:cubicBezTo>
                      <a:pt x="4471" y="2855"/>
                      <a:pt x="4549" y="2828"/>
                      <a:pt x="4628" y="2802"/>
                    </a:cubicBezTo>
                    <a:cubicBezTo>
                      <a:pt x="4628" y="2736"/>
                      <a:pt x="4628" y="2674"/>
                      <a:pt x="4629" y="2599"/>
                    </a:cubicBezTo>
                    <a:cubicBezTo>
                      <a:pt x="4766" y="2625"/>
                      <a:pt x="4866" y="2622"/>
                      <a:pt x="4920" y="2478"/>
                    </a:cubicBezTo>
                    <a:cubicBezTo>
                      <a:pt x="4987" y="2302"/>
                      <a:pt x="5193" y="2269"/>
                      <a:pt x="5311" y="2142"/>
                    </a:cubicBezTo>
                    <a:cubicBezTo>
                      <a:pt x="5315" y="2139"/>
                      <a:pt x="5362" y="2177"/>
                      <a:pt x="5389" y="2194"/>
                    </a:cubicBezTo>
                    <a:cubicBezTo>
                      <a:pt x="5449" y="2099"/>
                      <a:pt x="5498" y="2015"/>
                      <a:pt x="5551" y="1926"/>
                    </a:cubicBezTo>
                    <a:cubicBezTo>
                      <a:pt x="5611" y="1941"/>
                      <a:pt x="5662" y="1965"/>
                      <a:pt x="5711" y="1964"/>
                    </a:cubicBezTo>
                    <a:cubicBezTo>
                      <a:pt x="5752" y="1964"/>
                      <a:pt x="5810" y="1944"/>
                      <a:pt x="5826" y="1915"/>
                    </a:cubicBezTo>
                    <a:cubicBezTo>
                      <a:pt x="5846" y="1879"/>
                      <a:pt x="5825" y="1823"/>
                      <a:pt x="5826" y="1777"/>
                    </a:cubicBezTo>
                    <a:cubicBezTo>
                      <a:pt x="5826" y="1767"/>
                      <a:pt x="5856" y="1764"/>
                      <a:pt x="5862" y="1752"/>
                    </a:cubicBezTo>
                    <a:cubicBezTo>
                      <a:pt x="5938" y="1594"/>
                      <a:pt x="6063" y="1592"/>
                      <a:pt x="6206" y="1657"/>
                    </a:cubicBezTo>
                    <a:cubicBezTo>
                      <a:pt x="6226" y="1631"/>
                      <a:pt x="6244" y="1615"/>
                      <a:pt x="6253" y="1595"/>
                    </a:cubicBezTo>
                    <a:cubicBezTo>
                      <a:pt x="6274" y="1548"/>
                      <a:pt x="6293" y="1499"/>
                      <a:pt x="6309" y="1452"/>
                    </a:cubicBezTo>
                    <a:cubicBezTo>
                      <a:pt x="6358" y="1311"/>
                      <a:pt x="6486" y="1250"/>
                      <a:pt x="6626" y="1300"/>
                    </a:cubicBezTo>
                    <a:cubicBezTo>
                      <a:pt x="6666" y="1314"/>
                      <a:pt x="6707" y="1324"/>
                      <a:pt x="6761" y="1339"/>
                    </a:cubicBezTo>
                    <a:cubicBezTo>
                      <a:pt x="6775" y="1063"/>
                      <a:pt x="6978" y="993"/>
                      <a:pt x="7201" y="922"/>
                    </a:cubicBezTo>
                    <a:cubicBezTo>
                      <a:pt x="7075" y="787"/>
                      <a:pt x="6838" y="727"/>
                      <a:pt x="6964" y="486"/>
                    </a:cubicBezTo>
                    <a:cubicBezTo>
                      <a:pt x="7169" y="516"/>
                      <a:pt x="6988" y="673"/>
                      <a:pt x="7054" y="757"/>
                    </a:cubicBezTo>
                    <a:cubicBezTo>
                      <a:pt x="7129" y="757"/>
                      <a:pt x="7207" y="759"/>
                      <a:pt x="7295" y="759"/>
                    </a:cubicBezTo>
                    <a:cubicBezTo>
                      <a:pt x="7258" y="715"/>
                      <a:pt x="7233" y="686"/>
                      <a:pt x="7201" y="645"/>
                    </a:cubicBezTo>
                    <a:cubicBezTo>
                      <a:pt x="7374" y="634"/>
                      <a:pt x="7374" y="634"/>
                      <a:pt x="7412" y="498"/>
                    </a:cubicBezTo>
                    <a:cubicBezTo>
                      <a:pt x="7420" y="468"/>
                      <a:pt x="7431" y="439"/>
                      <a:pt x="7436" y="410"/>
                    </a:cubicBezTo>
                    <a:cubicBezTo>
                      <a:pt x="7452" y="307"/>
                      <a:pt x="7401" y="248"/>
                      <a:pt x="7299" y="255"/>
                    </a:cubicBezTo>
                    <a:cubicBezTo>
                      <a:pt x="7247" y="260"/>
                      <a:pt x="7192" y="274"/>
                      <a:pt x="7146" y="300"/>
                    </a:cubicBezTo>
                    <a:cubicBezTo>
                      <a:pt x="7063" y="347"/>
                      <a:pt x="6990" y="342"/>
                      <a:pt x="6910" y="296"/>
                    </a:cubicBezTo>
                    <a:cubicBezTo>
                      <a:pt x="6862" y="267"/>
                      <a:pt x="6804" y="250"/>
                      <a:pt x="6705" y="210"/>
                    </a:cubicBezTo>
                    <a:cubicBezTo>
                      <a:pt x="6831" y="193"/>
                      <a:pt x="6915" y="182"/>
                      <a:pt x="7002" y="172"/>
                    </a:cubicBezTo>
                    <a:cubicBezTo>
                      <a:pt x="7014" y="76"/>
                      <a:pt x="6956" y="0"/>
                      <a:pt x="6878" y="58"/>
                    </a:cubicBezTo>
                    <a:cubicBezTo>
                      <a:pt x="6708" y="183"/>
                      <a:pt x="6557" y="126"/>
                      <a:pt x="6395" y="69"/>
                    </a:cubicBezTo>
                    <a:cubicBezTo>
                      <a:pt x="6349" y="52"/>
                      <a:pt x="6285" y="40"/>
                      <a:pt x="6247" y="57"/>
                    </a:cubicBezTo>
                    <a:cubicBezTo>
                      <a:pt x="6086" y="131"/>
                      <a:pt x="5939" y="145"/>
                      <a:pt x="5796" y="4"/>
                    </a:cubicBezTo>
                    <a:cubicBezTo>
                      <a:pt x="5810" y="92"/>
                      <a:pt x="5823" y="178"/>
                      <a:pt x="5837" y="266"/>
                    </a:cubicBezTo>
                    <a:lnTo>
                      <a:pt x="5833" y="265"/>
                    </a:lnTo>
                    <a:cubicBezTo>
                      <a:pt x="5822" y="295"/>
                      <a:pt x="5815" y="345"/>
                      <a:pt x="5797" y="349"/>
                    </a:cubicBezTo>
                    <a:cubicBezTo>
                      <a:pt x="5654" y="385"/>
                      <a:pt x="5508" y="407"/>
                      <a:pt x="5363" y="439"/>
                    </a:cubicBezTo>
                    <a:cubicBezTo>
                      <a:pt x="5307" y="451"/>
                      <a:pt x="5231" y="506"/>
                      <a:pt x="5203" y="489"/>
                    </a:cubicBezTo>
                    <a:cubicBezTo>
                      <a:pt x="5071" y="396"/>
                      <a:pt x="5013" y="548"/>
                      <a:pt x="4916" y="555"/>
                    </a:cubicBezTo>
                    <a:cubicBezTo>
                      <a:pt x="4801" y="564"/>
                      <a:pt x="4690" y="583"/>
                      <a:pt x="4599" y="661"/>
                    </a:cubicBezTo>
                    <a:cubicBezTo>
                      <a:pt x="4571" y="684"/>
                      <a:pt x="4545" y="719"/>
                      <a:pt x="4537" y="754"/>
                    </a:cubicBezTo>
                    <a:cubicBezTo>
                      <a:pt x="4507" y="863"/>
                      <a:pt x="4455" y="944"/>
                      <a:pt x="4326" y="948"/>
                    </a:cubicBezTo>
                    <a:cubicBezTo>
                      <a:pt x="4347" y="998"/>
                      <a:pt x="4361" y="1026"/>
                      <a:pt x="4388" y="1092"/>
                    </a:cubicBezTo>
                    <a:cubicBezTo>
                      <a:pt x="4295" y="1042"/>
                      <a:pt x="4235" y="1010"/>
                      <a:pt x="4179" y="980"/>
                    </a:cubicBezTo>
                    <a:cubicBezTo>
                      <a:pt x="4065" y="1067"/>
                      <a:pt x="3961" y="1147"/>
                      <a:pt x="3841" y="1239"/>
                    </a:cubicBezTo>
                    <a:cubicBezTo>
                      <a:pt x="3894" y="1267"/>
                      <a:pt x="3935" y="1290"/>
                      <a:pt x="3972" y="1311"/>
                    </a:cubicBezTo>
                    <a:cubicBezTo>
                      <a:pt x="3907" y="1381"/>
                      <a:pt x="3851" y="1417"/>
                      <a:pt x="3831" y="1467"/>
                    </a:cubicBezTo>
                    <a:cubicBezTo>
                      <a:pt x="3816" y="1504"/>
                      <a:pt x="3846" y="1558"/>
                      <a:pt x="3857" y="1605"/>
                    </a:cubicBezTo>
                    <a:cubicBezTo>
                      <a:pt x="3847" y="1608"/>
                      <a:pt x="3840" y="1610"/>
                      <a:pt x="3831" y="1613"/>
                    </a:cubicBezTo>
                    <a:cubicBezTo>
                      <a:pt x="3806" y="1573"/>
                      <a:pt x="3779" y="1536"/>
                      <a:pt x="3732" y="1463"/>
                    </a:cubicBezTo>
                    <a:cubicBezTo>
                      <a:pt x="3716" y="1562"/>
                      <a:pt x="3705" y="1620"/>
                      <a:pt x="3701" y="1642"/>
                    </a:cubicBezTo>
                    <a:cubicBezTo>
                      <a:pt x="3543" y="1707"/>
                      <a:pt x="3415" y="1757"/>
                      <a:pt x="3285" y="1811"/>
                    </a:cubicBezTo>
                    <a:cubicBezTo>
                      <a:pt x="3263" y="1771"/>
                      <a:pt x="3269" y="1676"/>
                      <a:pt x="3165" y="1708"/>
                    </a:cubicBezTo>
                    <a:cubicBezTo>
                      <a:pt x="3075" y="1738"/>
                      <a:pt x="3141" y="1802"/>
                      <a:pt x="3133" y="1851"/>
                    </a:cubicBezTo>
                    <a:cubicBezTo>
                      <a:pt x="3123" y="1932"/>
                      <a:pt x="3146" y="2043"/>
                      <a:pt x="3006" y="2053"/>
                    </a:cubicBezTo>
                    <a:cubicBezTo>
                      <a:pt x="2964" y="1988"/>
                      <a:pt x="2920" y="1921"/>
                      <a:pt x="2868" y="1842"/>
                    </a:cubicBezTo>
                    <a:cubicBezTo>
                      <a:pt x="2854" y="1999"/>
                      <a:pt x="2847" y="1989"/>
                      <a:pt x="2743" y="2059"/>
                    </a:cubicBezTo>
                    <a:cubicBezTo>
                      <a:pt x="2643" y="2127"/>
                      <a:pt x="2486" y="2126"/>
                      <a:pt x="2430" y="2193"/>
                    </a:cubicBezTo>
                    <a:cubicBezTo>
                      <a:pt x="2320" y="2329"/>
                      <a:pt x="2154" y="2332"/>
                      <a:pt x="2008" y="2444"/>
                    </a:cubicBezTo>
                    <a:cubicBezTo>
                      <a:pt x="2219" y="2494"/>
                      <a:pt x="2360" y="2329"/>
                      <a:pt x="2503" y="2332"/>
                    </a:cubicBezTo>
                    <a:cubicBezTo>
                      <a:pt x="2522" y="2384"/>
                      <a:pt x="2529" y="2428"/>
                      <a:pt x="2552" y="2463"/>
                    </a:cubicBezTo>
                    <a:cubicBezTo>
                      <a:pt x="2600" y="2538"/>
                      <a:pt x="2524" y="2587"/>
                      <a:pt x="2498" y="2564"/>
                    </a:cubicBezTo>
                    <a:cubicBezTo>
                      <a:pt x="2371" y="2459"/>
                      <a:pt x="2261" y="2474"/>
                      <a:pt x="2144" y="2573"/>
                    </a:cubicBezTo>
                    <a:cubicBezTo>
                      <a:pt x="2135" y="2580"/>
                      <a:pt x="2104" y="2557"/>
                      <a:pt x="2080" y="2553"/>
                    </a:cubicBezTo>
                    <a:cubicBezTo>
                      <a:pt x="2031" y="2541"/>
                      <a:pt x="1980" y="2532"/>
                      <a:pt x="1924" y="2521"/>
                    </a:cubicBezTo>
                    <a:cubicBezTo>
                      <a:pt x="1923" y="2609"/>
                      <a:pt x="1911" y="2662"/>
                      <a:pt x="1808" y="2646"/>
                    </a:cubicBezTo>
                    <a:cubicBezTo>
                      <a:pt x="1735" y="2634"/>
                      <a:pt x="1699" y="2684"/>
                      <a:pt x="1751" y="2755"/>
                    </a:cubicBezTo>
                    <a:cubicBezTo>
                      <a:pt x="1769" y="2780"/>
                      <a:pt x="1808" y="2788"/>
                      <a:pt x="1828" y="2799"/>
                    </a:cubicBezTo>
                    <a:cubicBezTo>
                      <a:pt x="1756" y="2866"/>
                      <a:pt x="1695" y="2923"/>
                      <a:pt x="1635" y="2979"/>
                    </a:cubicBezTo>
                    <a:cubicBezTo>
                      <a:pt x="1560" y="2854"/>
                      <a:pt x="1548" y="2839"/>
                      <a:pt x="1601" y="2792"/>
                    </a:cubicBezTo>
                    <a:cubicBezTo>
                      <a:pt x="1709" y="2697"/>
                      <a:pt x="1649" y="2578"/>
                      <a:pt x="1670" y="2467"/>
                    </a:cubicBezTo>
                    <a:cubicBezTo>
                      <a:pt x="1527" y="2811"/>
                      <a:pt x="1261" y="3023"/>
                      <a:pt x="945" y="3186"/>
                    </a:cubicBezTo>
                    <a:lnTo>
                      <a:pt x="951" y="3183"/>
                    </a:lnTo>
                    <a:cubicBezTo>
                      <a:pt x="877" y="3264"/>
                      <a:pt x="793" y="3247"/>
                      <a:pt x="701" y="3220"/>
                    </a:cubicBezTo>
                    <a:cubicBezTo>
                      <a:pt x="621" y="3197"/>
                      <a:pt x="502" y="3189"/>
                      <a:pt x="495" y="3292"/>
                    </a:cubicBezTo>
                    <a:cubicBezTo>
                      <a:pt x="480" y="3499"/>
                      <a:pt x="343" y="3548"/>
                      <a:pt x="185" y="3593"/>
                    </a:cubicBezTo>
                    <a:cubicBezTo>
                      <a:pt x="189" y="3656"/>
                      <a:pt x="193" y="3720"/>
                      <a:pt x="198" y="3786"/>
                    </a:cubicBezTo>
                    <a:cubicBezTo>
                      <a:pt x="283" y="3782"/>
                      <a:pt x="352" y="3778"/>
                      <a:pt x="421" y="3775"/>
                    </a:cubicBezTo>
                    <a:cubicBezTo>
                      <a:pt x="171" y="3824"/>
                      <a:pt x="106" y="4037"/>
                      <a:pt x="0" y="4210"/>
                    </a:cubicBezTo>
                    <a:cubicBezTo>
                      <a:pt x="127" y="4288"/>
                      <a:pt x="99" y="4126"/>
                      <a:pt x="164" y="4117"/>
                    </a:cubicBezTo>
                    <a:cubicBezTo>
                      <a:pt x="292" y="4214"/>
                      <a:pt x="292" y="4214"/>
                      <a:pt x="424" y="4207"/>
                    </a:cubicBezTo>
                    <a:cubicBezTo>
                      <a:pt x="433" y="4163"/>
                      <a:pt x="442" y="4116"/>
                      <a:pt x="450" y="4064"/>
                    </a:cubicBezTo>
                    <a:cubicBezTo>
                      <a:pt x="598" y="4086"/>
                      <a:pt x="526" y="4204"/>
                      <a:pt x="565" y="4261"/>
                    </a:cubicBezTo>
                    <a:cubicBezTo>
                      <a:pt x="607" y="4324"/>
                      <a:pt x="677" y="4374"/>
                      <a:pt x="734" y="4429"/>
                    </a:cubicBezTo>
                    <a:close/>
                    <a:moveTo>
                      <a:pt x="1663" y="4091"/>
                    </a:moveTo>
                    <a:cubicBezTo>
                      <a:pt x="1465" y="4058"/>
                      <a:pt x="1442" y="4025"/>
                      <a:pt x="1485" y="3803"/>
                    </a:cubicBezTo>
                    <a:cubicBezTo>
                      <a:pt x="1576" y="3888"/>
                      <a:pt x="1709" y="3929"/>
                      <a:pt x="1663" y="4091"/>
                    </a:cubicBezTo>
                    <a:close/>
                    <a:moveTo>
                      <a:pt x="3610" y="1939"/>
                    </a:moveTo>
                    <a:cubicBezTo>
                      <a:pt x="3691" y="1943"/>
                      <a:pt x="3804" y="1879"/>
                      <a:pt x="3823" y="2017"/>
                    </a:cubicBezTo>
                    <a:cubicBezTo>
                      <a:pt x="3837" y="2124"/>
                      <a:pt x="3761" y="2173"/>
                      <a:pt x="3651" y="2166"/>
                    </a:cubicBezTo>
                    <a:cubicBezTo>
                      <a:pt x="3638" y="2092"/>
                      <a:pt x="3625" y="2020"/>
                      <a:pt x="3610" y="1939"/>
                    </a:cubicBezTo>
                    <a:close/>
                    <a:moveTo>
                      <a:pt x="6018" y="1218"/>
                    </a:moveTo>
                    <a:cubicBezTo>
                      <a:pt x="5981" y="1366"/>
                      <a:pt x="5913" y="1275"/>
                      <a:pt x="5847" y="1240"/>
                    </a:cubicBezTo>
                    <a:cubicBezTo>
                      <a:pt x="5861" y="1179"/>
                      <a:pt x="5874" y="1124"/>
                      <a:pt x="5889" y="1052"/>
                    </a:cubicBezTo>
                    <a:cubicBezTo>
                      <a:pt x="5938" y="1115"/>
                      <a:pt x="5977" y="1165"/>
                      <a:pt x="6018" y="1218"/>
                    </a:cubicBezTo>
                    <a:close/>
                    <a:moveTo>
                      <a:pt x="1273" y="4001"/>
                    </a:moveTo>
                    <a:cubicBezTo>
                      <a:pt x="1289" y="3997"/>
                      <a:pt x="1321" y="4062"/>
                      <a:pt x="1344" y="4095"/>
                    </a:cubicBezTo>
                    <a:cubicBezTo>
                      <a:pt x="1304" y="4121"/>
                      <a:pt x="1267" y="4158"/>
                      <a:pt x="1225" y="4169"/>
                    </a:cubicBezTo>
                    <a:cubicBezTo>
                      <a:pt x="1195" y="4176"/>
                      <a:pt x="1158" y="4145"/>
                      <a:pt x="1091" y="4115"/>
                    </a:cubicBezTo>
                    <a:cubicBezTo>
                      <a:pt x="1192" y="4048"/>
                      <a:pt x="1230" y="4011"/>
                      <a:pt x="1273" y="4001"/>
                    </a:cubicBezTo>
                    <a:close/>
                    <a:moveTo>
                      <a:pt x="2445" y="3427"/>
                    </a:moveTo>
                    <a:cubicBezTo>
                      <a:pt x="2560" y="3450"/>
                      <a:pt x="2560" y="3450"/>
                      <a:pt x="2511" y="3690"/>
                    </a:cubicBezTo>
                    <a:cubicBezTo>
                      <a:pt x="2484" y="3582"/>
                      <a:pt x="2466" y="3507"/>
                      <a:pt x="2445" y="3427"/>
                    </a:cubicBezTo>
                    <a:close/>
                    <a:moveTo>
                      <a:pt x="4225" y="1697"/>
                    </a:moveTo>
                    <a:cubicBezTo>
                      <a:pt x="4241" y="1709"/>
                      <a:pt x="4257" y="1719"/>
                      <a:pt x="4273" y="1731"/>
                    </a:cubicBezTo>
                    <a:cubicBezTo>
                      <a:pt x="4232" y="1797"/>
                      <a:pt x="4190" y="1865"/>
                      <a:pt x="4148" y="1932"/>
                    </a:cubicBezTo>
                    <a:cubicBezTo>
                      <a:pt x="4126" y="1915"/>
                      <a:pt x="4106" y="1896"/>
                      <a:pt x="4084" y="1881"/>
                    </a:cubicBezTo>
                    <a:cubicBezTo>
                      <a:pt x="4132" y="1819"/>
                      <a:pt x="4179" y="1759"/>
                      <a:pt x="4225" y="1697"/>
                    </a:cubicBezTo>
                    <a:close/>
                    <a:moveTo>
                      <a:pt x="3490" y="2084"/>
                    </a:moveTo>
                    <a:cubicBezTo>
                      <a:pt x="3508" y="2144"/>
                      <a:pt x="3565" y="2209"/>
                      <a:pt x="3476" y="2260"/>
                    </a:cubicBezTo>
                    <a:cubicBezTo>
                      <a:pt x="3464" y="2266"/>
                      <a:pt x="3425" y="2255"/>
                      <a:pt x="3418" y="2240"/>
                    </a:cubicBezTo>
                    <a:cubicBezTo>
                      <a:pt x="3376" y="2168"/>
                      <a:pt x="3401" y="2114"/>
                      <a:pt x="3467" y="2074"/>
                    </a:cubicBezTo>
                    <a:cubicBezTo>
                      <a:pt x="3476" y="2078"/>
                      <a:pt x="3488" y="2079"/>
                      <a:pt x="3490" y="2084"/>
                    </a:cubicBezTo>
                    <a:close/>
                    <a:moveTo>
                      <a:pt x="572" y="4038"/>
                    </a:moveTo>
                    <a:cubicBezTo>
                      <a:pt x="578" y="3950"/>
                      <a:pt x="581" y="3887"/>
                      <a:pt x="585" y="3823"/>
                    </a:cubicBezTo>
                    <a:cubicBezTo>
                      <a:pt x="605" y="3822"/>
                      <a:pt x="626" y="3822"/>
                      <a:pt x="645" y="3820"/>
                    </a:cubicBezTo>
                    <a:cubicBezTo>
                      <a:pt x="647" y="3890"/>
                      <a:pt x="710" y="3965"/>
                      <a:pt x="572" y="4038"/>
                    </a:cubicBezTo>
                    <a:close/>
                    <a:moveTo>
                      <a:pt x="3615" y="3115"/>
                    </a:moveTo>
                    <a:cubicBezTo>
                      <a:pt x="3575" y="3110"/>
                      <a:pt x="3545" y="3106"/>
                      <a:pt x="3511" y="3103"/>
                    </a:cubicBezTo>
                    <a:cubicBezTo>
                      <a:pt x="3537" y="3051"/>
                      <a:pt x="3559" y="3005"/>
                      <a:pt x="3580" y="2958"/>
                    </a:cubicBezTo>
                    <a:cubicBezTo>
                      <a:pt x="3592" y="2959"/>
                      <a:pt x="3602" y="2960"/>
                      <a:pt x="3615" y="2961"/>
                    </a:cubicBezTo>
                    <a:close/>
                    <a:moveTo>
                      <a:pt x="6337" y="845"/>
                    </a:moveTo>
                    <a:cubicBezTo>
                      <a:pt x="6382" y="822"/>
                      <a:pt x="6405" y="801"/>
                      <a:pt x="6415" y="807"/>
                    </a:cubicBezTo>
                    <a:cubicBezTo>
                      <a:pt x="6459" y="832"/>
                      <a:pt x="6499" y="864"/>
                      <a:pt x="6541" y="894"/>
                    </a:cubicBezTo>
                    <a:cubicBezTo>
                      <a:pt x="6530" y="907"/>
                      <a:pt x="6520" y="918"/>
                      <a:pt x="6509" y="932"/>
                    </a:cubicBezTo>
                    <a:cubicBezTo>
                      <a:pt x="6460" y="906"/>
                      <a:pt x="6410" y="881"/>
                      <a:pt x="6337" y="845"/>
                    </a:cubicBezTo>
                    <a:close/>
                    <a:moveTo>
                      <a:pt x="4886" y="964"/>
                    </a:moveTo>
                    <a:cubicBezTo>
                      <a:pt x="4886" y="977"/>
                      <a:pt x="4887" y="989"/>
                      <a:pt x="4887" y="1001"/>
                    </a:cubicBezTo>
                    <a:lnTo>
                      <a:pt x="4737" y="1001"/>
                    </a:lnTo>
                    <a:lnTo>
                      <a:pt x="4737" y="964"/>
                    </a:lnTo>
                    <a:cubicBezTo>
                      <a:pt x="4785" y="963"/>
                      <a:pt x="4836" y="963"/>
                      <a:pt x="4886" y="964"/>
                    </a:cubicBezTo>
                    <a:close/>
                    <a:moveTo>
                      <a:pt x="3281" y="2340"/>
                    </a:moveTo>
                    <a:cubicBezTo>
                      <a:pt x="3267" y="2340"/>
                      <a:pt x="3242" y="2342"/>
                      <a:pt x="3242" y="2340"/>
                    </a:cubicBezTo>
                    <a:cubicBezTo>
                      <a:pt x="3237" y="2307"/>
                      <a:pt x="3236" y="2272"/>
                      <a:pt x="3232" y="2236"/>
                    </a:cubicBezTo>
                    <a:lnTo>
                      <a:pt x="3275" y="2236"/>
                    </a:lnTo>
                    <a:cubicBezTo>
                      <a:pt x="3277" y="2272"/>
                      <a:pt x="3279" y="2307"/>
                      <a:pt x="3281" y="2340"/>
                    </a:cubicBezTo>
                    <a:close/>
                    <a:moveTo>
                      <a:pt x="4274" y="2219"/>
                    </a:moveTo>
                    <a:cubicBezTo>
                      <a:pt x="4288" y="2217"/>
                      <a:pt x="4321" y="2255"/>
                      <a:pt x="4320" y="2272"/>
                    </a:cubicBezTo>
                    <a:cubicBezTo>
                      <a:pt x="4319" y="2292"/>
                      <a:pt x="4290" y="2327"/>
                      <a:pt x="4272" y="2328"/>
                    </a:cubicBezTo>
                    <a:cubicBezTo>
                      <a:pt x="4253" y="2329"/>
                      <a:pt x="4231" y="2299"/>
                      <a:pt x="4200" y="2277"/>
                    </a:cubicBezTo>
                    <a:cubicBezTo>
                      <a:pt x="4231" y="2250"/>
                      <a:pt x="4251" y="2224"/>
                      <a:pt x="4274" y="2219"/>
                    </a:cubicBezTo>
                    <a:close/>
                    <a:moveTo>
                      <a:pt x="5464" y="1541"/>
                    </a:moveTo>
                    <a:cubicBezTo>
                      <a:pt x="5471" y="1530"/>
                      <a:pt x="5476" y="1517"/>
                      <a:pt x="5481" y="1507"/>
                    </a:cubicBezTo>
                    <a:cubicBezTo>
                      <a:pt x="5527" y="1531"/>
                      <a:pt x="5574" y="1554"/>
                      <a:pt x="5618" y="1578"/>
                    </a:cubicBezTo>
                    <a:cubicBezTo>
                      <a:pt x="5611" y="1590"/>
                      <a:pt x="5605" y="1605"/>
                      <a:pt x="5597" y="1618"/>
                    </a:cubicBezTo>
                    <a:cubicBezTo>
                      <a:pt x="5553" y="1592"/>
                      <a:pt x="5508" y="1566"/>
                      <a:pt x="5464" y="1541"/>
                    </a:cubicBezTo>
                    <a:close/>
                    <a:moveTo>
                      <a:pt x="2778" y="2269"/>
                    </a:moveTo>
                    <a:cubicBezTo>
                      <a:pt x="2760" y="2259"/>
                      <a:pt x="2726" y="2243"/>
                      <a:pt x="2727" y="2239"/>
                    </a:cubicBezTo>
                    <a:cubicBezTo>
                      <a:pt x="2741" y="2204"/>
                      <a:pt x="2757" y="2171"/>
                      <a:pt x="2774" y="2137"/>
                    </a:cubicBezTo>
                    <a:cubicBezTo>
                      <a:pt x="2790" y="2145"/>
                      <a:pt x="2807" y="2152"/>
                      <a:pt x="2823" y="2158"/>
                    </a:cubicBezTo>
                    <a:cubicBezTo>
                      <a:pt x="2808" y="2197"/>
                      <a:pt x="2794" y="2233"/>
                      <a:pt x="2778" y="2269"/>
                    </a:cubicBezTo>
                    <a:close/>
                    <a:moveTo>
                      <a:pt x="4339" y="2467"/>
                    </a:moveTo>
                    <a:cubicBezTo>
                      <a:pt x="4335" y="2468"/>
                      <a:pt x="4324" y="2431"/>
                      <a:pt x="4316" y="2412"/>
                    </a:cubicBezTo>
                    <a:cubicBezTo>
                      <a:pt x="4349" y="2405"/>
                      <a:pt x="4381" y="2398"/>
                      <a:pt x="4413" y="2390"/>
                    </a:cubicBezTo>
                    <a:cubicBezTo>
                      <a:pt x="4419" y="2407"/>
                      <a:pt x="4424" y="2424"/>
                      <a:pt x="4431" y="2440"/>
                    </a:cubicBezTo>
                    <a:cubicBezTo>
                      <a:pt x="4399" y="2450"/>
                      <a:pt x="4370" y="2463"/>
                      <a:pt x="4339" y="2467"/>
                    </a:cubicBezTo>
                    <a:close/>
                    <a:moveTo>
                      <a:pt x="3038" y="2653"/>
                    </a:moveTo>
                    <a:lnTo>
                      <a:pt x="2995" y="2677"/>
                    </a:lnTo>
                    <a:cubicBezTo>
                      <a:pt x="2977" y="2642"/>
                      <a:pt x="2962" y="2610"/>
                      <a:pt x="2945" y="2576"/>
                    </a:cubicBezTo>
                    <a:cubicBezTo>
                      <a:pt x="2955" y="2571"/>
                      <a:pt x="2967" y="2564"/>
                      <a:pt x="2977" y="2558"/>
                    </a:cubicBezTo>
                    <a:cubicBezTo>
                      <a:pt x="2997" y="2590"/>
                      <a:pt x="3018" y="2622"/>
                      <a:pt x="3038" y="2653"/>
                    </a:cubicBezTo>
                    <a:close/>
                    <a:moveTo>
                      <a:pt x="3493" y="2943"/>
                    </a:moveTo>
                    <a:cubicBezTo>
                      <a:pt x="3445" y="2896"/>
                      <a:pt x="3412" y="2863"/>
                      <a:pt x="3366" y="2822"/>
                    </a:cubicBezTo>
                    <a:cubicBezTo>
                      <a:pt x="3498" y="2766"/>
                      <a:pt x="3519" y="2813"/>
                      <a:pt x="3493" y="2943"/>
                    </a:cubicBezTo>
                    <a:close/>
                    <a:moveTo>
                      <a:pt x="5482" y="980"/>
                    </a:moveTo>
                    <a:cubicBezTo>
                      <a:pt x="5481" y="983"/>
                      <a:pt x="5459" y="970"/>
                      <a:pt x="5447" y="967"/>
                    </a:cubicBezTo>
                    <a:cubicBezTo>
                      <a:pt x="5460" y="932"/>
                      <a:pt x="5475" y="896"/>
                      <a:pt x="5488" y="861"/>
                    </a:cubicBezTo>
                    <a:cubicBezTo>
                      <a:pt x="5506" y="870"/>
                      <a:pt x="5523" y="881"/>
                      <a:pt x="5539" y="890"/>
                    </a:cubicBezTo>
                    <a:cubicBezTo>
                      <a:pt x="5519" y="921"/>
                      <a:pt x="5502" y="951"/>
                      <a:pt x="5482" y="980"/>
                    </a:cubicBezTo>
                    <a:close/>
                    <a:moveTo>
                      <a:pt x="6275" y="952"/>
                    </a:moveTo>
                    <a:cubicBezTo>
                      <a:pt x="6283" y="946"/>
                      <a:pt x="6293" y="939"/>
                      <a:pt x="6300" y="933"/>
                    </a:cubicBezTo>
                    <a:cubicBezTo>
                      <a:pt x="6319" y="951"/>
                      <a:pt x="6341" y="969"/>
                      <a:pt x="6353" y="991"/>
                    </a:cubicBezTo>
                    <a:cubicBezTo>
                      <a:pt x="6366" y="1010"/>
                      <a:pt x="6366" y="1036"/>
                      <a:pt x="6371" y="1057"/>
                    </a:cubicBezTo>
                    <a:cubicBezTo>
                      <a:pt x="6358" y="1060"/>
                      <a:pt x="6346" y="1066"/>
                      <a:pt x="6334" y="1069"/>
                    </a:cubicBezTo>
                    <a:cubicBezTo>
                      <a:pt x="6313" y="1031"/>
                      <a:pt x="6295" y="991"/>
                      <a:pt x="6275" y="952"/>
                    </a:cubicBezTo>
                    <a:close/>
                    <a:moveTo>
                      <a:pt x="5004" y="1296"/>
                    </a:moveTo>
                    <a:cubicBezTo>
                      <a:pt x="4997" y="1286"/>
                      <a:pt x="4991" y="1275"/>
                      <a:pt x="4986" y="1266"/>
                    </a:cubicBezTo>
                    <a:cubicBezTo>
                      <a:pt x="5018" y="1246"/>
                      <a:pt x="5053" y="1227"/>
                      <a:pt x="5085" y="1208"/>
                    </a:cubicBezTo>
                    <a:cubicBezTo>
                      <a:pt x="5090" y="1217"/>
                      <a:pt x="5096" y="1225"/>
                      <a:pt x="5102" y="1235"/>
                    </a:cubicBezTo>
                    <a:cubicBezTo>
                      <a:pt x="5069" y="1256"/>
                      <a:pt x="5037" y="1275"/>
                      <a:pt x="5004" y="12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7"/>
              <p:cNvSpPr/>
              <p:nvPr/>
            </p:nvSpPr>
            <p:spPr>
              <a:xfrm>
                <a:off x="6275066" y="5626910"/>
                <a:ext cx="268187" cy="193557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4575" extrusionOk="0">
                    <a:moveTo>
                      <a:pt x="1" y="3783"/>
                    </a:moveTo>
                    <a:cubicBezTo>
                      <a:pt x="54" y="3741"/>
                      <a:pt x="118" y="3688"/>
                      <a:pt x="190" y="3632"/>
                    </a:cubicBezTo>
                    <a:cubicBezTo>
                      <a:pt x="139" y="3589"/>
                      <a:pt x="110" y="3562"/>
                      <a:pt x="74" y="3531"/>
                    </a:cubicBezTo>
                    <a:cubicBezTo>
                      <a:pt x="128" y="3512"/>
                      <a:pt x="206" y="3504"/>
                      <a:pt x="209" y="3483"/>
                    </a:cubicBezTo>
                    <a:cubicBezTo>
                      <a:pt x="231" y="3348"/>
                      <a:pt x="336" y="3376"/>
                      <a:pt x="436" y="3360"/>
                    </a:cubicBezTo>
                    <a:cubicBezTo>
                      <a:pt x="397" y="3282"/>
                      <a:pt x="361" y="3212"/>
                      <a:pt x="323" y="3137"/>
                    </a:cubicBezTo>
                    <a:cubicBezTo>
                      <a:pt x="401" y="3103"/>
                      <a:pt x="479" y="3068"/>
                      <a:pt x="557" y="3035"/>
                    </a:cubicBezTo>
                    <a:cubicBezTo>
                      <a:pt x="606" y="3088"/>
                      <a:pt x="659" y="3146"/>
                      <a:pt x="719" y="3213"/>
                    </a:cubicBezTo>
                    <a:cubicBezTo>
                      <a:pt x="856" y="3063"/>
                      <a:pt x="752" y="2990"/>
                      <a:pt x="677" y="2912"/>
                    </a:cubicBezTo>
                    <a:cubicBezTo>
                      <a:pt x="812" y="2814"/>
                      <a:pt x="831" y="2979"/>
                      <a:pt x="900" y="3021"/>
                    </a:cubicBezTo>
                    <a:cubicBezTo>
                      <a:pt x="983" y="2953"/>
                      <a:pt x="1086" y="2923"/>
                      <a:pt x="1078" y="2783"/>
                    </a:cubicBezTo>
                    <a:cubicBezTo>
                      <a:pt x="1075" y="2713"/>
                      <a:pt x="1327" y="2655"/>
                      <a:pt x="1450" y="2688"/>
                    </a:cubicBezTo>
                    <a:cubicBezTo>
                      <a:pt x="1521" y="2708"/>
                      <a:pt x="1591" y="2729"/>
                      <a:pt x="1658" y="2750"/>
                    </a:cubicBezTo>
                    <a:cubicBezTo>
                      <a:pt x="1781" y="2609"/>
                      <a:pt x="1664" y="2517"/>
                      <a:pt x="1616" y="2418"/>
                    </a:cubicBezTo>
                    <a:cubicBezTo>
                      <a:pt x="1689" y="2363"/>
                      <a:pt x="1840" y="2380"/>
                      <a:pt x="1746" y="2202"/>
                    </a:cubicBezTo>
                    <a:cubicBezTo>
                      <a:pt x="1833" y="2223"/>
                      <a:pt x="1882" y="2234"/>
                      <a:pt x="1955" y="2251"/>
                    </a:cubicBezTo>
                    <a:cubicBezTo>
                      <a:pt x="1971" y="2214"/>
                      <a:pt x="1997" y="2156"/>
                      <a:pt x="2020" y="2104"/>
                    </a:cubicBezTo>
                    <a:cubicBezTo>
                      <a:pt x="1955" y="2072"/>
                      <a:pt x="1920" y="1996"/>
                      <a:pt x="2029" y="1892"/>
                    </a:cubicBezTo>
                    <a:cubicBezTo>
                      <a:pt x="2074" y="1906"/>
                      <a:pt x="2122" y="1923"/>
                      <a:pt x="2174" y="1941"/>
                    </a:cubicBezTo>
                    <a:cubicBezTo>
                      <a:pt x="2178" y="1993"/>
                      <a:pt x="2181" y="2040"/>
                      <a:pt x="2186" y="2090"/>
                    </a:cubicBezTo>
                    <a:cubicBezTo>
                      <a:pt x="2358" y="2029"/>
                      <a:pt x="2369" y="1884"/>
                      <a:pt x="2397" y="1712"/>
                    </a:cubicBezTo>
                    <a:cubicBezTo>
                      <a:pt x="2460" y="1751"/>
                      <a:pt x="2503" y="1777"/>
                      <a:pt x="2546" y="1805"/>
                    </a:cubicBezTo>
                    <a:lnTo>
                      <a:pt x="2546" y="1810"/>
                    </a:lnTo>
                    <a:cubicBezTo>
                      <a:pt x="2451" y="1849"/>
                      <a:pt x="2451" y="1850"/>
                      <a:pt x="2488" y="1951"/>
                    </a:cubicBezTo>
                    <a:cubicBezTo>
                      <a:pt x="2566" y="1926"/>
                      <a:pt x="2555" y="1869"/>
                      <a:pt x="2546" y="1810"/>
                    </a:cubicBezTo>
                    <a:cubicBezTo>
                      <a:pt x="2548" y="1808"/>
                      <a:pt x="2549" y="1808"/>
                      <a:pt x="2551" y="1808"/>
                    </a:cubicBezTo>
                    <a:cubicBezTo>
                      <a:pt x="2550" y="1807"/>
                      <a:pt x="2548" y="1806"/>
                      <a:pt x="2546" y="1806"/>
                    </a:cubicBezTo>
                    <a:lnTo>
                      <a:pt x="2546" y="1805"/>
                    </a:lnTo>
                    <a:cubicBezTo>
                      <a:pt x="2645" y="1706"/>
                      <a:pt x="2742" y="1608"/>
                      <a:pt x="2904" y="1631"/>
                    </a:cubicBezTo>
                    <a:cubicBezTo>
                      <a:pt x="2931" y="1635"/>
                      <a:pt x="2962" y="1608"/>
                      <a:pt x="3018" y="1582"/>
                    </a:cubicBezTo>
                    <a:cubicBezTo>
                      <a:pt x="2873" y="1555"/>
                      <a:pt x="2763" y="1535"/>
                      <a:pt x="2643" y="1513"/>
                    </a:cubicBezTo>
                    <a:cubicBezTo>
                      <a:pt x="2702" y="1357"/>
                      <a:pt x="2780" y="1522"/>
                      <a:pt x="2852" y="1452"/>
                    </a:cubicBezTo>
                    <a:cubicBezTo>
                      <a:pt x="2858" y="1425"/>
                      <a:pt x="2867" y="1370"/>
                      <a:pt x="2874" y="1326"/>
                    </a:cubicBezTo>
                    <a:cubicBezTo>
                      <a:pt x="2986" y="1298"/>
                      <a:pt x="3085" y="1274"/>
                      <a:pt x="3200" y="1246"/>
                    </a:cubicBezTo>
                    <a:cubicBezTo>
                      <a:pt x="3208" y="1296"/>
                      <a:pt x="3218" y="1360"/>
                      <a:pt x="3229" y="1427"/>
                    </a:cubicBezTo>
                    <a:cubicBezTo>
                      <a:pt x="3239" y="1428"/>
                      <a:pt x="3252" y="1430"/>
                      <a:pt x="3262" y="1432"/>
                    </a:cubicBezTo>
                    <a:cubicBezTo>
                      <a:pt x="3299" y="1332"/>
                      <a:pt x="3338" y="1230"/>
                      <a:pt x="3379" y="1123"/>
                    </a:cubicBezTo>
                    <a:cubicBezTo>
                      <a:pt x="3477" y="1172"/>
                      <a:pt x="3539" y="1284"/>
                      <a:pt x="3658" y="1208"/>
                    </a:cubicBezTo>
                    <a:cubicBezTo>
                      <a:pt x="3661" y="1139"/>
                      <a:pt x="3665" y="1066"/>
                      <a:pt x="3669" y="984"/>
                    </a:cubicBezTo>
                    <a:cubicBezTo>
                      <a:pt x="3747" y="973"/>
                      <a:pt x="3868" y="989"/>
                      <a:pt x="3811" y="841"/>
                    </a:cubicBezTo>
                    <a:cubicBezTo>
                      <a:pt x="3916" y="765"/>
                      <a:pt x="4023" y="690"/>
                      <a:pt x="4143" y="603"/>
                    </a:cubicBezTo>
                    <a:cubicBezTo>
                      <a:pt x="4135" y="582"/>
                      <a:pt x="4116" y="535"/>
                      <a:pt x="4086" y="457"/>
                    </a:cubicBezTo>
                    <a:cubicBezTo>
                      <a:pt x="4198" y="388"/>
                      <a:pt x="4314" y="315"/>
                      <a:pt x="4440" y="235"/>
                    </a:cubicBezTo>
                    <a:cubicBezTo>
                      <a:pt x="4451" y="306"/>
                      <a:pt x="4458" y="354"/>
                      <a:pt x="4466" y="402"/>
                    </a:cubicBezTo>
                    <a:lnTo>
                      <a:pt x="4505" y="402"/>
                    </a:lnTo>
                    <a:cubicBezTo>
                      <a:pt x="4510" y="363"/>
                      <a:pt x="4505" y="316"/>
                      <a:pt x="4526" y="289"/>
                    </a:cubicBezTo>
                    <a:cubicBezTo>
                      <a:pt x="4549" y="260"/>
                      <a:pt x="4597" y="232"/>
                      <a:pt x="4632" y="235"/>
                    </a:cubicBezTo>
                    <a:cubicBezTo>
                      <a:pt x="4785" y="245"/>
                      <a:pt x="4947" y="195"/>
                      <a:pt x="5051" y="86"/>
                    </a:cubicBezTo>
                    <a:cubicBezTo>
                      <a:pt x="5236" y="185"/>
                      <a:pt x="5382" y="1"/>
                      <a:pt x="5586" y="13"/>
                    </a:cubicBezTo>
                    <a:cubicBezTo>
                      <a:pt x="5580" y="82"/>
                      <a:pt x="5573" y="150"/>
                      <a:pt x="5565" y="237"/>
                    </a:cubicBezTo>
                    <a:cubicBezTo>
                      <a:pt x="5750" y="223"/>
                      <a:pt x="5899" y="55"/>
                      <a:pt x="6122" y="62"/>
                    </a:cubicBezTo>
                    <a:cubicBezTo>
                      <a:pt x="5903" y="291"/>
                      <a:pt x="5900" y="296"/>
                      <a:pt x="5869" y="483"/>
                    </a:cubicBezTo>
                    <a:cubicBezTo>
                      <a:pt x="5982" y="417"/>
                      <a:pt x="6077" y="362"/>
                      <a:pt x="6182" y="301"/>
                    </a:cubicBezTo>
                    <a:cubicBezTo>
                      <a:pt x="6240" y="423"/>
                      <a:pt x="6287" y="526"/>
                      <a:pt x="6339" y="635"/>
                    </a:cubicBezTo>
                    <a:cubicBezTo>
                      <a:pt x="6180" y="703"/>
                      <a:pt x="6181" y="880"/>
                      <a:pt x="6077" y="1011"/>
                    </a:cubicBezTo>
                    <a:cubicBezTo>
                      <a:pt x="6030" y="1015"/>
                      <a:pt x="5961" y="1021"/>
                      <a:pt x="5854" y="1029"/>
                    </a:cubicBezTo>
                    <a:cubicBezTo>
                      <a:pt x="5912" y="1095"/>
                      <a:pt x="5947" y="1135"/>
                      <a:pt x="5987" y="1181"/>
                    </a:cubicBezTo>
                    <a:cubicBezTo>
                      <a:pt x="5822" y="1295"/>
                      <a:pt x="5670" y="1138"/>
                      <a:pt x="5486" y="1147"/>
                    </a:cubicBezTo>
                    <a:cubicBezTo>
                      <a:pt x="5530" y="1265"/>
                      <a:pt x="5662" y="1352"/>
                      <a:pt x="5535" y="1470"/>
                    </a:cubicBezTo>
                    <a:cubicBezTo>
                      <a:pt x="5497" y="1434"/>
                      <a:pt x="5456" y="1398"/>
                      <a:pt x="5393" y="1342"/>
                    </a:cubicBezTo>
                    <a:cubicBezTo>
                      <a:pt x="5372" y="1485"/>
                      <a:pt x="5195" y="1554"/>
                      <a:pt x="5370" y="1756"/>
                    </a:cubicBezTo>
                    <a:cubicBezTo>
                      <a:pt x="5052" y="1620"/>
                      <a:pt x="4903" y="1801"/>
                      <a:pt x="4722" y="1947"/>
                    </a:cubicBezTo>
                    <a:cubicBezTo>
                      <a:pt x="4755" y="2005"/>
                      <a:pt x="4791" y="2067"/>
                      <a:pt x="4840" y="2151"/>
                    </a:cubicBezTo>
                    <a:cubicBezTo>
                      <a:pt x="4764" y="2163"/>
                      <a:pt x="4708" y="2171"/>
                      <a:pt x="4644" y="2180"/>
                    </a:cubicBezTo>
                    <a:cubicBezTo>
                      <a:pt x="4613" y="2120"/>
                      <a:pt x="4583" y="2060"/>
                      <a:pt x="4547" y="1989"/>
                    </a:cubicBezTo>
                    <a:cubicBezTo>
                      <a:pt x="4504" y="2050"/>
                      <a:pt x="4467" y="2102"/>
                      <a:pt x="4432" y="2152"/>
                    </a:cubicBezTo>
                    <a:cubicBezTo>
                      <a:pt x="4476" y="2209"/>
                      <a:pt x="4517" y="2266"/>
                      <a:pt x="4573" y="2342"/>
                    </a:cubicBezTo>
                    <a:cubicBezTo>
                      <a:pt x="4493" y="2358"/>
                      <a:pt x="4445" y="2370"/>
                      <a:pt x="4395" y="2380"/>
                    </a:cubicBezTo>
                    <a:cubicBezTo>
                      <a:pt x="4384" y="2337"/>
                      <a:pt x="4377" y="2297"/>
                      <a:pt x="4364" y="2249"/>
                    </a:cubicBezTo>
                    <a:cubicBezTo>
                      <a:pt x="4259" y="2375"/>
                      <a:pt x="4165" y="2488"/>
                      <a:pt x="4059" y="2615"/>
                    </a:cubicBezTo>
                    <a:cubicBezTo>
                      <a:pt x="4029" y="2564"/>
                      <a:pt x="4007" y="2525"/>
                      <a:pt x="3984" y="2486"/>
                    </a:cubicBezTo>
                    <a:cubicBezTo>
                      <a:pt x="3906" y="2484"/>
                      <a:pt x="3815" y="2663"/>
                      <a:pt x="3820" y="2823"/>
                    </a:cubicBezTo>
                    <a:cubicBezTo>
                      <a:pt x="3769" y="2821"/>
                      <a:pt x="3718" y="2812"/>
                      <a:pt x="3669" y="2816"/>
                    </a:cubicBezTo>
                    <a:cubicBezTo>
                      <a:pt x="3625" y="2818"/>
                      <a:pt x="3581" y="2834"/>
                      <a:pt x="3531" y="2845"/>
                    </a:cubicBezTo>
                    <a:cubicBezTo>
                      <a:pt x="3472" y="2913"/>
                      <a:pt x="3437" y="2992"/>
                      <a:pt x="3496" y="3089"/>
                    </a:cubicBezTo>
                    <a:cubicBezTo>
                      <a:pt x="3388" y="3158"/>
                      <a:pt x="3300" y="3068"/>
                      <a:pt x="3208" y="3072"/>
                    </a:cubicBezTo>
                    <a:cubicBezTo>
                      <a:pt x="3122" y="3166"/>
                      <a:pt x="3122" y="3166"/>
                      <a:pt x="3171" y="3312"/>
                    </a:cubicBezTo>
                    <a:cubicBezTo>
                      <a:pt x="3025" y="3364"/>
                      <a:pt x="3002" y="3329"/>
                      <a:pt x="3027" y="3074"/>
                    </a:cubicBezTo>
                    <a:cubicBezTo>
                      <a:pt x="2900" y="3213"/>
                      <a:pt x="2783" y="3344"/>
                      <a:pt x="2664" y="3474"/>
                    </a:cubicBezTo>
                    <a:cubicBezTo>
                      <a:pt x="2673" y="3521"/>
                      <a:pt x="2686" y="3584"/>
                      <a:pt x="2706" y="3683"/>
                    </a:cubicBezTo>
                    <a:cubicBezTo>
                      <a:pt x="2601" y="3645"/>
                      <a:pt x="2540" y="3623"/>
                      <a:pt x="2454" y="3590"/>
                    </a:cubicBezTo>
                    <a:cubicBezTo>
                      <a:pt x="2468" y="3653"/>
                      <a:pt x="2480" y="3697"/>
                      <a:pt x="2493" y="3754"/>
                    </a:cubicBezTo>
                    <a:cubicBezTo>
                      <a:pt x="2419" y="3774"/>
                      <a:pt x="2343" y="3796"/>
                      <a:pt x="2268" y="3817"/>
                    </a:cubicBezTo>
                    <a:lnTo>
                      <a:pt x="2268" y="3813"/>
                    </a:lnTo>
                    <a:lnTo>
                      <a:pt x="2260" y="3813"/>
                    </a:lnTo>
                    <a:cubicBezTo>
                      <a:pt x="2196" y="3702"/>
                      <a:pt x="2195" y="3703"/>
                      <a:pt x="2102" y="3813"/>
                    </a:cubicBezTo>
                    <a:lnTo>
                      <a:pt x="2260" y="3813"/>
                    </a:lnTo>
                    <a:lnTo>
                      <a:pt x="2263" y="3818"/>
                    </a:lnTo>
                    <a:cubicBezTo>
                      <a:pt x="2264" y="3818"/>
                      <a:pt x="2265" y="3817"/>
                      <a:pt x="2267" y="3817"/>
                    </a:cubicBezTo>
                    <a:cubicBezTo>
                      <a:pt x="2262" y="3864"/>
                      <a:pt x="2272" y="3910"/>
                      <a:pt x="2197" y="3933"/>
                    </a:cubicBezTo>
                    <a:cubicBezTo>
                      <a:pt x="2105" y="3963"/>
                      <a:pt x="2012" y="4012"/>
                      <a:pt x="1999" y="4137"/>
                    </a:cubicBezTo>
                    <a:cubicBezTo>
                      <a:pt x="1902" y="4113"/>
                      <a:pt x="1830" y="4093"/>
                      <a:pt x="1757" y="4075"/>
                    </a:cubicBezTo>
                    <a:cubicBezTo>
                      <a:pt x="1715" y="4151"/>
                      <a:pt x="1747" y="4244"/>
                      <a:pt x="1596" y="4259"/>
                    </a:cubicBezTo>
                    <a:cubicBezTo>
                      <a:pt x="1460" y="4271"/>
                      <a:pt x="1334" y="4408"/>
                      <a:pt x="1180" y="4444"/>
                    </a:cubicBezTo>
                    <a:cubicBezTo>
                      <a:pt x="1163" y="4574"/>
                      <a:pt x="1077" y="4520"/>
                      <a:pt x="1007" y="4510"/>
                    </a:cubicBezTo>
                    <a:cubicBezTo>
                      <a:pt x="821" y="4484"/>
                      <a:pt x="805" y="4486"/>
                      <a:pt x="675" y="4575"/>
                    </a:cubicBezTo>
                    <a:cubicBezTo>
                      <a:pt x="545" y="4495"/>
                      <a:pt x="413" y="4417"/>
                      <a:pt x="268" y="4330"/>
                    </a:cubicBezTo>
                    <a:cubicBezTo>
                      <a:pt x="334" y="4312"/>
                      <a:pt x="392" y="4293"/>
                      <a:pt x="451" y="4278"/>
                    </a:cubicBezTo>
                    <a:cubicBezTo>
                      <a:pt x="512" y="4462"/>
                      <a:pt x="572" y="4478"/>
                      <a:pt x="727" y="4389"/>
                    </a:cubicBezTo>
                    <a:cubicBezTo>
                      <a:pt x="784" y="4356"/>
                      <a:pt x="867" y="4369"/>
                      <a:pt x="960" y="4359"/>
                    </a:cubicBezTo>
                    <a:cubicBezTo>
                      <a:pt x="869" y="4252"/>
                      <a:pt x="788" y="4135"/>
                      <a:pt x="670" y="4080"/>
                    </a:cubicBezTo>
                    <a:cubicBezTo>
                      <a:pt x="556" y="4028"/>
                      <a:pt x="512" y="3955"/>
                      <a:pt x="481" y="3840"/>
                    </a:cubicBezTo>
                    <a:cubicBezTo>
                      <a:pt x="470" y="3895"/>
                      <a:pt x="456" y="3950"/>
                      <a:pt x="443" y="4010"/>
                    </a:cubicBezTo>
                    <a:cubicBezTo>
                      <a:pt x="507" y="4048"/>
                      <a:pt x="563" y="4083"/>
                      <a:pt x="633" y="4125"/>
                    </a:cubicBezTo>
                    <a:cubicBezTo>
                      <a:pt x="602" y="4168"/>
                      <a:pt x="579" y="4202"/>
                      <a:pt x="550" y="4241"/>
                    </a:cubicBezTo>
                    <a:cubicBezTo>
                      <a:pt x="409" y="4158"/>
                      <a:pt x="379" y="4025"/>
                      <a:pt x="341" y="3889"/>
                    </a:cubicBezTo>
                    <a:cubicBezTo>
                      <a:pt x="214" y="3922"/>
                      <a:pt x="188" y="4147"/>
                      <a:pt x="4" y="4056"/>
                    </a:cubicBezTo>
                    <a:cubicBezTo>
                      <a:pt x="1" y="3968"/>
                      <a:pt x="1" y="3879"/>
                      <a:pt x="1" y="3783"/>
                    </a:cubicBezTo>
                    <a:close/>
                    <a:moveTo>
                      <a:pt x="5457" y="979"/>
                    </a:moveTo>
                    <a:cubicBezTo>
                      <a:pt x="5367" y="886"/>
                      <a:pt x="5367" y="886"/>
                      <a:pt x="5301" y="979"/>
                    </a:cubicBezTo>
                    <a:cubicBezTo>
                      <a:pt x="5349" y="978"/>
                      <a:pt x="5390" y="978"/>
                      <a:pt x="5457" y="979"/>
                    </a:cubicBezTo>
                    <a:close/>
                    <a:moveTo>
                      <a:pt x="5499" y="734"/>
                    </a:moveTo>
                    <a:cubicBezTo>
                      <a:pt x="5650" y="802"/>
                      <a:pt x="5671" y="787"/>
                      <a:pt x="5702" y="574"/>
                    </a:cubicBezTo>
                    <a:cubicBezTo>
                      <a:pt x="5611" y="646"/>
                      <a:pt x="5560" y="685"/>
                      <a:pt x="5499" y="734"/>
                    </a:cubicBezTo>
                    <a:close/>
                    <a:moveTo>
                      <a:pt x="5088" y="504"/>
                    </a:moveTo>
                    <a:cubicBezTo>
                      <a:pt x="5326" y="551"/>
                      <a:pt x="5391" y="370"/>
                      <a:pt x="5531" y="264"/>
                    </a:cubicBezTo>
                    <a:cubicBezTo>
                      <a:pt x="5408" y="253"/>
                      <a:pt x="5349" y="286"/>
                      <a:pt x="5088" y="504"/>
                    </a:cubicBezTo>
                    <a:close/>
                    <a:moveTo>
                      <a:pt x="4755" y="754"/>
                    </a:moveTo>
                    <a:cubicBezTo>
                      <a:pt x="4789" y="813"/>
                      <a:pt x="4810" y="849"/>
                      <a:pt x="4841" y="904"/>
                    </a:cubicBezTo>
                    <a:cubicBezTo>
                      <a:pt x="4890" y="867"/>
                      <a:pt x="4937" y="833"/>
                      <a:pt x="4984" y="800"/>
                    </a:cubicBezTo>
                    <a:cubicBezTo>
                      <a:pt x="4978" y="785"/>
                      <a:pt x="4972" y="770"/>
                      <a:pt x="4965" y="755"/>
                    </a:cubicBezTo>
                    <a:cubicBezTo>
                      <a:pt x="4903" y="754"/>
                      <a:pt x="4840" y="754"/>
                      <a:pt x="4755" y="754"/>
                    </a:cubicBezTo>
                    <a:close/>
                    <a:moveTo>
                      <a:pt x="4911" y="1255"/>
                    </a:moveTo>
                    <a:lnTo>
                      <a:pt x="5054" y="1255"/>
                    </a:lnTo>
                    <a:cubicBezTo>
                      <a:pt x="5016" y="1194"/>
                      <a:pt x="4993" y="1156"/>
                      <a:pt x="4955" y="1094"/>
                    </a:cubicBezTo>
                    <a:cubicBezTo>
                      <a:pt x="4935" y="1170"/>
                      <a:pt x="4925" y="1209"/>
                      <a:pt x="4911" y="1255"/>
                    </a:cubicBezTo>
                    <a:close/>
                    <a:moveTo>
                      <a:pt x="4474" y="964"/>
                    </a:moveTo>
                    <a:cubicBezTo>
                      <a:pt x="4581" y="967"/>
                      <a:pt x="4555" y="1022"/>
                      <a:pt x="4545" y="1089"/>
                    </a:cubicBezTo>
                    <a:cubicBezTo>
                      <a:pt x="4565" y="1008"/>
                      <a:pt x="4744" y="1015"/>
                      <a:pt x="4649" y="865"/>
                    </a:cubicBezTo>
                    <a:cubicBezTo>
                      <a:pt x="4591" y="897"/>
                      <a:pt x="4535" y="930"/>
                      <a:pt x="4474" y="964"/>
                    </a:cubicBezTo>
                    <a:close/>
                    <a:moveTo>
                      <a:pt x="4439" y="1661"/>
                    </a:moveTo>
                    <a:cubicBezTo>
                      <a:pt x="4495" y="1600"/>
                      <a:pt x="4534" y="1556"/>
                      <a:pt x="4585" y="1500"/>
                    </a:cubicBezTo>
                    <a:cubicBezTo>
                      <a:pt x="4390" y="1491"/>
                      <a:pt x="4390" y="1491"/>
                      <a:pt x="4439" y="1661"/>
                    </a:cubicBezTo>
                    <a:close/>
                    <a:moveTo>
                      <a:pt x="4307" y="1899"/>
                    </a:moveTo>
                    <a:cubicBezTo>
                      <a:pt x="4427" y="1792"/>
                      <a:pt x="4368" y="1723"/>
                      <a:pt x="4331" y="1642"/>
                    </a:cubicBezTo>
                    <a:cubicBezTo>
                      <a:pt x="4290" y="1660"/>
                      <a:pt x="4264" y="1672"/>
                      <a:pt x="4236" y="1684"/>
                    </a:cubicBezTo>
                    <a:cubicBezTo>
                      <a:pt x="4258" y="1750"/>
                      <a:pt x="4278" y="1810"/>
                      <a:pt x="4307" y="1899"/>
                    </a:cubicBezTo>
                    <a:close/>
                    <a:moveTo>
                      <a:pt x="4031" y="2115"/>
                    </a:moveTo>
                    <a:cubicBezTo>
                      <a:pt x="4050" y="2113"/>
                      <a:pt x="4069" y="2108"/>
                      <a:pt x="4087" y="2104"/>
                    </a:cubicBezTo>
                    <a:cubicBezTo>
                      <a:pt x="4081" y="2068"/>
                      <a:pt x="4074" y="2032"/>
                      <a:pt x="4066" y="1996"/>
                    </a:cubicBezTo>
                    <a:cubicBezTo>
                      <a:pt x="4048" y="2000"/>
                      <a:pt x="4013" y="2006"/>
                      <a:pt x="4013" y="2009"/>
                    </a:cubicBezTo>
                    <a:cubicBezTo>
                      <a:pt x="4017" y="2045"/>
                      <a:pt x="4025" y="2079"/>
                      <a:pt x="4031" y="2115"/>
                    </a:cubicBezTo>
                    <a:close/>
                    <a:moveTo>
                      <a:pt x="3497" y="1682"/>
                    </a:moveTo>
                    <a:cubicBezTo>
                      <a:pt x="3617" y="1698"/>
                      <a:pt x="3617" y="1698"/>
                      <a:pt x="3700" y="1581"/>
                    </a:cubicBezTo>
                    <a:cubicBezTo>
                      <a:pt x="3607" y="1567"/>
                      <a:pt x="3520" y="1557"/>
                      <a:pt x="3497" y="1682"/>
                    </a:cubicBezTo>
                    <a:close/>
                    <a:moveTo>
                      <a:pt x="3265" y="2557"/>
                    </a:moveTo>
                    <a:cubicBezTo>
                      <a:pt x="3264" y="2536"/>
                      <a:pt x="3236" y="2506"/>
                      <a:pt x="3212" y="2498"/>
                    </a:cubicBezTo>
                    <a:cubicBezTo>
                      <a:pt x="3194" y="2491"/>
                      <a:pt x="3166" y="2512"/>
                      <a:pt x="3119" y="2529"/>
                    </a:cubicBezTo>
                    <a:cubicBezTo>
                      <a:pt x="3164" y="2571"/>
                      <a:pt x="3186" y="2599"/>
                      <a:pt x="3214" y="2614"/>
                    </a:cubicBezTo>
                    <a:cubicBezTo>
                      <a:pt x="3221" y="2618"/>
                      <a:pt x="3267" y="2577"/>
                      <a:pt x="3265" y="2557"/>
                    </a:cubicBezTo>
                    <a:close/>
                    <a:moveTo>
                      <a:pt x="2904" y="2084"/>
                    </a:moveTo>
                    <a:cubicBezTo>
                      <a:pt x="2930" y="2124"/>
                      <a:pt x="2949" y="2153"/>
                      <a:pt x="2977" y="2196"/>
                    </a:cubicBezTo>
                    <a:cubicBezTo>
                      <a:pt x="3039" y="2153"/>
                      <a:pt x="3093" y="2118"/>
                      <a:pt x="3165" y="2069"/>
                    </a:cubicBezTo>
                    <a:cubicBezTo>
                      <a:pt x="3048" y="1985"/>
                      <a:pt x="2979" y="2021"/>
                      <a:pt x="2904" y="2084"/>
                    </a:cubicBezTo>
                    <a:close/>
                    <a:moveTo>
                      <a:pt x="2100" y="2704"/>
                    </a:moveTo>
                    <a:cubicBezTo>
                      <a:pt x="2179" y="2639"/>
                      <a:pt x="2222" y="2600"/>
                      <a:pt x="2265" y="2564"/>
                    </a:cubicBezTo>
                    <a:cubicBezTo>
                      <a:pt x="2259" y="2552"/>
                      <a:pt x="2252" y="2542"/>
                      <a:pt x="2246" y="2530"/>
                    </a:cubicBezTo>
                    <a:cubicBezTo>
                      <a:pt x="2189" y="2535"/>
                      <a:pt x="2132" y="2537"/>
                      <a:pt x="2074" y="2541"/>
                    </a:cubicBezTo>
                    <a:cubicBezTo>
                      <a:pt x="2081" y="2588"/>
                      <a:pt x="2087" y="2623"/>
                      <a:pt x="2100" y="2704"/>
                    </a:cubicBezTo>
                    <a:close/>
                    <a:moveTo>
                      <a:pt x="1841" y="3528"/>
                    </a:moveTo>
                    <a:cubicBezTo>
                      <a:pt x="1829" y="3598"/>
                      <a:pt x="1820" y="3650"/>
                      <a:pt x="1811" y="3703"/>
                    </a:cubicBezTo>
                    <a:cubicBezTo>
                      <a:pt x="1918" y="3634"/>
                      <a:pt x="1918" y="3634"/>
                      <a:pt x="1841" y="3528"/>
                    </a:cubicBezTo>
                    <a:close/>
                    <a:moveTo>
                      <a:pt x="1548" y="3076"/>
                    </a:moveTo>
                    <a:cubicBezTo>
                      <a:pt x="1680" y="3048"/>
                      <a:pt x="1790" y="3026"/>
                      <a:pt x="1915" y="3000"/>
                    </a:cubicBezTo>
                    <a:cubicBezTo>
                      <a:pt x="1893" y="2944"/>
                      <a:pt x="1876" y="2900"/>
                      <a:pt x="1843" y="2816"/>
                    </a:cubicBezTo>
                    <a:cubicBezTo>
                      <a:pt x="1786" y="2959"/>
                      <a:pt x="1712" y="2975"/>
                      <a:pt x="1600" y="2871"/>
                    </a:cubicBezTo>
                    <a:cubicBezTo>
                      <a:pt x="1574" y="2974"/>
                      <a:pt x="1559" y="3032"/>
                      <a:pt x="1548" y="3076"/>
                    </a:cubicBezTo>
                    <a:close/>
                    <a:moveTo>
                      <a:pt x="1476" y="3936"/>
                    </a:moveTo>
                    <a:cubicBezTo>
                      <a:pt x="1452" y="3874"/>
                      <a:pt x="1433" y="3823"/>
                      <a:pt x="1412" y="3770"/>
                    </a:cubicBezTo>
                    <a:cubicBezTo>
                      <a:pt x="1341" y="3762"/>
                      <a:pt x="1256" y="3766"/>
                      <a:pt x="1272" y="3858"/>
                    </a:cubicBezTo>
                    <a:cubicBezTo>
                      <a:pt x="1289" y="3963"/>
                      <a:pt x="1386" y="3953"/>
                      <a:pt x="1476" y="3936"/>
                    </a:cubicBezTo>
                    <a:close/>
                    <a:moveTo>
                      <a:pt x="761" y="3657"/>
                    </a:moveTo>
                    <a:cubicBezTo>
                      <a:pt x="878" y="3723"/>
                      <a:pt x="888" y="3670"/>
                      <a:pt x="876" y="3562"/>
                    </a:cubicBezTo>
                    <a:cubicBezTo>
                      <a:pt x="832" y="3598"/>
                      <a:pt x="800" y="3625"/>
                      <a:pt x="761" y="36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7"/>
              <p:cNvSpPr/>
              <p:nvPr/>
            </p:nvSpPr>
            <p:spPr>
              <a:xfrm>
                <a:off x="6344579" y="5737504"/>
                <a:ext cx="252660" cy="187888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4441" extrusionOk="0">
                    <a:moveTo>
                      <a:pt x="507" y="4351"/>
                    </a:moveTo>
                    <a:cubicBezTo>
                      <a:pt x="554" y="4347"/>
                      <a:pt x="610" y="4325"/>
                      <a:pt x="646" y="4344"/>
                    </a:cubicBezTo>
                    <a:cubicBezTo>
                      <a:pt x="833" y="4440"/>
                      <a:pt x="985" y="4367"/>
                      <a:pt x="1141" y="4266"/>
                    </a:cubicBezTo>
                    <a:cubicBezTo>
                      <a:pt x="1195" y="4230"/>
                      <a:pt x="1267" y="4220"/>
                      <a:pt x="1332" y="4196"/>
                    </a:cubicBezTo>
                    <a:cubicBezTo>
                      <a:pt x="1350" y="4052"/>
                      <a:pt x="1374" y="4028"/>
                      <a:pt x="1490" y="4054"/>
                    </a:cubicBezTo>
                    <a:cubicBezTo>
                      <a:pt x="1557" y="4070"/>
                      <a:pt x="1622" y="4091"/>
                      <a:pt x="1681" y="4015"/>
                    </a:cubicBezTo>
                    <a:cubicBezTo>
                      <a:pt x="1667" y="3971"/>
                      <a:pt x="1651" y="3924"/>
                      <a:pt x="1635" y="3867"/>
                    </a:cubicBezTo>
                    <a:cubicBezTo>
                      <a:pt x="1767" y="3901"/>
                      <a:pt x="1907" y="3959"/>
                      <a:pt x="2001" y="3838"/>
                    </a:cubicBezTo>
                    <a:cubicBezTo>
                      <a:pt x="2091" y="3724"/>
                      <a:pt x="2225" y="3689"/>
                      <a:pt x="2335" y="3612"/>
                    </a:cubicBezTo>
                    <a:cubicBezTo>
                      <a:pt x="2361" y="3594"/>
                      <a:pt x="2411" y="3578"/>
                      <a:pt x="2412" y="3557"/>
                    </a:cubicBezTo>
                    <a:cubicBezTo>
                      <a:pt x="2423" y="3412"/>
                      <a:pt x="2526" y="3425"/>
                      <a:pt x="2624" y="3421"/>
                    </a:cubicBezTo>
                    <a:cubicBezTo>
                      <a:pt x="2684" y="3418"/>
                      <a:pt x="2742" y="3412"/>
                      <a:pt x="2825" y="3406"/>
                    </a:cubicBezTo>
                    <a:cubicBezTo>
                      <a:pt x="2773" y="3338"/>
                      <a:pt x="2747" y="3304"/>
                      <a:pt x="2727" y="3277"/>
                    </a:cubicBezTo>
                    <a:cubicBezTo>
                      <a:pt x="2819" y="3203"/>
                      <a:pt x="2903" y="3133"/>
                      <a:pt x="2996" y="3058"/>
                    </a:cubicBezTo>
                    <a:cubicBezTo>
                      <a:pt x="3057" y="3072"/>
                      <a:pt x="3137" y="3090"/>
                      <a:pt x="3250" y="3115"/>
                    </a:cubicBezTo>
                    <a:cubicBezTo>
                      <a:pt x="3231" y="3016"/>
                      <a:pt x="3265" y="2968"/>
                      <a:pt x="3341" y="2917"/>
                    </a:cubicBezTo>
                    <a:cubicBezTo>
                      <a:pt x="3461" y="2836"/>
                      <a:pt x="3605" y="2752"/>
                      <a:pt x="3625" y="2575"/>
                    </a:cubicBezTo>
                    <a:cubicBezTo>
                      <a:pt x="3626" y="2568"/>
                      <a:pt x="3649" y="2564"/>
                      <a:pt x="3659" y="2560"/>
                    </a:cubicBezTo>
                    <a:cubicBezTo>
                      <a:pt x="3693" y="2585"/>
                      <a:pt x="3726" y="2607"/>
                      <a:pt x="3784" y="2648"/>
                    </a:cubicBezTo>
                    <a:cubicBezTo>
                      <a:pt x="3784" y="2551"/>
                      <a:pt x="3786" y="2487"/>
                      <a:pt x="3786" y="2414"/>
                    </a:cubicBezTo>
                    <a:cubicBezTo>
                      <a:pt x="3864" y="2424"/>
                      <a:pt x="3925" y="2434"/>
                      <a:pt x="4000" y="2444"/>
                    </a:cubicBezTo>
                    <a:cubicBezTo>
                      <a:pt x="3959" y="2385"/>
                      <a:pt x="3932" y="2341"/>
                      <a:pt x="3903" y="2298"/>
                    </a:cubicBezTo>
                    <a:lnTo>
                      <a:pt x="3934" y="2271"/>
                    </a:lnTo>
                    <a:cubicBezTo>
                      <a:pt x="3986" y="2314"/>
                      <a:pt x="4038" y="2357"/>
                      <a:pt x="4099" y="2407"/>
                    </a:cubicBezTo>
                    <a:cubicBezTo>
                      <a:pt x="4136" y="2343"/>
                      <a:pt x="4076" y="2240"/>
                      <a:pt x="4187" y="2231"/>
                    </a:cubicBezTo>
                    <a:lnTo>
                      <a:pt x="4182" y="2237"/>
                    </a:lnTo>
                    <a:cubicBezTo>
                      <a:pt x="4195" y="2170"/>
                      <a:pt x="4090" y="2078"/>
                      <a:pt x="4210" y="2043"/>
                    </a:cubicBezTo>
                    <a:cubicBezTo>
                      <a:pt x="4344" y="2077"/>
                      <a:pt x="4463" y="2107"/>
                      <a:pt x="4618" y="2144"/>
                    </a:cubicBezTo>
                    <a:cubicBezTo>
                      <a:pt x="4547" y="2022"/>
                      <a:pt x="4498" y="1940"/>
                      <a:pt x="4449" y="1854"/>
                    </a:cubicBezTo>
                    <a:cubicBezTo>
                      <a:pt x="4544" y="1740"/>
                      <a:pt x="4641" y="1872"/>
                      <a:pt x="4755" y="1861"/>
                    </a:cubicBezTo>
                    <a:cubicBezTo>
                      <a:pt x="4803" y="1817"/>
                      <a:pt x="4881" y="1773"/>
                      <a:pt x="4918" y="1707"/>
                    </a:cubicBezTo>
                    <a:cubicBezTo>
                      <a:pt x="4991" y="1572"/>
                      <a:pt x="4981" y="1568"/>
                      <a:pt x="5122" y="1601"/>
                    </a:cubicBezTo>
                    <a:cubicBezTo>
                      <a:pt x="5141" y="1605"/>
                      <a:pt x="5163" y="1598"/>
                      <a:pt x="5193" y="1595"/>
                    </a:cubicBezTo>
                    <a:cubicBezTo>
                      <a:pt x="5185" y="1544"/>
                      <a:pt x="5179" y="1502"/>
                      <a:pt x="5178" y="1492"/>
                    </a:cubicBezTo>
                    <a:cubicBezTo>
                      <a:pt x="5269" y="1382"/>
                      <a:pt x="5345" y="1291"/>
                      <a:pt x="5424" y="1195"/>
                    </a:cubicBezTo>
                    <a:lnTo>
                      <a:pt x="5574" y="1195"/>
                    </a:lnTo>
                    <a:cubicBezTo>
                      <a:pt x="5419" y="1105"/>
                      <a:pt x="5419" y="1105"/>
                      <a:pt x="5440" y="1009"/>
                    </a:cubicBezTo>
                    <a:cubicBezTo>
                      <a:pt x="5459" y="1022"/>
                      <a:pt x="5479" y="1032"/>
                      <a:pt x="5495" y="1047"/>
                    </a:cubicBezTo>
                    <a:cubicBezTo>
                      <a:pt x="5555" y="1105"/>
                      <a:pt x="5625" y="1103"/>
                      <a:pt x="5674" y="1044"/>
                    </a:cubicBezTo>
                    <a:cubicBezTo>
                      <a:pt x="5696" y="1018"/>
                      <a:pt x="5668" y="954"/>
                      <a:pt x="5673" y="910"/>
                    </a:cubicBezTo>
                    <a:cubicBezTo>
                      <a:pt x="5679" y="861"/>
                      <a:pt x="5701" y="817"/>
                      <a:pt x="5717" y="770"/>
                    </a:cubicBezTo>
                    <a:cubicBezTo>
                      <a:pt x="5803" y="802"/>
                      <a:pt x="5861" y="823"/>
                      <a:pt x="5917" y="845"/>
                    </a:cubicBezTo>
                    <a:cubicBezTo>
                      <a:pt x="5881" y="720"/>
                      <a:pt x="5820" y="627"/>
                      <a:pt x="5764" y="533"/>
                    </a:cubicBezTo>
                    <a:cubicBezTo>
                      <a:pt x="5755" y="520"/>
                      <a:pt x="5768" y="492"/>
                      <a:pt x="5769" y="475"/>
                    </a:cubicBezTo>
                    <a:cubicBezTo>
                      <a:pt x="5835" y="471"/>
                      <a:pt x="5894" y="468"/>
                      <a:pt x="5971" y="462"/>
                    </a:cubicBezTo>
                    <a:cubicBezTo>
                      <a:pt x="5904" y="346"/>
                      <a:pt x="5849" y="364"/>
                      <a:pt x="5767" y="395"/>
                    </a:cubicBezTo>
                    <a:cubicBezTo>
                      <a:pt x="5654" y="436"/>
                      <a:pt x="5522" y="512"/>
                      <a:pt x="5429" y="351"/>
                    </a:cubicBezTo>
                    <a:lnTo>
                      <a:pt x="5438" y="358"/>
                    </a:lnTo>
                    <a:cubicBezTo>
                      <a:pt x="5380" y="354"/>
                      <a:pt x="5323" y="351"/>
                      <a:pt x="5266" y="348"/>
                    </a:cubicBezTo>
                    <a:cubicBezTo>
                      <a:pt x="5273" y="304"/>
                      <a:pt x="5278" y="276"/>
                      <a:pt x="5289" y="215"/>
                    </a:cubicBezTo>
                    <a:cubicBezTo>
                      <a:pt x="5214" y="261"/>
                      <a:pt x="5170" y="287"/>
                      <a:pt x="5126" y="313"/>
                    </a:cubicBezTo>
                    <a:cubicBezTo>
                      <a:pt x="5106" y="338"/>
                      <a:pt x="5085" y="384"/>
                      <a:pt x="5068" y="384"/>
                    </a:cubicBezTo>
                    <a:cubicBezTo>
                      <a:pt x="4933" y="379"/>
                      <a:pt x="4870" y="587"/>
                      <a:pt x="4711" y="500"/>
                    </a:cubicBezTo>
                    <a:cubicBezTo>
                      <a:pt x="4729" y="531"/>
                      <a:pt x="4747" y="563"/>
                      <a:pt x="4773" y="613"/>
                    </a:cubicBezTo>
                    <a:cubicBezTo>
                      <a:pt x="4700" y="636"/>
                      <a:pt x="4631" y="658"/>
                      <a:pt x="4562" y="681"/>
                    </a:cubicBezTo>
                    <a:cubicBezTo>
                      <a:pt x="4555" y="667"/>
                      <a:pt x="4550" y="652"/>
                      <a:pt x="4544" y="637"/>
                    </a:cubicBezTo>
                    <a:cubicBezTo>
                      <a:pt x="4601" y="593"/>
                      <a:pt x="4657" y="546"/>
                      <a:pt x="4713" y="500"/>
                    </a:cubicBezTo>
                    <a:cubicBezTo>
                      <a:pt x="4842" y="417"/>
                      <a:pt x="4941" y="264"/>
                      <a:pt x="5131" y="318"/>
                    </a:cubicBezTo>
                    <a:cubicBezTo>
                      <a:pt x="5106" y="212"/>
                      <a:pt x="5080" y="106"/>
                      <a:pt x="5055" y="1"/>
                    </a:cubicBezTo>
                    <a:cubicBezTo>
                      <a:pt x="4856" y="92"/>
                      <a:pt x="4698" y="309"/>
                      <a:pt x="4444" y="113"/>
                    </a:cubicBezTo>
                    <a:cubicBezTo>
                      <a:pt x="4444" y="198"/>
                      <a:pt x="4444" y="271"/>
                      <a:pt x="4443" y="350"/>
                    </a:cubicBezTo>
                    <a:cubicBezTo>
                      <a:pt x="4346" y="325"/>
                      <a:pt x="4274" y="307"/>
                      <a:pt x="4200" y="288"/>
                    </a:cubicBezTo>
                    <a:cubicBezTo>
                      <a:pt x="4200" y="423"/>
                      <a:pt x="4199" y="526"/>
                      <a:pt x="4199" y="645"/>
                    </a:cubicBezTo>
                    <a:cubicBezTo>
                      <a:pt x="4140" y="635"/>
                      <a:pt x="4094" y="629"/>
                      <a:pt x="4039" y="621"/>
                    </a:cubicBezTo>
                    <a:cubicBezTo>
                      <a:pt x="4052" y="535"/>
                      <a:pt x="4062" y="464"/>
                      <a:pt x="4074" y="386"/>
                    </a:cubicBezTo>
                    <a:cubicBezTo>
                      <a:pt x="3964" y="417"/>
                      <a:pt x="3873" y="442"/>
                      <a:pt x="3783" y="470"/>
                    </a:cubicBezTo>
                    <a:cubicBezTo>
                      <a:pt x="3771" y="474"/>
                      <a:pt x="3763" y="504"/>
                      <a:pt x="3747" y="538"/>
                    </a:cubicBezTo>
                    <a:cubicBezTo>
                      <a:pt x="3814" y="546"/>
                      <a:pt x="3866" y="551"/>
                      <a:pt x="3922" y="556"/>
                    </a:cubicBezTo>
                    <a:cubicBezTo>
                      <a:pt x="3922" y="593"/>
                      <a:pt x="3924" y="617"/>
                      <a:pt x="3920" y="637"/>
                    </a:cubicBezTo>
                    <a:cubicBezTo>
                      <a:pt x="3916" y="658"/>
                      <a:pt x="3904" y="678"/>
                      <a:pt x="3897" y="698"/>
                    </a:cubicBezTo>
                    <a:cubicBezTo>
                      <a:pt x="3678" y="619"/>
                      <a:pt x="3653" y="634"/>
                      <a:pt x="3635" y="840"/>
                    </a:cubicBezTo>
                    <a:cubicBezTo>
                      <a:pt x="3562" y="865"/>
                      <a:pt x="3498" y="885"/>
                      <a:pt x="3429" y="908"/>
                    </a:cubicBezTo>
                    <a:cubicBezTo>
                      <a:pt x="3429" y="850"/>
                      <a:pt x="3429" y="797"/>
                      <a:pt x="3430" y="744"/>
                    </a:cubicBezTo>
                    <a:cubicBezTo>
                      <a:pt x="3416" y="742"/>
                      <a:pt x="3402" y="741"/>
                      <a:pt x="3387" y="741"/>
                    </a:cubicBezTo>
                    <a:cubicBezTo>
                      <a:pt x="3377" y="794"/>
                      <a:pt x="3366" y="846"/>
                      <a:pt x="3355" y="910"/>
                    </a:cubicBezTo>
                    <a:cubicBezTo>
                      <a:pt x="3128" y="876"/>
                      <a:pt x="3178" y="1142"/>
                      <a:pt x="3034" y="1214"/>
                    </a:cubicBezTo>
                    <a:cubicBezTo>
                      <a:pt x="3015" y="1224"/>
                      <a:pt x="3037" y="1316"/>
                      <a:pt x="3039" y="1370"/>
                    </a:cubicBezTo>
                    <a:cubicBezTo>
                      <a:pt x="2892" y="1407"/>
                      <a:pt x="2982" y="1257"/>
                      <a:pt x="2932" y="1234"/>
                    </a:cubicBezTo>
                    <a:cubicBezTo>
                      <a:pt x="2846" y="1229"/>
                      <a:pt x="2772" y="1225"/>
                      <a:pt x="2716" y="1223"/>
                    </a:cubicBezTo>
                    <a:cubicBezTo>
                      <a:pt x="2678" y="1294"/>
                      <a:pt x="2646" y="1353"/>
                      <a:pt x="2605" y="1429"/>
                    </a:cubicBezTo>
                    <a:cubicBezTo>
                      <a:pt x="2609" y="1479"/>
                      <a:pt x="2731" y="1528"/>
                      <a:pt x="2638" y="1641"/>
                    </a:cubicBezTo>
                    <a:cubicBezTo>
                      <a:pt x="2586" y="1577"/>
                      <a:pt x="2537" y="1517"/>
                      <a:pt x="2486" y="1454"/>
                    </a:cubicBezTo>
                    <a:cubicBezTo>
                      <a:pt x="2424" y="1490"/>
                      <a:pt x="2366" y="1523"/>
                      <a:pt x="2319" y="1549"/>
                    </a:cubicBezTo>
                    <a:cubicBezTo>
                      <a:pt x="2310" y="1624"/>
                      <a:pt x="2302" y="1681"/>
                      <a:pt x="2297" y="1726"/>
                    </a:cubicBezTo>
                    <a:cubicBezTo>
                      <a:pt x="2202" y="1765"/>
                      <a:pt x="2124" y="1796"/>
                      <a:pt x="2046" y="1827"/>
                    </a:cubicBezTo>
                    <a:cubicBezTo>
                      <a:pt x="2047" y="1844"/>
                      <a:pt x="2048" y="1861"/>
                      <a:pt x="2051" y="1877"/>
                    </a:cubicBezTo>
                    <a:cubicBezTo>
                      <a:pt x="2162" y="1823"/>
                      <a:pt x="2267" y="1793"/>
                      <a:pt x="2344" y="1908"/>
                    </a:cubicBezTo>
                    <a:cubicBezTo>
                      <a:pt x="2325" y="2084"/>
                      <a:pt x="2114" y="1924"/>
                      <a:pt x="2075" y="2065"/>
                    </a:cubicBezTo>
                    <a:cubicBezTo>
                      <a:pt x="2039" y="2043"/>
                      <a:pt x="2004" y="2015"/>
                      <a:pt x="1965" y="2001"/>
                    </a:cubicBezTo>
                    <a:cubicBezTo>
                      <a:pt x="1876" y="1970"/>
                      <a:pt x="1814" y="1843"/>
                      <a:pt x="1676" y="1937"/>
                    </a:cubicBezTo>
                    <a:cubicBezTo>
                      <a:pt x="1781" y="1989"/>
                      <a:pt x="1851" y="2057"/>
                      <a:pt x="1809" y="2177"/>
                    </a:cubicBezTo>
                    <a:cubicBezTo>
                      <a:pt x="1668" y="2135"/>
                      <a:pt x="1502" y="2164"/>
                      <a:pt x="1470" y="2240"/>
                    </a:cubicBezTo>
                    <a:cubicBezTo>
                      <a:pt x="1504" y="2252"/>
                      <a:pt x="1538" y="2266"/>
                      <a:pt x="1595" y="2288"/>
                    </a:cubicBezTo>
                    <a:cubicBezTo>
                      <a:pt x="1528" y="2362"/>
                      <a:pt x="1469" y="2429"/>
                      <a:pt x="1407" y="2495"/>
                    </a:cubicBezTo>
                    <a:cubicBezTo>
                      <a:pt x="1364" y="2438"/>
                      <a:pt x="1330" y="2397"/>
                      <a:pt x="1283" y="2338"/>
                    </a:cubicBezTo>
                    <a:cubicBezTo>
                      <a:pt x="1229" y="2473"/>
                      <a:pt x="1256" y="2624"/>
                      <a:pt x="1094" y="2668"/>
                    </a:cubicBezTo>
                    <a:cubicBezTo>
                      <a:pt x="1084" y="2625"/>
                      <a:pt x="1077" y="2583"/>
                      <a:pt x="1069" y="2539"/>
                    </a:cubicBezTo>
                    <a:cubicBezTo>
                      <a:pt x="995" y="2584"/>
                      <a:pt x="963" y="2637"/>
                      <a:pt x="933" y="2693"/>
                    </a:cubicBezTo>
                    <a:cubicBezTo>
                      <a:pt x="877" y="2800"/>
                      <a:pt x="811" y="2820"/>
                      <a:pt x="698" y="2769"/>
                    </a:cubicBezTo>
                    <a:cubicBezTo>
                      <a:pt x="642" y="2745"/>
                      <a:pt x="582" y="2731"/>
                      <a:pt x="521" y="2710"/>
                    </a:cubicBezTo>
                    <a:cubicBezTo>
                      <a:pt x="480" y="2818"/>
                      <a:pt x="449" y="2897"/>
                      <a:pt x="419" y="2976"/>
                    </a:cubicBezTo>
                    <a:cubicBezTo>
                      <a:pt x="356" y="2954"/>
                      <a:pt x="312" y="2939"/>
                      <a:pt x="231" y="2910"/>
                    </a:cubicBezTo>
                    <a:cubicBezTo>
                      <a:pt x="270" y="3008"/>
                      <a:pt x="293" y="3068"/>
                      <a:pt x="314" y="3128"/>
                    </a:cubicBezTo>
                    <a:cubicBezTo>
                      <a:pt x="163" y="3138"/>
                      <a:pt x="208" y="3398"/>
                      <a:pt x="1" y="3341"/>
                    </a:cubicBezTo>
                    <a:cubicBezTo>
                      <a:pt x="21" y="3445"/>
                      <a:pt x="10" y="3549"/>
                      <a:pt x="56" y="3600"/>
                    </a:cubicBezTo>
                    <a:cubicBezTo>
                      <a:pt x="136" y="3688"/>
                      <a:pt x="155" y="3806"/>
                      <a:pt x="233" y="3893"/>
                    </a:cubicBezTo>
                    <a:cubicBezTo>
                      <a:pt x="262" y="3928"/>
                      <a:pt x="256" y="3996"/>
                      <a:pt x="266" y="4045"/>
                    </a:cubicBezTo>
                    <a:cubicBezTo>
                      <a:pt x="332" y="4075"/>
                      <a:pt x="400" y="4105"/>
                      <a:pt x="459" y="4131"/>
                    </a:cubicBezTo>
                    <a:cubicBezTo>
                      <a:pt x="542" y="4085"/>
                      <a:pt x="611" y="4045"/>
                      <a:pt x="684" y="4004"/>
                    </a:cubicBezTo>
                    <a:cubicBezTo>
                      <a:pt x="707" y="4037"/>
                      <a:pt x="718" y="4058"/>
                      <a:pt x="733" y="4074"/>
                    </a:cubicBezTo>
                    <a:cubicBezTo>
                      <a:pt x="752" y="4095"/>
                      <a:pt x="777" y="4111"/>
                      <a:pt x="798" y="4128"/>
                    </a:cubicBezTo>
                    <a:cubicBezTo>
                      <a:pt x="979" y="3985"/>
                      <a:pt x="979" y="3985"/>
                      <a:pt x="1080" y="4054"/>
                    </a:cubicBezTo>
                    <a:cubicBezTo>
                      <a:pt x="1002" y="4110"/>
                      <a:pt x="928" y="4190"/>
                      <a:pt x="839" y="4216"/>
                    </a:cubicBezTo>
                    <a:cubicBezTo>
                      <a:pt x="742" y="4246"/>
                      <a:pt x="631" y="4222"/>
                      <a:pt x="521" y="4222"/>
                    </a:cubicBezTo>
                    <a:cubicBezTo>
                      <a:pt x="514" y="4278"/>
                      <a:pt x="511" y="4314"/>
                      <a:pt x="507" y="4351"/>
                    </a:cubicBezTo>
                    <a:close/>
                    <a:moveTo>
                      <a:pt x="780" y="3471"/>
                    </a:moveTo>
                    <a:cubicBezTo>
                      <a:pt x="724" y="3498"/>
                      <a:pt x="669" y="3524"/>
                      <a:pt x="615" y="3550"/>
                    </a:cubicBezTo>
                    <a:cubicBezTo>
                      <a:pt x="620" y="3627"/>
                      <a:pt x="625" y="3703"/>
                      <a:pt x="630" y="3791"/>
                    </a:cubicBezTo>
                    <a:cubicBezTo>
                      <a:pt x="575" y="3730"/>
                      <a:pt x="463" y="3709"/>
                      <a:pt x="512" y="3591"/>
                    </a:cubicBezTo>
                    <a:cubicBezTo>
                      <a:pt x="522" y="3569"/>
                      <a:pt x="583" y="3568"/>
                      <a:pt x="621" y="3558"/>
                    </a:cubicBezTo>
                    <a:cubicBezTo>
                      <a:pt x="627" y="3461"/>
                      <a:pt x="678" y="3429"/>
                      <a:pt x="780" y="3471"/>
                    </a:cubicBezTo>
                    <a:close/>
                    <a:moveTo>
                      <a:pt x="5091" y="978"/>
                    </a:moveTo>
                    <a:cubicBezTo>
                      <a:pt x="5059" y="1080"/>
                      <a:pt x="4961" y="1025"/>
                      <a:pt x="4879" y="1002"/>
                    </a:cubicBezTo>
                    <a:cubicBezTo>
                      <a:pt x="4954" y="916"/>
                      <a:pt x="5018" y="840"/>
                      <a:pt x="5092" y="755"/>
                    </a:cubicBezTo>
                    <a:cubicBezTo>
                      <a:pt x="5252" y="840"/>
                      <a:pt x="5107" y="923"/>
                      <a:pt x="5091" y="978"/>
                    </a:cubicBezTo>
                    <a:close/>
                    <a:moveTo>
                      <a:pt x="3505" y="1486"/>
                    </a:moveTo>
                    <a:cubicBezTo>
                      <a:pt x="3443" y="1593"/>
                      <a:pt x="3403" y="1688"/>
                      <a:pt x="3221" y="1667"/>
                    </a:cubicBezTo>
                    <a:cubicBezTo>
                      <a:pt x="3317" y="1574"/>
                      <a:pt x="3339" y="1450"/>
                      <a:pt x="3505" y="1486"/>
                    </a:cubicBezTo>
                    <a:close/>
                    <a:moveTo>
                      <a:pt x="500" y="3802"/>
                    </a:moveTo>
                    <a:cubicBezTo>
                      <a:pt x="431" y="3861"/>
                      <a:pt x="365" y="3907"/>
                      <a:pt x="311" y="3784"/>
                    </a:cubicBezTo>
                    <a:cubicBezTo>
                      <a:pt x="385" y="3654"/>
                      <a:pt x="443" y="3706"/>
                      <a:pt x="500" y="3802"/>
                    </a:cubicBezTo>
                    <a:close/>
                    <a:moveTo>
                      <a:pt x="2968" y="1860"/>
                    </a:moveTo>
                    <a:cubicBezTo>
                      <a:pt x="3038" y="1836"/>
                      <a:pt x="3082" y="1820"/>
                      <a:pt x="3141" y="1799"/>
                    </a:cubicBezTo>
                    <a:cubicBezTo>
                      <a:pt x="3128" y="1938"/>
                      <a:pt x="3064" y="1905"/>
                      <a:pt x="2968" y="1860"/>
                    </a:cubicBezTo>
                    <a:close/>
                    <a:moveTo>
                      <a:pt x="146" y="3388"/>
                    </a:moveTo>
                    <a:cubicBezTo>
                      <a:pt x="273" y="3414"/>
                      <a:pt x="272" y="3481"/>
                      <a:pt x="276" y="3543"/>
                    </a:cubicBezTo>
                    <a:lnTo>
                      <a:pt x="221" y="3570"/>
                    </a:lnTo>
                    <a:cubicBezTo>
                      <a:pt x="200" y="3520"/>
                      <a:pt x="178" y="3469"/>
                      <a:pt x="146" y="3388"/>
                    </a:cubicBezTo>
                    <a:close/>
                    <a:moveTo>
                      <a:pt x="4153" y="1552"/>
                    </a:moveTo>
                    <a:cubicBezTo>
                      <a:pt x="4154" y="1553"/>
                      <a:pt x="4122" y="1573"/>
                      <a:pt x="4105" y="1583"/>
                    </a:cubicBezTo>
                    <a:cubicBezTo>
                      <a:pt x="4082" y="1544"/>
                      <a:pt x="4062" y="1505"/>
                      <a:pt x="4039" y="1466"/>
                    </a:cubicBezTo>
                    <a:cubicBezTo>
                      <a:pt x="4055" y="1458"/>
                      <a:pt x="4071" y="1449"/>
                      <a:pt x="4086" y="1442"/>
                    </a:cubicBezTo>
                    <a:cubicBezTo>
                      <a:pt x="4110" y="1479"/>
                      <a:pt x="4133" y="1515"/>
                      <a:pt x="4153" y="1552"/>
                    </a:cubicBezTo>
                    <a:close/>
                    <a:moveTo>
                      <a:pt x="3369" y="1054"/>
                    </a:moveTo>
                    <a:cubicBezTo>
                      <a:pt x="3329" y="1152"/>
                      <a:pt x="3329" y="1152"/>
                      <a:pt x="3229" y="1098"/>
                    </a:cubicBezTo>
                    <a:cubicBezTo>
                      <a:pt x="3271" y="1084"/>
                      <a:pt x="3314" y="1072"/>
                      <a:pt x="3369" y="1054"/>
                    </a:cubicBezTo>
                    <a:close/>
                    <a:moveTo>
                      <a:pt x="3369" y="2518"/>
                    </a:moveTo>
                    <a:cubicBezTo>
                      <a:pt x="3399" y="2569"/>
                      <a:pt x="3421" y="2609"/>
                      <a:pt x="3444" y="2650"/>
                    </a:cubicBezTo>
                    <a:cubicBezTo>
                      <a:pt x="3439" y="2653"/>
                      <a:pt x="3414" y="2662"/>
                      <a:pt x="3376" y="2679"/>
                    </a:cubicBezTo>
                    <a:cubicBezTo>
                      <a:pt x="3375" y="2621"/>
                      <a:pt x="3371" y="2579"/>
                      <a:pt x="3369" y="2518"/>
                    </a:cubicBezTo>
                    <a:close/>
                    <a:moveTo>
                      <a:pt x="3912" y="1171"/>
                    </a:moveTo>
                    <a:cubicBezTo>
                      <a:pt x="3908" y="1163"/>
                      <a:pt x="3904" y="1153"/>
                      <a:pt x="3902" y="1146"/>
                    </a:cubicBezTo>
                    <a:cubicBezTo>
                      <a:pt x="3927" y="1130"/>
                      <a:pt x="3950" y="1109"/>
                      <a:pt x="3977" y="1099"/>
                    </a:cubicBezTo>
                    <a:cubicBezTo>
                      <a:pt x="4008" y="1089"/>
                      <a:pt x="4042" y="1089"/>
                      <a:pt x="4076" y="1083"/>
                    </a:cubicBezTo>
                    <a:cubicBezTo>
                      <a:pt x="4079" y="1094"/>
                      <a:pt x="4081" y="1105"/>
                      <a:pt x="4084" y="1117"/>
                    </a:cubicBezTo>
                    <a:cubicBezTo>
                      <a:pt x="4026" y="1135"/>
                      <a:pt x="3968" y="1153"/>
                      <a:pt x="3912" y="1171"/>
                    </a:cubicBezTo>
                    <a:close/>
                    <a:moveTo>
                      <a:pt x="1510" y="3763"/>
                    </a:moveTo>
                    <a:cubicBezTo>
                      <a:pt x="1518" y="3761"/>
                      <a:pt x="1531" y="3777"/>
                      <a:pt x="1542" y="3786"/>
                    </a:cubicBezTo>
                    <a:cubicBezTo>
                      <a:pt x="1522" y="3812"/>
                      <a:pt x="1502" y="3836"/>
                      <a:pt x="1483" y="3862"/>
                    </a:cubicBezTo>
                    <a:cubicBezTo>
                      <a:pt x="1458" y="3840"/>
                      <a:pt x="1435" y="3819"/>
                      <a:pt x="1411" y="3799"/>
                    </a:cubicBezTo>
                    <a:cubicBezTo>
                      <a:pt x="1443" y="3786"/>
                      <a:pt x="1475" y="3772"/>
                      <a:pt x="1510" y="37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7"/>
              <p:cNvSpPr/>
              <p:nvPr/>
            </p:nvSpPr>
            <p:spPr>
              <a:xfrm>
                <a:off x="6302228" y="5091620"/>
                <a:ext cx="17219" cy="11169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64" extrusionOk="0">
                    <a:moveTo>
                      <a:pt x="402" y="97"/>
                    </a:moveTo>
                    <a:cubicBezTo>
                      <a:pt x="344" y="129"/>
                      <a:pt x="283" y="157"/>
                      <a:pt x="229" y="191"/>
                    </a:cubicBezTo>
                    <a:cubicBezTo>
                      <a:pt x="157" y="238"/>
                      <a:pt x="88" y="264"/>
                      <a:pt x="1" y="201"/>
                    </a:cubicBezTo>
                    <a:cubicBezTo>
                      <a:pt x="105" y="142"/>
                      <a:pt x="193" y="86"/>
                      <a:pt x="287" y="39"/>
                    </a:cubicBezTo>
                    <a:cubicBezTo>
                      <a:pt x="346" y="9"/>
                      <a:pt x="407" y="0"/>
                      <a:pt x="397" y="1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7"/>
              <p:cNvSpPr/>
              <p:nvPr/>
            </p:nvSpPr>
            <p:spPr>
              <a:xfrm>
                <a:off x="6291905" y="4422804"/>
                <a:ext cx="8546" cy="528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25" extrusionOk="0">
                    <a:moveTo>
                      <a:pt x="1" y="0"/>
                    </a:moveTo>
                    <a:cubicBezTo>
                      <a:pt x="92" y="5"/>
                      <a:pt x="139" y="7"/>
                      <a:pt x="202" y="11"/>
                    </a:cubicBezTo>
                    <a:cubicBezTo>
                      <a:pt x="142" y="103"/>
                      <a:pt x="94" y="12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1" name="Google Shape;1981;p57"/>
          <p:cNvSpPr/>
          <p:nvPr/>
        </p:nvSpPr>
        <p:spPr>
          <a:xfrm>
            <a:off x="-277499" y="4100338"/>
            <a:ext cx="19354" cy="22252"/>
          </a:xfrm>
          <a:custGeom>
            <a:avLst/>
            <a:gdLst/>
            <a:ahLst/>
            <a:cxnLst/>
            <a:rect l="l" t="t" r="r" b="b"/>
            <a:pathLst>
              <a:path w="207" h="238" extrusionOk="0">
                <a:moveTo>
                  <a:pt x="138" y="1"/>
                </a:moveTo>
                <a:cubicBezTo>
                  <a:pt x="31" y="37"/>
                  <a:pt x="1" y="95"/>
                  <a:pt x="8" y="175"/>
                </a:cubicBezTo>
                <a:cubicBezTo>
                  <a:pt x="66" y="194"/>
                  <a:pt x="125" y="211"/>
                  <a:pt x="206" y="237"/>
                </a:cubicBezTo>
                <a:cubicBezTo>
                  <a:pt x="179" y="143"/>
                  <a:pt x="159" y="73"/>
                  <a:pt x="1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7"/>
          <p:cNvSpPr/>
          <p:nvPr/>
        </p:nvSpPr>
        <p:spPr>
          <a:xfrm>
            <a:off x="-88540" y="4464794"/>
            <a:ext cx="18232" cy="16455"/>
          </a:xfrm>
          <a:custGeom>
            <a:avLst/>
            <a:gdLst/>
            <a:ahLst/>
            <a:cxnLst/>
            <a:rect l="l" t="t" r="r" b="b"/>
            <a:pathLst>
              <a:path w="195" h="176" extrusionOk="0">
                <a:moveTo>
                  <a:pt x="194" y="1"/>
                </a:moveTo>
                <a:cubicBezTo>
                  <a:pt x="149" y="16"/>
                  <a:pt x="118" y="21"/>
                  <a:pt x="99" y="36"/>
                </a:cubicBezTo>
                <a:cubicBezTo>
                  <a:pt x="63" y="66"/>
                  <a:pt x="33" y="104"/>
                  <a:pt x="0" y="137"/>
                </a:cubicBezTo>
                <a:cubicBezTo>
                  <a:pt x="54" y="151"/>
                  <a:pt x="108" y="162"/>
                  <a:pt x="161" y="176"/>
                </a:cubicBezTo>
                <a:cubicBezTo>
                  <a:pt x="173" y="116"/>
                  <a:pt x="180" y="70"/>
                  <a:pt x="1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7"/>
          <p:cNvSpPr/>
          <p:nvPr/>
        </p:nvSpPr>
        <p:spPr>
          <a:xfrm>
            <a:off x="-268056" y="4245447"/>
            <a:ext cx="14679" cy="8508"/>
          </a:xfrm>
          <a:custGeom>
            <a:avLst/>
            <a:gdLst/>
            <a:ahLst/>
            <a:cxnLst/>
            <a:rect l="l" t="t" r="r" b="b"/>
            <a:pathLst>
              <a:path w="157" h="91" extrusionOk="0">
                <a:moveTo>
                  <a:pt x="13" y="91"/>
                </a:moveTo>
                <a:cubicBezTo>
                  <a:pt x="61" y="78"/>
                  <a:pt x="108" y="66"/>
                  <a:pt x="156" y="53"/>
                </a:cubicBezTo>
                <a:cubicBezTo>
                  <a:pt x="151" y="35"/>
                  <a:pt x="145" y="18"/>
                  <a:pt x="140" y="0"/>
                </a:cubicBezTo>
                <a:cubicBezTo>
                  <a:pt x="94" y="18"/>
                  <a:pt x="47" y="37"/>
                  <a:pt x="1" y="56"/>
                </a:cubicBezTo>
                <a:cubicBezTo>
                  <a:pt x="4" y="68"/>
                  <a:pt x="9" y="81"/>
                  <a:pt x="13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4" name="Google Shape;1984;p57"/>
          <p:cNvGrpSpPr/>
          <p:nvPr/>
        </p:nvGrpSpPr>
        <p:grpSpPr>
          <a:xfrm>
            <a:off x="-335275" y="4719917"/>
            <a:ext cx="1278678" cy="658319"/>
            <a:chOff x="-265625" y="4525567"/>
            <a:chExt cx="1278678" cy="658319"/>
          </a:xfrm>
        </p:grpSpPr>
        <p:sp>
          <p:nvSpPr>
            <p:cNvPr id="1985" name="Google Shape;1985;p57"/>
            <p:cNvSpPr/>
            <p:nvPr/>
          </p:nvSpPr>
          <p:spPr>
            <a:xfrm>
              <a:off x="392881" y="5002220"/>
              <a:ext cx="224950" cy="170349"/>
            </a:xfrm>
            <a:custGeom>
              <a:avLst/>
              <a:gdLst/>
              <a:ahLst/>
              <a:cxnLst/>
              <a:rect l="l" t="t" r="r" b="b"/>
              <a:pathLst>
                <a:path w="2406" h="1822" extrusionOk="0">
                  <a:moveTo>
                    <a:pt x="1636" y="1337"/>
                  </a:moveTo>
                  <a:cubicBezTo>
                    <a:pt x="1636" y="1435"/>
                    <a:pt x="1637" y="1520"/>
                    <a:pt x="1637" y="1605"/>
                  </a:cubicBezTo>
                  <a:cubicBezTo>
                    <a:pt x="1548" y="1635"/>
                    <a:pt x="1459" y="1665"/>
                    <a:pt x="1356" y="1701"/>
                  </a:cubicBezTo>
                  <a:cubicBezTo>
                    <a:pt x="1345" y="1677"/>
                    <a:pt x="1333" y="1649"/>
                    <a:pt x="1319" y="1620"/>
                  </a:cubicBezTo>
                  <a:cubicBezTo>
                    <a:pt x="1247" y="1646"/>
                    <a:pt x="1155" y="1652"/>
                    <a:pt x="1207" y="1758"/>
                  </a:cubicBezTo>
                  <a:cubicBezTo>
                    <a:pt x="1120" y="1780"/>
                    <a:pt x="1042" y="1800"/>
                    <a:pt x="952" y="1821"/>
                  </a:cubicBezTo>
                  <a:cubicBezTo>
                    <a:pt x="865" y="1746"/>
                    <a:pt x="767" y="1662"/>
                    <a:pt x="653" y="1563"/>
                  </a:cubicBezTo>
                  <a:cubicBezTo>
                    <a:pt x="694" y="1484"/>
                    <a:pt x="738" y="1401"/>
                    <a:pt x="798" y="1286"/>
                  </a:cubicBezTo>
                  <a:cubicBezTo>
                    <a:pt x="717" y="1301"/>
                    <a:pt x="682" y="1308"/>
                    <a:pt x="646" y="1315"/>
                  </a:cubicBezTo>
                  <a:cubicBezTo>
                    <a:pt x="656" y="1357"/>
                    <a:pt x="663" y="1390"/>
                    <a:pt x="673" y="1430"/>
                  </a:cubicBezTo>
                  <a:cubicBezTo>
                    <a:pt x="554" y="1411"/>
                    <a:pt x="554" y="1411"/>
                    <a:pt x="491" y="1305"/>
                  </a:cubicBezTo>
                  <a:cubicBezTo>
                    <a:pt x="387" y="1396"/>
                    <a:pt x="292" y="1323"/>
                    <a:pt x="182" y="1289"/>
                  </a:cubicBezTo>
                  <a:cubicBezTo>
                    <a:pt x="188" y="1243"/>
                    <a:pt x="194" y="1201"/>
                    <a:pt x="202" y="1164"/>
                  </a:cubicBezTo>
                  <a:cubicBezTo>
                    <a:pt x="142" y="1101"/>
                    <a:pt x="84" y="1038"/>
                    <a:pt x="0" y="950"/>
                  </a:cubicBezTo>
                  <a:cubicBezTo>
                    <a:pt x="194" y="962"/>
                    <a:pt x="251" y="1175"/>
                    <a:pt x="431" y="1118"/>
                  </a:cubicBezTo>
                  <a:cubicBezTo>
                    <a:pt x="429" y="1061"/>
                    <a:pt x="437" y="1010"/>
                    <a:pt x="343" y="1019"/>
                  </a:cubicBezTo>
                  <a:cubicBezTo>
                    <a:pt x="189" y="1032"/>
                    <a:pt x="52" y="879"/>
                    <a:pt x="78" y="736"/>
                  </a:cubicBezTo>
                  <a:cubicBezTo>
                    <a:pt x="84" y="697"/>
                    <a:pt x="94" y="660"/>
                    <a:pt x="106" y="621"/>
                  </a:cubicBezTo>
                  <a:cubicBezTo>
                    <a:pt x="149" y="473"/>
                    <a:pt x="160" y="465"/>
                    <a:pt x="325" y="458"/>
                  </a:cubicBezTo>
                  <a:cubicBezTo>
                    <a:pt x="350" y="456"/>
                    <a:pt x="375" y="452"/>
                    <a:pt x="427" y="447"/>
                  </a:cubicBezTo>
                  <a:cubicBezTo>
                    <a:pt x="373" y="365"/>
                    <a:pt x="332" y="300"/>
                    <a:pt x="288" y="236"/>
                  </a:cubicBezTo>
                  <a:cubicBezTo>
                    <a:pt x="295" y="228"/>
                    <a:pt x="301" y="220"/>
                    <a:pt x="307" y="213"/>
                  </a:cubicBezTo>
                  <a:cubicBezTo>
                    <a:pt x="379" y="249"/>
                    <a:pt x="449" y="286"/>
                    <a:pt x="536" y="331"/>
                  </a:cubicBezTo>
                  <a:cubicBezTo>
                    <a:pt x="551" y="282"/>
                    <a:pt x="563" y="239"/>
                    <a:pt x="577" y="193"/>
                  </a:cubicBezTo>
                  <a:cubicBezTo>
                    <a:pt x="605" y="202"/>
                    <a:pt x="635" y="210"/>
                    <a:pt x="665" y="221"/>
                  </a:cubicBezTo>
                  <a:cubicBezTo>
                    <a:pt x="683" y="192"/>
                    <a:pt x="704" y="167"/>
                    <a:pt x="718" y="139"/>
                  </a:cubicBezTo>
                  <a:cubicBezTo>
                    <a:pt x="759" y="51"/>
                    <a:pt x="823" y="46"/>
                    <a:pt x="891" y="97"/>
                  </a:cubicBezTo>
                  <a:cubicBezTo>
                    <a:pt x="949" y="139"/>
                    <a:pt x="991" y="176"/>
                    <a:pt x="1078" y="152"/>
                  </a:cubicBezTo>
                  <a:cubicBezTo>
                    <a:pt x="1183" y="124"/>
                    <a:pt x="1181" y="258"/>
                    <a:pt x="1264" y="305"/>
                  </a:cubicBezTo>
                  <a:cubicBezTo>
                    <a:pt x="1254" y="219"/>
                    <a:pt x="1241" y="133"/>
                    <a:pt x="1225" y="0"/>
                  </a:cubicBezTo>
                  <a:cubicBezTo>
                    <a:pt x="1325" y="86"/>
                    <a:pt x="1396" y="144"/>
                    <a:pt x="1468" y="203"/>
                  </a:cubicBezTo>
                  <a:cubicBezTo>
                    <a:pt x="1525" y="42"/>
                    <a:pt x="1543" y="30"/>
                    <a:pt x="1683" y="81"/>
                  </a:cubicBezTo>
                  <a:cubicBezTo>
                    <a:pt x="1733" y="98"/>
                    <a:pt x="1780" y="120"/>
                    <a:pt x="1827" y="140"/>
                  </a:cubicBezTo>
                  <a:cubicBezTo>
                    <a:pt x="1881" y="280"/>
                    <a:pt x="1733" y="447"/>
                    <a:pt x="1890" y="598"/>
                  </a:cubicBezTo>
                  <a:cubicBezTo>
                    <a:pt x="1943" y="502"/>
                    <a:pt x="1924" y="375"/>
                    <a:pt x="2064" y="349"/>
                  </a:cubicBezTo>
                  <a:cubicBezTo>
                    <a:pt x="2082" y="395"/>
                    <a:pt x="2101" y="442"/>
                    <a:pt x="2122" y="490"/>
                  </a:cubicBezTo>
                  <a:cubicBezTo>
                    <a:pt x="2207" y="417"/>
                    <a:pt x="2207" y="417"/>
                    <a:pt x="2126" y="268"/>
                  </a:cubicBezTo>
                  <a:cubicBezTo>
                    <a:pt x="2187" y="265"/>
                    <a:pt x="2187" y="265"/>
                    <a:pt x="2405" y="524"/>
                  </a:cubicBezTo>
                  <a:cubicBezTo>
                    <a:pt x="2313" y="549"/>
                    <a:pt x="2245" y="567"/>
                    <a:pt x="2152" y="593"/>
                  </a:cubicBezTo>
                  <a:cubicBezTo>
                    <a:pt x="2148" y="603"/>
                    <a:pt x="2131" y="644"/>
                    <a:pt x="2111" y="691"/>
                  </a:cubicBezTo>
                  <a:cubicBezTo>
                    <a:pt x="2174" y="711"/>
                    <a:pt x="2228" y="727"/>
                    <a:pt x="2246" y="733"/>
                  </a:cubicBezTo>
                  <a:cubicBezTo>
                    <a:pt x="2297" y="836"/>
                    <a:pt x="2334" y="909"/>
                    <a:pt x="2369" y="976"/>
                  </a:cubicBezTo>
                  <a:cubicBezTo>
                    <a:pt x="2291" y="966"/>
                    <a:pt x="2207" y="953"/>
                    <a:pt x="2122" y="943"/>
                  </a:cubicBezTo>
                  <a:lnTo>
                    <a:pt x="2115" y="978"/>
                  </a:lnTo>
                  <a:cubicBezTo>
                    <a:pt x="2158" y="1002"/>
                    <a:pt x="2203" y="1024"/>
                    <a:pt x="2271" y="1060"/>
                  </a:cubicBezTo>
                  <a:cubicBezTo>
                    <a:pt x="2251" y="1108"/>
                    <a:pt x="2245" y="1181"/>
                    <a:pt x="2209" y="1200"/>
                  </a:cubicBezTo>
                  <a:cubicBezTo>
                    <a:pt x="2115" y="1254"/>
                    <a:pt x="2173" y="1307"/>
                    <a:pt x="2194" y="1365"/>
                  </a:cubicBezTo>
                  <a:cubicBezTo>
                    <a:pt x="2131" y="1343"/>
                    <a:pt x="2067" y="1296"/>
                    <a:pt x="2016" y="1310"/>
                  </a:cubicBezTo>
                  <a:cubicBezTo>
                    <a:pt x="1970" y="1321"/>
                    <a:pt x="1940" y="1398"/>
                    <a:pt x="1893" y="1459"/>
                  </a:cubicBezTo>
                  <a:cubicBezTo>
                    <a:pt x="1794" y="1484"/>
                    <a:pt x="1723" y="1419"/>
                    <a:pt x="1636" y="1337"/>
                  </a:cubicBezTo>
                  <a:close/>
                  <a:moveTo>
                    <a:pt x="1413" y="531"/>
                  </a:moveTo>
                  <a:cubicBezTo>
                    <a:pt x="1406" y="494"/>
                    <a:pt x="1398" y="458"/>
                    <a:pt x="1391" y="420"/>
                  </a:cubicBezTo>
                  <a:cubicBezTo>
                    <a:pt x="1379" y="422"/>
                    <a:pt x="1366" y="425"/>
                    <a:pt x="1354" y="427"/>
                  </a:cubicBezTo>
                  <a:cubicBezTo>
                    <a:pt x="1359" y="466"/>
                    <a:pt x="1365" y="502"/>
                    <a:pt x="1372" y="540"/>
                  </a:cubicBezTo>
                  <a:cubicBezTo>
                    <a:pt x="1385" y="537"/>
                    <a:pt x="1400" y="535"/>
                    <a:pt x="1413" y="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7"/>
            <p:cNvSpPr/>
            <p:nvPr/>
          </p:nvSpPr>
          <p:spPr>
            <a:xfrm>
              <a:off x="335473" y="4545763"/>
              <a:ext cx="561" cy="748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3" y="1"/>
                  </a:moveTo>
                  <a:cubicBezTo>
                    <a:pt x="3" y="3"/>
                    <a:pt x="3" y="4"/>
                    <a:pt x="1" y="6"/>
                  </a:cubicBezTo>
                  <a:cubicBezTo>
                    <a:pt x="3" y="6"/>
                    <a:pt x="5" y="6"/>
                    <a:pt x="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7"/>
            <p:cNvSpPr/>
            <p:nvPr/>
          </p:nvSpPr>
          <p:spPr>
            <a:xfrm>
              <a:off x="174657" y="4525567"/>
              <a:ext cx="208588" cy="140524"/>
            </a:xfrm>
            <a:custGeom>
              <a:avLst/>
              <a:gdLst/>
              <a:ahLst/>
              <a:cxnLst/>
              <a:rect l="l" t="t" r="r" b="b"/>
              <a:pathLst>
                <a:path w="2231" h="1503" extrusionOk="0">
                  <a:moveTo>
                    <a:pt x="2018" y="605"/>
                  </a:moveTo>
                  <a:cubicBezTo>
                    <a:pt x="2077" y="746"/>
                    <a:pt x="2228" y="824"/>
                    <a:pt x="2230" y="996"/>
                  </a:cubicBezTo>
                  <a:cubicBezTo>
                    <a:pt x="2145" y="977"/>
                    <a:pt x="2065" y="961"/>
                    <a:pt x="1974" y="943"/>
                  </a:cubicBezTo>
                  <a:cubicBezTo>
                    <a:pt x="1882" y="1013"/>
                    <a:pt x="1975" y="1095"/>
                    <a:pt x="1994" y="1179"/>
                  </a:cubicBezTo>
                  <a:cubicBezTo>
                    <a:pt x="1959" y="1188"/>
                    <a:pt x="1932" y="1194"/>
                    <a:pt x="1893" y="1203"/>
                  </a:cubicBezTo>
                  <a:cubicBezTo>
                    <a:pt x="1908" y="1236"/>
                    <a:pt x="1923" y="1263"/>
                    <a:pt x="1937" y="1291"/>
                  </a:cubicBezTo>
                  <a:cubicBezTo>
                    <a:pt x="1900" y="1296"/>
                    <a:pt x="1861" y="1300"/>
                    <a:pt x="1806" y="1309"/>
                  </a:cubicBezTo>
                  <a:cubicBezTo>
                    <a:pt x="1819" y="1358"/>
                    <a:pt x="1830" y="1399"/>
                    <a:pt x="1853" y="1480"/>
                  </a:cubicBezTo>
                  <a:cubicBezTo>
                    <a:pt x="1785" y="1435"/>
                    <a:pt x="1749" y="1413"/>
                    <a:pt x="1713" y="1388"/>
                  </a:cubicBezTo>
                  <a:cubicBezTo>
                    <a:pt x="1682" y="1366"/>
                    <a:pt x="1652" y="1342"/>
                    <a:pt x="1610" y="1313"/>
                  </a:cubicBezTo>
                  <a:cubicBezTo>
                    <a:pt x="1594" y="1347"/>
                    <a:pt x="1580" y="1374"/>
                    <a:pt x="1563" y="1413"/>
                  </a:cubicBezTo>
                  <a:cubicBezTo>
                    <a:pt x="1613" y="1433"/>
                    <a:pt x="1651" y="1448"/>
                    <a:pt x="1690" y="1464"/>
                  </a:cubicBezTo>
                  <a:cubicBezTo>
                    <a:pt x="1686" y="1476"/>
                    <a:pt x="1682" y="1488"/>
                    <a:pt x="1678" y="1501"/>
                  </a:cubicBezTo>
                  <a:cubicBezTo>
                    <a:pt x="1569" y="1467"/>
                    <a:pt x="1460" y="1434"/>
                    <a:pt x="1337" y="1395"/>
                  </a:cubicBezTo>
                  <a:cubicBezTo>
                    <a:pt x="1329" y="1421"/>
                    <a:pt x="1314" y="1467"/>
                    <a:pt x="1304" y="1502"/>
                  </a:cubicBezTo>
                  <a:cubicBezTo>
                    <a:pt x="1120" y="1482"/>
                    <a:pt x="937" y="1462"/>
                    <a:pt x="733" y="1440"/>
                  </a:cubicBezTo>
                  <a:cubicBezTo>
                    <a:pt x="678" y="1361"/>
                    <a:pt x="674" y="1240"/>
                    <a:pt x="687" y="1131"/>
                  </a:cubicBezTo>
                  <a:cubicBezTo>
                    <a:pt x="698" y="1044"/>
                    <a:pt x="651" y="1052"/>
                    <a:pt x="594" y="1028"/>
                  </a:cubicBezTo>
                  <a:cubicBezTo>
                    <a:pt x="577" y="1095"/>
                    <a:pt x="558" y="1159"/>
                    <a:pt x="536" y="1237"/>
                  </a:cubicBezTo>
                  <a:cubicBezTo>
                    <a:pt x="436" y="1196"/>
                    <a:pt x="345" y="1159"/>
                    <a:pt x="244" y="1118"/>
                  </a:cubicBezTo>
                  <a:cubicBezTo>
                    <a:pt x="255" y="1075"/>
                    <a:pt x="265" y="1035"/>
                    <a:pt x="271" y="1006"/>
                  </a:cubicBezTo>
                  <a:cubicBezTo>
                    <a:pt x="220" y="951"/>
                    <a:pt x="174" y="904"/>
                    <a:pt x="131" y="853"/>
                  </a:cubicBezTo>
                  <a:cubicBezTo>
                    <a:pt x="85" y="799"/>
                    <a:pt x="42" y="742"/>
                    <a:pt x="1" y="689"/>
                  </a:cubicBezTo>
                  <a:cubicBezTo>
                    <a:pt x="47" y="549"/>
                    <a:pt x="75" y="405"/>
                    <a:pt x="144" y="285"/>
                  </a:cubicBezTo>
                  <a:cubicBezTo>
                    <a:pt x="179" y="223"/>
                    <a:pt x="288" y="205"/>
                    <a:pt x="391" y="153"/>
                  </a:cubicBezTo>
                  <a:cubicBezTo>
                    <a:pt x="334" y="262"/>
                    <a:pt x="334" y="262"/>
                    <a:pt x="365" y="376"/>
                  </a:cubicBezTo>
                  <a:cubicBezTo>
                    <a:pt x="408" y="237"/>
                    <a:pt x="551" y="168"/>
                    <a:pt x="509" y="1"/>
                  </a:cubicBezTo>
                  <a:cubicBezTo>
                    <a:pt x="573" y="71"/>
                    <a:pt x="637" y="142"/>
                    <a:pt x="684" y="194"/>
                  </a:cubicBezTo>
                  <a:cubicBezTo>
                    <a:pt x="760" y="170"/>
                    <a:pt x="817" y="152"/>
                    <a:pt x="881" y="132"/>
                  </a:cubicBezTo>
                  <a:cubicBezTo>
                    <a:pt x="865" y="100"/>
                    <a:pt x="849" y="66"/>
                    <a:pt x="824" y="13"/>
                  </a:cubicBezTo>
                  <a:cubicBezTo>
                    <a:pt x="881" y="50"/>
                    <a:pt x="922" y="82"/>
                    <a:pt x="967" y="102"/>
                  </a:cubicBezTo>
                  <a:cubicBezTo>
                    <a:pt x="999" y="117"/>
                    <a:pt x="1051" y="131"/>
                    <a:pt x="1073" y="116"/>
                  </a:cubicBezTo>
                  <a:cubicBezTo>
                    <a:pt x="1165" y="49"/>
                    <a:pt x="1229" y="85"/>
                    <a:pt x="1278" y="170"/>
                  </a:cubicBezTo>
                  <a:cubicBezTo>
                    <a:pt x="1392" y="41"/>
                    <a:pt x="1392" y="41"/>
                    <a:pt x="1562" y="121"/>
                  </a:cubicBezTo>
                  <a:cubicBezTo>
                    <a:pt x="1559" y="147"/>
                    <a:pt x="1557" y="173"/>
                    <a:pt x="1554" y="197"/>
                  </a:cubicBezTo>
                  <a:cubicBezTo>
                    <a:pt x="1611" y="205"/>
                    <a:pt x="1669" y="215"/>
                    <a:pt x="1726" y="222"/>
                  </a:cubicBezTo>
                  <a:cubicBezTo>
                    <a:pt x="1710" y="309"/>
                    <a:pt x="1725" y="376"/>
                    <a:pt x="1849" y="371"/>
                  </a:cubicBezTo>
                  <a:cubicBezTo>
                    <a:pt x="1897" y="299"/>
                    <a:pt x="1950" y="222"/>
                    <a:pt x="2032" y="102"/>
                  </a:cubicBezTo>
                  <a:cubicBezTo>
                    <a:pt x="2067" y="248"/>
                    <a:pt x="2091" y="357"/>
                    <a:pt x="2120" y="483"/>
                  </a:cubicBezTo>
                  <a:cubicBezTo>
                    <a:pt x="2098" y="503"/>
                    <a:pt x="2056" y="557"/>
                    <a:pt x="2018" y="605"/>
                  </a:cubicBezTo>
                  <a:close/>
                  <a:moveTo>
                    <a:pt x="653" y="303"/>
                  </a:moveTo>
                  <a:cubicBezTo>
                    <a:pt x="652" y="293"/>
                    <a:pt x="652" y="283"/>
                    <a:pt x="651" y="273"/>
                  </a:cubicBezTo>
                  <a:cubicBezTo>
                    <a:pt x="613" y="272"/>
                    <a:pt x="575" y="272"/>
                    <a:pt x="537" y="271"/>
                  </a:cubicBezTo>
                  <a:cubicBezTo>
                    <a:pt x="538" y="289"/>
                    <a:pt x="541" y="307"/>
                    <a:pt x="542" y="325"/>
                  </a:cubicBezTo>
                  <a:cubicBezTo>
                    <a:pt x="579" y="318"/>
                    <a:pt x="616" y="309"/>
                    <a:pt x="653" y="303"/>
                  </a:cubicBezTo>
                  <a:close/>
                  <a:moveTo>
                    <a:pt x="1124" y="425"/>
                  </a:moveTo>
                  <a:cubicBezTo>
                    <a:pt x="1021" y="365"/>
                    <a:pt x="1021" y="365"/>
                    <a:pt x="968" y="456"/>
                  </a:cubicBezTo>
                  <a:cubicBezTo>
                    <a:pt x="1022" y="445"/>
                    <a:pt x="1063" y="438"/>
                    <a:pt x="1124" y="425"/>
                  </a:cubicBezTo>
                  <a:close/>
                  <a:moveTo>
                    <a:pt x="1536" y="736"/>
                  </a:moveTo>
                  <a:cubicBezTo>
                    <a:pt x="1604" y="714"/>
                    <a:pt x="1647" y="700"/>
                    <a:pt x="1690" y="685"/>
                  </a:cubicBezTo>
                  <a:lnTo>
                    <a:pt x="1678" y="647"/>
                  </a:lnTo>
                  <a:cubicBezTo>
                    <a:pt x="1634" y="663"/>
                    <a:pt x="1562" y="568"/>
                    <a:pt x="1536" y="736"/>
                  </a:cubicBezTo>
                  <a:close/>
                  <a:moveTo>
                    <a:pt x="1716" y="1258"/>
                  </a:moveTo>
                  <a:cubicBezTo>
                    <a:pt x="1715" y="1177"/>
                    <a:pt x="1713" y="1112"/>
                    <a:pt x="1712" y="1032"/>
                  </a:cubicBezTo>
                  <a:cubicBezTo>
                    <a:pt x="1668" y="1047"/>
                    <a:pt x="1640" y="1055"/>
                    <a:pt x="1556" y="1084"/>
                  </a:cubicBezTo>
                  <a:cubicBezTo>
                    <a:pt x="1637" y="1142"/>
                    <a:pt x="1610" y="1238"/>
                    <a:pt x="1716" y="1258"/>
                  </a:cubicBezTo>
                  <a:close/>
                  <a:moveTo>
                    <a:pt x="1841" y="927"/>
                  </a:moveTo>
                  <a:cubicBezTo>
                    <a:pt x="1787" y="875"/>
                    <a:pt x="1760" y="849"/>
                    <a:pt x="1719" y="809"/>
                  </a:cubicBezTo>
                  <a:cubicBezTo>
                    <a:pt x="1700" y="877"/>
                    <a:pt x="1690" y="922"/>
                    <a:pt x="1672" y="992"/>
                  </a:cubicBezTo>
                  <a:cubicBezTo>
                    <a:pt x="1735" y="967"/>
                    <a:pt x="1773" y="953"/>
                    <a:pt x="1841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7"/>
            <p:cNvSpPr/>
            <p:nvPr/>
          </p:nvSpPr>
          <p:spPr>
            <a:xfrm>
              <a:off x="627561" y="4610089"/>
              <a:ext cx="182316" cy="151556"/>
            </a:xfrm>
            <a:custGeom>
              <a:avLst/>
              <a:gdLst/>
              <a:ahLst/>
              <a:cxnLst/>
              <a:rect l="l" t="t" r="r" b="b"/>
              <a:pathLst>
                <a:path w="1950" h="1621" extrusionOk="0">
                  <a:moveTo>
                    <a:pt x="1835" y="1138"/>
                  </a:moveTo>
                  <a:cubicBezTo>
                    <a:pt x="1713" y="1166"/>
                    <a:pt x="1606" y="1191"/>
                    <a:pt x="1496" y="1216"/>
                  </a:cubicBezTo>
                  <a:cubicBezTo>
                    <a:pt x="1513" y="1363"/>
                    <a:pt x="1331" y="1311"/>
                    <a:pt x="1312" y="1458"/>
                  </a:cubicBezTo>
                  <a:cubicBezTo>
                    <a:pt x="1258" y="1365"/>
                    <a:pt x="1227" y="1315"/>
                    <a:pt x="1195" y="1258"/>
                  </a:cubicBezTo>
                  <a:cubicBezTo>
                    <a:pt x="1149" y="1331"/>
                    <a:pt x="1149" y="1331"/>
                    <a:pt x="1227" y="1515"/>
                  </a:cubicBezTo>
                  <a:cubicBezTo>
                    <a:pt x="1128" y="1541"/>
                    <a:pt x="1021" y="1621"/>
                    <a:pt x="965" y="1447"/>
                  </a:cubicBezTo>
                  <a:cubicBezTo>
                    <a:pt x="905" y="1485"/>
                    <a:pt x="852" y="1563"/>
                    <a:pt x="789" y="1464"/>
                  </a:cubicBezTo>
                  <a:cubicBezTo>
                    <a:pt x="777" y="1443"/>
                    <a:pt x="757" y="1425"/>
                    <a:pt x="737" y="1409"/>
                  </a:cubicBezTo>
                  <a:cubicBezTo>
                    <a:pt x="570" y="1289"/>
                    <a:pt x="577" y="1228"/>
                    <a:pt x="767" y="1138"/>
                  </a:cubicBezTo>
                  <a:cubicBezTo>
                    <a:pt x="783" y="1130"/>
                    <a:pt x="795" y="1119"/>
                    <a:pt x="814" y="1107"/>
                  </a:cubicBezTo>
                  <a:cubicBezTo>
                    <a:pt x="731" y="1071"/>
                    <a:pt x="731" y="1071"/>
                    <a:pt x="642" y="1138"/>
                  </a:cubicBezTo>
                  <a:cubicBezTo>
                    <a:pt x="579" y="1096"/>
                    <a:pt x="518" y="1057"/>
                    <a:pt x="464" y="1020"/>
                  </a:cubicBezTo>
                  <a:cubicBezTo>
                    <a:pt x="397" y="1076"/>
                    <a:pt x="340" y="1122"/>
                    <a:pt x="251" y="1195"/>
                  </a:cubicBezTo>
                  <a:cubicBezTo>
                    <a:pt x="266" y="1076"/>
                    <a:pt x="277" y="998"/>
                    <a:pt x="288" y="905"/>
                  </a:cubicBezTo>
                  <a:cubicBezTo>
                    <a:pt x="232" y="896"/>
                    <a:pt x="177" y="883"/>
                    <a:pt x="120" y="881"/>
                  </a:cubicBezTo>
                  <a:cubicBezTo>
                    <a:pt x="22" y="879"/>
                    <a:pt x="2" y="820"/>
                    <a:pt x="2" y="738"/>
                  </a:cubicBezTo>
                  <a:cubicBezTo>
                    <a:pt x="0" y="635"/>
                    <a:pt x="2" y="631"/>
                    <a:pt x="132" y="599"/>
                  </a:cubicBezTo>
                  <a:cubicBezTo>
                    <a:pt x="138" y="610"/>
                    <a:pt x="152" y="623"/>
                    <a:pt x="148" y="631"/>
                  </a:cubicBezTo>
                  <a:cubicBezTo>
                    <a:pt x="132" y="678"/>
                    <a:pt x="90" y="729"/>
                    <a:pt x="161" y="761"/>
                  </a:cubicBezTo>
                  <a:cubicBezTo>
                    <a:pt x="184" y="771"/>
                    <a:pt x="218" y="756"/>
                    <a:pt x="247" y="753"/>
                  </a:cubicBezTo>
                  <a:cubicBezTo>
                    <a:pt x="241" y="704"/>
                    <a:pt x="253" y="639"/>
                    <a:pt x="226" y="610"/>
                  </a:cubicBezTo>
                  <a:cubicBezTo>
                    <a:pt x="157" y="539"/>
                    <a:pt x="95" y="467"/>
                    <a:pt x="85" y="339"/>
                  </a:cubicBezTo>
                  <a:cubicBezTo>
                    <a:pt x="158" y="323"/>
                    <a:pt x="231" y="310"/>
                    <a:pt x="304" y="294"/>
                  </a:cubicBezTo>
                  <a:cubicBezTo>
                    <a:pt x="281" y="93"/>
                    <a:pt x="310" y="97"/>
                    <a:pt x="503" y="133"/>
                  </a:cubicBezTo>
                  <a:cubicBezTo>
                    <a:pt x="506" y="97"/>
                    <a:pt x="508" y="62"/>
                    <a:pt x="512" y="20"/>
                  </a:cubicBezTo>
                  <a:cubicBezTo>
                    <a:pt x="591" y="52"/>
                    <a:pt x="663" y="82"/>
                    <a:pt x="735" y="112"/>
                  </a:cubicBezTo>
                  <a:lnTo>
                    <a:pt x="732" y="104"/>
                  </a:lnTo>
                  <a:cubicBezTo>
                    <a:pt x="734" y="104"/>
                    <a:pt x="735" y="104"/>
                    <a:pt x="737" y="103"/>
                  </a:cubicBezTo>
                  <a:cubicBezTo>
                    <a:pt x="736" y="107"/>
                    <a:pt x="736" y="109"/>
                    <a:pt x="735" y="110"/>
                  </a:cubicBezTo>
                  <a:cubicBezTo>
                    <a:pt x="752" y="156"/>
                    <a:pt x="768" y="201"/>
                    <a:pt x="788" y="253"/>
                  </a:cubicBezTo>
                  <a:cubicBezTo>
                    <a:pt x="835" y="240"/>
                    <a:pt x="876" y="228"/>
                    <a:pt x="916" y="217"/>
                  </a:cubicBezTo>
                  <a:cubicBezTo>
                    <a:pt x="902" y="164"/>
                    <a:pt x="890" y="122"/>
                    <a:pt x="878" y="81"/>
                  </a:cubicBezTo>
                  <a:cubicBezTo>
                    <a:pt x="1017" y="54"/>
                    <a:pt x="1158" y="28"/>
                    <a:pt x="1305" y="0"/>
                  </a:cubicBezTo>
                  <a:cubicBezTo>
                    <a:pt x="1251" y="104"/>
                    <a:pt x="1200" y="202"/>
                    <a:pt x="1149" y="299"/>
                  </a:cubicBezTo>
                  <a:cubicBezTo>
                    <a:pt x="1159" y="307"/>
                    <a:pt x="1169" y="315"/>
                    <a:pt x="1179" y="321"/>
                  </a:cubicBezTo>
                  <a:cubicBezTo>
                    <a:pt x="1265" y="222"/>
                    <a:pt x="1351" y="122"/>
                    <a:pt x="1433" y="25"/>
                  </a:cubicBezTo>
                  <a:cubicBezTo>
                    <a:pt x="1523" y="40"/>
                    <a:pt x="1559" y="77"/>
                    <a:pt x="1528" y="161"/>
                  </a:cubicBezTo>
                  <a:cubicBezTo>
                    <a:pt x="1515" y="196"/>
                    <a:pt x="1508" y="234"/>
                    <a:pt x="1498" y="270"/>
                  </a:cubicBezTo>
                  <a:cubicBezTo>
                    <a:pt x="1477" y="273"/>
                    <a:pt x="1455" y="276"/>
                    <a:pt x="1434" y="280"/>
                  </a:cubicBezTo>
                  <a:cubicBezTo>
                    <a:pt x="1446" y="297"/>
                    <a:pt x="1455" y="329"/>
                    <a:pt x="1469" y="331"/>
                  </a:cubicBezTo>
                  <a:cubicBezTo>
                    <a:pt x="1505" y="336"/>
                    <a:pt x="1544" y="327"/>
                    <a:pt x="1581" y="325"/>
                  </a:cubicBezTo>
                  <a:cubicBezTo>
                    <a:pt x="1588" y="349"/>
                    <a:pt x="1595" y="374"/>
                    <a:pt x="1594" y="374"/>
                  </a:cubicBezTo>
                  <a:cubicBezTo>
                    <a:pt x="1713" y="407"/>
                    <a:pt x="1821" y="432"/>
                    <a:pt x="1925" y="468"/>
                  </a:cubicBezTo>
                  <a:cubicBezTo>
                    <a:pt x="1943" y="474"/>
                    <a:pt x="1941" y="532"/>
                    <a:pt x="1950" y="578"/>
                  </a:cubicBezTo>
                  <a:cubicBezTo>
                    <a:pt x="1810" y="513"/>
                    <a:pt x="1810" y="513"/>
                    <a:pt x="1696" y="604"/>
                  </a:cubicBezTo>
                  <a:cubicBezTo>
                    <a:pt x="1597" y="582"/>
                    <a:pt x="1498" y="558"/>
                    <a:pt x="1399" y="536"/>
                  </a:cubicBezTo>
                  <a:cubicBezTo>
                    <a:pt x="1396" y="550"/>
                    <a:pt x="1390" y="565"/>
                    <a:pt x="1386" y="578"/>
                  </a:cubicBezTo>
                  <a:cubicBezTo>
                    <a:pt x="1470" y="604"/>
                    <a:pt x="1553" y="631"/>
                    <a:pt x="1637" y="654"/>
                  </a:cubicBezTo>
                  <a:cubicBezTo>
                    <a:pt x="1719" y="674"/>
                    <a:pt x="1802" y="691"/>
                    <a:pt x="1891" y="711"/>
                  </a:cubicBezTo>
                  <a:cubicBezTo>
                    <a:pt x="1920" y="869"/>
                    <a:pt x="1784" y="985"/>
                    <a:pt x="1835" y="1138"/>
                  </a:cubicBezTo>
                  <a:close/>
                  <a:moveTo>
                    <a:pt x="646" y="727"/>
                  </a:moveTo>
                  <a:cubicBezTo>
                    <a:pt x="621" y="680"/>
                    <a:pt x="594" y="625"/>
                    <a:pt x="568" y="578"/>
                  </a:cubicBezTo>
                  <a:cubicBezTo>
                    <a:pt x="505" y="618"/>
                    <a:pt x="456" y="648"/>
                    <a:pt x="399" y="685"/>
                  </a:cubicBezTo>
                  <a:cubicBezTo>
                    <a:pt x="421" y="721"/>
                    <a:pt x="447" y="764"/>
                    <a:pt x="466" y="796"/>
                  </a:cubicBezTo>
                  <a:cubicBezTo>
                    <a:pt x="536" y="769"/>
                    <a:pt x="588" y="748"/>
                    <a:pt x="646" y="727"/>
                  </a:cubicBezTo>
                  <a:close/>
                  <a:moveTo>
                    <a:pt x="1518" y="737"/>
                  </a:moveTo>
                  <a:cubicBezTo>
                    <a:pt x="1424" y="732"/>
                    <a:pt x="1344" y="728"/>
                    <a:pt x="1251" y="722"/>
                  </a:cubicBezTo>
                  <a:cubicBezTo>
                    <a:pt x="1256" y="776"/>
                    <a:pt x="1260" y="811"/>
                    <a:pt x="1262" y="830"/>
                  </a:cubicBezTo>
                  <a:cubicBezTo>
                    <a:pt x="1351" y="835"/>
                    <a:pt x="1427" y="839"/>
                    <a:pt x="1505" y="843"/>
                  </a:cubicBezTo>
                  <a:cubicBezTo>
                    <a:pt x="1508" y="821"/>
                    <a:pt x="1512" y="785"/>
                    <a:pt x="1518" y="737"/>
                  </a:cubicBezTo>
                  <a:close/>
                  <a:moveTo>
                    <a:pt x="1657" y="769"/>
                  </a:moveTo>
                  <a:cubicBezTo>
                    <a:pt x="1571" y="868"/>
                    <a:pt x="1646" y="924"/>
                    <a:pt x="1701" y="990"/>
                  </a:cubicBezTo>
                  <a:cubicBezTo>
                    <a:pt x="1807" y="886"/>
                    <a:pt x="1807" y="884"/>
                    <a:pt x="1657" y="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7"/>
            <p:cNvSpPr/>
            <p:nvPr/>
          </p:nvSpPr>
          <p:spPr>
            <a:xfrm>
              <a:off x="708998" y="4617569"/>
              <a:ext cx="841" cy="280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9" y="2"/>
                  </a:moveTo>
                  <a:lnTo>
                    <a:pt x="9" y="1"/>
                  </a:lnTo>
                  <a:cubicBezTo>
                    <a:pt x="6" y="1"/>
                    <a:pt x="4" y="2"/>
                    <a:pt x="1" y="2"/>
                  </a:cubicBezTo>
                  <a:lnTo>
                    <a:pt x="1" y="3"/>
                  </a:lnTo>
                  <a:cubicBezTo>
                    <a:pt x="4" y="3"/>
                    <a:pt x="6" y="3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7"/>
            <p:cNvSpPr/>
            <p:nvPr/>
          </p:nvSpPr>
          <p:spPr>
            <a:xfrm>
              <a:off x="63675" y="4846172"/>
              <a:ext cx="189328" cy="134820"/>
            </a:xfrm>
            <a:custGeom>
              <a:avLst/>
              <a:gdLst/>
              <a:ahLst/>
              <a:cxnLst/>
              <a:rect l="l" t="t" r="r" b="b"/>
              <a:pathLst>
                <a:path w="2025" h="1442" extrusionOk="0">
                  <a:moveTo>
                    <a:pt x="97" y="861"/>
                  </a:moveTo>
                  <a:cubicBezTo>
                    <a:pt x="16" y="763"/>
                    <a:pt x="1" y="690"/>
                    <a:pt x="73" y="606"/>
                  </a:cubicBezTo>
                  <a:cubicBezTo>
                    <a:pt x="128" y="543"/>
                    <a:pt x="177" y="475"/>
                    <a:pt x="237" y="398"/>
                  </a:cubicBezTo>
                  <a:cubicBezTo>
                    <a:pt x="261" y="406"/>
                    <a:pt x="297" y="418"/>
                    <a:pt x="344" y="432"/>
                  </a:cubicBezTo>
                  <a:cubicBezTo>
                    <a:pt x="348" y="375"/>
                    <a:pt x="352" y="322"/>
                    <a:pt x="355" y="267"/>
                  </a:cubicBezTo>
                  <a:cubicBezTo>
                    <a:pt x="437" y="235"/>
                    <a:pt x="520" y="355"/>
                    <a:pt x="595" y="250"/>
                  </a:cubicBezTo>
                  <a:cubicBezTo>
                    <a:pt x="569" y="200"/>
                    <a:pt x="543" y="148"/>
                    <a:pt x="515" y="96"/>
                  </a:cubicBezTo>
                  <a:cubicBezTo>
                    <a:pt x="527" y="87"/>
                    <a:pt x="537" y="78"/>
                    <a:pt x="549" y="69"/>
                  </a:cubicBezTo>
                  <a:cubicBezTo>
                    <a:pt x="589" y="93"/>
                    <a:pt x="630" y="117"/>
                    <a:pt x="681" y="147"/>
                  </a:cubicBezTo>
                  <a:cubicBezTo>
                    <a:pt x="701" y="100"/>
                    <a:pt x="718" y="57"/>
                    <a:pt x="741" y="1"/>
                  </a:cubicBezTo>
                  <a:cubicBezTo>
                    <a:pt x="819" y="46"/>
                    <a:pt x="906" y="95"/>
                    <a:pt x="994" y="145"/>
                  </a:cubicBezTo>
                  <a:cubicBezTo>
                    <a:pt x="1008" y="117"/>
                    <a:pt x="1026" y="65"/>
                    <a:pt x="1035" y="67"/>
                  </a:cubicBezTo>
                  <a:cubicBezTo>
                    <a:pt x="1090" y="74"/>
                    <a:pt x="1145" y="95"/>
                    <a:pt x="1133" y="171"/>
                  </a:cubicBezTo>
                  <a:cubicBezTo>
                    <a:pt x="1155" y="135"/>
                    <a:pt x="1177" y="100"/>
                    <a:pt x="1207" y="52"/>
                  </a:cubicBezTo>
                  <a:cubicBezTo>
                    <a:pt x="1290" y="193"/>
                    <a:pt x="1418" y="226"/>
                    <a:pt x="1565" y="178"/>
                  </a:cubicBezTo>
                  <a:cubicBezTo>
                    <a:pt x="1582" y="194"/>
                    <a:pt x="1598" y="202"/>
                    <a:pt x="1599" y="212"/>
                  </a:cubicBezTo>
                  <a:cubicBezTo>
                    <a:pt x="1636" y="428"/>
                    <a:pt x="1635" y="424"/>
                    <a:pt x="1847" y="345"/>
                  </a:cubicBezTo>
                  <a:cubicBezTo>
                    <a:pt x="1891" y="328"/>
                    <a:pt x="1947" y="345"/>
                    <a:pt x="2024" y="346"/>
                  </a:cubicBezTo>
                  <a:cubicBezTo>
                    <a:pt x="1928" y="442"/>
                    <a:pt x="1859" y="512"/>
                    <a:pt x="1777" y="594"/>
                  </a:cubicBezTo>
                  <a:cubicBezTo>
                    <a:pt x="1826" y="614"/>
                    <a:pt x="1874" y="632"/>
                    <a:pt x="1927" y="655"/>
                  </a:cubicBezTo>
                  <a:cubicBezTo>
                    <a:pt x="1922" y="721"/>
                    <a:pt x="1755" y="744"/>
                    <a:pt x="1861" y="858"/>
                  </a:cubicBezTo>
                  <a:cubicBezTo>
                    <a:pt x="1751" y="799"/>
                    <a:pt x="1641" y="742"/>
                    <a:pt x="1522" y="679"/>
                  </a:cubicBezTo>
                  <a:cubicBezTo>
                    <a:pt x="1526" y="822"/>
                    <a:pt x="1630" y="824"/>
                    <a:pt x="1704" y="869"/>
                  </a:cubicBezTo>
                  <a:cubicBezTo>
                    <a:pt x="1779" y="913"/>
                    <a:pt x="1839" y="981"/>
                    <a:pt x="1895" y="1060"/>
                  </a:cubicBezTo>
                  <a:cubicBezTo>
                    <a:pt x="1762" y="1006"/>
                    <a:pt x="1629" y="952"/>
                    <a:pt x="1496" y="897"/>
                  </a:cubicBezTo>
                  <a:cubicBezTo>
                    <a:pt x="1479" y="1028"/>
                    <a:pt x="1689" y="1046"/>
                    <a:pt x="1645" y="1236"/>
                  </a:cubicBezTo>
                  <a:cubicBezTo>
                    <a:pt x="1598" y="1162"/>
                    <a:pt x="1573" y="1121"/>
                    <a:pt x="1538" y="1067"/>
                  </a:cubicBezTo>
                  <a:cubicBezTo>
                    <a:pt x="1444" y="1101"/>
                    <a:pt x="1339" y="1141"/>
                    <a:pt x="1234" y="1179"/>
                  </a:cubicBezTo>
                  <a:cubicBezTo>
                    <a:pt x="1235" y="1179"/>
                    <a:pt x="1238" y="1181"/>
                    <a:pt x="1239" y="1181"/>
                  </a:cubicBezTo>
                  <a:cubicBezTo>
                    <a:pt x="1238" y="1181"/>
                    <a:pt x="1235" y="1179"/>
                    <a:pt x="1234" y="1179"/>
                  </a:cubicBezTo>
                  <a:cubicBezTo>
                    <a:pt x="1165" y="1278"/>
                    <a:pt x="1058" y="1325"/>
                    <a:pt x="954" y="1377"/>
                  </a:cubicBezTo>
                  <a:cubicBezTo>
                    <a:pt x="827" y="1442"/>
                    <a:pt x="743" y="1312"/>
                    <a:pt x="619" y="1335"/>
                  </a:cubicBezTo>
                  <a:cubicBezTo>
                    <a:pt x="633" y="1281"/>
                    <a:pt x="643" y="1240"/>
                    <a:pt x="656" y="1194"/>
                  </a:cubicBezTo>
                  <a:cubicBezTo>
                    <a:pt x="723" y="1176"/>
                    <a:pt x="795" y="1156"/>
                    <a:pt x="871" y="1136"/>
                  </a:cubicBezTo>
                  <a:cubicBezTo>
                    <a:pt x="811" y="1082"/>
                    <a:pt x="811" y="1082"/>
                    <a:pt x="501" y="1062"/>
                  </a:cubicBezTo>
                  <a:cubicBezTo>
                    <a:pt x="454" y="872"/>
                    <a:pt x="324" y="757"/>
                    <a:pt x="119" y="707"/>
                  </a:cubicBezTo>
                  <a:cubicBezTo>
                    <a:pt x="112" y="749"/>
                    <a:pt x="107" y="793"/>
                    <a:pt x="97" y="861"/>
                  </a:cubicBezTo>
                  <a:close/>
                  <a:moveTo>
                    <a:pt x="1444" y="311"/>
                  </a:moveTo>
                  <a:cubicBezTo>
                    <a:pt x="1469" y="329"/>
                    <a:pt x="1494" y="348"/>
                    <a:pt x="1519" y="367"/>
                  </a:cubicBezTo>
                  <a:cubicBezTo>
                    <a:pt x="1525" y="358"/>
                    <a:pt x="1531" y="349"/>
                    <a:pt x="1538" y="341"/>
                  </a:cubicBezTo>
                  <a:cubicBezTo>
                    <a:pt x="1514" y="322"/>
                    <a:pt x="1489" y="303"/>
                    <a:pt x="1464" y="283"/>
                  </a:cubicBezTo>
                  <a:close/>
                  <a:moveTo>
                    <a:pt x="698" y="427"/>
                  </a:moveTo>
                  <a:cubicBezTo>
                    <a:pt x="729" y="452"/>
                    <a:pt x="759" y="475"/>
                    <a:pt x="791" y="499"/>
                  </a:cubicBezTo>
                  <a:cubicBezTo>
                    <a:pt x="800" y="490"/>
                    <a:pt x="808" y="479"/>
                    <a:pt x="818" y="470"/>
                  </a:cubicBezTo>
                  <a:lnTo>
                    <a:pt x="720" y="396"/>
                  </a:lnTo>
                  <a:cubicBezTo>
                    <a:pt x="713" y="406"/>
                    <a:pt x="706" y="417"/>
                    <a:pt x="698" y="427"/>
                  </a:cubicBezTo>
                  <a:close/>
                  <a:moveTo>
                    <a:pt x="357" y="702"/>
                  </a:moveTo>
                  <a:cubicBezTo>
                    <a:pt x="420" y="731"/>
                    <a:pt x="475" y="761"/>
                    <a:pt x="546" y="794"/>
                  </a:cubicBezTo>
                  <a:cubicBezTo>
                    <a:pt x="551" y="745"/>
                    <a:pt x="556" y="709"/>
                    <a:pt x="560" y="674"/>
                  </a:cubicBezTo>
                  <a:cubicBezTo>
                    <a:pt x="604" y="663"/>
                    <a:pt x="646" y="652"/>
                    <a:pt x="692" y="641"/>
                  </a:cubicBezTo>
                  <a:cubicBezTo>
                    <a:pt x="579" y="506"/>
                    <a:pt x="573" y="507"/>
                    <a:pt x="482" y="622"/>
                  </a:cubicBezTo>
                  <a:cubicBezTo>
                    <a:pt x="456" y="656"/>
                    <a:pt x="405" y="672"/>
                    <a:pt x="357" y="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7"/>
            <p:cNvSpPr/>
            <p:nvPr/>
          </p:nvSpPr>
          <p:spPr>
            <a:xfrm>
              <a:off x="-168294" y="4903673"/>
              <a:ext cx="34313" cy="48805"/>
            </a:xfrm>
            <a:custGeom>
              <a:avLst/>
              <a:gdLst/>
              <a:ahLst/>
              <a:cxnLst/>
              <a:rect l="l" t="t" r="r" b="b"/>
              <a:pathLst>
                <a:path w="367" h="522" extrusionOk="0">
                  <a:moveTo>
                    <a:pt x="360" y="1"/>
                  </a:moveTo>
                  <a:cubicBezTo>
                    <a:pt x="278" y="11"/>
                    <a:pt x="213" y="9"/>
                    <a:pt x="157" y="28"/>
                  </a:cubicBezTo>
                  <a:cubicBezTo>
                    <a:pt x="106" y="47"/>
                    <a:pt x="63" y="88"/>
                    <a:pt x="1" y="130"/>
                  </a:cubicBezTo>
                  <a:cubicBezTo>
                    <a:pt x="79" y="137"/>
                    <a:pt x="142" y="144"/>
                    <a:pt x="212" y="152"/>
                  </a:cubicBezTo>
                  <a:cubicBezTo>
                    <a:pt x="109" y="252"/>
                    <a:pt x="74" y="371"/>
                    <a:pt x="116" y="459"/>
                  </a:cubicBezTo>
                  <a:cubicBezTo>
                    <a:pt x="142" y="515"/>
                    <a:pt x="176" y="522"/>
                    <a:pt x="224" y="481"/>
                  </a:cubicBezTo>
                  <a:cubicBezTo>
                    <a:pt x="205" y="410"/>
                    <a:pt x="188" y="337"/>
                    <a:pt x="166" y="243"/>
                  </a:cubicBezTo>
                  <a:cubicBezTo>
                    <a:pt x="229" y="217"/>
                    <a:pt x="289" y="193"/>
                    <a:pt x="367" y="162"/>
                  </a:cubicBezTo>
                  <a:cubicBezTo>
                    <a:pt x="365" y="124"/>
                    <a:pt x="361" y="62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7"/>
            <p:cNvSpPr/>
            <p:nvPr/>
          </p:nvSpPr>
          <p:spPr>
            <a:xfrm>
              <a:off x="911234" y="5167244"/>
              <a:ext cx="25337" cy="16642"/>
            </a:xfrm>
            <a:custGeom>
              <a:avLst/>
              <a:gdLst/>
              <a:ahLst/>
              <a:cxnLst/>
              <a:rect l="l" t="t" r="r" b="b"/>
              <a:pathLst>
                <a:path w="271" h="178" extrusionOk="0">
                  <a:moveTo>
                    <a:pt x="1" y="100"/>
                  </a:moveTo>
                  <a:cubicBezTo>
                    <a:pt x="58" y="99"/>
                    <a:pt x="107" y="87"/>
                    <a:pt x="141" y="100"/>
                  </a:cubicBezTo>
                  <a:cubicBezTo>
                    <a:pt x="183" y="118"/>
                    <a:pt x="209" y="177"/>
                    <a:pt x="270" y="137"/>
                  </a:cubicBezTo>
                  <a:cubicBezTo>
                    <a:pt x="159" y="11"/>
                    <a:pt x="102" y="0"/>
                    <a:pt x="1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7"/>
            <p:cNvSpPr/>
            <p:nvPr/>
          </p:nvSpPr>
          <p:spPr>
            <a:xfrm>
              <a:off x="335660" y="4545669"/>
              <a:ext cx="654" cy="654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1"/>
                  </a:moveTo>
                  <a:cubicBezTo>
                    <a:pt x="1" y="2"/>
                    <a:pt x="6" y="7"/>
                    <a:pt x="6" y="7"/>
                  </a:cubicBezTo>
                  <a:cubicBezTo>
                    <a:pt x="3" y="6"/>
                    <a:pt x="2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7"/>
            <p:cNvSpPr/>
            <p:nvPr/>
          </p:nvSpPr>
          <p:spPr>
            <a:xfrm>
              <a:off x="327620" y="4531551"/>
              <a:ext cx="24309" cy="14211"/>
            </a:xfrm>
            <a:custGeom>
              <a:avLst/>
              <a:gdLst/>
              <a:ahLst/>
              <a:cxnLst/>
              <a:rect l="l" t="t" r="r" b="b"/>
              <a:pathLst>
                <a:path w="260" h="152" extrusionOk="0">
                  <a:moveTo>
                    <a:pt x="0" y="1"/>
                  </a:moveTo>
                  <a:cubicBezTo>
                    <a:pt x="35" y="59"/>
                    <a:pt x="61" y="106"/>
                    <a:pt x="87" y="152"/>
                  </a:cubicBezTo>
                  <a:cubicBezTo>
                    <a:pt x="135" y="124"/>
                    <a:pt x="183" y="97"/>
                    <a:pt x="260" y="56"/>
                  </a:cubicBezTo>
                  <a:cubicBezTo>
                    <a:pt x="150" y="32"/>
                    <a:pt x="85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7"/>
            <p:cNvSpPr/>
            <p:nvPr/>
          </p:nvSpPr>
          <p:spPr>
            <a:xfrm>
              <a:off x="-144078" y="4941727"/>
              <a:ext cx="14211" cy="18325"/>
            </a:xfrm>
            <a:custGeom>
              <a:avLst/>
              <a:gdLst/>
              <a:ahLst/>
              <a:cxnLst/>
              <a:rect l="l" t="t" r="r" b="b"/>
              <a:pathLst>
                <a:path w="152" h="196" extrusionOk="0">
                  <a:moveTo>
                    <a:pt x="12" y="73"/>
                  </a:moveTo>
                  <a:cubicBezTo>
                    <a:pt x="0" y="93"/>
                    <a:pt x="7" y="146"/>
                    <a:pt x="22" y="155"/>
                  </a:cubicBezTo>
                  <a:cubicBezTo>
                    <a:pt x="90" y="196"/>
                    <a:pt x="107" y="126"/>
                    <a:pt x="138" y="92"/>
                  </a:cubicBezTo>
                  <a:cubicBezTo>
                    <a:pt x="142" y="87"/>
                    <a:pt x="146" y="81"/>
                    <a:pt x="151" y="74"/>
                  </a:cubicBezTo>
                  <a:cubicBezTo>
                    <a:pt x="105" y="25"/>
                    <a:pt x="55" y="0"/>
                    <a:pt x="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7"/>
            <p:cNvSpPr/>
            <p:nvPr/>
          </p:nvSpPr>
          <p:spPr>
            <a:xfrm>
              <a:off x="179612" y="4956593"/>
              <a:ext cx="17484" cy="18419"/>
            </a:xfrm>
            <a:custGeom>
              <a:avLst/>
              <a:gdLst/>
              <a:ahLst/>
              <a:cxnLst/>
              <a:rect l="l" t="t" r="r" b="b"/>
              <a:pathLst>
                <a:path w="187" h="197" extrusionOk="0">
                  <a:moveTo>
                    <a:pt x="119" y="169"/>
                  </a:moveTo>
                  <a:cubicBezTo>
                    <a:pt x="129" y="181"/>
                    <a:pt x="151" y="184"/>
                    <a:pt x="183" y="196"/>
                  </a:cubicBezTo>
                  <a:cubicBezTo>
                    <a:pt x="185" y="139"/>
                    <a:pt x="185" y="92"/>
                    <a:pt x="186" y="29"/>
                  </a:cubicBezTo>
                  <a:cubicBezTo>
                    <a:pt x="119" y="18"/>
                    <a:pt x="60" y="9"/>
                    <a:pt x="1" y="0"/>
                  </a:cubicBezTo>
                  <a:cubicBezTo>
                    <a:pt x="100" y="13"/>
                    <a:pt x="79" y="113"/>
                    <a:pt x="119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7"/>
            <p:cNvSpPr/>
            <p:nvPr/>
          </p:nvSpPr>
          <p:spPr>
            <a:xfrm>
              <a:off x="252915" y="4672733"/>
              <a:ext cx="17390" cy="9724"/>
            </a:xfrm>
            <a:custGeom>
              <a:avLst/>
              <a:gdLst/>
              <a:ahLst/>
              <a:cxnLst/>
              <a:rect l="l" t="t" r="r" b="b"/>
              <a:pathLst>
                <a:path w="186" h="104" extrusionOk="0">
                  <a:moveTo>
                    <a:pt x="186" y="78"/>
                  </a:moveTo>
                  <a:cubicBezTo>
                    <a:pt x="84" y="0"/>
                    <a:pt x="84" y="0"/>
                    <a:pt x="0" y="23"/>
                  </a:cubicBezTo>
                  <a:cubicBezTo>
                    <a:pt x="48" y="89"/>
                    <a:pt x="105" y="103"/>
                    <a:pt x="186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7"/>
            <p:cNvSpPr/>
            <p:nvPr/>
          </p:nvSpPr>
          <p:spPr>
            <a:xfrm>
              <a:off x="83216" y="4939015"/>
              <a:ext cx="17484" cy="14772"/>
            </a:xfrm>
            <a:custGeom>
              <a:avLst/>
              <a:gdLst/>
              <a:ahLst/>
              <a:cxnLst/>
              <a:rect l="l" t="t" r="r" b="b"/>
              <a:pathLst>
                <a:path w="187" h="158" extrusionOk="0">
                  <a:moveTo>
                    <a:pt x="0" y="46"/>
                  </a:moveTo>
                  <a:cubicBezTo>
                    <a:pt x="68" y="56"/>
                    <a:pt x="88" y="157"/>
                    <a:pt x="187" y="112"/>
                  </a:cubicBezTo>
                  <a:cubicBezTo>
                    <a:pt x="132" y="75"/>
                    <a:pt x="76" y="37"/>
                    <a:pt x="21" y="1"/>
                  </a:cubicBezTo>
                  <a:cubicBezTo>
                    <a:pt x="14" y="14"/>
                    <a:pt x="7" y="30"/>
                    <a:pt x="0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7"/>
            <p:cNvSpPr/>
            <p:nvPr/>
          </p:nvSpPr>
          <p:spPr>
            <a:xfrm>
              <a:off x="696749" y="4609528"/>
              <a:ext cx="12435" cy="10565"/>
            </a:xfrm>
            <a:custGeom>
              <a:avLst/>
              <a:gdLst/>
              <a:ahLst/>
              <a:cxnLst/>
              <a:rect l="l" t="t" r="r" b="b"/>
              <a:pathLst>
                <a:path w="133" h="113" extrusionOk="0">
                  <a:moveTo>
                    <a:pt x="114" y="20"/>
                  </a:moveTo>
                  <a:cubicBezTo>
                    <a:pt x="36" y="0"/>
                    <a:pt x="17" y="57"/>
                    <a:pt x="0" y="113"/>
                  </a:cubicBezTo>
                  <a:cubicBezTo>
                    <a:pt x="44" y="104"/>
                    <a:pt x="89" y="95"/>
                    <a:pt x="133" y="88"/>
                  </a:cubicBezTo>
                  <a:cubicBezTo>
                    <a:pt x="125" y="64"/>
                    <a:pt x="124" y="22"/>
                    <a:pt x="1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168393" y="4976041"/>
              <a:ext cx="10752" cy="6451"/>
            </a:xfrm>
            <a:custGeom>
              <a:avLst/>
              <a:gdLst/>
              <a:ahLst/>
              <a:cxnLst/>
              <a:rect l="l" t="t" r="r" b="b"/>
              <a:pathLst>
                <a:path w="115" h="69" extrusionOk="0">
                  <a:moveTo>
                    <a:pt x="1" y="50"/>
                  </a:moveTo>
                  <a:cubicBezTo>
                    <a:pt x="36" y="56"/>
                    <a:pt x="72" y="61"/>
                    <a:pt x="107" y="69"/>
                  </a:cubicBezTo>
                  <a:cubicBezTo>
                    <a:pt x="109" y="55"/>
                    <a:pt x="112" y="44"/>
                    <a:pt x="114" y="30"/>
                  </a:cubicBezTo>
                  <a:cubicBezTo>
                    <a:pt x="81" y="20"/>
                    <a:pt x="48" y="11"/>
                    <a:pt x="14" y="1"/>
                  </a:cubicBezTo>
                  <a:cubicBezTo>
                    <a:pt x="10" y="18"/>
                    <a:pt x="5" y="33"/>
                    <a:pt x="1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-246177" y="5025968"/>
              <a:ext cx="11874" cy="4301"/>
            </a:xfrm>
            <a:custGeom>
              <a:avLst/>
              <a:gdLst/>
              <a:ahLst/>
              <a:cxnLst/>
              <a:rect l="l" t="t" r="r" b="b"/>
              <a:pathLst>
                <a:path w="127" h="46" extrusionOk="0">
                  <a:moveTo>
                    <a:pt x="123" y="0"/>
                  </a:moveTo>
                  <a:cubicBezTo>
                    <a:pt x="83" y="7"/>
                    <a:pt x="42" y="15"/>
                    <a:pt x="0" y="21"/>
                  </a:cubicBezTo>
                  <a:cubicBezTo>
                    <a:pt x="1" y="29"/>
                    <a:pt x="1" y="37"/>
                    <a:pt x="4" y="45"/>
                  </a:cubicBezTo>
                  <a:cubicBezTo>
                    <a:pt x="45" y="43"/>
                    <a:pt x="85" y="42"/>
                    <a:pt x="126" y="40"/>
                  </a:cubicBezTo>
                  <a:cubicBezTo>
                    <a:pt x="126" y="27"/>
                    <a:pt x="124" y="15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-265625" y="5024098"/>
              <a:ext cx="8882" cy="5329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4" y="1"/>
                  </a:moveTo>
                  <a:cubicBezTo>
                    <a:pt x="3" y="14"/>
                    <a:pt x="1" y="27"/>
                    <a:pt x="0" y="41"/>
                  </a:cubicBezTo>
                  <a:lnTo>
                    <a:pt x="82" y="57"/>
                  </a:lnTo>
                  <a:cubicBezTo>
                    <a:pt x="86" y="41"/>
                    <a:pt x="92" y="24"/>
                    <a:pt x="95" y="8"/>
                  </a:cubicBezTo>
                  <a:cubicBezTo>
                    <a:pt x="66" y="6"/>
                    <a:pt x="35" y="4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-28140" y="4537909"/>
              <a:ext cx="7199" cy="10097"/>
            </a:xfrm>
            <a:custGeom>
              <a:avLst/>
              <a:gdLst/>
              <a:ahLst/>
              <a:cxnLst/>
              <a:rect l="l" t="t" r="r" b="b"/>
              <a:pathLst>
                <a:path w="77" h="108" extrusionOk="0">
                  <a:moveTo>
                    <a:pt x="0" y="87"/>
                  </a:moveTo>
                  <a:cubicBezTo>
                    <a:pt x="16" y="93"/>
                    <a:pt x="29" y="99"/>
                    <a:pt x="44" y="108"/>
                  </a:cubicBezTo>
                  <a:cubicBezTo>
                    <a:pt x="54" y="76"/>
                    <a:pt x="65" y="43"/>
                    <a:pt x="76" y="12"/>
                  </a:cubicBezTo>
                  <a:cubicBezTo>
                    <a:pt x="68" y="9"/>
                    <a:pt x="58" y="4"/>
                    <a:pt x="48" y="0"/>
                  </a:cubicBezTo>
                  <a:cubicBezTo>
                    <a:pt x="31" y="29"/>
                    <a:pt x="16" y="58"/>
                    <a:pt x="0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7"/>
            <p:cNvSpPr/>
            <p:nvPr/>
          </p:nvSpPr>
          <p:spPr>
            <a:xfrm>
              <a:off x="367637" y="4637671"/>
              <a:ext cx="4675" cy="14866"/>
            </a:xfrm>
            <a:custGeom>
              <a:avLst/>
              <a:gdLst/>
              <a:ahLst/>
              <a:cxnLst/>
              <a:rect l="l" t="t" r="r" b="b"/>
              <a:pathLst>
                <a:path w="50" h="159" extrusionOk="0">
                  <a:moveTo>
                    <a:pt x="1" y="10"/>
                  </a:moveTo>
                  <a:cubicBezTo>
                    <a:pt x="6" y="44"/>
                    <a:pt x="13" y="78"/>
                    <a:pt x="26" y="159"/>
                  </a:cubicBezTo>
                  <a:cubicBezTo>
                    <a:pt x="40" y="95"/>
                    <a:pt x="50" y="74"/>
                    <a:pt x="48" y="53"/>
                  </a:cubicBezTo>
                  <a:cubicBezTo>
                    <a:pt x="46" y="36"/>
                    <a:pt x="35" y="18"/>
                    <a:pt x="27" y="0"/>
                  </a:cubicBezTo>
                  <a:cubicBezTo>
                    <a:pt x="18" y="4"/>
                    <a:pt x="10" y="6"/>
                    <a:pt x="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7"/>
            <p:cNvSpPr/>
            <p:nvPr/>
          </p:nvSpPr>
          <p:spPr>
            <a:xfrm>
              <a:off x="1005293" y="5119092"/>
              <a:ext cx="7760" cy="9069"/>
            </a:xfrm>
            <a:custGeom>
              <a:avLst/>
              <a:gdLst/>
              <a:ahLst/>
              <a:cxnLst/>
              <a:rect l="l" t="t" r="r" b="b"/>
              <a:pathLst>
                <a:path w="83" h="97" extrusionOk="0">
                  <a:moveTo>
                    <a:pt x="0" y="23"/>
                  </a:moveTo>
                  <a:cubicBezTo>
                    <a:pt x="20" y="47"/>
                    <a:pt x="40" y="72"/>
                    <a:pt x="57" y="96"/>
                  </a:cubicBezTo>
                  <a:cubicBezTo>
                    <a:pt x="66" y="89"/>
                    <a:pt x="75" y="84"/>
                    <a:pt x="82" y="78"/>
                  </a:cubicBezTo>
                  <a:cubicBezTo>
                    <a:pt x="66" y="51"/>
                    <a:pt x="47" y="26"/>
                    <a:pt x="30" y="0"/>
                  </a:cubicBezTo>
                  <a:cubicBezTo>
                    <a:pt x="20" y="9"/>
                    <a:pt x="9" y="15"/>
                    <a:pt x="0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7"/>
            <p:cNvSpPr/>
            <p:nvPr/>
          </p:nvSpPr>
          <p:spPr>
            <a:xfrm>
              <a:off x="780524" y="4632155"/>
              <a:ext cx="12622" cy="7106"/>
            </a:xfrm>
            <a:custGeom>
              <a:avLst/>
              <a:gdLst/>
              <a:ahLst/>
              <a:cxnLst/>
              <a:rect l="l" t="t" r="r" b="b"/>
              <a:pathLst>
                <a:path w="135" h="76" extrusionOk="0">
                  <a:moveTo>
                    <a:pt x="135" y="39"/>
                  </a:moveTo>
                  <a:lnTo>
                    <a:pt x="10" y="1"/>
                  </a:lnTo>
                  <a:cubicBezTo>
                    <a:pt x="7" y="11"/>
                    <a:pt x="2" y="20"/>
                    <a:pt x="0" y="30"/>
                  </a:cubicBezTo>
                  <a:cubicBezTo>
                    <a:pt x="38" y="46"/>
                    <a:pt x="75" y="61"/>
                    <a:pt x="114" y="76"/>
                  </a:cubicBezTo>
                  <a:cubicBezTo>
                    <a:pt x="120" y="64"/>
                    <a:pt x="127" y="51"/>
                    <a:pt x="135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7"/>
            <p:cNvSpPr/>
            <p:nvPr/>
          </p:nvSpPr>
          <p:spPr>
            <a:xfrm>
              <a:off x="692355" y="4599337"/>
              <a:ext cx="9724" cy="4862"/>
            </a:xfrm>
            <a:custGeom>
              <a:avLst/>
              <a:gdLst/>
              <a:ahLst/>
              <a:cxnLst/>
              <a:rect l="l" t="t" r="r" b="b"/>
              <a:pathLst>
                <a:path w="104" h="52" extrusionOk="0">
                  <a:moveTo>
                    <a:pt x="104" y="16"/>
                  </a:moveTo>
                  <a:cubicBezTo>
                    <a:pt x="72" y="11"/>
                    <a:pt x="39" y="6"/>
                    <a:pt x="8" y="1"/>
                  </a:cubicBezTo>
                  <a:cubicBezTo>
                    <a:pt x="6" y="14"/>
                    <a:pt x="2" y="29"/>
                    <a:pt x="0" y="41"/>
                  </a:cubicBezTo>
                  <a:cubicBezTo>
                    <a:pt x="33" y="44"/>
                    <a:pt x="67" y="48"/>
                    <a:pt x="99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19065" y="988576"/>
            <a:ext cx="5184077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Hukum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pernikahan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dalam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islam</a:t>
            </a:r>
            <a:endParaRPr lang="en-ID" sz="2000" dirty="0"/>
          </a:p>
        </p:txBody>
      </p:sp>
      <p:sp>
        <p:nvSpPr>
          <p:cNvPr id="1409" name="Google Shape;1409;p49"/>
          <p:cNvSpPr txBox="1">
            <a:spLocks noGrp="1"/>
          </p:cNvSpPr>
          <p:nvPr>
            <p:ph type="subTitle" idx="1"/>
          </p:nvPr>
        </p:nvSpPr>
        <p:spPr>
          <a:xfrm>
            <a:off x="718153" y="1829060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/>
              <a:t>utama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pernikahan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melaksanakan</a:t>
            </a:r>
            <a:r>
              <a:rPr lang="en-GB" dirty="0"/>
              <a:t> </a:t>
            </a:r>
            <a:r>
              <a:rPr lang="en-GB" dirty="0" err="1"/>
              <a:t>perintah</a:t>
            </a:r>
            <a:r>
              <a:rPr lang="en-GB" dirty="0"/>
              <a:t> Allah </a:t>
            </a:r>
            <a:r>
              <a:rPr lang="en-GB" dirty="0" err="1"/>
              <a:t>terkandung</a:t>
            </a:r>
            <a:r>
              <a:rPr lang="en-GB" dirty="0"/>
              <a:t> di </a:t>
            </a:r>
            <a:r>
              <a:rPr lang="en-GB" dirty="0" err="1"/>
              <a:t>dalamAl</a:t>
            </a:r>
            <a:r>
              <a:rPr lang="en-GB" dirty="0"/>
              <a:t>-Qur'an Surah An-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ayat</a:t>
            </a:r>
            <a:r>
              <a:rPr lang="en-GB" dirty="0"/>
              <a:t> 32 </a:t>
            </a:r>
            <a:endParaRPr lang="en-GB" dirty="0" smtClean="0"/>
          </a:p>
          <a:p>
            <a:pPr marL="342900" lvl="0" indent="-342900">
              <a:buAutoNum type="arabicPeriod"/>
            </a:pPr>
            <a:endParaRPr lang="en-GB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Melaksanakan</a:t>
            </a:r>
            <a:r>
              <a:rPr lang="en-GB" dirty="0" smtClean="0"/>
              <a:t> </a:t>
            </a:r>
            <a:r>
              <a:rPr lang="en-GB" dirty="0" err="1"/>
              <a:t>sunah</a:t>
            </a:r>
            <a:r>
              <a:rPr lang="en-GB" dirty="0"/>
              <a:t> </a:t>
            </a:r>
            <a:r>
              <a:rPr lang="en-GB" dirty="0" err="1"/>
              <a:t>Rasul</a:t>
            </a:r>
            <a:r>
              <a:rPr lang="en-GB" dirty="0"/>
              <a:t>.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melaksanakan</a:t>
            </a:r>
            <a:r>
              <a:rPr lang="en-GB" dirty="0"/>
              <a:t> </a:t>
            </a:r>
            <a:r>
              <a:rPr lang="en-GB" dirty="0" err="1"/>
              <a:t>sunah</a:t>
            </a:r>
            <a:r>
              <a:rPr lang="en-GB" dirty="0"/>
              <a:t> </a:t>
            </a:r>
            <a:r>
              <a:rPr lang="en-GB" dirty="0" err="1"/>
              <a:t>Rasul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seorang</a:t>
            </a:r>
            <a:r>
              <a:rPr lang="en-GB" dirty="0"/>
              <a:t> </a:t>
            </a:r>
            <a:r>
              <a:rPr lang="en-GB" dirty="0" err="1"/>
              <a:t>hamba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terhindar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perbuatan</a:t>
            </a:r>
            <a:r>
              <a:rPr lang="en-GB" dirty="0"/>
              <a:t> </a:t>
            </a:r>
            <a:r>
              <a:rPr lang="en-GB" dirty="0" err="1"/>
              <a:t>zina</a:t>
            </a:r>
            <a:r>
              <a:rPr lang="en-GB" dirty="0"/>
              <a:t>.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, </a:t>
            </a:r>
            <a:r>
              <a:rPr lang="en-GB" dirty="0" err="1"/>
              <a:t>seorang</a:t>
            </a:r>
            <a:r>
              <a:rPr lang="en-GB" dirty="0"/>
              <a:t> yang </a:t>
            </a:r>
            <a:r>
              <a:rPr lang="en-GB" dirty="0" err="1"/>
              <a:t>menikah</a:t>
            </a:r>
            <a:r>
              <a:rPr lang="en-GB" dirty="0"/>
              <a:t> juga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pahala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sudah</a:t>
            </a:r>
            <a:r>
              <a:rPr lang="en-GB" dirty="0"/>
              <a:t> </a:t>
            </a:r>
            <a:r>
              <a:rPr lang="en-GB" dirty="0" err="1"/>
              <a:t>melaksanakan</a:t>
            </a:r>
            <a:r>
              <a:rPr lang="en-GB" dirty="0"/>
              <a:t> </a:t>
            </a:r>
            <a:r>
              <a:rPr lang="en-GB" dirty="0" err="1"/>
              <a:t>sunah</a:t>
            </a:r>
            <a:r>
              <a:rPr lang="en-GB" dirty="0"/>
              <a:t> </a:t>
            </a:r>
            <a:r>
              <a:rPr lang="en-GB" dirty="0" err="1"/>
              <a:t>Rasul</a:t>
            </a:r>
            <a:r>
              <a:rPr lang="en-GB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GB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Menjaga</a:t>
            </a:r>
            <a:r>
              <a:rPr lang="en-GB" dirty="0" smtClean="0"/>
              <a:t> </a:t>
            </a:r>
            <a:r>
              <a:rPr lang="en-GB" dirty="0" err="1"/>
              <a:t>keutuhan</a:t>
            </a:r>
            <a:r>
              <a:rPr lang="en-GB" dirty="0"/>
              <a:t> agama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menyempurnakan</a:t>
            </a:r>
            <a:r>
              <a:rPr lang="en-GB" dirty="0"/>
              <a:t> </a:t>
            </a:r>
            <a:r>
              <a:rPr lang="en-GB" dirty="0" err="1"/>
              <a:t>separuh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agama </a:t>
            </a:r>
            <a:r>
              <a:rPr lang="en-GB" dirty="0" err="1"/>
              <a:t>seorang</a:t>
            </a:r>
            <a:r>
              <a:rPr lang="en-GB" dirty="0"/>
              <a:t> </a:t>
            </a:r>
            <a:r>
              <a:rPr lang="en-GB" dirty="0" err="1"/>
              <a:t>mukmin.d</a:t>
            </a:r>
            <a:r>
              <a:rPr lang="en-GB" dirty="0"/>
              <a:t>. </a:t>
            </a:r>
            <a:r>
              <a:rPr lang="en-GB" dirty="0" err="1" smtClean="0"/>
              <a:t>Meningkatkan</a:t>
            </a:r>
            <a:endParaRPr lang="en-GB" dirty="0"/>
          </a:p>
        </p:txBody>
      </p: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1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19065" y="988576"/>
            <a:ext cx="5184077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Rukun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nikah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dan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syarat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pernikahan</a:t>
            </a:r>
            <a:endParaRPr lang="en-ID" sz="2000" dirty="0"/>
          </a:p>
        </p:txBody>
      </p:sp>
      <p:sp>
        <p:nvSpPr>
          <p:cNvPr id="1409" name="Google Shape;1409;p49"/>
          <p:cNvSpPr txBox="1">
            <a:spLocks noGrp="1"/>
          </p:cNvSpPr>
          <p:nvPr>
            <p:ph type="subTitle" idx="1"/>
          </p:nvPr>
        </p:nvSpPr>
        <p:spPr>
          <a:xfrm>
            <a:off x="718153" y="1829060"/>
            <a:ext cx="48591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Beragama</a:t>
            </a:r>
            <a:r>
              <a:rPr lang="en-GB" dirty="0"/>
              <a:t> Islam. </a:t>
            </a:r>
            <a:r>
              <a:rPr lang="en-GB" dirty="0" err="1"/>
              <a:t>Syarat</a:t>
            </a:r>
            <a:r>
              <a:rPr lang="en-GB" dirty="0"/>
              <a:t> </a:t>
            </a:r>
            <a:r>
              <a:rPr lang="en-GB" dirty="0" err="1"/>
              <a:t>calon</a:t>
            </a:r>
            <a:r>
              <a:rPr lang="en-GB" dirty="0"/>
              <a:t> </a:t>
            </a:r>
            <a:r>
              <a:rPr lang="en-GB" dirty="0" err="1"/>
              <a:t>suami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istri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beragama</a:t>
            </a:r>
            <a:r>
              <a:rPr lang="en-GB" dirty="0"/>
              <a:t> Islam </a:t>
            </a:r>
            <a:r>
              <a:rPr lang="en-GB" dirty="0" err="1"/>
              <a:t>serta</a:t>
            </a:r>
            <a:r>
              <a:rPr lang="en-GB" dirty="0"/>
              <a:t> </a:t>
            </a:r>
            <a:r>
              <a:rPr lang="en-GB" dirty="0" err="1"/>
              <a:t>jelas</a:t>
            </a:r>
            <a:r>
              <a:rPr lang="en-GB" dirty="0"/>
              <a:t> </a:t>
            </a:r>
            <a:r>
              <a:rPr lang="en-GB" dirty="0" err="1"/>
              <a:t>nama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orangnya</a:t>
            </a:r>
            <a:r>
              <a:rPr lang="en-GB" dirty="0"/>
              <a:t>. ...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Bukan</a:t>
            </a:r>
            <a:r>
              <a:rPr lang="en-GB" dirty="0" smtClean="0"/>
              <a:t> </a:t>
            </a:r>
            <a:r>
              <a:rPr lang="en-GB" dirty="0"/>
              <a:t>mahram. </a:t>
            </a:r>
            <a:r>
              <a:rPr lang="en-GB" dirty="0" err="1"/>
              <a:t>Bukan</a:t>
            </a:r>
            <a:r>
              <a:rPr lang="en-GB" dirty="0"/>
              <a:t> mahram </a:t>
            </a:r>
            <a:r>
              <a:rPr lang="en-GB" dirty="0" err="1"/>
              <a:t>menandakan</a:t>
            </a:r>
            <a:r>
              <a:rPr lang="en-GB" dirty="0"/>
              <a:t> </a:t>
            </a:r>
            <a:r>
              <a:rPr lang="en-GB" dirty="0" err="1"/>
              <a:t>bahwa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penghalang</a:t>
            </a:r>
            <a:r>
              <a:rPr lang="en-GB" dirty="0"/>
              <a:t> agar </a:t>
            </a:r>
            <a:r>
              <a:rPr lang="en-GB" dirty="0" err="1"/>
              <a:t>perkawinan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dilaksanakan</a:t>
            </a:r>
            <a:r>
              <a:rPr lang="en-GB" dirty="0"/>
              <a:t>. ...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Wali</a:t>
            </a:r>
            <a:r>
              <a:rPr lang="en-GB" dirty="0" smtClean="0"/>
              <a:t> </a:t>
            </a:r>
            <a:r>
              <a:rPr lang="en-GB" dirty="0" err="1"/>
              <a:t>nikah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perempuan</a:t>
            </a:r>
            <a:r>
              <a:rPr lang="en-GB" dirty="0"/>
              <a:t>. ...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Dihadiri</a:t>
            </a:r>
            <a:r>
              <a:rPr lang="en-GB" dirty="0" smtClean="0"/>
              <a:t> </a:t>
            </a:r>
            <a:r>
              <a:rPr lang="en-GB" dirty="0" err="1"/>
              <a:t>saksi</a:t>
            </a:r>
            <a:r>
              <a:rPr lang="en-GB" dirty="0"/>
              <a:t>. ...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err="1"/>
              <a:t>Sedang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ihram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berhaji</a:t>
            </a:r>
            <a:r>
              <a:rPr lang="en-GB" dirty="0"/>
              <a:t>. </a:t>
            </a:r>
            <a:endParaRPr lang="en-GB" dirty="0"/>
          </a:p>
        </p:txBody>
      </p: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90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49"/>
          <p:cNvGrpSpPr/>
          <p:nvPr/>
        </p:nvGrpSpPr>
        <p:grpSpPr>
          <a:xfrm rot="-624432">
            <a:off x="6534328" y="-2188807"/>
            <a:ext cx="3551067" cy="5707446"/>
            <a:chOff x="3808047" y="101944"/>
            <a:chExt cx="987796" cy="1587589"/>
          </a:xfrm>
        </p:grpSpPr>
        <p:sp>
          <p:nvSpPr>
            <p:cNvPr id="1371" name="Google Shape;1371;p49"/>
            <p:cNvSpPr/>
            <p:nvPr/>
          </p:nvSpPr>
          <p:spPr>
            <a:xfrm>
              <a:off x="4421819" y="1652727"/>
              <a:ext cx="85" cy="25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1" y="1"/>
                  </a:moveTo>
                  <a:lnTo>
                    <a:pt x="1" y="5"/>
                  </a:lnTo>
                  <a:cubicBezTo>
                    <a:pt x="1" y="3"/>
                    <a:pt x="1" y="2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160563" y="1400990"/>
              <a:ext cx="719" cy="1227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0" y="0"/>
                  </a:moveTo>
                  <a:cubicBezTo>
                    <a:pt x="2" y="9"/>
                    <a:pt x="3" y="19"/>
                    <a:pt x="4" y="29"/>
                  </a:cubicBezTo>
                  <a:lnTo>
                    <a:pt x="17" y="21"/>
                  </a:lnTo>
                  <a:cubicBezTo>
                    <a:pt x="13" y="14"/>
                    <a:pt x="8" y="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4421777" y="1652261"/>
              <a:ext cx="719" cy="508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4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8" y="12"/>
                    <a:pt x="12" y="9"/>
                    <a:pt x="16" y="8"/>
                  </a:cubicBezTo>
                  <a:cubicBezTo>
                    <a:pt x="13" y="6"/>
                    <a:pt x="8" y="3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164794" y="1144853"/>
              <a:ext cx="169" cy="592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0" y="1"/>
                  </a:moveTo>
                  <a:lnTo>
                    <a:pt x="3" y="13"/>
                  </a:lnTo>
                  <a:lnTo>
                    <a:pt x="3" y="9"/>
                  </a:lnTo>
                  <a:cubicBezTo>
                    <a:pt x="2" y="7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920503" y="466222"/>
              <a:ext cx="1015" cy="1692"/>
            </a:xfrm>
            <a:custGeom>
              <a:avLst/>
              <a:gdLst/>
              <a:ahLst/>
              <a:cxnLst/>
              <a:rect l="l" t="t" r="r" b="b"/>
              <a:pathLst>
                <a:path w="24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3"/>
                    <a:pt x="5" y="26"/>
                    <a:pt x="6" y="40"/>
                  </a:cubicBezTo>
                  <a:lnTo>
                    <a:pt x="6" y="40"/>
                  </a:lnTo>
                  <a:cubicBezTo>
                    <a:pt x="7" y="39"/>
                    <a:pt x="24" y="28"/>
                    <a:pt x="24" y="28"/>
                  </a:cubicBezTo>
                  <a:cubicBezTo>
                    <a:pt x="15" y="19"/>
                    <a:pt x="9" y="9"/>
                    <a:pt x="1" y="0"/>
                  </a:cubicBezTo>
                  <a:close/>
                  <a:moveTo>
                    <a:pt x="6" y="40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3808047" y="108121"/>
              <a:ext cx="987796" cy="1581412"/>
            </a:xfrm>
            <a:custGeom>
              <a:avLst/>
              <a:gdLst/>
              <a:ahLst/>
              <a:cxnLst/>
              <a:rect l="l" t="t" r="r" b="b"/>
              <a:pathLst>
                <a:path w="23348" h="37379" extrusionOk="0">
                  <a:moveTo>
                    <a:pt x="5665" y="656"/>
                  </a:moveTo>
                  <a:cubicBezTo>
                    <a:pt x="5771" y="823"/>
                    <a:pt x="5875" y="988"/>
                    <a:pt x="6001" y="1188"/>
                  </a:cubicBezTo>
                  <a:cubicBezTo>
                    <a:pt x="5711" y="1087"/>
                    <a:pt x="5711" y="1087"/>
                    <a:pt x="5585" y="712"/>
                  </a:cubicBezTo>
                  <a:cubicBezTo>
                    <a:pt x="5612" y="692"/>
                    <a:pt x="5639" y="674"/>
                    <a:pt x="5665" y="656"/>
                  </a:cubicBezTo>
                  <a:close/>
                  <a:moveTo>
                    <a:pt x="18590" y="298"/>
                  </a:moveTo>
                  <a:cubicBezTo>
                    <a:pt x="18728" y="411"/>
                    <a:pt x="18954" y="505"/>
                    <a:pt x="18983" y="640"/>
                  </a:cubicBezTo>
                  <a:cubicBezTo>
                    <a:pt x="19042" y="926"/>
                    <a:pt x="19281" y="965"/>
                    <a:pt x="19444" y="1106"/>
                  </a:cubicBezTo>
                  <a:cubicBezTo>
                    <a:pt x="19447" y="1104"/>
                    <a:pt x="19448" y="1103"/>
                    <a:pt x="19450" y="1101"/>
                  </a:cubicBezTo>
                  <a:cubicBezTo>
                    <a:pt x="19452" y="1105"/>
                    <a:pt x="19452" y="1108"/>
                    <a:pt x="19452" y="1111"/>
                  </a:cubicBezTo>
                  <a:cubicBezTo>
                    <a:pt x="19449" y="1109"/>
                    <a:pt x="19448" y="1108"/>
                    <a:pt x="19444" y="1106"/>
                  </a:cubicBezTo>
                  <a:cubicBezTo>
                    <a:pt x="19368" y="1175"/>
                    <a:pt x="19302" y="1202"/>
                    <a:pt x="19243" y="1202"/>
                  </a:cubicBezTo>
                  <a:cubicBezTo>
                    <a:pt x="19114" y="1202"/>
                    <a:pt x="19015" y="1075"/>
                    <a:pt x="18905" y="976"/>
                  </a:cubicBezTo>
                  <a:cubicBezTo>
                    <a:pt x="18859" y="936"/>
                    <a:pt x="18731" y="960"/>
                    <a:pt x="18714" y="923"/>
                  </a:cubicBezTo>
                  <a:cubicBezTo>
                    <a:pt x="18634" y="741"/>
                    <a:pt x="18579" y="549"/>
                    <a:pt x="18514" y="361"/>
                  </a:cubicBezTo>
                  <a:cubicBezTo>
                    <a:pt x="18540" y="340"/>
                    <a:pt x="18564" y="318"/>
                    <a:pt x="18590" y="298"/>
                  </a:cubicBezTo>
                  <a:close/>
                  <a:moveTo>
                    <a:pt x="13327" y="1475"/>
                  </a:moveTo>
                  <a:cubicBezTo>
                    <a:pt x="13294" y="1587"/>
                    <a:pt x="13260" y="1700"/>
                    <a:pt x="13226" y="1812"/>
                  </a:cubicBezTo>
                  <a:cubicBezTo>
                    <a:pt x="13101" y="1652"/>
                    <a:pt x="13238" y="1572"/>
                    <a:pt x="13327" y="1475"/>
                  </a:cubicBezTo>
                  <a:close/>
                  <a:moveTo>
                    <a:pt x="12602" y="1578"/>
                  </a:moveTo>
                  <a:lnTo>
                    <a:pt x="12602" y="1578"/>
                  </a:lnTo>
                  <a:cubicBezTo>
                    <a:pt x="13031" y="1854"/>
                    <a:pt x="13459" y="2471"/>
                    <a:pt x="13585" y="3066"/>
                  </a:cubicBezTo>
                  <a:cubicBezTo>
                    <a:pt x="13268" y="2586"/>
                    <a:pt x="12950" y="2105"/>
                    <a:pt x="12602" y="1578"/>
                  </a:cubicBezTo>
                  <a:close/>
                  <a:moveTo>
                    <a:pt x="21652" y="4502"/>
                  </a:moveTo>
                  <a:cubicBezTo>
                    <a:pt x="21871" y="4689"/>
                    <a:pt x="21952" y="4830"/>
                    <a:pt x="21744" y="4977"/>
                  </a:cubicBezTo>
                  <a:cubicBezTo>
                    <a:pt x="21695" y="4970"/>
                    <a:pt x="21647" y="4963"/>
                    <a:pt x="21599" y="4955"/>
                  </a:cubicBezTo>
                  <a:cubicBezTo>
                    <a:pt x="21615" y="4820"/>
                    <a:pt x="21631" y="4685"/>
                    <a:pt x="21652" y="4502"/>
                  </a:cubicBezTo>
                  <a:close/>
                  <a:moveTo>
                    <a:pt x="4604" y="6273"/>
                  </a:moveTo>
                  <a:lnTo>
                    <a:pt x="4604" y="6273"/>
                  </a:lnTo>
                  <a:cubicBezTo>
                    <a:pt x="4763" y="6341"/>
                    <a:pt x="4880" y="6390"/>
                    <a:pt x="4996" y="6440"/>
                  </a:cubicBezTo>
                  <a:cubicBezTo>
                    <a:pt x="4910" y="6504"/>
                    <a:pt x="4842" y="6534"/>
                    <a:pt x="4787" y="6534"/>
                  </a:cubicBezTo>
                  <a:cubicBezTo>
                    <a:pt x="4692" y="6534"/>
                    <a:pt x="4637" y="6442"/>
                    <a:pt x="4604" y="6273"/>
                  </a:cubicBezTo>
                  <a:close/>
                  <a:moveTo>
                    <a:pt x="4940" y="6874"/>
                  </a:moveTo>
                  <a:cubicBezTo>
                    <a:pt x="4972" y="6877"/>
                    <a:pt x="5006" y="6878"/>
                    <a:pt x="5039" y="6882"/>
                  </a:cubicBezTo>
                  <a:cubicBezTo>
                    <a:pt x="5069" y="7028"/>
                    <a:pt x="5097" y="7175"/>
                    <a:pt x="5137" y="7371"/>
                  </a:cubicBezTo>
                  <a:cubicBezTo>
                    <a:pt x="5026" y="7390"/>
                    <a:pt x="4929" y="7407"/>
                    <a:pt x="4834" y="7421"/>
                  </a:cubicBezTo>
                  <a:cubicBezTo>
                    <a:pt x="4824" y="7335"/>
                    <a:pt x="4790" y="7242"/>
                    <a:pt x="4808" y="7160"/>
                  </a:cubicBezTo>
                  <a:cubicBezTo>
                    <a:pt x="4830" y="7060"/>
                    <a:pt x="4894" y="6970"/>
                    <a:pt x="4940" y="6874"/>
                  </a:cubicBezTo>
                  <a:close/>
                  <a:moveTo>
                    <a:pt x="4531" y="7790"/>
                  </a:moveTo>
                  <a:lnTo>
                    <a:pt x="4531" y="7790"/>
                  </a:lnTo>
                  <a:cubicBezTo>
                    <a:pt x="4837" y="7795"/>
                    <a:pt x="4859" y="7798"/>
                    <a:pt x="4828" y="7985"/>
                  </a:cubicBezTo>
                  <a:cubicBezTo>
                    <a:pt x="4833" y="7987"/>
                    <a:pt x="4837" y="7991"/>
                    <a:pt x="4842" y="7993"/>
                  </a:cubicBezTo>
                  <a:cubicBezTo>
                    <a:pt x="4837" y="7996"/>
                    <a:pt x="4830" y="8001"/>
                    <a:pt x="4825" y="8003"/>
                  </a:cubicBezTo>
                  <a:cubicBezTo>
                    <a:pt x="4825" y="7996"/>
                    <a:pt x="4826" y="7991"/>
                    <a:pt x="4828" y="7985"/>
                  </a:cubicBezTo>
                  <a:cubicBezTo>
                    <a:pt x="4752" y="7935"/>
                    <a:pt x="4673" y="7883"/>
                    <a:pt x="4531" y="7790"/>
                  </a:cubicBezTo>
                  <a:close/>
                  <a:moveTo>
                    <a:pt x="14657" y="7225"/>
                  </a:moveTo>
                  <a:cubicBezTo>
                    <a:pt x="14740" y="7545"/>
                    <a:pt x="15199" y="7366"/>
                    <a:pt x="15195" y="7774"/>
                  </a:cubicBezTo>
                  <a:cubicBezTo>
                    <a:pt x="15040" y="7740"/>
                    <a:pt x="14912" y="7711"/>
                    <a:pt x="14785" y="7681"/>
                  </a:cubicBezTo>
                  <a:cubicBezTo>
                    <a:pt x="14760" y="7824"/>
                    <a:pt x="14735" y="7969"/>
                    <a:pt x="14709" y="8121"/>
                  </a:cubicBezTo>
                  <a:cubicBezTo>
                    <a:pt x="14631" y="8066"/>
                    <a:pt x="14537" y="8002"/>
                    <a:pt x="14442" y="7935"/>
                  </a:cubicBezTo>
                  <a:cubicBezTo>
                    <a:pt x="14442" y="7937"/>
                    <a:pt x="14442" y="7939"/>
                    <a:pt x="14441" y="7941"/>
                  </a:cubicBezTo>
                  <a:cubicBezTo>
                    <a:pt x="14440" y="7937"/>
                    <a:pt x="14438" y="7935"/>
                    <a:pt x="14437" y="7931"/>
                  </a:cubicBezTo>
                  <a:lnTo>
                    <a:pt x="14437" y="7931"/>
                  </a:lnTo>
                  <a:cubicBezTo>
                    <a:pt x="14438" y="7933"/>
                    <a:pt x="14441" y="7934"/>
                    <a:pt x="14442" y="7935"/>
                  </a:cubicBezTo>
                  <a:cubicBezTo>
                    <a:pt x="14506" y="7725"/>
                    <a:pt x="14570" y="7514"/>
                    <a:pt x="14657" y="7225"/>
                  </a:cubicBezTo>
                  <a:close/>
                  <a:moveTo>
                    <a:pt x="5246" y="8653"/>
                  </a:moveTo>
                  <a:cubicBezTo>
                    <a:pt x="5167" y="8724"/>
                    <a:pt x="5189" y="8932"/>
                    <a:pt x="5031" y="8932"/>
                  </a:cubicBezTo>
                  <a:cubicBezTo>
                    <a:pt x="4984" y="8932"/>
                    <a:pt x="4921" y="8914"/>
                    <a:pt x="4834" y="8867"/>
                  </a:cubicBezTo>
                  <a:cubicBezTo>
                    <a:pt x="5001" y="8780"/>
                    <a:pt x="5123" y="8715"/>
                    <a:pt x="5246" y="8653"/>
                  </a:cubicBezTo>
                  <a:close/>
                  <a:moveTo>
                    <a:pt x="4831" y="9472"/>
                  </a:moveTo>
                  <a:cubicBezTo>
                    <a:pt x="4781" y="9607"/>
                    <a:pt x="4773" y="9681"/>
                    <a:pt x="4730" y="9716"/>
                  </a:cubicBezTo>
                  <a:cubicBezTo>
                    <a:pt x="4718" y="9727"/>
                    <a:pt x="4698" y="9730"/>
                    <a:pt x="4676" y="9730"/>
                  </a:cubicBezTo>
                  <a:cubicBezTo>
                    <a:pt x="4642" y="9730"/>
                    <a:pt x="4601" y="9722"/>
                    <a:pt x="4568" y="9722"/>
                  </a:cubicBezTo>
                  <a:cubicBezTo>
                    <a:pt x="4555" y="9696"/>
                    <a:pt x="4543" y="9669"/>
                    <a:pt x="4531" y="9643"/>
                  </a:cubicBezTo>
                  <a:cubicBezTo>
                    <a:pt x="4605" y="9601"/>
                    <a:pt x="4679" y="9559"/>
                    <a:pt x="4831" y="9472"/>
                  </a:cubicBezTo>
                  <a:close/>
                  <a:moveTo>
                    <a:pt x="799" y="10246"/>
                  </a:moveTo>
                  <a:cubicBezTo>
                    <a:pt x="944" y="10428"/>
                    <a:pt x="947" y="10435"/>
                    <a:pt x="794" y="10582"/>
                  </a:cubicBezTo>
                  <a:lnTo>
                    <a:pt x="794" y="10592"/>
                  </a:lnTo>
                  <a:cubicBezTo>
                    <a:pt x="792" y="10592"/>
                    <a:pt x="788" y="10591"/>
                    <a:pt x="786" y="10591"/>
                  </a:cubicBezTo>
                  <a:lnTo>
                    <a:pt x="786" y="10591"/>
                  </a:lnTo>
                  <a:cubicBezTo>
                    <a:pt x="789" y="10587"/>
                    <a:pt x="791" y="10585"/>
                    <a:pt x="794" y="10582"/>
                  </a:cubicBezTo>
                  <a:cubicBezTo>
                    <a:pt x="796" y="10486"/>
                    <a:pt x="797" y="10388"/>
                    <a:pt x="799" y="10246"/>
                  </a:cubicBezTo>
                  <a:close/>
                  <a:moveTo>
                    <a:pt x="12520" y="10640"/>
                  </a:moveTo>
                  <a:cubicBezTo>
                    <a:pt x="12569" y="10640"/>
                    <a:pt x="12641" y="10691"/>
                    <a:pt x="12770" y="10785"/>
                  </a:cubicBezTo>
                  <a:cubicBezTo>
                    <a:pt x="12634" y="10816"/>
                    <a:pt x="12510" y="10845"/>
                    <a:pt x="12388" y="10873"/>
                  </a:cubicBezTo>
                  <a:lnTo>
                    <a:pt x="12388" y="10873"/>
                  </a:lnTo>
                  <a:cubicBezTo>
                    <a:pt x="12437" y="10712"/>
                    <a:pt x="12462" y="10640"/>
                    <a:pt x="12520" y="10640"/>
                  </a:cubicBezTo>
                  <a:close/>
                  <a:moveTo>
                    <a:pt x="4170" y="10560"/>
                  </a:moveTo>
                  <a:cubicBezTo>
                    <a:pt x="4174" y="10723"/>
                    <a:pt x="4177" y="10827"/>
                    <a:pt x="4182" y="11033"/>
                  </a:cubicBezTo>
                  <a:cubicBezTo>
                    <a:pt x="4062" y="10851"/>
                    <a:pt x="3997" y="10753"/>
                    <a:pt x="3927" y="10645"/>
                  </a:cubicBezTo>
                  <a:cubicBezTo>
                    <a:pt x="3992" y="10623"/>
                    <a:pt x="4049" y="10602"/>
                    <a:pt x="4170" y="10560"/>
                  </a:cubicBezTo>
                  <a:close/>
                  <a:moveTo>
                    <a:pt x="5433" y="1549"/>
                  </a:moveTo>
                  <a:cubicBezTo>
                    <a:pt x="5772" y="1877"/>
                    <a:pt x="5961" y="2214"/>
                    <a:pt x="6074" y="2588"/>
                  </a:cubicBezTo>
                  <a:cubicBezTo>
                    <a:pt x="6190" y="2970"/>
                    <a:pt x="6280" y="3362"/>
                    <a:pt x="6367" y="3755"/>
                  </a:cubicBezTo>
                  <a:cubicBezTo>
                    <a:pt x="6542" y="4538"/>
                    <a:pt x="6707" y="5324"/>
                    <a:pt x="6874" y="6109"/>
                  </a:cubicBezTo>
                  <a:cubicBezTo>
                    <a:pt x="7148" y="7399"/>
                    <a:pt x="7358" y="8692"/>
                    <a:pt x="7164" y="10021"/>
                  </a:cubicBezTo>
                  <a:cubicBezTo>
                    <a:pt x="7111" y="10382"/>
                    <a:pt x="7126" y="10752"/>
                    <a:pt x="7108" y="11115"/>
                  </a:cubicBezTo>
                  <a:cubicBezTo>
                    <a:pt x="6669" y="11117"/>
                    <a:pt x="6263" y="11119"/>
                    <a:pt x="5774" y="11123"/>
                  </a:cubicBezTo>
                  <a:cubicBezTo>
                    <a:pt x="5742" y="10935"/>
                    <a:pt x="5700" y="10736"/>
                    <a:pt x="5675" y="10535"/>
                  </a:cubicBezTo>
                  <a:cubicBezTo>
                    <a:pt x="5612" y="10011"/>
                    <a:pt x="5575" y="9486"/>
                    <a:pt x="5368" y="8987"/>
                  </a:cubicBezTo>
                  <a:cubicBezTo>
                    <a:pt x="5299" y="8821"/>
                    <a:pt x="5287" y="8606"/>
                    <a:pt x="5321" y="8426"/>
                  </a:cubicBezTo>
                  <a:cubicBezTo>
                    <a:pt x="5445" y="7788"/>
                    <a:pt x="5279" y="7158"/>
                    <a:pt x="5307" y="6521"/>
                  </a:cubicBezTo>
                  <a:cubicBezTo>
                    <a:pt x="5337" y="5820"/>
                    <a:pt x="5273" y="5115"/>
                    <a:pt x="5263" y="4412"/>
                  </a:cubicBezTo>
                  <a:cubicBezTo>
                    <a:pt x="5255" y="3885"/>
                    <a:pt x="5248" y="3356"/>
                    <a:pt x="5276" y="2829"/>
                  </a:cubicBezTo>
                  <a:cubicBezTo>
                    <a:pt x="5297" y="2426"/>
                    <a:pt x="5371" y="2026"/>
                    <a:pt x="5433" y="1549"/>
                  </a:cubicBezTo>
                  <a:close/>
                  <a:moveTo>
                    <a:pt x="6707" y="12299"/>
                  </a:moveTo>
                  <a:cubicBezTo>
                    <a:pt x="6788" y="12356"/>
                    <a:pt x="6867" y="12411"/>
                    <a:pt x="6946" y="12468"/>
                  </a:cubicBezTo>
                  <a:cubicBezTo>
                    <a:pt x="6934" y="12492"/>
                    <a:pt x="6922" y="12517"/>
                    <a:pt x="6909" y="12540"/>
                  </a:cubicBezTo>
                  <a:cubicBezTo>
                    <a:pt x="6824" y="12493"/>
                    <a:pt x="6738" y="12446"/>
                    <a:pt x="6653" y="12400"/>
                  </a:cubicBezTo>
                  <a:cubicBezTo>
                    <a:pt x="6670" y="12364"/>
                    <a:pt x="6689" y="12331"/>
                    <a:pt x="6707" y="12299"/>
                  </a:cubicBezTo>
                  <a:close/>
                  <a:moveTo>
                    <a:pt x="13557" y="12231"/>
                  </a:moveTo>
                  <a:cubicBezTo>
                    <a:pt x="13826" y="12231"/>
                    <a:pt x="14019" y="12350"/>
                    <a:pt x="14035" y="12539"/>
                  </a:cubicBezTo>
                  <a:cubicBezTo>
                    <a:pt x="14049" y="12701"/>
                    <a:pt x="13969" y="12789"/>
                    <a:pt x="13813" y="12789"/>
                  </a:cubicBezTo>
                  <a:cubicBezTo>
                    <a:pt x="13806" y="12789"/>
                    <a:pt x="13799" y="12789"/>
                    <a:pt x="13792" y="12788"/>
                  </a:cubicBezTo>
                  <a:cubicBezTo>
                    <a:pt x="13790" y="12793"/>
                    <a:pt x="13789" y="12799"/>
                    <a:pt x="13786" y="12804"/>
                  </a:cubicBezTo>
                  <a:cubicBezTo>
                    <a:pt x="13780" y="12801"/>
                    <a:pt x="13774" y="12799"/>
                    <a:pt x="13769" y="12796"/>
                  </a:cubicBezTo>
                  <a:lnTo>
                    <a:pt x="13769" y="12796"/>
                  </a:lnTo>
                  <a:lnTo>
                    <a:pt x="13776" y="12788"/>
                  </a:lnTo>
                  <a:lnTo>
                    <a:pt x="13792" y="12788"/>
                  </a:lnTo>
                  <a:cubicBezTo>
                    <a:pt x="13935" y="12494"/>
                    <a:pt x="13552" y="12444"/>
                    <a:pt x="13503" y="12233"/>
                  </a:cubicBezTo>
                  <a:cubicBezTo>
                    <a:pt x="13521" y="12232"/>
                    <a:pt x="13539" y="12231"/>
                    <a:pt x="13557" y="12231"/>
                  </a:cubicBezTo>
                  <a:close/>
                  <a:moveTo>
                    <a:pt x="14020" y="6351"/>
                  </a:moveTo>
                  <a:cubicBezTo>
                    <a:pt x="14136" y="6785"/>
                    <a:pt x="14415" y="7070"/>
                    <a:pt x="14317" y="7490"/>
                  </a:cubicBezTo>
                  <a:cubicBezTo>
                    <a:pt x="14286" y="7621"/>
                    <a:pt x="14390" y="7783"/>
                    <a:pt x="14437" y="7931"/>
                  </a:cubicBezTo>
                  <a:cubicBezTo>
                    <a:pt x="14436" y="7931"/>
                    <a:pt x="14436" y="7930"/>
                    <a:pt x="14435" y="7930"/>
                  </a:cubicBezTo>
                  <a:lnTo>
                    <a:pt x="14435" y="7930"/>
                  </a:lnTo>
                  <a:cubicBezTo>
                    <a:pt x="14489" y="8280"/>
                    <a:pt x="14561" y="8629"/>
                    <a:pt x="14596" y="8982"/>
                  </a:cubicBezTo>
                  <a:cubicBezTo>
                    <a:pt x="14676" y="9790"/>
                    <a:pt x="14729" y="10600"/>
                    <a:pt x="14812" y="11406"/>
                  </a:cubicBezTo>
                  <a:cubicBezTo>
                    <a:pt x="14832" y="11597"/>
                    <a:pt x="14785" y="11711"/>
                    <a:pt x="14570" y="11796"/>
                  </a:cubicBezTo>
                  <a:cubicBezTo>
                    <a:pt x="14988" y="12082"/>
                    <a:pt x="14961" y="12461"/>
                    <a:pt x="14865" y="12859"/>
                  </a:cubicBezTo>
                  <a:cubicBezTo>
                    <a:pt x="14854" y="12858"/>
                    <a:pt x="14842" y="12858"/>
                    <a:pt x="14832" y="12858"/>
                  </a:cubicBezTo>
                  <a:cubicBezTo>
                    <a:pt x="14824" y="12858"/>
                    <a:pt x="14816" y="12858"/>
                    <a:pt x="14809" y="12858"/>
                  </a:cubicBezTo>
                  <a:cubicBezTo>
                    <a:pt x="14785" y="12858"/>
                    <a:pt x="14766" y="12857"/>
                    <a:pt x="14761" y="12849"/>
                  </a:cubicBezTo>
                  <a:cubicBezTo>
                    <a:pt x="14562" y="12500"/>
                    <a:pt x="14218" y="12328"/>
                    <a:pt x="13901" y="12113"/>
                  </a:cubicBezTo>
                  <a:cubicBezTo>
                    <a:pt x="13748" y="12008"/>
                    <a:pt x="13709" y="11964"/>
                    <a:pt x="13601" y="11964"/>
                  </a:cubicBezTo>
                  <a:cubicBezTo>
                    <a:pt x="13554" y="11964"/>
                    <a:pt x="13493" y="11972"/>
                    <a:pt x="13404" y="11988"/>
                  </a:cubicBezTo>
                  <a:cubicBezTo>
                    <a:pt x="13400" y="11592"/>
                    <a:pt x="13390" y="11197"/>
                    <a:pt x="13393" y="10801"/>
                  </a:cubicBezTo>
                  <a:cubicBezTo>
                    <a:pt x="13395" y="10387"/>
                    <a:pt x="13404" y="9971"/>
                    <a:pt x="13421" y="9556"/>
                  </a:cubicBezTo>
                  <a:cubicBezTo>
                    <a:pt x="13426" y="9434"/>
                    <a:pt x="13464" y="9311"/>
                    <a:pt x="13490" y="9190"/>
                  </a:cubicBezTo>
                  <a:cubicBezTo>
                    <a:pt x="13523" y="9042"/>
                    <a:pt x="13570" y="8898"/>
                    <a:pt x="13593" y="8748"/>
                  </a:cubicBezTo>
                  <a:cubicBezTo>
                    <a:pt x="13622" y="8560"/>
                    <a:pt x="13630" y="8370"/>
                    <a:pt x="13653" y="8181"/>
                  </a:cubicBezTo>
                  <a:cubicBezTo>
                    <a:pt x="13662" y="8103"/>
                    <a:pt x="13723" y="8001"/>
                    <a:pt x="13692" y="7951"/>
                  </a:cubicBezTo>
                  <a:cubicBezTo>
                    <a:pt x="13504" y="7654"/>
                    <a:pt x="13666" y="7410"/>
                    <a:pt x="13775" y="7146"/>
                  </a:cubicBezTo>
                  <a:cubicBezTo>
                    <a:pt x="13869" y="6919"/>
                    <a:pt x="13922" y="6677"/>
                    <a:pt x="14020" y="6351"/>
                  </a:cubicBezTo>
                  <a:close/>
                  <a:moveTo>
                    <a:pt x="14180" y="12805"/>
                  </a:moveTo>
                  <a:lnTo>
                    <a:pt x="14180" y="12805"/>
                  </a:lnTo>
                  <a:cubicBezTo>
                    <a:pt x="14294" y="12927"/>
                    <a:pt x="14381" y="13020"/>
                    <a:pt x="14489" y="13133"/>
                  </a:cubicBezTo>
                  <a:cubicBezTo>
                    <a:pt x="14453" y="13139"/>
                    <a:pt x="14421" y="13141"/>
                    <a:pt x="14392" y="13141"/>
                  </a:cubicBezTo>
                  <a:cubicBezTo>
                    <a:pt x="14204" y="13141"/>
                    <a:pt x="14159" y="13026"/>
                    <a:pt x="14180" y="12805"/>
                  </a:cubicBezTo>
                  <a:close/>
                  <a:moveTo>
                    <a:pt x="18117" y="936"/>
                  </a:moveTo>
                  <a:cubicBezTo>
                    <a:pt x="18181" y="936"/>
                    <a:pt x="18242" y="966"/>
                    <a:pt x="18291" y="1028"/>
                  </a:cubicBezTo>
                  <a:cubicBezTo>
                    <a:pt x="18434" y="1213"/>
                    <a:pt x="18554" y="1416"/>
                    <a:pt x="18627" y="1658"/>
                  </a:cubicBezTo>
                  <a:cubicBezTo>
                    <a:pt x="18423" y="1497"/>
                    <a:pt x="18220" y="1335"/>
                    <a:pt x="17973" y="1138"/>
                  </a:cubicBezTo>
                  <a:lnTo>
                    <a:pt x="17973" y="1138"/>
                  </a:lnTo>
                  <a:cubicBezTo>
                    <a:pt x="18183" y="1994"/>
                    <a:pt x="18709" y="2663"/>
                    <a:pt x="18841" y="3474"/>
                  </a:cubicBezTo>
                  <a:cubicBezTo>
                    <a:pt x="18944" y="4105"/>
                    <a:pt x="19050" y="4735"/>
                    <a:pt x="19111" y="5370"/>
                  </a:cubicBezTo>
                  <a:cubicBezTo>
                    <a:pt x="19132" y="5576"/>
                    <a:pt x="19062" y="5824"/>
                    <a:pt x="18953" y="6005"/>
                  </a:cubicBezTo>
                  <a:cubicBezTo>
                    <a:pt x="18215" y="7227"/>
                    <a:pt x="17725" y="8549"/>
                    <a:pt x="17346" y="9916"/>
                  </a:cubicBezTo>
                  <a:cubicBezTo>
                    <a:pt x="17109" y="10767"/>
                    <a:pt x="16855" y="11612"/>
                    <a:pt x="16624" y="12463"/>
                  </a:cubicBezTo>
                  <a:cubicBezTo>
                    <a:pt x="16565" y="12679"/>
                    <a:pt x="16564" y="12908"/>
                    <a:pt x="16537" y="13130"/>
                  </a:cubicBezTo>
                  <a:cubicBezTo>
                    <a:pt x="16520" y="13279"/>
                    <a:pt x="16506" y="13429"/>
                    <a:pt x="16407" y="13578"/>
                  </a:cubicBezTo>
                  <a:cubicBezTo>
                    <a:pt x="16370" y="13379"/>
                    <a:pt x="16302" y="13182"/>
                    <a:pt x="16299" y="12983"/>
                  </a:cubicBezTo>
                  <a:cubicBezTo>
                    <a:pt x="16288" y="11982"/>
                    <a:pt x="16197" y="10988"/>
                    <a:pt x="16014" y="10003"/>
                  </a:cubicBezTo>
                  <a:cubicBezTo>
                    <a:pt x="15991" y="9882"/>
                    <a:pt x="16002" y="9753"/>
                    <a:pt x="15988" y="9629"/>
                  </a:cubicBezTo>
                  <a:cubicBezTo>
                    <a:pt x="15949" y="9298"/>
                    <a:pt x="15898" y="8967"/>
                    <a:pt x="15863" y="8636"/>
                  </a:cubicBezTo>
                  <a:cubicBezTo>
                    <a:pt x="15832" y="8335"/>
                    <a:pt x="15830" y="8031"/>
                    <a:pt x="15786" y="7733"/>
                  </a:cubicBezTo>
                  <a:cubicBezTo>
                    <a:pt x="15693" y="7101"/>
                    <a:pt x="15593" y="6471"/>
                    <a:pt x="15474" y="5845"/>
                  </a:cubicBezTo>
                  <a:cubicBezTo>
                    <a:pt x="15382" y="5368"/>
                    <a:pt x="15255" y="4898"/>
                    <a:pt x="15144" y="4424"/>
                  </a:cubicBezTo>
                  <a:cubicBezTo>
                    <a:pt x="15121" y="4330"/>
                    <a:pt x="15084" y="4235"/>
                    <a:pt x="15088" y="4141"/>
                  </a:cubicBezTo>
                  <a:cubicBezTo>
                    <a:pt x="15101" y="3778"/>
                    <a:pt x="15103" y="3410"/>
                    <a:pt x="15161" y="3053"/>
                  </a:cubicBezTo>
                  <a:cubicBezTo>
                    <a:pt x="15191" y="2871"/>
                    <a:pt x="15327" y="2710"/>
                    <a:pt x="15254" y="2500"/>
                  </a:cubicBezTo>
                  <a:cubicBezTo>
                    <a:pt x="15242" y="2470"/>
                    <a:pt x="15354" y="2397"/>
                    <a:pt x="15408" y="2342"/>
                  </a:cubicBezTo>
                  <a:cubicBezTo>
                    <a:pt x="15490" y="2418"/>
                    <a:pt x="15556" y="2476"/>
                    <a:pt x="15639" y="2552"/>
                  </a:cubicBezTo>
                  <a:cubicBezTo>
                    <a:pt x="15767" y="2398"/>
                    <a:pt x="15880" y="2264"/>
                    <a:pt x="16011" y="2106"/>
                  </a:cubicBezTo>
                  <a:cubicBezTo>
                    <a:pt x="15833" y="1927"/>
                    <a:pt x="15767" y="1732"/>
                    <a:pt x="15953" y="1496"/>
                  </a:cubicBezTo>
                  <a:lnTo>
                    <a:pt x="15953" y="1496"/>
                  </a:lnTo>
                  <a:cubicBezTo>
                    <a:pt x="15963" y="1496"/>
                    <a:pt x="15972" y="1496"/>
                    <a:pt x="15982" y="1496"/>
                  </a:cubicBezTo>
                  <a:cubicBezTo>
                    <a:pt x="16249" y="1496"/>
                    <a:pt x="16463" y="1393"/>
                    <a:pt x="16421" y="974"/>
                  </a:cubicBezTo>
                  <a:lnTo>
                    <a:pt x="16421" y="974"/>
                  </a:lnTo>
                  <a:cubicBezTo>
                    <a:pt x="16527" y="1054"/>
                    <a:pt x="16572" y="1088"/>
                    <a:pt x="16617" y="1122"/>
                  </a:cubicBezTo>
                  <a:cubicBezTo>
                    <a:pt x="16777" y="1240"/>
                    <a:pt x="16859" y="1301"/>
                    <a:pt x="16940" y="1301"/>
                  </a:cubicBezTo>
                  <a:cubicBezTo>
                    <a:pt x="17026" y="1301"/>
                    <a:pt x="17109" y="1231"/>
                    <a:pt x="17280" y="1086"/>
                  </a:cubicBezTo>
                  <a:cubicBezTo>
                    <a:pt x="17342" y="1034"/>
                    <a:pt x="17395" y="1007"/>
                    <a:pt x="17448" y="1007"/>
                  </a:cubicBezTo>
                  <a:cubicBezTo>
                    <a:pt x="17532" y="1007"/>
                    <a:pt x="17615" y="1077"/>
                    <a:pt x="17726" y="1229"/>
                  </a:cubicBezTo>
                  <a:cubicBezTo>
                    <a:pt x="17801" y="1152"/>
                    <a:pt x="17869" y="1071"/>
                    <a:pt x="17948" y="1005"/>
                  </a:cubicBezTo>
                  <a:cubicBezTo>
                    <a:pt x="18003" y="959"/>
                    <a:pt x="18061" y="936"/>
                    <a:pt x="18117" y="936"/>
                  </a:cubicBezTo>
                  <a:close/>
                  <a:moveTo>
                    <a:pt x="6620" y="13034"/>
                  </a:moveTo>
                  <a:cubicBezTo>
                    <a:pt x="7034" y="13290"/>
                    <a:pt x="7238" y="13633"/>
                    <a:pt x="7053" y="14135"/>
                  </a:cubicBezTo>
                  <a:cubicBezTo>
                    <a:pt x="7030" y="14196"/>
                    <a:pt x="7068" y="14279"/>
                    <a:pt x="7080" y="14352"/>
                  </a:cubicBezTo>
                  <a:cubicBezTo>
                    <a:pt x="7108" y="14524"/>
                    <a:pt x="7141" y="14695"/>
                    <a:pt x="7105" y="14904"/>
                  </a:cubicBezTo>
                  <a:cubicBezTo>
                    <a:pt x="7055" y="14826"/>
                    <a:pt x="6992" y="14752"/>
                    <a:pt x="6957" y="14666"/>
                  </a:cubicBezTo>
                  <a:cubicBezTo>
                    <a:pt x="6787" y="14255"/>
                    <a:pt x="6632" y="13837"/>
                    <a:pt x="6452" y="13431"/>
                  </a:cubicBezTo>
                  <a:cubicBezTo>
                    <a:pt x="6358" y="13222"/>
                    <a:pt x="6398" y="13099"/>
                    <a:pt x="6620" y="13034"/>
                  </a:cubicBezTo>
                  <a:close/>
                  <a:moveTo>
                    <a:pt x="2471" y="15235"/>
                  </a:moveTo>
                  <a:cubicBezTo>
                    <a:pt x="2477" y="15313"/>
                    <a:pt x="2481" y="15390"/>
                    <a:pt x="2486" y="15468"/>
                  </a:cubicBezTo>
                  <a:cubicBezTo>
                    <a:pt x="2448" y="15472"/>
                    <a:pt x="2411" y="15477"/>
                    <a:pt x="2372" y="15482"/>
                  </a:cubicBezTo>
                  <a:cubicBezTo>
                    <a:pt x="2350" y="15407"/>
                    <a:pt x="2328" y="15332"/>
                    <a:pt x="2305" y="15258"/>
                  </a:cubicBezTo>
                  <a:cubicBezTo>
                    <a:pt x="2361" y="15250"/>
                    <a:pt x="2416" y="15243"/>
                    <a:pt x="2471" y="15235"/>
                  </a:cubicBezTo>
                  <a:close/>
                  <a:moveTo>
                    <a:pt x="11553" y="1328"/>
                  </a:moveTo>
                  <a:lnTo>
                    <a:pt x="11553" y="1328"/>
                  </a:lnTo>
                  <a:cubicBezTo>
                    <a:pt x="11547" y="1478"/>
                    <a:pt x="11545" y="1549"/>
                    <a:pt x="11540" y="1629"/>
                  </a:cubicBezTo>
                  <a:cubicBezTo>
                    <a:pt x="12239" y="1980"/>
                    <a:pt x="12939" y="2356"/>
                    <a:pt x="13162" y="3220"/>
                  </a:cubicBezTo>
                  <a:cubicBezTo>
                    <a:pt x="13174" y="3267"/>
                    <a:pt x="13197" y="3310"/>
                    <a:pt x="13217" y="3355"/>
                  </a:cubicBezTo>
                  <a:cubicBezTo>
                    <a:pt x="13461" y="3909"/>
                    <a:pt x="13459" y="4437"/>
                    <a:pt x="13238" y="5026"/>
                  </a:cubicBezTo>
                  <a:cubicBezTo>
                    <a:pt x="13044" y="5538"/>
                    <a:pt x="12857" y="6071"/>
                    <a:pt x="12822" y="6646"/>
                  </a:cubicBezTo>
                  <a:cubicBezTo>
                    <a:pt x="12797" y="7044"/>
                    <a:pt x="12597" y="7429"/>
                    <a:pt x="12526" y="7829"/>
                  </a:cubicBezTo>
                  <a:cubicBezTo>
                    <a:pt x="12396" y="8569"/>
                    <a:pt x="12296" y="9317"/>
                    <a:pt x="12197" y="10065"/>
                  </a:cubicBezTo>
                  <a:cubicBezTo>
                    <a:pt x="12167" y="10281"/>
                    <a:pt x="12187" y="10507"/>
                    <a:pt x="12184" y="10774"/>
                  </a:cubicBezTo>
                  <a:cubicBezTo>
                    <a:pt x="12218" y="10795"/>
                    <a:pt x="12284" y="10837"/>
                    <a:pt x="12354" y="10879"/>
                  </a:cubicBezTo>
                  <a:cubicBezTo>
                    <a:pt x="12359" y="10878"/>
                    <a:pt x="12365" y="10878"/>
                    <a:pt x="12370" y="10877"/>
                  </a:cubicBezTo>
                  <a:cubicBezTo>
                    <a:pt x="12375" y="10876"/>
                    <a:pt x="12381" y="10874"/>
                    <a:pt x="12386" y="10873"/>
                  </a:cubicBezTo>
                  <a:lnTo>
                    <a:pt x="12386" y="10873"/>
                  </a:lnTo>
                  <a:cubicBezTo>
                    <a:pt x="12384" y="10882"/>
                    <a:pt x="12383" y="10887"/>
                    <a:pt x="12380" y="10895"/>
                  </a:cubicBezTo>
                  <a:cubicBezTo>
                    <a:pt x="12371" y="10890"/>
                    <a:pt x="12363" y="10885"/>
                    <a:pt x="12354" y="10879"/>
                  </a:cubicBezTo>
                  <a:cubicBezTo>
                    <a:pt x="12220" y="10897"/>
                    <a:pt x="12115" y="10945"/>
                    <a:pt x="12129" y="11112"/>
                  </a:cubicBezTo>
                  <a:cubicBezTo>
                    <a:pt x="12166" y="11557"/>
                    <a:pt x="12036" y="11953"/>
                    <a:pt x="11819" y="12341"/>
                  </a:cubicBezTo>
                  <a:cubicBezTo>
                    <a:pt x="11348" y="13184"/>
                    <a:pt x="11191" y="14123"/>
                    <a:pt x="11051" y="15062"/>
                  </a:cubicBezTo>
                  <a:cubicBezTo>
                    <a:pt x="11009" y="15341"/>
                    <a:pt x="10972" y="15620"/>
                    <a:pt x="10920" y="16001"/>
                  </a:cubicBezTo>
                  <a:cubicBezTo>
                    <a:pt x="10733" y="15675"/>
                    <a:pt x="10598" y="15430"/>
                    <a:pt x="10452" y="15191"/>
                  </a:cubicBezTo>
                  <a:cubicBezTo>
                    <a:pt x="10201" y="14786"/>
                    <a:pt x="9941" y="14386"/>
                    <a:pt x="9690" y="13981"/>
                  </a:cubicBezTo>
                  <a:cubicBezTo>
                    <a:pt x="9617" y="13862"/>
                    <a:pt x="9525" y="13740"/>
                    <a:pt x="9502" y="13608"/>
                  </a:cubicBezTo>
                  <a:cubicBezTo>
                    <a:pt x="9415" y="13125"/>
                    <a:pt x="9353" y="12638"/>
                    <a:pt x="9280" y="12153"/>
                  </a:cubicBezTo>
                  <a:cubicBezTo>
                    <a:pt x="9156" y="11330"/>
                    <a:pt x="9028" y="10506"/>
                    <a:pt x="8911" y="9680"/>
                  </a:cubicBezTo>
                  <a:cubicBezTo>
                    <a:pt x="8876" y="9428"/>
                    <a:pt x="8878" y="9169"/>
                    <a:pt x="8842" y="8915"/>
                  </a:cubicBezTo>
                  <a:cubicBezTo>
                    <a:pt x="8831" y="8840"/>
                    <a:pt x="8751" y="8774"/>
                    <a:pt x="8701" y="8704"/>
                  </a:cubicBezTo>
                  <a:lnTo>
                    <a:pt x="8700" y="8702"/>
                  </a:lnTo>
                  <a:cubicBezTo>
                    <a:pt x="8711" y="8501"/>
                    <a:pt x="8725" y="8300"/>
                    <a:pt x="8744" y="7992"/>
                  </a:cubicBezTo>
                  <a:lnTo>
                    <a:pt x="8744" y="7992"/>
                  </a:lnTo>
                  <a:cubicBezTo>
                    <a:pt x="8930" y="8316"/>
                    <a:pt x="8822" y="8511"/>
                    <a:pt x="8700" y="8702"/>
                  </a:cubicBezTo>
                  <a:cubicBezTo>
                    <a:pt x="8777" y="8690"/>
                    <a:pt x="8855" y="8675"/>
                    <a:pt x="8989" y="8649"/>
                  </a:cubicBezTo>
                  <a:cubicBezTo>
                    <a:pt x="8976" y="8337"/>
                    <a:pt x="9036" y="7997"/>
                    <a:pt x="8934" y="7715"/>
                  </a:cubicBezTo>
                  <a:cubicBezTo>
                    <a:pt x="8778" y="7280"/>
                    <a:pt x="8832" y="6868"/>
                    <a:pt x="8893" y="6443"/>
                  </a:cubicBezTo>
                  <a:cubicBezTo>
                    <a:pt x="8899" y="6396"/>
                    <a:pt x="8909" y="6347"/>
                    <a:pt x="8909" y="6299"/>
                  </a:cubicBezTo>
                  <a:cubicBezTo>
                    <a:pt x="8907" y="5588"/>
                    <a:pt x="9189" y="4939"/>
                    <a:pt x="9368" y="4270"/>
                  </a:cubicBezTo>
                  <a:cubicBezTo>
                    <a:pt x="9431" y="4032"/>
                    <a:pt x="9547" y="3799"/>
                    <a:pt x="9677" y="3589"/>
                  </a:cubicBezTo>
                  <a:cubicBezTo>
                    <a:pt x="9856" y="3302"/>
                    <a:pt x="10007" y="3007"/>
                    <a:pt x="10140" y="2699"/>
                  </a:cubicBezTo>
                  <a:cubicBezTo>
                    <a:pt x="10149" y="2700"/>
                    <a:pt x="10158" y="2700"/>
                    <a:pt x="10167" y="2700"/>
                  </a:cubicBezTo>
                  <a:cubicBezTo>
                    <a:pt x="10412" y="2700"/>
                    <a:pt x="10339" y="2352"/>
                    <a:pt x="10567" y="2328"/>
                  </a:cubicBezTo>
                  <a:cubicBezTo>
                    <a:pt x="10511" y="2257"/>
                    <a:pt x="10463" y="2198"/>
                    <a:pt x="10422" y="2148"/>
                  </a:cubicBezTo>
                  <a:cubicBezTo>
                    <a:pt x="10499" y="2033"/>
                    <a:pt x="10597" y="1938"/>
                    <a:pt x="10638" y="1822"/>
                  </a:cubicBezTo>
                  <a:cubicBezTo>
                    <a:pt x="10685" y="1686"/>
                    <a:pt x="10743" y="1634"/>
                    <a:pt x="10814" y="1634"/>
                  </a:cubicBezTo>
                  <a:cubicBezTo>
                    <a:pt x="10880" y="1634"/>
                    <a:pt x="10958" y="1680"/>
                    <a:pt x="11048" y="1744"/>
                  </a:cubicBezTo>
                  <a:cubicBezTo>
                    <a:pt x="10979" y="1853"/>
                    <a:pt x="10915" y="1954"/>
                    <a:pt x="10834" y="2082"/>
                  </a:cubicBezTo>
                  <a:cubicBezTo>
                    <a:pt x="11060" y="2005"/>
                    <a:pt x="11244" y="1942"/>
                    <a:pt x="11480" y="1860"/>
                  </a:cubicBezTo>
                  <a:cubicBezTo>
                    <a:pt x="11394" y="1785"/>
                    <a:pt x="11324" y="1724"/>
                    <a:pt x="11236" y="1646"/>
                  </a:cubicBezTo>
                  <a:cubicBezTo>
                    <a:pt x="11323" y="1557"/>
                    <a:pt x="11409" y="1473"/>
                    <a:pt x="11553" y="1328"/>
                  </a:cubicBezTo>
                  <a:close/>
                  <a:moveTo>
                    <a:pt x="9843" y="17859"/>
                  </a:moveTo>
                  <a:cubicBezTo>
                    <a:pt x="9846" y="17859"/>
                    <a:pt x="9849" y="17859"/>
                    <a:pt x="9851" y="17860"/>
                  </a:cubicBezTo>
                  <a:cubicBezTo>
                    <a:pt x="10014" y="17921"/>
                    <a:pt x="10085" y="18031"/>
                    <a:pt x="10018" y="18206"/>
                  </a:cubicBezTo>
                  <a:cubicBezTo>
                    <a:pt x="10011" y="18206"/>
                    <a:pt x="10003" y="18206"/>
                    <a:pt x="9996" y="18206"/>
                  </a:cubicBezTo>
                  <a:cubicBezTo>
                    <a:pt x="9980" y="18206"/>
                    <a:pt x="9965" y="18206"/>
                    <a:pt x="9953" y="18206"/>
                  </a:cubicBezTo>
                  <a:cubicBezTo>
                    <a:pt x="9936" y="18206"/>
                    <a:pt x="9923" y="18205"/>
                    <a:pt x="9918" y="18198"/>
                  </a:cubicBezTo>
                  <a:cubicBezTo>
                    <a:pt x="9852" y="18108"/>
                    <a:pt x="9795" y="18015"/>
                    <a:pt x="9736" y="17922"/>
                  </a:cubicBezTo>
                  <a:cubicBezTo>
                    <a:pt x="9771" y="17902"/>
                    <a:pt x="9815" y="17859"/>
                    <a:pt x="9843" y="17859"/>
                  </a:cubicBezTo>
                  <a:close/>
                  <a:moveTo>
                    <a:pt x="3646" y="18696"/>
                  </a:moveTo>
                  <a:cubicBezTo>
                    <a:pt x="3683" y="18873"/>
                    <a:pt x="3721" y="19050"/>
                    <a:pt x="3777" y="19318"/>
                  </a:cubicBezTo>
                  <a:cubicBezTo>
                    <a:pt x="3491" y="19121"/>
                    <a:pt x="3367" y="18968"/>
                    <a:pt x="3516" y="18718"/>
                  </a:cubicBezTo>
                  <a:cubicBezTo>
                    <a:pt x="3559" y="18710"/>
                    <a:pt x="3602" y="18703"/>
                    <a:pt x="3646" y="18696"/>
                  </a:cubicBezTo>
                  <a:close/>
                  <a:moveTo>
                    <a:pt x="3640" y="19926"/>
                  </a:moveTo>
                  <a:lnTo>
                    <a:pt x="3640" y="19926"/>
                  </a:lnTo>
                  <a:cubicBezTo>
                    <a:pt x="4008" y="19939"/>
                    <a:pt x="4008" y="19939"/>
                    <a:pt x="4198" y="20162"/>
                  </a:cubicBezTo>
                  <a:cubicBezTo>
                    <a:pt x="4080" y="20127"/>
                    <a:pt x="4005" y="20105"/>
                    <a:pt x="3924" y="20080"/>
                  </a:cubicBezTo>
                  <a:cubicBezTo>
                    <a:pt x="3919" y="20170"/>
                    <a:pt x="3914" y="20233"/>
                    <a:pt x="3902" y="20420"/>
                  </a:cubicBezTo>
                  <a:cubicBezTo>
                    <a:pt x="3783" y="20196"/>
                    <a:pt x="3716" y="20071"/>
                    <a:pt x="3640" y="19926"/>
                  </a:cubicBezTo>
                  <a:close/>
                  <a:moveTo>
                    <a:pt x="4344" y="20846"/>
                  </a:moveTo>
                  <a:lnTo>
                    <a:pt x="4344" y="20846"/>
                  </a:lnTo>
                  <a:cubicBezTo>
                    <a:pt x="4534" y="21103"/>
                    <a:pt x="4399" y="21219"/>
                    <a:pt x="4245" y="21375"/>
                  </a:cubicBezTo>
                  <a:cubicBezTo>
                    <a:pt x="4194" y="21288"/>
                    <a:pt x="4104" y="21200"/>
                    <a:pt x="4122" y="21155"/>
                  </a:cubicBezTo>
                  <a:cubicBezTo>
                    <a:pt x="4163" y="21048"/>
                    <a:pt x="4256" y="20960"/>
                    <a:pt x="4344" y="20846"/>
                  </a:cubicBezTo>
                  <a:close/>
                  <a:moveTo>
                    <a:pt x="19720" y="21460"/>
                  </a:moveTo>
                  <a:cubicBezTo>
                    <a:pt x="19739" y="21481"/>
                    <a:pt x="19760" y="21504"/>
                    <a:pt x="19780" y="21525"/>
                  </a:cubicBezTo>
                  <a:cubicBezTo>
                    <a:pt x="19726" y="21579"/>
                    <a:pt x="19673" y="21634"/>
                    <a:pt x="19619" y="21687"/>
                  </a:cubicBezTo>
                  <a:cubicBezTo>
                    <a:pt x="19592" y="21656"/>
                    <a:pt x="19564" y="21626"/>
                    <a:pt x="19538" y="21595"/>
                  </a:cubicBezTo>
                  <a:cubicBezTo>
                    <a:pt x="19599" y="21551"/>
                    <a:pt x="19659" y="21505"/>
                    <a:pt x="19720" y="21460"/>
                  </a:cubicBezTo>
                  <a:close/>
                  <a:moveTo>
                    <a:pt x="19171" y="8221"/>
                  </a:moveTo>
                  <a:cubicBezTo>
                    <a:pt x="19205" y="8232"/>
                    <a:pt x="19239" y="8243"/>
                    <a:pt x="19275" y="8254"/>
                  </a:cubicBezTo>
                  <a:cubicBezTo>
                    <a:pt x="19288" y="8404"/>
                    <a:pt x="19312" y="8555"/>
                    <a:pt x="19313" y="8705"/>
                  </a:cubicBezTo>
                  <a:cubicBezTo>
                    <a:pt x="19329" y="10244"/>
                    <a:pt x="19375" y="11784"/>
                    <a:pt x="19344" y="13322"/>
                  </a:cubicBezTo>
                  <a:cubicBezTo>
                    <a:pt x="19324" y="14378"/>
                    <a:pt x="19209" y="15435"/>
                    <a:pt x="19115" y="16488"/>
                  </a:cubicBezTo>
                  <a:cubicBezTo>
                    <a:pt x="19057" y="17138"/>
                    <a:pt x="18942" y="17782"/>
                    <a:pt x="18884" y="18433"/>
                  </a:cubicBezTo>
                  <a:cubicBezTo>
                    <a:pt x="18848" y="18819"/>
                    <a:pt x="18884" y="19213"/>
                    <a:pt x="18865" y="19600"/>
                  </a:cubicBezTo>
                  <a:cubicBezTo>
                    <a:pt x="18856" y="19811"/>
                    <a:pt x="18796" y="20016"/>
                    <a:pt x="18771" y="20225"/>
                  </a:cubicBezTo>
                  <a:cubicBezTo>
                    <a:pt x="18681" y="21014"/>
                    <a:pt x="18594" y="21804"/>
                    <a:pt x="18502" y="22627"/>
                  </a:cubicBezTo>
                  <a:cubicBezTo>
                    <a:pt x="18385" y="22645"/>
                    <a:pt x="18307" y="22656"/>
                    <a:pt x="18205" y="22674"/>
                  </a:cubicBezTo>
                  <a:cubicBezTo>
                    <a:pt x="18213" y="22623"/>
                    <a:pt x="18208" y="22577"/>
                    <a:pt x="18227" y="22549"/>
                  </a:cubicBezTo>
                  <a:cubicBezTo>
                    <a:pt x="18433" y="22260"/>
                    <a:pt x="18267" y="21949"/>
                    <a:pt x="18270" y="21651"/>
                  </a:cubicBezTo>
                  <a:cubicBezTo>
                    <a:pt x="18270" y="21589"/>
                    <a:pt x="18114" y="21528"/>
                    <a:pt x="18007" y="21453"/>
                  </a:cubicBezTo>
                  <a:cubicBezTo>
                    <a:pt x="18032" y="21281"/>
                    <a:pt x="18177" y="21063"/>
                    <a:pt x="17918" y="20928"/>
                  </a:cubicBezTo>
                  <a:cubicBezTo>
                    <a:pt x="18047" y="20536"/>
                    <a:pt x="17728" y="20209"/>
                    <a:pt x="17757" y="19836"/>
                  </a:cubicBezTo>
                  <a:cubicBezTo>
                    <a:pt x="17785" y="19500"/>
                    <a:pt x="17588" y="19245"/>
                    <a:pt x="17496" y="18952"/>
                  </a:cubicBezTo>
                  <a:cubicBezTo>
                    <a:pt x="17449" y="18803"/>
                    <a:pt x="17425" y="18647"/>
                    <a:pt x="17399" y="18494"/>
                  </a:cubicBezTo>
                  <a:cubicBezTo>
                    <a:pt x="17339" y="18133"/>
                    <a:pt x="17279" y="17772"/>
                    <a:pt x="17229" y="17408"/>
                  </a:cubicBezTo>
                  <a:cubicBezTo>
                    <a:pt x="17206" y="17235"/>
                    <a:pt x="17176" y="17054"/>
                    <a:pt x="17203" y="16886"/>
                  </a:cubicBezTo>
                  <a:cubicBezTo>
                    <a:pt x="17344" y="16036"/>
                    <a:pt x="17489" y="15187"/>
                    <a:pt x="17665" y="14344"/>
                  </a:cubicBezTo>
                  <a:cubicBezTo>
                    <a:pt x="17722" y="14071"/>
                    <a:pt x="17917" y="13819"/>
                    <a:pt x="17699" y="13535"/>
                  </a:cubicBezTo>
                  <a:cubicBezTo>
                    <a:pt x="17692" y="13524"/>
                    <a:pt x="17765" y="13457"/>
                    <a:pt x="17788" y="13411"/>
                  </a:cubicBezTo>
                  <a:cubicBezTo>
                    <a:pt x="17816" y="13358"/>
                    <a:pt x="17866" y="13266"/>
                    <a:pt x="17847" y="13245"/>
                  </a:cubicBezTo>
                  <a:cubicBezTo>
                    <a:pt x="17649" y="13022"/>
                    <a:pt x="17818" y="12779"/>
                    <a:pt x="17798" y="12548"/>
                  </a:cubicBezTo>
                  <a:cubicBezTo>
                    <a:pt x="17792" y="12478"/>
                    <a:pt x="17812" y="12385"/>
                    <a:pt x="17856" y="12333"/>
                  </a:cubicBezTo>
                  <a:cubicBezTo>
                    <a:pt x="18095" y="12050"/>
                    <a:pt x="18134" y="11813"/>
                    <a:pt x="17958" y="11401"/>
                  </a:cubicBezTo>
                  <a:cubicBezTo>
                    <a:pt x="18498" y="11005"/>
                    <a:pt x="18406" y="10323"/>
                    <a:pt x="18632" y="9769"/>
                  </a:cubicBezTo>
                  <a:cubicBezTo>
                    <a:pt x="18796" y="9364"/>
                    <a:pt x="18837" y="8912"/>
                    <a:pt x="18954" y="8487"/>
                  </a:cubicBezTo>
                  <a:cubicBezTo>
                    <a:pt x="18981" y="8387"/>
                    <a:pt x="19097" y="8310"/>
                    <a:pt x="19171" y="8221"/>
                  </a:cubicBezTo>
                  <a:close/>
                  <a:moveTo>
                    <a:pt x="14232" y="22669"/>
                  </a:moveTo>
                  <a:cubicBezTo>
                    <a:pt x="14260" y="22771"/>
                    <a:pt x="14288" y="22871"/>
                    <a:pt x="14317" y="22973"/>
                  </a:cubicBezTo>
                  <a:cubicBezTo>
                    <a:pt x="14291" y="22984"/>
                    <a:pt x="14265" y="22994"/>
                    <a:pt x="14238" y="23004"/>
                  </a:cubicBezTo>
                  <a:cubicBezTo>
                    <a:pt x="14198" y="22902"/>
                    <a:pt x="14161" y="22801"/>
                    <a:pt x="14122" y="22699"/>
                  </a:cubicBezTo>
                  <a:cubicBezTo>
                    <a:pt x="14158" y="22689"/>
                    <a:pt x="14195" y="22678"/>
                    <a:pt x="14232" y="22669"/>
                  </a:cubicBezTo>
                  <a:close/>
                  <a:moveTo>
                    <a:pt x="13231" y="12561"/>
                  </a:moveTo>
                  <a:cubicBezTo>
                    <a:pt x="13424" y="12645"/>
                    <a:pt x="13596" y="12721"/>
                    <a:pt x="13767" y="12796"/>
                  </a:cubicBezTo>
                  <a:lnTo>
                    <a:pt x="13767" y="12796"/>
                  </a:lnTo>
                  <a:cubicBezTo>
                    <a:pt x="13724" y="12837"/>
                    <a:pt x="13681" y="12878"/>
                    <a:pt x="13613" y="12942"/>
                  </a:cubicBezTo>
                  <a:cubicBezTo>
                    <a:pt x="13765" y="13116"/>
                    <a:pt x="13914" y="13299"/>
                    <a:pt x="14075" y="13469"/>
                  </a:cubicBezTo>
                  <a:cubicBezTo>
                    <a:pt x="14334" y="13743"/>
                    <a:pt x="14550" y="14010"/>
                    <a:pt x="14566" y="14435"/>
                  </a:cubicBezTo>
                  <a:cubicBezTo>
                    <a:pt x="14577" y="14739"/>
                    <a:pt x="14701" y="15070"/>
                    <a:pt x="14865" y="15331"/>
                  </a:cubicBezTo>
                  <a:cubicBezTo>
                    <a:pt x="15125" y="15737"/>
                    <a:pt x="15134" y="16188"/>
                    <a:pt x="15192" y="16626"/>
                  </a:cubicBezTo>
                  <a:cubicBezTo>
                    <a:pt x="15253" y="17069"/>
                    <a:pt x="15232" y="17522"/>
                    <a:pt x="15238" y="17970"/>
                  </a:cubicBezTo>
                  <a:cubicBezTo>
                    <a:pt x="15261" y="19626"/>
                    <a:pt x="15290" y="21282"/>
                    <a:pt x="15295" y="22939"/>
                  </a:cubicBezTo>
                  <a:cubicBezTo>
                    <a:pt x="15297" y="23386"/>
                    <a:pt x="15218" y="23831"/>
                    <a:pt x="15188" y="24279"/>
                  </a:cubicBezTo>
                  <a:cubicBezTo>
                    <a:pt x="15176" y="24492"/>
                    <a:pt x="15190" y="24708"/>
                    <a:pt x="15192" y="24946"/>
                  </a:cubicBezTo>
                  <a:cubicBezTo>
                    <a:pt x="14823" y="24544"/>
                    <a:pt x="14653" y="24047"/>
                    <a:pt x="14662" y="23575"/>
                  </a:cubicBezTo>
                  <a:cubicBezTo>
                    <a:pt x="14667" y="23408"/>
                    <a:pt x="14618" y="23224"/>
                    <a:pt x="14549" y="23068"/>
                  </a:cubicBezTo>
                  <a:cubicBezTo>
                    <a:pt x="14369" y="22661"/>
                    <a:pt x="14104" y="22278"/>
                    <a:pt x="13985" y="21855"/>
                  </a:cubicBezTo>
                  <a:cubicBezTo>
                    <a:pt x="13867" y="21434"/>
                    <a:pt x="13587" y="21064"/>
                    <a:pt x="13685" y="20556"/>
                  </a:cubicBezTo>
                  <a:cubicBezTo>
                    <a:pt x="13752" y="20209"/>
                    <a:pt x="13584" y="19811"/>
                    <a:pt x="13495" y="19442"/>
                  </a:cubicBezTo>
                  <a:cubicBezTo>
                    <a:pt x="13438" y="19199"/>
                    <a:pt x="13339" y="19000"/>
                    <a:pt x="13468" y="18722"/>
                  </a:cubicBezTo>
                  <a:cubicBezTo>
                    <a:pt x="13602" y="18431"/>
                    <a:pt x="13563" y="18086"/>
                    <a:pt x="13227" y="17875"/>
                  </a:cubicBezTo>
                  <a:cubicBezTo>
                    <a:pt x="13349" y="17529"/>
                    <a:pt x="13427" y="17208"/>
                    <a:pt x="13258" y="16884"/>
                  </a:cubicBezTo>
                  <a:cubicBezTo>
                    <a:pt x="13231" y="16829"/>
                    <a:pt x="13222" y="16756"/>
                    <a:pt x="13231" y="16696"/>
                  </a:cubicBezTo>
                  <a:cubicBezTo>
                    <a:pt x="13301" y="16193"/>
                    <a:pt x="13132" y="15713"/>
                    <a:pt x="13114" y="15222"/>
                  </a:cubicBezTo>
                  <a:cubicBezTo>
                    <a:pt x="13103" y="14940"/>
                    <a:pt x="13033" y="14644"/>
                    <a:pt x="13164" y="14364"/>
                  </a:cubicBezTo>
                  <a:cubicBezTo>
                    <a:pt x="13185" y="14321"/>
                    <a:pt x="13158" y="14253"/>
                    <a:pt x="13145" y="14198"/>
                  </a:cubicBezTo>
                  <a:cubicBezTo>
                    <a:pt x="13128" y="14123"/>
                    <a:pt x="13061" y="14019"/>
                    <a:pt x="13088" y="13979"/>
                  </a:cubicBezTo>
                  <a:cubicBezTo>
                    <a:pt x="13365" y="13586"/>
                    <a:pt x="13106" y="13163"/>
                    <a:pt x="13171" y="12762"/>
                  </a:cubicBezTo>
                  <a:cubicBezTo>
                    <a:pt x="13179" y="12716"/>
                    <a:pt x="13197" y="12674"/>
                    <a:pt x="13231" y="12561"/>
                  </a:cubicBezTo>
                  <a:close/>
                  <a:moveTo>
                    <a:pt x="6642" y="25713"/>
                  </a:moveTo>
                  <a:lnTo>
                    <a:pt x="6642" y="25713"/>
                  </a:lnTo>
                  <a:cubicBezTo>
                    <a:pt x="6655" y="25797"/>
                    <a:pt x="6668" y="25881"/>
                    <a:pt x="6689" y="26005"/>
                  </a:cubicBezTo>
                  <a:cubicBezTo>
                    <a:pt x="6540" y="25881"/>
                    <a:pt x="6540" y="25881"/>
                    <a:pt x="6642" y="25713"/>
                  </a:cubicBezTo>
                  <a:close/>
                  <a:moveTo>
                    <a:pt x="17676" y="25116"/>
                  </a:moveTo>
                  <a:lnTo>
                    <a:pt x="17676" y="25116"/>
                  </a:lnTo>
                  <a:cubicBezTo>
                    <a:pt x="17890" y="25612"/>
                    <a:pt x="18108" y="26110"/>
                    <a:pt x="17827" y="26648"/>
                  </a:cubicBezTo>
                  <a:cubicBezTo>
                    <a:pt x="17834" y="26131"/>
                    <a:pt x="17463" y="25655"/>
                    <a:pt x="17676" y="25116"/>
                  </a:cubicBezTo>
                  <a:close/>
                  <a:moveTo>
                    <a:pt x="6986" y="27126"/>
                  </a:moveTo>
                  <a:cubicBezTo>
                    <a:pt x="7019" y="27215"/>
                    <a:pt x="7055" y="27302"/>
                    <a:pt x="7089" y="27391"/>
                  </a:cubicBezTo>
                  <a:cubicBezTo>
                    <a:pt x="7043" y="27409"/>
                    <a:pt x="6996" y="27428"/>
                    <a:pt x="6950" y="27446"/>
                  </a:cubicBezTo>
                  <a:cubicBezTo>
                    <a:pt x="6924" y="27352"/>
                    <a:pt x="6899" y="27258"/>
                    <a:pt x="6872" y="27164"/>
                  </a:cubicBezTo>
                  <a:cubicBezTo>
                    <a:pt x="6910" y="27151"/>
                    <a:pt x="6949" y="27138"/>
                    <a:pt x="6986" y="27126"/>
                  </a:cubicBezTo>
                  <a:close/>
                  <a:moveTo>
                    <a:pt x="16433" y="27651"/>
                  </a:moveTo>
                  <a:cubicBezTo>
                    <a:pt x="16467" y="27759"/>
                    <a:pt x="16498" y="27866"/>
                    <a:pt x="16530" y="27974"/>
                  </a:cubicBezTo>
                  <a:cubicBezTo>
                    <a:pt x="16499" y="27983"/>
                    <a:pt x="16468" y="27992"/>
                    <a:pt x="16436" y="28003"/>
                  </a:cubicBezTo>
                  <a:cubicBezTo>
                    <a:pt x="16407" y="27893"/>
                    <a:pt x="16377" y="27785"/>
                    <a:pt x="16348" y="27678"/>
                  </a:cubicBezTo>
                  <a:cubicBezTo>
                    <a:pt x="16376" y="27668"/>
                    <a:pt x="16405" y="27660"/>
                    <a:pt x="16433" y="27651"/>
                  </a:cubicBezTo>
                  <a:close/>
                  <a:moveTo>
                    <a:pt x="21667" y="27949"/>
                  </a:moveTo>
                  <a:cubicBezTo>
                    <a:pt x="21711" y="28050"/>
                    <a:pt x="21751" y="28135"/>
                    <a:pt x="21788" y="28220"/>
                  </a:cubicBezTo>
                  <a:lnTo>
                    <a:pt x="21788" y="28220"/>
                  </a:lnTo>
                  <a:lnTo>
                    <a:pt x="21396" y="28127"/>
                  </a:lnTo>
                  <a:lnTo>
                    <a:pt x="21392" y="28040"/>
                  </a:lnTo>
                  <a:cubicBezTo>
                    <a:pt x="21480" y="28012"/>
                    <a:pt x="21570" y="27982"/>
                    <a:pt x="21667" y="27949"/>
                  </a:cubicBezTo>
                  <a:close/>
                  <a:moveTo>
                    <a:pt x="20682" y="5931"/>
                  </a:moveTo>
                  <a:lnTo>
                    <a:pt x="20682" y="5931"/>
                  </a:lnTo>
                  <a:cubicBezTo>
                    <a:pt x="20703" y="5939"/>
                    <a:pt x="20740" y="5956"/>
                    <a:pt x="20776" y="5959"/>
                  </a:cubicBezTo>
                  <a:cubicBezTo>
                    <a:pt x="21168" y="5984"/>
                    <a:pt x="21153" y="5990"/>
                    <a:pt x="21320" y="6357"/>
                  </a:cubicBezTo>
                  <a:cubicBezTo>
                    <a:pt x="21827" y="7474"/>
                    <a:pt x="21933" y="8660"/>
                    <a:pt x="22021" y="9864"/>
                  </a:cubicBezTo>
                  <a:cubicBezTo>
                    <a:pt x="22143" y="11550"/>
                    <a:pt x="22069" y="13234"/>
                    <a:pt x="22058" y="14920"/>
                  </a:cubicBezTo>
                  <a:cubicBezTo>
                    <a:pt x="22050" y="15945"/>
                    <a:pt x="21952" y="16967"/>
                    <a:pt x="21911" y="17993"/>
                  </a:cubicBezTo>
                  <a:cubicBezTo>
                    <a:pt x="21873" y="18887"/>
                    <a:pt x="21914" y="19790"/>
                    <a:pt x="21823" y="20678"/>
                  </a:cubicBezTo>
                  <a:cubicBezTo>
                    <a:pt x="21735" y="21554"/>
                    <a:pt x="21717" y="22442"/>
                    <a:pt x="21499" y="23307"/>
                  </a:cubicBezTo>
                  <a:cubicBezTo>
                    <a:pt x="21314" y="24038"/>
                    <a:pt x="21182" y="24783"/>
                    <a:pt x="21038" y="25524"/>
                  </a:cubicBezTo>
                  <a:cubicBezTo>
                    <a:pt x="20907" y="26193"/>
                    <a:pt x="20756" y="26860"/>
                    <a:pt x="20683" y="27534"/>
                  </a:cubicBezTo>
                  <a:cubicBezTo>
                    <a:pt x="20656" y="27790"/>
                    <a:pt x="20584" y="27997"/>
                    <a:pt x="20476" y="28215"/>
                  </a:cubicBezTo>
                  <a:cubicBezTo>
                    <a:pt x="20421" y="28326"/>
                    <a:pt x="20406" y="28459"/>
                    <a:pt x="20385" y="28584"/>
                  </a:cubicBezTo>
                  <a:cubicBezTo>
                    <a:pt x="20313" y="29014"/>
                    <a:pt x="20276" y="29101"/>
                    <a:pt x="19932" y="29510"/>
                  </a:cubicBezTo>
                  <a:cubicBezTo>
                    <a:pt x="19726" y="28959"/>
                    <a:pt x="19650" y="28440"/>
                    <a:pt x="19659" y="27907"/>
                  </a:cubicBezTo>
                  <a:cubicBezTo>
                    <a:pt x="19661" y="27877"/>
                    <a:pt x="19676" y="27834"/>
                    <a:pt x="19661" y="27819"/>
                  </a:cubicBezTo>
                  <a:cubicBezTo>
                    <a:pt x="19198" y="27350"/>
                    <a:pt x="19526" y="26825"/>
                    <a:pt x="19569" y="26329"/>
                  </a:cubicBezTo>
                  <a:cubicBezTo>
                    <a:pt x="19656" y="25370"/>
                    <a:pt x="19825" y="24416"/>
                    <a:pt x="19866" y="23455"/>
                  </a:cubicBezTo>
                  <a:cubicBezTo>
                    <a:pt x="19907" y="22512"/>
                    <a:pt x="19997" y="21575"/>
                    <a:pt x="20079" y="20637"/>
                  </a:cubicBezTo>
                  <a:cubicBezTo>
                    <a:pt x="20158" y="19725"/>
                    <a:pt x="20195" y="18812"/>
                    <a:pt x="20281" y="17902"/>
                  </a:cubicBezTo>
                  <a:cubicBezTo>
                    <a:pt x="20354" y="17135"/>
                    <a:pt x="20480" y="16374"/>
                    <a:pt x="20562" y="15607"/>
                  </a:cubicBezTo>
                  <a:cubicBezTo>
                    <a:pt x="20583" y="15409"/>
                    <a:pt x="20526" y="15201"/>
                    <a:pt x="20440" y="14910"/>
                  </a:cubicBezTo>
                  <a:cubicBezTo>
                    <a:pt x="20391" y="14987"/>
                    <a:pt x="20341" y="15062"/>
                    <a:pt x="20292" y="15139"/>
                  </a:cubicBezTo>
                  <a:cubicBezTo>
                    <a:pt x="20316" y="14818"/>
                    <a:pt x="20244" y="14552"/>
                    <a:pt x="20521" y="14323"/>
                  </a:cubicBezTo>
                  <a:cubicBezTo>
                    <a:pt x="20678" y="14192"/>
                    <a:pt x="20662" y="13823"/>
                    <a:pt x="20682" y="13559"/>
                  </a:cubicBezTo>
                  <a:cubicBezTo>
                    <a:pt x="20720" y="13035"/>
                    <a:pt x="20669" y="12498"/>
                    <a:pt x="20767" y="11987"/>
                  </a:cubicBezTo>
                  <a:cubicBezTo>
                    <a:pt x="20850" y="11557"/>
                    <a:pt x="20607" y="11191"/>
                    <a:pt x="20661" y="10786"/>
                  </a:cubicBezTo>
                  <a:cubicBezTo>
                    <a:pt x="20668" y="10742"/>
                    <a:pt x="20632" y="10691"/>
                    <a:pt x="20636" y="10645"/>
                  </a:cubicBezTo>
                  <a:cubicBezTo>
                    <a:pt x="20670" y="10231"/>
                    <a:pt x="20600" y="9835"/>
                    <a:pt x="20496" y="9434"/>
                  </a:cubicBezTo>
                  <a:cubicBezTo>
                    <a:pt x="20461" y="9306"/>
                    <a:pt x="20409" y="9122"/>
                    <a:pt x="20582" y="8951"/>
                  </a:cubicBezTo>
                  <a:cubicBezTo>
                    <a:pt x="20744" y="8790"/>
                    <a:pt x="20652" y="8154"/>
                    <a:pt x="20517" y="7929"/>
                  </a:cubicBezTo>
                  <a:cubicBezTo>
                    <a:pt x="20997" y="7305"/>
                    <a:pt x="20509" y="6604"/>
                    <a:pt x="20682" y="5931"/>
                  </a:cubicBezTo>
                  <a:close/>
                  <a:moveTo>
                    <a:pt x="6537" y="19786"/>
                  </a:moveTo>
                  <a:cubicBezTo>
                    <a:pt x="6593" y="19953"/>
                    <a:pt x="6616" y="20145"/>
                    <a:pt x="6715" y="20282"/>
                  </a:cubicBezTo>
                  <a:cubicBezTo>
                    <a:pt x="6861" y="20483"/>
                    <a:pt x="6913" y="20686"/>
                    <a:pt x="6920" y="20926"/>
                  </a:cubicBezTo>
                  <a:cubicBezTo>
                    <a:pt x="6925" y="21032"/>
                    <a:pt x="6916" y="21201"/>
                    <a:pt x="7070" y="21201"/>
                  </a:cubicBezTo>
                  <a:cubicBezTo>
                    <a:pt x="7101" y="21201"/>
                    <a:pt x="7139" y="21194"/>
                    <a:pt x="7184" y="21179"/>
                  </a:cubicBezTo>
                  <a:cubicBezTo>
                    <a:pt x="7185" y="21179"/>
                    <a:pt x="7185" y="21179"/>
                    <a:pt x="7186" y="21179"/>
                  </a:cubicBezTo>
                  <a:cubicBezTo>
                    <a:pt x="7215" y="21179"/>
                    <a:pt x="7304" y="21351"/>
                    <a:pt x="7361" y="21443"/>
                  </a:cubicBezTo>
                  <a:cubicBezTo>
                    <a:pt x="7545" y="21740"/>
                    <a:pt x="7728" y="22038"/>
                    <a:pt x="7909" y="22338"/>
                  </a:cubicBezTo>
                  <a:cubicBezTo>
                    <a:pt x="7950" y="22405"/>
                    <a:pt x="7990" y="22476"/>
                    <a:pt x="8017" y="22552"/>
                  </a:cubicBezTo>
                  <a:cubicBezTo>
                    <a:pt x="8238" y="23188"/>
                    <a:pt x="8440" y="23830"/>
                    <a:pt x="8436" y="24516"/>
                  </a:cubicBezTo>
                  <a:cubicBezTo>
                    <a:pt x="8565" y="24985"/>
                    <a:pt x="8685" y="25458"/>
                    <a:pt x="8822" y="25924"/>
                  </a:cubicBezTo>
                  <a:cubicBezTo>
                    <a:pt x="8877" y="26106"/>
                    <a:pt x="9025" y="26180"/>
                    <a:pt x="9191" y="26205"/>
                  </a:cubicBezTo>
                  <a:cubicBezTo>
                    <a:pt x="9234" y="26172"/>
                    <a:pt x="9275" y="26139"/>
                    <a:pt x="9318" y="26106"/>
                  </a:cubicBezTo>
                  <a:cubicBezTo>
                    <a:pt x="9249" y="26066"/>
                    <a:pt x="9181" y="26024"/>
                    <a:pt x="9086" y="25966"/>
                  </a:cubicBezTo>
                  <a:cubicBezTo>
                    <a:pt x="9325" y="25943"/>
                    <a:pt x="9495" y="25925"/>
                    <a:pt x="9714" y="25904"/>
                  </a:cubicBezTo>
                  <a:cubicBezTo>
                    <a:pt x="9818" y="26172"/>
                    <a:pt x="9926" y="26453"/>
                    <a:pt x="10036" y="26732"/>
                  </a:cubicBezTo>
                  <a:cubicBezTo>
                    <a:pt x="10398" y="27654"/>
                    <a:pt x="10764" y="28571"/>
                    <a:pt x="11123" y="29494"/>
                  </a:cubicBezTo>
                  <a:cubicBezTo>
                    <a:pt x="11191" y="29673"/>
                    <a:pt x="11237" y="29858"/>
                    <a:pt x="11294" y="30043"/>
                  </a:cubicBezTo>
                  <a:cubicBezTo>
                    <a:pt x="11292" y="30043"/>
                    <a:pt x="11281" y="30023"/>
                    <a:pt x="11281" y="30023"/>
                  </a:cubicBezTo>
                  <a:cubicBezTo>
                    <a:pt x="11279" y="30028"/>
                    <a:pt x="11276" y="30032"/>
                    <a:pt x="11274" y="30035"/>
                  </a:cubicBezTo>
                  <a:cubicBezTo>
                    <a:pt x="11279" y="30037"/>
                    <a:pt x="11284" y="30040"/>
                    <a:pt x="11287" y="30041"/>
                  </a:cubicBezTo>
                  <a:cubicBezTo>
                    <a:pt x="11508" y="30643"/>
                    <a:pt x="11727" y="31243"/>
                    <a:pt x="11947" y="31845"/>
                  </a:cubicBezTo>
                  <a:cubicBezTo>
                    <a:pt x="11933" y="31856"/>
                    <a:pt x="11922" y="31866"/>
                    <a:pt x="11909" y="31878"/>
                  </a:cubicBezTo>
                  <a:cubicBezTo>
                    <a:pt x="11777" y="31680"/>
                    <a:pt x="11634" y="31488"/>
                    <a:pt x="11515" y="31284"/>
                  </a:cubicBezTo>
                  <a:cubicBezTo>
                    <a:pt x="10833" y="30106"/>
                    <a:pt x="10125" y="28939"/>
                    <a:pt x="9485" y="27738"/>
                  </a:cubicBezTo>
                  <a:cubicBezTo>
                    <a:pt x="9051" y="26924"/>
                    <a:pt x="8701" y="26066"/>
                    <a:pt x="8332" y="25219"/>
                  </a:cubicBezTo>
                  <a:cubicBezTo>
                    <a:pt x="7887" y="24194"/>
                    <a:pt x="7456" y="23164"/>
                    <a:pt x="7033" y="22131"/>
                  </a:cubicBezTo>
                  <a:cubicBezTo>
                    <a:pt x="6913" y="21838"/>
                    <a:pt x="6843" y="21523"/>
                    <a:pt x="6748" y="21220"/>
                  </a:cubicBezTo>
                  <a:cubicBezTo>
                    <a:pt x="6654" y="20916"/>
                    <a:pt x="6544" y="20618"/>
                    <a:pt x="6463" y="20311"/>
                  </a:cubicBezTo>
                  <a:cubicBezTo>
                    <a:pt x="6421" y="20152"/>
                    <a:pt x="6430" y="19980"/>
                    <a:pt x="6415" y="19813"/>
                  </a:cubicBezTo>
                  <a:lnTo>
                    <a:pt x="6537" y="19786"/>
                  </a:lnTo>
                  <a:close/>
                  <a:moveTo>
                    <a:pt x="18778" y="30056"/>
                  </a:moveTo>
                  <a:cubicBezTo>
                    <a:pt x="18923" y="30723"/>
                    <a:pt x="19072" y="31337"/>
                    <a:pt x="19183" y="31958"/>
                  </a:cubicBezTo>
                  <a:cubicBezTo>
                    <a:pt x="19212" y="32114"/>
                    <a:pt x="19118" y="32293"/>
                    <a:pt x="19072" y="32458"/>
                  </a:cubicBezTo>
                  <a:cubicBezTo>
                    <a:pt x="19043" y="32566"/>
                    <a:pt x="18975" y="32668"/>
                    <a:pt x="18968" y="32775"/>
                  </a:cubicBezTo>
                  <a:cubicBezTo>
                    <a:pt x="18951" y="33067"/>
                    <a:pt x="18809" y="33276"/>
                    <a:pt x="18554" y="33457"/>
                  </a:cubicBezTo>
                  <a:cubicBezTo>
                    <a:pt x="18259" y="33024"/>
                    <a:pt x="18168" y="32531"/>
                    <a:pt x="18100" y="32033"/>
                  </a:cubicBezTo>
                  <a:cubicBezTo>
                    <a:pt x="17984" y="31826"/>
                    <a:pt x="17845" y="31630"/>
                    <a:pt x="17757" y="31413"/>
                  </a:cubicBezTo>
                  <a:cubicBezTo>
                    <a:pt x="17689" y="31248"/>
                    <a:pt x="17688" y="31059"/>
                    <a:pt x="17650" y="30831"/>
                  </a:cubicBezTo>
                  <a:lnTo>
                    <a:pt x="17650" y="30831"/>
                  </a:lnTo>
                  <a:cubicBezTo>
                    <a:pt x="17771" y="30878"/>
                    <a:pt x="17826" y="30900"/>
                    <a:pt x="17912" y="30934"/>
                  </a:cubicBezTo>
                  <a:cubicBezTo>
                    <a:pt x="17979" y="30820"/>
                    <a:pt x="18050" y="30702"/>
                    <a:pt x="18132" y="30565"/>
                  </a:cubicBezTo>
                  <a:cubicBezTo>
                    <a:pt x="18172" y="30618"/>
                    <a:pt x="18208" y="30665"/>
                    <a:pt x="18264" y="30739"/>
                  </a:cubicBezTo>
                  <a:cubicBezTo>
                    <a:pt x="18422" y="30528"/>
                    <a:pt x="18577" y="30324"/>
                    <a:pt x="18778" y="30056"/>
                  </a:cubicBezTo>
                  <a:close/>
                  <a:moveTo>
                    <a:pt x="19292" y="34063"/>
                  </a:moveTo>
                  <a:cubicBezTo>
                    <a:pt x="19340" y="34063"/>
                    <a:pt x="19397" y="34076"/>
                    <a:pt x="19465" y="34103"/>
                  </a:cubicBezTo>
                  <a:cubicBezTo>
                    <a:pt x="19318" y="34188"/>
                    <a:pt x="19205" y="34254"/>
                    <a:pt x="19092" y="34320"/>
                  </a:cubicBezTo>
                  <a:cubicBezTo>
                    <a:pt x="19104" y="34154"/>
                    <a:pt x="19165" y="34063"/>
                    <a:pt x="19292" y="34063"/>
                  </a:cubicBezTo>
                  <a:close/>
                  <a:moveTo>
                    <a:pt x="19502" y="34352"/>
                  </a:moveTo>
                  <a:cubicBezTo>
                    <a:pt x="19637" y="34738"/>
                    <a:pt x="19651" y="35133"/>
                    <a:pt x="19618" y="35527"/>
                  </a:cubicBezTo>
                  <a:cubicBezTo>
                    <a:pt x="19614" y="35574"/>
                    <a:pt x="19514" y="35613"/>
                    <a:pt x="19458" y="35655"/>
                  </a:cubicBezTo>
                  <a:cubicBezTo>
                    <a:pt x="19459" y="35658"/>
                    <a:pt x="19462" y="35663"/>
                    <a:pt x="19463" y="35667"/>
                  </a:cubicBezTo>
                  <a:lnTo>
                    <a:pt x="19463" y="35667"/>
                  </a:lnTo>
                  <a:cubicBezTo>
                    <a:pt x="18791" y="35411"/>
                    <a:pt x="18791" y="35409"/>
                    <a:pt x="18932" y="34673"/>
                  </a:cubicBezTo>
                  <a:cubicBezTo>
                    <a:pt x="18941" y="34628"/>
                    <a:pt x="18962" y="34585"/>
                    <a:pt x="18983" y="34526"/>
                  </a:cubicBezTo>
                  <a:cubicBezTo>
                    <a:pt x="19141" y="34473"/>
                    <a:pt x="19303" y="34419"/>
                    <a:pt x="19502" y="34352"/>
                  </a:cubicBezTo>
                  <a:close/>
                  <a:moveTo>
                    <a:pt x="18858" y="36025"/>
                  </a:moveTo>
                  <a:cubicBezTo>
                    <a:pt x="18859" y="36025"/>
                    <a:pt x="18861" y="36025"/>
                    <a:pt x="18862" y="36025"/>
                  </a:cubicBezTo>
                  <a:cubicBezTo>
                    <a:pt x="18912" y="36034"/>
                    <a:pt x="18955" y="36079"/>
                    <a:pt x="19002" y="36109"/>
                  </a:cubicBezTo>
                  <a:cubicBezTo>
                    <a:pt x="19006" y="36138"/>
                    <a:pt x="19011" y="36166"/>
                    <a:pt x="19016" y="36196"/>
                  </a:cubicBezTo>
                  <a:cubicBezTo>
                    <a:pt x="18982" y="36200"/>
                    <a:pt x="18945" y="36213"/>
                    <a:pt x="18914" y="36213"/>
                  </a:cubicBezTo>
                  <a:cubicBezTo>
                    <a:pt x="18902" y="36213"/>
                    <a:pt x="18891" y="36211"/>
                    <a:pt x="18882" y="36207"/>
                  </a:cubicBezTo>
                  <a:cubicBezTo>
                    <a:pt x="18835" y="36187"/>
                    <a:pt x="18799" y="36139"/>
                    <a:pt x="18758" y="36103"/>
                  </a:cubicBezTo>
                  <a:cubicBezTo>
                    <a:pt x="18792" y="36077"/>
                    <a:pt x="18829" y="36025"/>
                    <a:pt x="18858" y="36025"/>
                  </a:cubicBezTo>
                  <a:close/>
                  <a:moveTo>
                    <a:pt x="19465" y="35669"/>
                  </a:moveTo>
                  <a:lnTo>
                    <a:pt x="19465" y="35669"/>
                  </a:lnTo>
                  <a:cubicBezTo>
                    <a:pt x="19464" y="35670"/>
                    <a:pt x="19464" y="35670"/>
                    <a:pt x="19463" y="35670"/>
                  </a:cubicBezTo>
                  <a:cubicBezTo>
                    <a:pt x="19504" y="35764"/>
                    <a:pt x="19542" y="35858"/>
                    <a:pt x="19575" y="35933"/>
                  </a:cubicBezTo>
                  <a:cubicBezTo>
                    <a:pt x="19489" y="36036"/>
                    <a:pt x="19410" y="36131"/>
                    <a:pt x="19306" y="36259"/>
                  </a:cubicBezTo>
                  <a:cubicBezTo>
                    <a:pt x="19188" y="36114"/>
                    <a:pt x="19074" y="35973"/>
                    <a:pt x="18948" y="35820"/>
                  </a:cubicBezTo>
                  <a:cubicBezTo>
                    <a:pt x="19150" y="35761"/>
                    <a:pt x="19308" y="35714"/>
                    <a:pt x="19465" y="35669"/>
                  </a:cubicBezTo>
                  <a:close/>
                  <a:moveTo>
                    <a:pt x="14413" y="35952"/>
                  </a:moveTo>
                  <a:cubicBezTo>
                    <a:pt x="14446" y="36151"/>
                    <a:pt x="14473" y="36322"/>
                    <a:pt x="14502" y="36491"/>
                  </a:cubicBezTo>
                  <a:cubicBezTo>
                    <a:pt x="14339" y="36392"/>
                    <a:pt x="14175" y="36292"/>
                    <a:pt x="13952" y="36156"/>
                  </a:cubicBezTo>
                  <a:cubicBezTo>
                    <a:pt x="14141" y="36072"/>
                    <a:pt x="14259" y="36020"/>
                    <a:pt x="14413" y="35952"/>
                  </a:cubicBezTo>
                  <a:close/>
                  <a:moveTo>
                    <a:pt x="18312" y="1"/>
                  </a:moveTo>
                  <a:cubicBezTo>
                    <a:pt x="18229" y="147"/>
                    <a:pt x="18179" y="369"/>
                    <a:pt x="18066" y="408"/>
                  </a:cubicBezTo>
                  <a:cubicBezTo>
                    <a:pt x="18020" y="424"/>
                    <a:pt x="17974" y="432"/>
                    <a:pt x="17929" y="432"/>
                  </a:cubicBezTo>
                  <a:cubicBezTo>
                    <a:pt x="17784" y="432"/>
                    <a:pt x="17652" y="345"/>
                    <a:pt x="17573" y="150"/>
                  </a:cubicBezTo>
                  <a:cubicBezTo>
                    <a:pt x="17553" y="98"/>
                    <a:pt x="17409" y="63"/>
                    <a:pt x="17279" y="63"/>
                  </a:cubicBezTo>
                  <a:cubicBezTo>
                    <a:pt x="17219" y="63"/>
                    <a:pt x="17161" y="71"/>
                    <a:pt x="17121" y="88"/>
                  </a:cubicBezTo>
                  <a:cubicBezTo>
                    <a:pt x="16784" y="233"/>
                    <a:pt x="16431" y="360"/>
                    <a:pt x="16207" y="707"/>
                  </a:cubicBezTo>
                  <a:cubicBezTo>
                    <a:pt x="16087" y="895"/>
                    <a:pt x="15869" y="1022"/>
                    <a:pt x="15685" y="1165"/>
                  </a:cubicBezTo>
                  <a:cubicBezTo>
                    <a:pt x="15628" y="1210"/>
                    <a:pt x="15489" y="1197"/>
                    <a:pt x="15472" y="1242"/>
                  </a:cubicBezTo>
                  <a:cubicBezTo>
                    <a:pt x="15292" y="1695"/>
                    <a:pt x="14718" y="1830"/>
                    <a:pt x="14604" y="2330"/>
                  </a:cubicBezTo>
                  <a:cubicBezTo>
                    <a:pt x="14603" y="2334"/>
                    <a:pt x="14592" y="2335"/>
                    <a:pt x="14585" y="2335"/>
                  </a:cubicBezTo>
                  <a:cubicBezTo>
                    <a:pt x="14576" y="2335"/>
                    <a:pt x="14572" y="2334"/>
                    <a:pt x="14596" y="2332"/>
                  </a:cubicBezTo>
                  <a:cubicBezTo>
                    <a:pt x="14286" y="1923"/>
                    <a:pt x="14008" y="1538"/>
                    <a:pt x="13708" y="1173"/>
                  </a:cubicBezTo>
                  <a:cubicBezTo>
                    <a:pt x="13638" y="1088"/>
                    <a:pt x="13495" y="1054"/>
                    <a:pt x="13380" y="1012"/>
                  </a:cubicBezTo>
                  <a:cubicBezTo>
                    <a:pt x="13324" y="992"/>
                    <a:pt x="13262" y="956"/>
                    <a:pt x="13206" y="956"/>
                  </a:cubicBezTo>
                  <a:cubicBezTo>
                    <a:pt x="13153" y="956"/>
                    <a:pt x="13106" y="988"/>
                    <a:pt x="13075" y="1095"/>
                  </a:cubicBezTo>
                  <a:cubicBezTo>
                    <a:pt x="13217" y="1278"/>
                    <a:pt x="13555" y="1265"/>
                    <a:pt x="13614" y="1609"/>
                  </a:cubicBezTo>
                  <a:cubicBezTo>
                    <a:pt x="13494" y="1552"/>
                    <a:pt x="13411" y="1512"/>
                    <a:pt x="13328" y="1474"/>
                  </a:cubicBezTo>
                  <a:lnTo>
                    <a:pt x="13327" y="1475"/>
                  </a:lnTo>
                  <a:cubicBezTo>
                    <a:pt x="13328" y="1474"/>
                    <a:pt x="13328" y="1474"/>
                    <a:pt x="13328" y="1473"/>
                  </a:cubicBezTo>
                  <a:lnTo>
                    <a:pt x="13330" y="1473"/>
                  </a:lnTo>
                  <a:lnTo>
                    <a:pt x="13331" y="1471"/>
                  </a:lnTo>
                  <a:lnTo>
                    <a:pt x="13331" y="1471"/>
                  </a:lnTo>
                  <a:cubicBezTo>
                    <a:pt x="13281" y="1488"/>
                    <a:pt x="13234" y="1495"/>
                    <a:pt x="13190" y="1495"/>
                  </a:cubicBezTo>
                  <a:cubicBezTo>
                    <a:pt x="12893" y="1495"/>
                    <a:pt x="12734" y="1153"/>
                    <a:pt x="12458" y="1088"/>
                  </a:cubicBezTo>
                  <a:cubicBezTo>
                    <a:pt x="12429" y="1187"/>
                    <a:pt x="12400" y="1260"/>
                    <a:pt x="12385" y="1335"/>
                  </a:cubicBezTo>
                  <a:cubicBezTo>
                    <a:pt x="12370" y="1417"/>
                    <a:pt x="12369" y="1500"/>
                    <a:pt x="12352" y="1686"/>
                  </a:cubicBezTo>
                  <a:cubicBezTo>
                    <a:pt x="12198" y="1505"/>
                    <a:pt x="12129" y="1371"/>
                    <a:pt x="12020" y="1307"/>
                  </a:cubicBezTo>
                  <a:cubicBezTo>
                    <a:pt x="11872" y="1220"/>
                    <a:pt x="11680" y="1199"/>
                    <a:pt x="11767" y="947"/>
                  </a:cubicBezTo>
                  <a:cubicBezTo>
                    <a:pt x="11775" y="923"/>
                    <a:pt x="11664" y="818"/>
                    <a:pt x="11611" y="818"/>
                  </a:cubicBezTo>
                  <a:cubicBezTo>
                    <a:pt x="11609" y="818"/>
                    <a:pt x="11608" y="818"/>
                    <a:pt x="11607" y="818"/>
                  </a:cubicBezTo>
                  <a:cubicBezTo>
                    <a:pt x="11486" y="829"/>
                    <a:pt x="11367" y="884"/>
                    <a:pt x="11232" y="927"/>
                  </a:cubicBezTo>
                  <a:cubicBezTo>
                    <a:pt x="11278" y="1032"/>
                    <a:pt x="11314" y="1116"/>
                    <a:pt x="11337" y="1172"/>
                  </a:cubicBezTo>
                  <a:cubicBezTo>
                    <a:pt x="11227" y="1301"/>
                    <a:pt x="11134" y="1407"/>
                    <a:pt x="11035" y="1522"/>
                  </a:cubicBezTo>
                  <a:cubicBezTo>
                    <a:pt x="10945" y="1385"/>
                    <a:pt x="10875" y="1277"/>
                    <a:pt x="10795" y="1156"/>
                  </a:cubicBezTo>
                  <a:cubicBezTo>
                    <a:pt x="10633" y="1290"/>
                    <a:pt x="10517" y="1453"/>
                    <a:pt x="10366" y="1497"/>
                  </a:cubicBezTo>
                  <a:cubicBezTo>
                    <a:pt x="9932" y="1626"/>
                    <a:pt x="9670" y="1936"/>
                    <a:pt x="9431" y="2281"/>
                  </a:cubicBezTo>
                  <a:cubicBezTo>
                    <a:pt x="8921" y="3021"/>
                    <a:pt x="8444" y="3781"/>
                    <a:pt x="8123" y="4631"/>
                  </a:cubicBezTo>
                  <a:cubicBezTo>
                    <a:pt x="8097" y="4601"/>
                    <a:pt x="8064" y="4580"/>
                    <a:pt x="8058" y="4553"/>
                  </a:cubicBezTo>
                  <a:cubicBezTo>
                    <a:pt x="7871" y="3721"/>
                    <a:pt x="7691" y="2890"/>
                    <a:pt x="7492" y="2062"/>
                  </a:cubicBezTo>
                  <a:cubicBezTo>
                    <a:pt x="7424" y="1773"/>
                    <a:pt x="7299" y="1499"/>
                    <a:pt x="7199" y="1214"/>
                  </a:cubicBezTo>
                  <a:cubicBezTo>
                    <a:pt x="7112" y="1226"/>
                    <a:pt x="7051" y="1234"/>
                    <a:pt x="6991" y="1242"/>
                  </a:cubicBezTo>
                  <a:cubicBezTo>
                    <a:pt x="6991" y="1249"/>
                    <a:pt x="6991" y="1255"/>
                    <a:pt x="6992" y="1261"/>
                  </a:cubicBezTo>
                  <a:cubicBezTo>
                    <a:pt x="6986" y="1259"/>
                    <a:pt x="6981" y="1256"/>
                    <a:pt x="6975" y="1254"/>
                  </a:cubicBezTo>
                  <a:cubicBezTo>
                    <a:pt x="6923" y="1321"/>
                    <a:pt x="6879" y="1350"/>
                    <a:pt x="6839" y="1350"/>
                  </a:cubicBezTo>
                  <a:cubicBezTo>
                    <a:pt x="6765" y="1350"/>
                    <a:pt x="6704" y="1250"/>
                    <a:pt x="6626" y="1104"/>
                  </a:cubicBezTo>
                  <a:lnTo>
                    <a:pt x="6626" y="1104"/>
                  </a:lnTo>
                  <a:cubicBezTo>
                    <a:pt x="6783" y="1172"/>
                    <a:pt x="6881" y="1213"/>
                    <a:pt x="6975" y="1254"/>
                  </a:cubicBezTo>
                  <a:cubicBezTo>
                    <a:pt x="6978" y="1250"/>
                    <a:pt x="6981" y="1247"/>
                    <a:pt x="6983" y="1244"/>
                  </a:cubicBezTo>
                  <a:cubicBezTo>
                    <a:pt x="6986" y="1244"/>
                    <a:pt x="6988" y="1242"/>
                    <a:pt x="6991" y="1242"/>
                  </a:cubicBezTo>
                  <a:cubicBezTo>
                    <a:pt x="6962" y="999"/>
                    <a:pt x="7070" y="703"/>
                    <a:pt x="6759" y="563"/>
                  </a:cubicBezTo>
                  <a:cubicBezTo>
                    <a:pt x="6620" y="657"/>
                    <a:pt x="6495" y="740"/>
                    <a:pt x="6336" y="848"/>
                  </a:cubicBezTo>
                  <a:cubicBezTo>
                    <a:pt x="6282" y="662"/>
                    <a:pt x="6243" y="532"/>
                    <a:pt x="6212" y="427"/>
                  </a:cubicBezTo>
                  <a:cubicBezTo>
                    <a:pt x="5972" y="374"/>
                    <a:pt x="5700" y="391"/>
                    <a:pt x="5570" y="264"/>
                  </a:cubicBezTo>
                  <a:cubicBezTo>
                    <a:pt x="5493" y="188"/>
                    <a:pt x="5421" y="161"/>
                    <a:pt x="5355" y="161"/>
                  </a:cubicBezTo>
                  <a:cubicBezTo>
                    <a:pt x="5244" y="161"/>
                    <a:pt x="5150" y="239"/>
                    <a:pt x="5081" y="282"/>
                  </a:cubicBezTo>
                  <a:cubicBezTo>
                    <a:pt x="4901" y="394"/>
                    <a:pt x="4747" y="585"/>
                    <a:pt x="4643" y="777"/>
                  </a:cubicBezTo>
                  <a:cubicBezTo>
                    <a:pt x="4324" y="1360"/>
                    <a:pt x="4269" y="2023"/>
                    <a:pt x="4112" y="2657"/>
                  </a:cubicBezTo>
                  <a:cubicBezTo>
                    <a:pt x="3888" y="3568"/>
                    <a:pt x="3948" y="4489"/>
                    <a:pt x="3928" y="5446"/>
                  </a:cubicBezTo>
                  <a:cubicBezTo>
                    <a:pt x="4042" y="5381"/>
                    <a:pt x="4127" y="5331"/>
                    <a:pt x="4277" y="5246"/>
                  </a:cubicBezTo>
                  <a:cubicBezTo>
                    <a:pt x="4315" y="5620"/>
                    <a:pt x="4368" y="5943"/>
                    <a:pt x="4373" y="6267"/>
                  </a:cubicBezTo>
                  <a:cubicBezTo>
                    <a:pt x="4380" y="6652"/>
                    <a:pt x="4346" y="7038"/>
                    <a:pt x="4329" y="7423"/>
                  </a:cubicBezTo>
                  <a:lnTo>
                    <a:pt x="4318" y="7405"/>
                  </a:lnTo>
                  <a:cubicBezTo>
                    <a:pt x="4315" y="7414"/>
                    <a:pt x="4312" y="7422"/>
                    <a:pt x="4309" y="7431"/>
                  </a:cubicBezTo>
                  <a:cubicBezTo>
                    <a:pt x="4316" y="7429"/>
                    <a:pt x="4321" y="7425"/>
                    <a:pt x="4328" y="7423"/>
                  </a:cubicBezTo>
                  <a:cubicBezTo>
                    <a:pt x="4366" y="7492"/>
                    <a:pt x="4420" y="7560"/>
                    <a:pt x="4424" y="7631"/>
                  </a:cubicBezTo>
                  <a:cubicBezTo>
                    <a:pt x="4435" y="7826"/>
                    <a:pt x="4420" y="8021"/>
                    <a:pt x="4415" y="8216"/>
                  </a:cubicBezTo>
                  <a:lnTo>
                    <a:pt x="4412" y="8219"/>
                  </a:lnTo>
                  <a:cubicBezTo>
                    <a:pt x="4414" y="8220"/>
                    <a:pt x="4414" y="8221"/>
                    <a:pt x="4415" y="8222"/>
                  </a:cubicBezTo>
                  <a:lnTo>
                    <a:pt x="4415" y="8225"/>
                  </a:lnTo>
                  <a:lnTo>
                    <a:pt x="4417" y="8215"/>
                  </a:lnTo>
                  <a:cubicBezTo>
                    <a:pt x="4552" y="8144"/>
                    <a:pt x="4689" y="8073"/>
                    <a:pt x="4825" y="8003"/>
                  </a:cubicBezTo>
                  <a:lnTo>
                    <a:pt x="4825" y="8003"/>
                  </a:lnTo>
                  <a:cubicBezTo>
                    <a:pt x="4823" y="8013"/>
                    <a:pt x="4821" y="8021"/>
                    <a:pt x="4820" y="8032"/>
                  </a:cubicBezTo>
                  <a:cubicBezTo>
                    <a:pt x="4901" y="8075"/>
                    <a:pt x="5116" y="7982"/>
                    <a:pt x="5007" y="8220"/>
                  </a:cubicBezTo>
                  <a:cubicBezTo>
                    <a:pt x="4993" y="8253"/>
                    <a:pt x="5011" y="8314"/>
                    <a:pt x="5033" y="8348"/>
                  </a:cubicBezTo>
                  <a:cubicBezTo>
                    <a:pt x="5101" y="8450"/>
                    <a:pt x="5180" y="8545"/>
                    <a:pt x="5255" y="8644"/>
                  </a:cubicBezTo>
                  <a:lnTo>
                    <a:pt x="5253" y="8647"/>
                  </a:lnTo>
                  <a:cubicBezTo>
                    <a:pt x="5255" y="8648"/>
                    <a:pt x="5256" y="8648"/>
                    <a:pt x="5257" y="8648"/>
                  </a:cubicBezTo>
                  <a:cubicBezTo>
                    <a:pt x="5253" y="8649"/>
                    <a:pt x="5250" y="8652"/>
                    <a:pt x="5246" y="8653"/>
                  </a:cubicBezTo>
                  <a:cubicBezTo>
                    <a:pt x="5247" y="8650"/>
                    <a:pt x="5250" y="8648"/>
                    <a:pt x="5252" y="8647"/>
                  </a:cubicBezTo>
                  <a:cubicBezTo>
                    <a:pt x="5157" y="8630"/>
                    <a:pt x="5062" y="8617"/>
                    <a:pt x="4975" y="8617"/>
                  </a:cubicBezTo>
                  <a:cubicBezTo>
                    <a:pt x="4796" y="8617"/>
                    <a:pt x="4647" y="8674"/>
                    <a:pt x="4580" y="8883"/>
                  </a:cubicBezTo>
                  <a:cubicBezTo>
                    <a:pt x="4641" y="9033"/>
                    <a:pt x="4679" y="9129"/>
                    <a:pt x="4719" y="9227"/>
                  </a:cubicBezTo>
                  <a:cubicBezTo>
                    <a:pt x="4618" y="9251"/>
                    <a:pt x="4519" y="9288"/>
                    <a:pt x="4419" y="9289"/>
                  </a:cubicBezTo>
                  <a:cubicBezTo>
                    <a:pt x="4418" y="9289"/>
                    <a:pt x="4418" y="9289"/>
                    <a:pt x="4418" y="9289"/>
                  </a:cubicBezTo>
                  <a:cubicBezTo>
                    <a:pt x="4365" y="9289"/>
                    <a:pt x="4312" y="9210"/>
                    <a:pt x="4255" y="9204"/>
                  </a:cubicBezTo>
                  <a:cubicBezTo>
                    <a:pt x="4237" y="9202"/>
                    <a:pt x="4218" y="9201"/>
                    <a:pt x="4199" y="9201"/>
                  </a:cubicBezTo>
                  <a:cubicBezTo>
                    <a:pt x="4119" y="9201"/>
                    <a:pt x="4033" y="9216"/>
                    <a:pt x="3925" y="9225"/>
                  </a:cubicBezTo>
                  <a:cubicBezTo>
                    <a:pt x="4023" y="9493"/>
                    <a:pt x="4102" y="9710"/>
                    <a:pt x="4187" y="9944"/>
                  </a:cubicBezTo>
                  <a:cubicBezTo>
                    <a:pt x="4026" y="9982"/>
                    <a:pt x="3913" y="10008"/>
                    <a:pt x="3762" y="10045"/>
                  </a:cubicBezTo>
                  <a:cubicBezTo>
                    <a:pt x="3831" y="10181"/>
                    <a:pt x="3882" y="10280"/>
                    <a:pt x="3937" y="10390"/>
                  </a:cubicBezTo>
                  <a:cubicBezTo>
                    <a:pt x="3886" y="10401"/>
                    <a:pt x="3840" y="10406"/>
                    <a:pt x="3797" y="10406"/>
                  </a:cubicBezTo>
                  <a:cubicBezTo>
                    <a:pt x="3517" y="10406"/>
                    <a:pt x="3395" y="10181"/>
                    <a:pt x="3251" y="9981"/>
                  </a:cubicBezTo>
                  <a:cubicBezTo>
                    <a:pt x="3028" y="9673"/>
                    <a:pt x="2808" y="9358"/>
                    <a:pt x="2562" y="9070"/>
                  </a:cubicBezTo>
                  <a:cubicBezTo>
                    <a:pt x="2380" y="8856"/>
                    <a:pt x="2156" y="8676"/>
                    <a:pt x="1929" y="8461"/>
                  </a:cubicBezTo>
                  <a:cubicBezTo>
                    <a:pt x="2096" y="8313"/>
                    <a:pt x="2229" y="8194"/>
                    <a:pt x="2364" y="8075"/>
                  </a:cubicBezTo>
                  <a:cubicBezTo>
                    <a:pt x="2486" y="8232"/>
                    <a:pt x="2575" y="8348"/>
                    <a:pt x="2662" y="8461"/>
                  </a:cubicBezTo>
                  <a:cubicBezTo>
                    <a:pt x="2632" y="8259"/>
                    <a:pt x="2604" y="8056"/>
                    <a:pt x="2569" y="7829"/>
                  </a:cubicBezTo>
                  <a:lnTo>
                    <a:pt x="2569" y="7829"/>
                  </a:lnTo>
                  <a:cubicBezTo>
                    <a:pt x="2712" y="7862"/>
                    <a:pt x="2825" y="8020"/>
                    <a:pt x="2947" y="8020"/>
                  </a:cubicBezTo>
                  <a:cubicBezTo>
                    <a:pt x="3005" y="8020"/>
                    <a:pt x="3066" y="7984"/>
                    <a:pt x="3133" y="7881"/>
                  </a:cubicBezTo>
                  <a:cubicBezTo>
                    <a:pt x="2864" y="7474"/>
                    <a:pt x="2386" y="7433"/>
                    <a:pt x="2006" y="7207"/>
                  </a:cubicBezTo>
                  <a:cubicBezTo>
                    <a:pt x="1930" y="7314"/>
                    <a:pt x="1874" y="7393"/>
                    <a:pt x="1815" y="7476"/>
                  </a:cubicBezTo>
                  <a:cubicBezTo>
                    <a:pt x="2039" y="7632"/>
                    <a:pt x="2239" y="7769"/>
                    <a:pt x="2437" y="7907"/>
                  </a:cubicBezTo>
                  <a:cubicBezTo>
                    <a:pt x="2417" y="7940"/>
                    <a:pt x="2398" y="7976"/>
                    <a:pt x="2380" y="8009"/>
                  </a:cubicBezTo>
                  <a:cubicBezTo>
                    <a:pt x="2120" y="7902"/>
                    <a:pt x="1861" y="7793"/>
                    <a:pt x="1616" y="7690"/>
                  </a:cubicBezTo>
                  <a:cubicBezTo>
                    <a:pt x="1627" y="7540"/>
                    <a:pt x="1636" y="7441"/>
                    <a:pt x="1643" y="7337"/>
                  </a:cubicBezTo>
                  <a:lnTo>
                    <a:pt x="1643" y="7337"/>
                  </a:lnTo>
                  <a:cubicBezTo>
                    <a:pt x="1184" y="7383"/>
                    <a:pt x="987" y="7733"/>
                    <a:pt x="699" y="7969"/>
                  </a:cubicBezTo>
                  <a:cubicBezTo>
                    <a:pt x="318" y="8282"/>
                    <a:pt x="142" y="8693"/>
                    <a:pt x="174" y="9134"/>
                  </a:cubicBezTo>
                  <a:cubicBezTo>
                    <a:pt x="210" y="9622"/>
                    <a:pt x="1" y="10087"/>
                    <a:pt x="148" y="10586"/>
                  </a:cubicBezTo>
                  <a:cubicBezTo>
                    <a:pt x="287" y="11057"/>
                    <a:pt x="307" y="11562"/>
                    <a:pt x="403" y="12048"/>
                  </a:cubicBezTo>
                  <a:cubicBezTo>
                    <a:pt x="424" y="12153"/>
                    <a:pt x="547" y="12242"/>
                    <a:pt x="637" y="12322"/>
                  </a:cubicBezTo>
                  <a:cubicBezTo>
                    <a:pt x="638" y="12324"/>
                    <a:pt x="640" y="12324"/>
                    <a:pt x="642" y="12324"/>
                  </a:cubicBezTo>
                  <a:cubicBezTo>
                    <a:pt x="673" y="12324"/>
                    <a:pt x="788" y="12253"/>
                    <a:pt x="786" y="12244"/>
                  </a:cubicBezTo>
                  <a:cubicBezTo>
                    <a:pt x="747" y="12133"/>
                    <a:pt x="702" y="12020"/>
                    <a:pt x="641" y="11920"/>
                  </a:cubicBezTo>
                  <a:cubicBezTo>
                    <a:pt x="609" y="11869"/>
                    <a:pt x="539" y="11845"/>
                    <a:pt x="494" y="11802"/>
                  </a:cubicBezTo>
                  <a:cubicBezTo>
                    <a:pt x="476" y="11785"/>
                    <a:pt x="479" y="11747"/>
                    <a:pt x="474" y="11721"/>
                  </a:cubicBezTo>
                  <a:cubicBezTo>
                    <a:pt x="579" y="11634"/>
                    <a:pt x="683" y="11546"/>
                    <a:pt x="762" y="11483"/>
                  </a:cubicBezTo>
                  <a:cubicBezTo>
                    <a:pt x="788" y="11075"/>
                    <a:pt x="287" y="10940"/>
                    <a:pt x="366" y="10551"/>
                  </a:cubicBezTo>
                  <a:lnTo>
                    <a:pt x="366" y="10551"/>
                  </a:lnTo>
                  <a:cubicBezTo>
                    <a:pt x="519" y="10566"/>
                    <a:pt x="651" y="10579"/>
                    <a:pt x="784" y="10592"/>
                  </a:cubicBezTo>
                  <a:lnTo>
                    <a:pt x="784" y="10592"/>
                  </a:lnTo>
                  <a:lnTo>
                    <a:pt x="782" y="10593"/>
                  </a:lnTo>
                  <a:cubicBezTo>
                    <a:pt x="890" y="10717"/>
                    <a:pt x="996" y="10842"/>
                    <a:pt x="1105" y="10970"/>
                  </a:cubicBezTo>
                  <a:cubicBezTo>
                    <a:pt x="970" y="11234"/>
                    <a:pt x="807" y="11467"/>
                    <a:pt x="1027" y="11872"/>
                  </a:cubicBezTo>
                  <a:cubicBezTo>
                    <a:pt x="1138" y="11728"/>
                    <a:pt x="1235" y="11600"/>
                    <a:pt x="1333" y="11472"/>
                  </a:cubicBezTo>
                  <a:cubicBezTo>
                    <a:pt x="1354" y="11512"/>
                    <a:pt x="1375" y="11551"/>
                    <a:pt x="1397" y="11591"/>
                  </a:cubicBezTo>
                  <a:cubicBezTo>
                    <a:pt x="1502" y="11687"/>
                    <a:pt x="1609" y="11784"/>
                    <a:pt x="1671" y="11841"/>
                  </a:cubicBezTo>
                  <a:cubicBezTo>
                    <a:pt x="1679" y="11978"/>
                    <a:pt x="1687" y="12071"/>
                    <a:pt x="1693" y="12165"/>
                  </a:cubicBezTo>
                  <a:cubicBezTo>
                    <a:pt x="1729" y="12161"/>
                    <a:pt x="1766" y="12159"/>
                    <a:pt x="1802" y="12155"/>
                  </a:cubicBezTo>
                  <a:cubicBezTo>
                    <a:pt x="1749" y="11059"/>
                    <a:pt x="1219" y="10020"/>
                    <a:pt x="1409" y="8841"/>
                  </a:cubicBezTo>
                  <a:lnTo>
                    <a:pt x="1409" y="8841"/>
                  </a:lnTo>
                  <a:cubicBezTo>
                    <a:pt x="1396" y="8853"/>
                    <a:pt x="1390" y="8857"/>
                    <a:pt x="1388" y="8857"/>
                  </a:cubicBezTo>
                  <a:cubicBezTo>
                    <a:pt x="1384" y="8857"/>
                    <a:pt x="1399" y="8840"/>
                    <a:pt x="1417" y="8837"/>
                  </a:cubicBezTo>
                  <a:cubicBezTo>
                    <a:pt x="1470" y="8829"/>
                    <a:pt x="1522" y="8825"/>
                    <a:pt x="1573" y="8825"/>
                  </a:cubicBezTo>
                  <a:cubicBezTo>
                    <a:pt x="1949" y="8825"/>
                    <a:pt x="2282" y="9037"/>
                    <a:pt x="2445" y="9377"/>
                  </a:cubicBezTo>
                  <a:cubicBezTo>
                    <a:pt x="2542" y="9579"/>
                    <a:pt x="2643" y="9780"/>
                    <a:pt x="2767" y="9966"/>
                  </a:cubicBezTo>
                  <a:cubicBezTo>
                    <a:pt x="3031" y="10357"/>
                    <a:pt x="3304" y="10743"/>
                    <a:pt x="3518" y="11163"/>
                  </a:cubicBezTo>
                  <a:cubicBezTo>
                    <a:pt x="3706" y="11531"/>
                    <a:pt x="3823" y="11945"/>
                    <a:pt x="4049" y="12286"/>
                  </a:cubicBezTo>
                  <a:cubicBezTo>
                    <a:pt x="4342" y="12730"/>
                    <a:pt x="4378" y="13150"/>
                    <a:pt x="4293" y="13672"/>
                  </a:cubicBezTo>
                  <a:cubicBezTo>
                    <a:pt x="4127" y="14671"/>
                    <a:pt x="4191" y="15679"/>
                    <a:pt x="4333" y="16692"/>
                  </a:cubicBezTo>
                  <a:cubicBezTo>
                    <a:pt x="4547" y="18207"/>
                    <a:pt x="4850" y="19697"/>
                    <a:pt x="5256" y="21169"/>
                  </a:cubicBezTo>
                  <a:cubicBezTo>
                    <a:pt x="5358" y="21539"/>
                    <a:pt x="5430" y="21919"/>
                    <a:pt x="5517" y="22294"/>
                  </a:cubicBezTo>
                  <a:cubicBezTo>
                    <a:pt x="5174" y="21735"/>
                    <a:pt x="4894" y="21153"/>
                    <a:pt x="4642" y="20562"/>
                  </a:cubicBezTo>
                  <a:cubicBezTo>
                    <a:pt x="4297" y="19755"/>
                    <a:pt x="3971" y="18940"/>
                    <a:pt x="3638" y="18127"/>
                  </a:cubicBezTo>
                  <a:cubicBezTo>
                    <a:pt x="3541" y="17891"/>
                    <a:pt x="3438" y="17655"/>
                    <a:pt x="3362" y="17411"/>
                  </a:cubicBezTo>
                  <a:cubicBezTo>
                    <a:pt x="3246" y="17032"/>
                    <a:pt x="3157" y="16645"/>
                    <a:pt x="3046" y="16265"/>
                  </a:cubicBezTo>
                  <a:cubicBezTo>
                    <a:pt x="2877" y="15684"/>
                    <a:pt x="2700" y="15108"/>
                    <a:pt x="2523" y="14529"/>
                  </a:cubicBezTo>
                  <a:cubicBezTo>
                    <a:pt x="2474" y="14369"/>
                    <a:pt x="2471" y="14177"/>
                    <a:pt x="2240" y="14103"/>
                  </a:cubicBezTo>
                  <a:cubicBezTo>
                    <a:pt x="2205" y="14168"/>
                    <a:pt x="2140" y="14250"/>
                    <a:pt x="2154" y="14269"/>
                  </a:cubicBezTo>
                  <a:cubicBezTo>
                    <a:pt x="2324" y="14485"/>
                    <a:pt x="2085" y="14767"/>
                    <a:pt x="2162" y="14879"/>
                  </a:cubicBezTo>
                  <a:cubicBezTo>
                    <a:pt x="2355" y="15161"/>
                    <a:pt x="2105" y="15300"/>
                    <a:pt x="2037" y="15464"/>
                  </a:cubicBezTo>
                  <a:cubicBezTo>
                    <a:pt x="1943" y="15692"/>
                    <a:pt x="1927" y="15894"/>
                    <a:pt x="1986" y="16114"/>
                  </a:cubicBezTo>
                  <a:cubicBezTo>
                    <a:pt x="2138" y="16689"/>
                    <a:pt x="2338" y="17245"/>
                    <a:pt x="2679" y="17740"/>
                  </a:cubicBezTo>
                  <a:cubicBezTo>
                    <a:pt x="2726" y="17734"/>
                    <a:pt x="2772" y="17731"/>
                    <a:pt x="2815" y="17731"/>
                  </a:cubicBezTo>
                  <a:cubicBezTo>
                    <a:pt x="3166" y="17731"/>
                    <a:pt x="3380" y="17905"/>
                    <a:pt x="3323" y="18146"/>
                  </a:cubicBezTo>
                  <a:cubicBezTo>
                    <a:pt x="3236" y="18205"/>
                    <a:pt x="3159" y="18257"/>
                    <a:pt x="3076" y="18315"/>
                  </a:cubicBezTo>
                  <a:cubicBezTo>
                    <a:pt x="2992" y="18218"/>
                    <a:pt x="2928" y="18141"/>
                    <a:pt x="2861" y="18064"/>
                  </a:cubicBezTo>
                  <a:lnTo>
                    <a:pt x="2861" y="18064"/>
                  </a:lnTo>
                  <a:cubicBezTo>
                    <a:pt x="2925" y="18528"/>
                    <a:pt x="3010" y="18980"/>
                    <a:pt x="3163" y="19408"/>
                  </a:cubicBezTo>
                  <a:cubicBezTo>
                    <a:pt x="3406" y="20084"/>
                    <a:pt x="3654" y="20762"/>
                    <a:pt x="3977" y="21401"/>
                  </a:cubicBezTo>
                  <a:cubicBezTo>
                    <a:pt x="4203" y="21847"/>
                    <a:pt x="4313" y="22308"/>
                    <a:pt x="4411" y="22784"/>
                  </a:cubicBezTo>
                  <a:cubicBezTo>
                    <a:pt x="4465" y="22834"/>
                    <a:pt x="4532" y="22875"/>
                    <a:pt x="4564" y="22935"/>
                  </a:cubicBezTo>
                  <a:cubicBezTo>
                    <a:pt x="4776" y="23342"/>
                    <a:pt x="4988" y="23748"/>
                    <a:pt x="5182" y="24164"/>
                  </a:cubicBezTo>
                  <a:cubicBezTo>
                    <a:pt x="5361" y="24544"/>
                    <a:pt x="5507" y="24941"/>
                    <a:pt x="5688" y="25321"/>
                  </a:cubicBezTo>
                  <a:cubicBezTo>
                    <a:pt x="5882" y="25727"/>
                    <a:pt x="5960" y="26239"/>
                    <a:pt x="6558" y="26345"/>
                  </a:cubicBezTo>
                  <a:cubicBezTo>
                    <a:pt x="6478" y="26429"/>
                    <a:pt x="6418" y="26494"/>
                    <a:pt x="6321" y="26596"/>
                  </a:cubicBezTo>
                  <a:cubicBezTo>
                    <a:pt x="6533" y="27061"/>
                    <a:pt x="6746" y="27546"/>
                    <a:pt x="6975" y="28024"/>
                  </a:cubicBezTo>
                  <a:cubicBezTo>
                    <a:pt x="7103" y="28295"/>
                    <a:pt x="7283" y="28545"/>
                    <a:pt x="7391" y="28825"/>
                  </a:cubicBezTo>
                  <a:cubicBezTo>
                    <a:pt x="7631" y="29445"/>
                    <a:pt x="7895" y="30045"/>
                    <a:pt x="8330" y="30555"/>
                  </a:cubicBezTo>
                  <a:cubicBezTo>
                    <a:pt x="8315" y="30442"/>
                    <a:pt x="8299" y="30330"/>
                    <a:pt x="8284" y="30226"/>
                  </a:cubicBezTo>
                  <a:cubicBezTo>
                    <a:pt x="8340" y="30200"/>
                    <a:pt x="8391" y="30189"/>
                    <a:pt x="8436" y="30189"/>
                  </a:cubicBezTo>
                  <a:cubicBezTo>
                    <a:pt x="8705" y="30189"/>
                    <a:pt x="8824" y="30568"/>
                    <a:pt x="9081" y="30568"/>
                  </a:cubicBezTo>
                  <a:cubicBezTo>
                    <a:pt x="9120" y="30568"/>
                    <a:pt x="9162" y="30559"/>
                    <a:pt x="9207" y="30540"/>
                  </a:cubicBezTo>
                  <a:cubicBezTo>
                    <a:pt x="9502" y="31024"/>
                    <a:pt x="9795" y="31480"/>
                    <a:pt x="10061" y="31952"/>
                  </a:cubicBezTo>
                  <a:cubicBezTo>
                    <a:pt x="10691" y="33066"/>
                    <a:pt x="11405" y="34125"/>
                    <a:pt x="12185" y="35139"/>
                  </a:cubicBezTo>
                  <a:cubicBezTo>
                    <a:pt x="12562" y="35630"/>
                    <a:pt x="12983" y="36087"/>
                    <a:pt x="13374" y="36566"/>
                  </a:cubicBezTo>
                  <a:cubicBezTo>
                    <a:pt x="13478" y="36692"/>
                    <a:pt x="13585" y="36714"/>
                    <a:pt x="13744" y="36718"/>
                  </a:cubicBezTo>
                  <a:cubicBezTo>
                    <a:pt x="13750" y="36719"/>
                    <a:pt x="13755" y="36719"/>
                    <a:pt x="13761" y="36719"/>
                  </a:cubicBezTo>
                  <a:cubicBezTo>
                    <a:pt x="14034" y="36719"/>
                    <a:pt x="14254" y="36568"/>
                    <a:pt x="14505" y="36507"/>
                  </a:cubicBezTo>
                  <a:cubicBezTo>
                    <a:pt x="14504" y="36502"/>
                    <a:pt x="14504" y="36496"/>
                    <a:pt x="14502" y="36491"/>
                  </a:cubicBezTo>
                  <a:lnTo>
                    <a:pt x="14502" y="36491"/>
                  </a:lnTo>
                  <a:cubicBezTo>
                    <a:pt x="14505" y="36493"/>
                    <a:pt x="14506" y="36494"/>
                    <a:pt x="14509" y="36495"/>
                  </a:cubicBezTo>
                  <a:cubicBezTo>
                    <a:pt x="14559" y="36209"/>
                    <a:pt x="14631" y="35923"/>
                    <a:pt x="14655" y="35635"/>
                  </a:cubicBezTo>
                  <a:cubicBezTo>
                    <a:pt x="14699" y="35074"/>
                    <a:pt x="14590" y="34525"/>
                    <a:pt x="14514" y="33972"/>
                  </a:cubicBezTo>
                  <a:cubicBezTo>
                    <a:pt x="14452" y="33525"/>
                    <a:pt x="14319" y="33115"/>
                    <a:pt x="14072" y="32729"/>
                  </a:cubicBezTo>
                  <a:cubicBezTo>
                    <a:pt x="13948" y="32744"/>
                    <a:pt x="13833" y="32759"/>
                    <a:pt x="13701" y="32775"/>
                  </a:cubicBezTo>
                  <a:cubicBezTo>
                    <a:pt x="13713" y="32631"/>
                    <a:pt x="13772" y="32463"/>
                    <a:pt x="13722" y="32416"/>
                  </a:cubicBezTo>
                  <a:cubicBezTo>
                    <a:pt x="13462" y="32180"/>
                    <a:pt x="13652" y="31992"/>
                    <a:pt x="13765" y="31828"/>
                  </a:cubicBezTo>
                  <a:cubicBezTo>
                    <a:pt x="13698" y="31674"/>
                    <a:pt x="13650" y="31556"/>
                    <a:pt x="13597" y="31440"/>
                  </a:cubicBezTo>
                  <a:cubicBezTo>
                    <a:pt x="13574" y="31390"/>
                    <a:pt x="13529" y="31304"/>
                    <a:pt x="13512" y="31304"/>
                  </a:cubicBezTo>
                  <a:cubicBezTo>
                    <a:pt x="13511" y="31304"/>
                    <a:pt x="13511" y="31304"/>
                    <a:pt x="13511" y="31304"/>
                  </a:cubicBezTo>
                  <a:cubicBezTo>
                    <a:pt x="13475" y="31314"/>
                    <a:pt x="13443" y="31318"/>
                    <a:pt x="13416" y="31318"/>
                  </a:cubicBezTo>
                  <a:cubicBezTo>
                    <a:pt x="13196" y="31318"/>
                    <a:pt x="13241" y="31048"/>
                    <a:pt x="13266" y="30992"/>
                  </a:cubicBezTo>
                  <a:cubicBezTo>
                    <a:pt x="13402" y="30696"/>
                    <a:pt x="13155" y="30563"/>
                    <a:pt x="13048" y="30380"/>
                  </a:cubicBezTo>
                  <a:cubicBezTo>
                    <a:pt x="12963" y="30234"/>
                    <a:pt x="12828" y="30117"/>
                    <a:pt x="12691" y="29957"/>
                  </a:cubicBezTo>
                  <a:cubicBezTo>
                    <a:pt x="12806" y="29930"/>
                    <a:pt x="12892" y="29909"/>
                    <a:pt x="12967" y="29893"/>
                  </a:cubicBezTo>
                  <a:cubicBezTo>
                    <a:pt x="12924" y="29711"/>
                    <a:pt x="12858" y="29586"/>
                    <a:pt x="12877" y="29477"/>
                  </a:cubicBezTo>
                  <a:cubicBezTo>
                    <a:pt x="12917" y="29229"/>
                    <a:pt x="12842" y="29101"/>
                    <a:pt x="12609" y="28989"/>
                  </a:cubicBezTo>
                  <a:cubicBezTo>
                    <a:pt x="12362" y="28873"/>
                    <a:pt x="12126" y="28310"/>
                    <a:pt x="12073" y="28039"/>
                  </a:cubicBezTo>
                  <a:cubicBezTo>
                    <a:pt x="11999" y="27667"/>
                    <a:pt x="11885" y="27298"/>
                    <a:pt x="11750" y="26943"/>
                  </a:cubicBezTo>
                  <a:cubicBezTo>
                    <a:pt x="11581" y="26502"/>
                    <a:pt x="11349" y="26086"/>
                    <a:pt x="11187" y="25644"/>
                  </a:cubicBezTo>
                  <a:cubicBezTo>
                    <a:pt x="10870" y="24773"/>
                    <a:pt x="10583" y="23892"/>
                    <a:pt x="10287" y="23013"/>
                  </a:cubicBezTo>
                  <a:cubicBezTo>
                    <a:pt x="10247" y="22892"/>
                    <a:pt x="10229" y="22763"/>
                    <a:pt x="10212" y="22637"/>
                  </a:cubicBezTo>
                  <a:cubicBezTo>
                    <a:pt x="10208" y="22604"/>
                    <a:pt x="10244" y="22565"/>
                    <a:pt x="10280" y="22496"/>
                  </a:cubicBezTo>
                  <a:cubicBezTo>
                    <a:pt x="10368" y="22630"/>
                    <a:pt x="10438" y="22737"/>
                    <a:pt x="10551" y="22905"/>
                  </a:cubicBezTo>
                  <a:cubicBezTo>
                    <a:pt x="10484" y="22538"/>
                    <a:pt x="10488" y="22231"/>
                    <a:pt x="10371" y="21981"/>
                  </a:cubicBezTo>
                  <a:cubicBezTo>
                    <a:pt x="10129" y="21469"/>
                    <a:pt x="10129" y="20950"/>
                    <a:pt x="10155" y="20406"/>
                  </a:cubicBezTo>
                  <a:cubicBezTo>
                    <a:pt x="10164" y="20217"/>
                    <a:pt x="10010" y="20019"/>
                    <a:pt x="9893" y="19733"/>
                  </a:cubicBezTo>
                  <a:cubicBezTo>
                    <a:pt x="10002" y="19423"/>
                    <a:pt x="9905" y="18928"/>
                    <a:pt x="10234" y="18568"/>
                  </a:cubicBezTo>
                  <a:cubicBezTo>
                    <a:pt x="10467" y="18978"/>
                    <a:pt x="10711" y="19356"/>
                    <a:pt x="10902" y="19760"/>
                  </a:cubicBezTo>
                  <a:cubicBezTo>
                    <a:pt x="11079" y="20132"/>
                    <a:pt x="11237" y="20523"/>
                    <a:pt x="11336" y="20923"/>
                  </a:cubicBezTo>
                  <a:cubicBezTo>
                    <a:pt x="11634" y="22125"/>
                    <a:pt x="11875" y="23341"/>
                    <a:pt x="12187" y="24538"/>
                  </a:cubicBezTo>
                  <a:cubicBezTo>
                    <a:pt x="12435" y="25485"/>
                    <a:pt x="12735" y="26419"/>
                    <a:pt x="13047" y="27347"/>
                  </a:cubicBezTo>
                  <a:cubicBezTo>
                    <a:pt x="13338" y="28215"/>
                    <a:pt x="13642" y="29081"/>
                    <a:pt x="13998" y="29923"/>
                  </a:cubicBezTo>
                  <a:cubicBezTo>
                    <a:pt x="14429" y="30940"/>
                    <a:pt x="14880" y="31949"/>
                    <a:pt x="15230" y="32999"/>
                  </a:cubicBezTo>
                  <a:cubicBezTo>
                    <a:pt x="15319" y="33269"/>
                    <a:pt x="15423" y="33535"/>
                    <a:pt x="15528" y="33800"/>
                  </a:cubicBezTo>
                  <a:cubicBezTo>
                    <a:pt x="15604" y="33989"/>
                    <a:pt x="15734" y="34166"/>
                    <a:pt x="15767" y="34362"/>
                  </a:cubicBezTo>
                  <a:cubicBezTo>
                    <a:pt x="15824" y="34680"/>
                    <a:pt x="15991" y="34911"/>
                    <a:pt x="16203" y="35135"/>
                  </a:cubicBezTo>
                  <a:cubicBezTo>
                    <a:pt x="16422" y="35368"/>
                    <a:pt x="16606" y="35633"/>
                    <a:pt x="16829" y="35860"/>
                  </a:cubicBezTo>
                  <a:cubicBezTo>
                    <a:pt x="17182" y="36218"/>
                    <a:pt x="17453" y="36727"/>
                    <a:pt x="18012" y="36727"/>
                  </a:cubicBezTo>
                  <a:cubicBezTo>
                    <a:pt x="18112" y="36727"/>
                    <a:pt x="18220" y="36710"/>
                    <a:pt x="18340" y="36675"/>
                  </a:cubicBezTo>
                  <a:cubicBezTo>
                    <a:pt x="18456" y="36639"/>
                    <a:pt x="18464" y="36600"/>
                    <a:pt x="18521" y="36534"/>
                  </a:cubicBezTo>
                  <a:cubicBezTo>
                    <a:pt x="18575" y="36472"/>
                    <a:pt x="18653" y="36417"/>
                    <a:pt x="18728" y="36417"/>
                  </a:cubicBezTo>
                  <a:cubicBezTo>
                    <a:pt x="18783" y="36417"/>
                    <a:pt x="18837" y="36446"/>
                    <a:pt x="18880" y="36525"/>
                  </a:cubicBezTo>
                  <a:cubicBezTo>
                    <a:pt x="18951" y="36657"/>
                    <a:pt x="19041" y="36690"/>
                    <a:pt x="19138" y="36690"/>
                  </a:cubicBezTo>
                  <a:cubicBezTo>
                    <a:pt x="19212" y="36690"/>
                    <a:pt x="19290" y="36671"/>
                    <a:pt x="19367" y="36662"/>
                  </a:cubicBezTo>
                  <a:cubicBezTo>
                    <a:pt x="19538" y="37031"/>
                    <a:pt x="19538" y="37031"/>
                    <a:pt x="20080" y="37269"/>
                  </a:cubicBezTo>
                  <a:cubicBezTo>
                    <a:pt x="20159" y="37114"/>
                    <a:pt x="20240" y="36959"/>
                    <a:pt x="20318" y="36811"/>
                  </a:cubicBezTo>
                  <a:cubicBezTo>
                    <a:pt x="20401" y="36829"/>
                    <a:pt x="20471" y="36843"/>
                    <a:pt x="20542" y="36859"/>
                  </a:cubicBezTo>
                  <a:cubicBezTo>
                    <a:pt x="20442" y="37034"/>
                    <a:pt x="20357" y="37180"/>
                    <a:pt x="20244" y="37379"/>
                  </a:cubicBezTo>
                  <a:cubicBezTo>
                    <a:pt x="20583" y="37245"/>
                    <a:pt x="20735" y="37026"/>
                    <a:pt x="20779" y="36740"/>
                  </a:cubicBezTo>
                  <a:cubicBezTo>
                    <a:pt x="20857" y="36295"/>
                    <a:pt x="20950" y="35846"/>
                    <a:pt x="20955" y="35398"/>
                  </a:cubicBezTo>
                  <a:cubicBezTo>
                    <a:pt x="20959" y="34983"/>
                    <a:pt x="21168" y="34492"/>
                    <a:pt x="20724" y="34240"/>
                  </a:cubicBezTo>
                  <a:cubicBezTo>
                    <a:pt x="20781" y="34103"/>
                    <a:pt x="20857" y="34002"/>
                    <a:pt x="20855" y="33903"/>
                  </a:cubicBezTo>
                  <a:cubicBezTo>
                    <a:pt x="20853" y="33818"/>
                    <a:pt x="20815" y="33753"/>
                    <a:pt x="20749" y="33753"/>
                  </a:cubicBezTo>
                  <a:cubicBezTo>
                    <a:pt x="20715" y="33753"/>
                    <a:pt x="20675" y="33770"/>
                    <a:pt x="20628" y="33809"/>
                  </a:cubicBezTo>
                  <a:cubicBezTo>
                    <a:pt x="20596" y="33742"/>
                    <a:pt x="20565" y="33674"/>
                    <a:pt x="20532" y="33606"/>
                  </a:cubicBezTo>
                  <a:cubicBezTo>
                    <a:pt x="20966" y="33400"/>
                    <a:pt x="20736" y="33035"/>
                    <a:pt x="20701" y="32750"/>
                  </a:cubicBezTo>
                  <a:cubicBezTo>
                    <a:pt x="20669" y="32487"/>
                    <a:pt x="20622" y="32244"/>
                    <a:pt x="20705" y="32005"/>
                  </a:cubicBezTo>
                  <a:cubicBezTo>
                    <a:pt x="20729" y="31939"/>
                    <a:pt x="20695" y="31854"/>
                    <a:pt x="20699" y="31779"/>
                  </a:cubicBezTo>
                  <a:cubicBezTo>
                    <a:pt x="20701" y="31721"/>
                    <a:pt x="20706" y="31645"/>
                    <a:pt x="20742" y="31612"/>
                  </a:cubicBezTo>
                  <a:cubicBezTo>
                    <a:pt x="21146" y="31223"/>
                    <a:pt x="21096" y="30673"/>
                    <a:pt x="21341" y="30189"/>
                  </a:cubicBezTo>
                  <a:lnTo>
                    <a:pt x="21341" y="30189"/>
                  </a:lnTo>
                  <a:cubicBezTo>
                    <a:pt x="21158" y="30192"/>
                    <a:pt x="21063" y="30195"/>
                    <a:pt x="20882" y="30199"/>
                  </a:cubicBezTo>
                  <a:cubicBezTo>
                    <a:pt x="20992" y="30105"/>
                    <a:pt x="21034" y="30033"/>
                    <a:pt x="21081" y="30032"/>
                  </a:cubicBezTo>
                  <a:cubicBezTo>
                    <a:pt x="21340" y="30022"/>
                    <a:pt x="21418" y="29852"/>
                    <a:pt x="21472" y="29639"/>
                  </a:cubicBezTo>
                  <a:cubicBezTo>
                    <a:pt x="21535" y="29393"/>
                    <a:pt x="21628" y="29150"/>
                    <a:pt x="21367" y="28950"/>
                  </a:cubicBezTo>
                  <a:cubicBezTo>
                    <a:pt x="21328" y="28919"/>
                    <a:pt x="21329" y="28830"/>
                    <a:pt x="21321" y="28767"/>
                  </a:cubicBezTo>
                  <a:cubicBezTo>
                    <a:pt x="21320" y="28751"/>
                    <a:pt x="21355" y="28730"/>
                    <a:pt x="21375" y="28710"/>
                  </a:cubicBezTo>
                  <a:cubicBezTo>
                    <a:pt x="21455" y="28767"/>
                    <a:pt x="21537" y="28826"/>
                    <a:pt x="21673" y="28925"/>
                  </a:cubicBezTo>
                  <a:cubicBezTo>
                    <a:pt x="21720" y="28649"/>
                    <a:pt x="21757" y="28435"/>
                    <a:pt x="21793" y="28221"/>
                  </a:cubicBezTo>
                  <a:lnTo>
                    <a:pt x="21792" y="28221"/>
                  </a:lnTo>
                  <a:lnTo>
                    <a:pt x="21792" y="28222"/>
                  </a:lnTo>
                  <a:cubicBezTo>
                    <a:pt x="21792" y="28222"/>
                    <a:pt x="21790" y="28221"/>
                    <a:pt x="21790" y="28221"/>
                  </a:cubicBezTo>
                  <a:lnTo>
                    <a:pt x="21790" y="28221"/>
                  </a:lnTo>
                  <a:cubicBezTo>
                    <a:pt x="21819" y="28013"/>
                    <a:pt x="21847" y="27804"/>
                    <a:pt x="21893" y="27486"/>
                  </a:cubicBezTo>
                  <a:lnTo>
                    <a:pt x="21893" y="27486"/>
                  </a:lnTo>
                  <a:cubicBezTo>
                    <a:pt x="21788" y="27643"/>
                    <a:pt x="21751" y="27695"/>
                    <a:pt x="21716" y="27748"/>
                  </a:cubicBezTo>
                  <a:cubicBezTo>
                    <a:pt x="21694" y="27741"/>
                    <a:pt x="21673" y="27733"/>
                    <a:pt x="21651" y="27724"/>
                  </a:cubicBezTo>
                  <a:cubicBezTo>
                    <a:pt x="21660" y="27571"/>
                    <a:pt x="21668" y="27420"/>
                    <a:pt x="21677" y="27245"/>
                  </a:cubicBezTo>
                  <a:cubicBezTo>
                    <a:pt x="21974" y="27243"/>
                    <a:pt x="22092" y="27069"/>
                    <a:pt x="22139" y="26828"/>
                  </a:cubicBezTo>
                  <a:cubicBezTo>
                    <a:pt x="22325" y="25866"/>
                    <a:pt x="22526" y="24904"/>
                    <a:pt x="22683" y="23937"/>
                  </a:cubicBezTo>
                  <a:cubicBezTo>
                    <a:pt x="22721" y="23688"/>
                    <a:pt x="22615" y="23416"/>
                    <a:pt x="22574" y="23146"/>
                  </a:cubicBezTo>
                  <a:cubicBezTo>
                    <a:pt x="22597" y="23136"/>
                    <a:pt x="22690" y="23126"/>
                    <a:pt x="22705" y="23088"/>
                  </a:cubicBezTo>
                  <a:cubicBezTo>
                    <a:pt x="22870" y="22643"/>
                    <a:pt x="22966" y="22189"/>
                    <a:pt x="22893" y="21708"/>
                  </a:cubicBezTo>
                  <a:cubicBezTo>
                    <a:pt x="22876" y="21591"/>
                    <a:pt x="22889" y="21463"/>
                    <a:pt x="22913" y="21345"/>
                  </a:cubicBezTo>
                  <a:cubicBezTo>
                    <a:pt x="22991" y="20957"/>
                    <a:pt x="23091" y="20572"/>
                    <a:pt x="23158" y="20181"/>
                  </a:cubicBezTo>
                  <a:cubicBezTo>
                    <a:pt x="23181" y="20046"/>
                    <a:pt x="23154" y="19892"/>
                    <a:pt x="23108" y="19762"/>
                  </a:cubicBezTo>
                  <a:cubicBezTo>
                    <a:pt x="23056" y="19613"/>
                    <a:pt x="22866" y="19527"/>
                    <a:pt x="22996" y="19301"/>
                  </a:cubicBezTo>
                  <a:cubicBezTo>
                    <a:pt x="23068" y="19175"/>
                    <a:pt x="22993" y="19000"/>
                    <a:pt x="23090" y="18814"/>
                  </a:cubicBezTo>
                  <a:cubicBezTo>
                    <a:pt x="23189" y="18624"/>
                    <a:pt x="23325" y="18295"/>
                    <a:pt x="23103" y="18045"/>
                  </a:cubicBezTo>
                  <a:cubicBezTo>
                    <a:pt x="23012" y="18035"/>
                    <a:pt x="22928" y="18029"/>
                    <a:pt x="22844" y="18021"/>
                  </a:cubicBezTo>
                  <a:cubicBezTo>
                    <a:pt x="22996" y="17874"/>
                    <a:pt x="23143" y="17746"/>
                    <a:pt x="23054" y="17551"/>
                  </a:cubicBezTo>
                  <a:cubicBezTo>
                    <a:pt x="22930" y="17281"/>
                    <a:pt x="23069" y="17108"/>
                    <a:pt x="23205" y="16974"/>
                  </a:cubicBezTo>
                  <a:cubicBezTo>
                    <a:pt x="23097" y="16688"/>
                    <a:pt x="23003" y="16438"/>
                    <a:pt x="22912" y="16195"/>
                  </a:cubicBezTo>
                  <a:cubicBezTo>
                    <a:pt x="23112" y="16034"/>
                    <a:pt x="23277" y="15796"/>
                    <a:pt x="23144" y="15608"/>
                  </a:cubicBezTo>
                  <a:cubicBezTo>
                    <a:pt x="22978" y="15368"/>
                    <a:pt x="23117" y="15167"/>
                    <a:pt x="23122" y="14966"/>
                  </a:cubicBezTo>
                  <a:cubicBezTo>
                    <a:pt x="23131" y="14692"/>
                    <a:pt x="23332" y="14429"/>
                    <a:pt x="23118" y="14143"/>
                  </a:cubicBezTo>
                  <a:cubicBezTo>
                    <a:pt x="23080" y="14091"/>
                    <a:pt x="23146" y="13963"/>
                    <a:pt x="23155" y="13869"/>
                  </a:cubicBezTo>
                  <a:cubicBezTo>
                    <a:pt x="23184" y="13575"/>
                    <a:pt x="23348" y="13295"/>
                    <a:pt x="23206" y="12979"/>
                  </a:cubicBezTo>
                  <a:cubicBezTo>
                    <a:pt x="23153" y="12861"/>
                    <a:pt x="23204" y="12696"/>
                    <a:pt x="23202" y="12552"/>
                  </a:cubicBezTo>
                  <a:cubicBezTo>
                    <a:pt x="23199" y="12192"/>
                    <a:pt x="23246" y="11822"/>
                    <a:pt x="23170" y="11479"/>
                  </a:cubicBezTo>
                  <a:cubicBezTo>
                    <a:pt x="23114" y="11222"/>
                    <a:pt x="23079" y="11002"/>
                    <a:pt x="23161" y="10749"/>
                  </a:cubicBezTo>
                  <a:cubicBezTo>
                    <a:pt x="23214" y="10587"/>
                    <a:pt x="23226" y="10402"/>
                    <a:pt x="23215" y="10228"/>
                  </a:cubicBezTo>
                  <a:cubicBezTo>
                    <a:pt x="23188" y="9757"/>
                    <a:pt x="23132" y="9285"/>
                    <a:pt x="23099" y="8814"/>
                  </a:cubicBezTo>
                  <a:cubicBezTo>
                    <a:pt x="23070" y="8424"/>
                    <a:pt x="23050" y="8032"/>
                    <a:pt x="23042" y="7641"/>
                  </a:cubicBezTo>
                  <a:cubicBezTo>
                    <a:pt x="23039" y="7523"/>
                    <a:pt x="23136" y="7392"/>
                    <a:pt x="23109" y="7288"/>
                  </a:cubicBezTo>
                  <a:cubicBezTo>
                    <a:pt x="22895" y="6486"/>
                    <a:pt x="22650" y="5691"/>
                    <a:pt x="22440" y="4887"/>
                  </a:cubicBezTo>
                  <a:cubicBezTo>
                    <a:pt x="22338" y="4491"/>
                    <a:pt x="21902" y="4468"/>
                    <a:pt x="21718" y="4175"/>
                  </a:cubicBezTo>
                  <a:cubicBezTo>
                    <a:pt x="21706" y="4159"/>
                    <a:pt x="21670" y="4151"/>
                    <a:pt x="21641" y="4151"/>
                  </a:cubicBezTo>
                  <a:cubicBezTo>
                    <a:pt x="21636" y="4151"/>
                    <a:pt x="21631" y="4151"/>
                    <a:pt x="21626" y="4152"/>
                  </a:cubicBezTo>
                  <a:cubicBezTo>
                    <a:pt x="21407" y="4172"/>
                    <a:pt x="21190" y="4199"/>
                    <a:pt x="20971" y="4216"/>
                  </a:cubicBezTo>
                  <a:cubicBezTo>
                    <a:pt x="20736" y="4236"/>
                    <a:pt x="20502" y="4250"/>
                    <a:pt x="20309" y="4262"/>
                  </a:cubicBezTo>
                  <a:cubicBezTo>
                    <a:pt x="20249" y="4084"/>
                    <a:pt x="20193" y="3961"/>
                    <a:pt x="20165" y="3831"/>
                  </a:cubicBezTo>
                  <a:cubicBezTo>
                    <a:pt x="20131" y="3669"/>
                    <a:pt x="20113" y="3505"/>
                    <a:pt x="20105" y="3340"/>
                  </a:cubicBezTo>
                  <a:cubicBezTo>
                    <a:pt x="20098" y="3162"/>
                    <a:pt x="20142" y="2971"/>
                    <a:pt x="20098" y="2804"/>
                  </a:cubicBezTo>
                  <a:cubicBezTo>
                    <a:pt x="20073" y="2711"/>
                    <a:pt x="19912" y="2653"/>
                    <a:pt x="19813" y="2579"/>
                  </a:cubicBezTo>
                  <a:cubicBezTo>
                    <a:pt x="19668" y="2470"/>
                    <a:pt x="19526" y="2360"/>
                    <a:pt x="19286" y="2176"/>
                  </a:cubicBezTo>
                  <a:lnTo>
                    <a:pt x="19286" y="2176"/>
                  </a:lnTo>
                  <a:cubicBezTo>
                    <a:pt x="19568" y="2213"/>
                    <a:pt x="19735" y="2234"/>
                    <a:pt x="19900" y="2256"/>
                  </a:cubicBezTo>
                  <a:cubicBezTo>
                    <a:pt x="20001" y="2007"/>
                    <a:pt x="19782" y="1938"/>
                    <a:pt x="19731" y="1804"/>
                  </a:cubicBezTo>
                  <a:cubicBezTo>
                    <a:pt x="19648" y="1587"/>
                    <a:pt x="19509" y="1549"/>
                    <a:pt x="19309" y="1548"/>
                  </a:cubicBezTo>
                  <a:cubicBezTo>
                    <a:pt x="19465" y="1306"/>
                    <a:pt x="19468" y="1301"/>
                    <a:pt x="19452" y="1111"/>
                  </a:cubicBezTo>
                  <a:lnTo>
                    <a:pt x="19452" y="1111"/>
                  </a:lnTo>
                  <a:cubicBezTo>
                    <a:pt x="19453" y="1113"/>
                    <a:pt x="19455" y="1114"/>
                    <a:pt x="19457" y="1115"/>
                  </a:cubicBezTo>
                  <a:cubicBezTo>
                    <a:pt x="19350" y="444"/>
                    <a:pt x="18803" y="233"/>
                    <a:pt x="18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043664" y="1218259"/>
              <a:ext cx="107080" cy="189876"/>
            </a:xfrm>
            <a:custGeom>
              <a:avLst/>
              <a:gdLst/>
              <a:ahLst/>
              <a:cxnLst/>
              <a:rect l="l" t="t" r="r" b="b"/>
              <a:pathLst>
                <a:path w="2531" h="4488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6" y="235"/>
                    <a:pt x="0" y="399"/>
                    <a:pt x="304" y="546"/>
                  </a:cubicBezTo>
                  <a:cubicBezTo>
                    <a:pt x="350" y="568"/>
                    <a:pt x="391" y="634"/>
                    <a:pt x="403" y="686"/>
                  </a:cubicBezTo>
                  <a:cubicBezTo>
                    <a:pt x="516" y="1136"/>
                    <a:pt x="698" y="1549"/>
                    <a:pt x="982" y="1920"/>
                  </a:cubicBezTo>
                  <a:cubicBezTo>
                    <a:pt x="1067" y="2029"/>
                    <a:pt x="1100" y="2179"/>
                    <a:pt x="1151" y="2312"/>
                  </a:cubicBezTo>
                  <a:cubicBezTo>
                    <a:pt x="1192" y="2414"/>
                    <a:pt x="1211" y="2525"/>
                    <a:pt x="1262" y="2622"/>
                  </a:cubicBezTo>
                  <a:cubicBezTo>
                    <a:pt x="1511" y="3102"/>
                    <a:pt x="1768" y="3578"/>
                    <a:pt x="2017" y="4059"/>
                  </a:cubicBezTo>
                  <a:cubicBezTo>
                    <a:pt x="2115" y="4247"/>
                    <a:pt x="2240" y="4392"/>
                    <a:pt x="2531" y="4487"/>
                  </a:cubicBezTo>
                  <a:cubicBezTo>
                    <a:pt x="1770" y="2972"/>
                    <a:pt x="1043" y="1528"/>
                    <a:pt x="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3994501" y="1071913"/>
              <a:ext cx="465" cy="846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0" y="0"/>
                  </a:moveTo>
                  <a:cubicBezTo>
                    <a:pt x="0" y="4"/>
                    <a:pt x="0" y="8"/>
                    <a:pt x="2" y="11"/>
                  </a:cubicBezTo>
                  <a:cubicBezTo>
                    <a:pt x="5" y="13"/>
                    <a:pt x="7" y="16"/>
                    <a:pt x="10" y="18"/>
                  </a:cubicBezTo>
                  <a:lnTo>
                    <a:pt x="11" y="19"/>
                  </a:lnTo>
                  <a:cubicBezTo>
                    <a:pt x="10" y="16"/>
                    <a:pt x="10" y="12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3972332" y="1044624"/>
              <a:ext cx="80638" cy="164745"/>
            </a:xfrm>
            <a:custGeom>
              <a:avLst/>
              <a:gdLst/>
              <a:ahLst/>
              <a:cxnLst/>
              <a:rect l="l" t="t" r="r" b="b"/>
              <a:pathLst>
                <a:path w="1906" h="3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320"/>
                    <a:pt x="98" y="600"/>
                    <a:pt x="186" y="877"/>
                  </a:cubicBezTo>
                  <a:cubicBezTo>
                    <a:pt x="278" y="1167"/>
                    <a:pt x="372" y="1450"/>
                    <a:pt x="602" y="1675"/>
                  </a:cubicBezTo>
                  <a:cubicBezTo>
                    <a:pt x="698" y="1771"/>
                    <a:pt x="745" y="1920"/>
                    <a:pt x="800" y="2052"/>
                  </a:cubicBezTo>
                  <a:cubicBezTo>
                    <a:pt x="885" y="2256"/>
                    <a:pt x="946" y="2470"/>
                    <a:pt x="1035" y="2673"/>
                  </a:cubicBezTo>
                  <a:cubicBezTo>
                    <a:pt x="1224" y="3108"/>
                    <a:pt x="1399" y="3553"/>
                    <a:pt x="1771" y="3893"/>
                  </a:cubicBezTo>
                  <a:cubicBezTo>
                    <a:pt x="1906" y="3866"/>
                    <a:pt x="1900" y="3772"/>
                    <a:pt x="1841" y="3649"/>
                  </a:cubicBezTo>
                  <a:cubicBezTo>
                    <a:pt x="1539" y="3022"/>
                    <a:pt x="1229" y="2398"/>
                    <a:pt x="943" y="1762"/>
                  </a:cubicBezTo>
                  <a:cubicBezTo>
                    <a:pt x="782" y="1403"/>
                    <a:pt x="664" y="1027"/>
                    <a:pt x="525" y="657"/>
                  </a:cubicBezTo>
                  <a:cubicBezTo>
                    <a:pt x="351" y="438"/>
                    <a:pt x="175" y="21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3922661" y="921886"/>
              <a:ext cx="50261" cy="111057"/>
            </a:xfrm>
            <a:custGeom>
              <a:avLst/>
              <a:gdLst/>
              <a:ahLst/>
              <a:cxnLst/>
              <a:rect l="l" t="t" r="r" b="b"/>
              <a:pathLst>
                <a:path w="1188" h="2625" extrusionOk="0">
                  <a:moveTo>
                    <a:pt x="142" y="1"/>
                  </a:moveTo>
                  <a:cubicBezTo>
                    <a:pt x="95" y="19"/>
                    <a:pt x="48" y="38"/>
                    <a:pt x="1" y="58"/>
                  </a:cubicBezTo>
                  <a:cubicBezTo>
                    <a:pt x="168" y="997"/>
                    <a:pt x="492" y="1870"/>
                    <a:pt x="1095" y="2624"/>
                  </a:cubicBezTo>
                  <a:cubicBezTo>
                    <a:pt x="1126" y="2611"/>
                    <a:pt x="1156" y="2599"/>
                    <a:pt x="1188" y="2586"/>
                  </a:cubicBezTo>
                  <a:cubicBezTo>
                    <a:pt x="839" y="1724"/>
                    <a:pt x="491" y="863"/>
                    <a:pt x="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3920715" y="467449"/>
              <a:ext cx="719" cy="804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17" y="0"/>
                  </a:moveTo>
                  <a:cubicBezTo>
                    <a:pt x="17" y="0"/>
                    <a:pt x="17" y="1"/>
                    <a:pt x="17" y="1"/>
                  </a:cubicBezTo>
                  <a:lnTo>
                    <a:pt x="17" y="1"/>
                  </a:lnTo>
                  <a:cubicBezTo>
                    <a:pt x="17" y="1"/>
                    <a:pt x="17" y="0"/>
                    <a:pt x="17" y="0"/>
                  </a:cubicBezTo>
                  <a:close/>
                  <a:moveTo>
                    <a:pt x="17" y="1"/>
                  </a:moveTo>
                  <a:cubicBezTo>
                    <a:pt x="15" y="3"/>
                    <a:pt x="0" y="11"/>
                    <a:pt x="1" y="11"/>
                  </a:cubicBezTo>
                  <a:cubicBezTo>
                    <a:pt x="6" y="14"/>
                    <a:pt x="10" y="15"/>
                    <a:pt x="16" y="18"/>
                  </a:cubicBezTo>
                  <a:cubicBezTo>
                    <a:pt x="16" y="11"/>
                    <a:pt x="17" y="6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3919277" y="465883"/>
              <a:ext cx="41842" cy="38965"/>
            </a:xfrm>
            <a:custGeom>
              <a:avLst/>
              <a:gdLst/>
              <a:ahLst/>
              <a:cxnLst/>
              <a:rect l="l" t="t" r="r" b="b"/>
              <a:pathLst>
                <a:path w="989" h="921" extrusionOk="0">
                  <a:moveTo>
                    <a:pt x="391" y="1"/>
                  </a:moveTo>
                  <a:cubicBezTo>
                    <a:pt x="359" y="1"/>
                    <a:pt x="321" y="7"/>
                    <a:pt x="279" y="21"/>
                  </a:cubicBezTo>
                  <a:cubicBezTo>
                    <a:pt x="289" y="74"/>
                    <a:pt x="299" y="120"/>
                    <a:pt x="309" y="166"/>
                  </a:cubicBezTo>
                  <a:cubicBezTo>
                    <a:pt x="223" y="128"/>
                    <a:pt x="137" y="92"/>
                    <a:pt x="50" y="53"/>
                  </a:cubicBezTo>
                  <a:lnTo>
                    <a:pt x="50" y="53"/>
                  </a:lnTo>
                  <a:cubicBezTo>
                    <a:pt x="1" y="425"/>
                    <a:pt x="23" y="447"/>
                    <a:pt x="321" y="609"/>
                  </a:cubicBezTo>
                  <a:cubicBezTo>
                    <a:pt x="383" y="644"/>
                    <a:pt x="389" y="780"/>
                    <a:pt x="423" y="866"/>
                  </a:cubicBezTo>
                  <a:cubicBezTo>
                    <a:pt x="585" y="881"/>
                    <a:pt x="747" y="897"/>
                    <a:pt x="988" y="921"/>
                  </a:cubicBezTo>
                  <a:cubicBezTo>
                    <a:pt x="747" y="737"/>
                    <a:pt x="554" y="595"/>
                    <a:pt x="680" y="320"/>
                  </a:cubicBezTo>
                  <a:cubicBezTo>
                    <a:pt x="686" y="306"/>
                    <a:pt x="621" y="256"/>
                    <a:pt x="587" y="224"/>
                  </a:cubicBezTo>
                  <a:cubicBezTo>
                    <a:pt x="566" y="85"/>
                    <a:pt x="509" y="1"/>
                    <a:pt x="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850567" y="616629"/>
              <a:ext cx="37146" cy="32196"/>
            </a:xfrm>
            <a:custGeom>
              <a:avLst/>
              <a:gdLst/>
              <a:ahLst/>
              <a:cxnLst/>
              <a:rect l="l" t="t" r="r" b="b"/>
              <a:pathLst>
                <a:path w="878" h="761" extrusionOk="0">
                  <a:moveTo>
                    <a:pt x="461" y="0"/>
                  </a:moveTo>
                  <a:cubicBezTo>
                    <a:pt x="292" y="136"/>
                    <a:pt x="164" y="239"/>
                    <a:pt x="55" y="327"/>
                  </a:cubicBezTo>
                  <a:cubicBezTo>
                    <a:pt x="0" y="657"/>
                    <a:pt x="199" y="743"/>
                    <a:pt x="447" y="759"/>
                  </a:cubicBezTo>
                  <a:cubicBezTo>
                    <a:pt x="465" y="760"/>
                    <a:pt x="482" y="760"/>
                    <a:pt x="499" y="760"/>
                  </a:cubicBezTo>
                  <a:cubicBezTo>
                    <a:pt x="625" y="760"/>
                    <a:pt x="752" y="736"/>
                    <a:pt x="878" y="725"/>
                  </a:cubicBezTo>
                  <a:lnTo>
                    <a:pt x="878" y="642"/>
                  </a:lnTo>
                  <a:cubicBezTo>
                    <a:pt x="797" y="633"/>
                    <a:pt x="716" y="623"/>
                    <a:pt x="602" y="609"/>
                  </a:cubicBezTo>
                  <a:cubicBezTo>
                    <a:pt x="555" y="408"/>
                    <a:pt x="513" y="227"/>
                    <a:pt x="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873456" y="803803"/>
              <a:ext cx="23608" cy="35242"/>
            </a:xfrm>
            <a:custGeom>
              <a:avLst/>
              <a:gdLst/>
              <a:ahLst/>
              <a:cxnLst/>
              <a:rect l="l" t="t" r="r" b="b"/>
              <a:pathLst>
                <a:path w="558" h="833" extrusionOk="0">
                  <a:moveTo>
                    <a:pt x="0" y="0"/>
                  </a:moveTo>
                  <a:cubicBezTo>
                    <a:pt x="146" y="311"/>
                    <a:pt x="168" y="618"/>
                    <a:pt x="449" y="833"/>
                  </a:cubicBezTo>
                  <a:cubicBezTo>
                    <a:pt x="558" y="441"/>
                    <a:pt x="396" y="1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978678" y="446125"/>
              <a:ext cx="32831" cy="26231"/>
            </a:xfrm>
            <a:custGeom>
              <a:avLst/>
              <a:gdLst/>
              <a:ahLst/>
              <a:cxnLst/>
              <a:rect l="l" t="t" r="r" b="b"/>
              <a:pathLst>
                <a:path w="776" h="620" extrusionOk="0">
                  <a:moveTo>
                    <a:pt x="132" y="0"/>
                  </a:moveTo>
                  <a:cubicBezTo>
                    <a:pt x="98" y="0"/>
                    <a:pt x="58" y="8"/>
                    <a:pt x="11" y="26"/>
                  </a:cubicBezTo>
                  <a:cubicBezTo>
                    <a:pt x="0" y="313"/>
                    <a:pt x="129" y="525"/>
                    <a:pt x="391" y="612"/>
                  </a:cubicBezTo>
                  <a:cubicBezTo>
                    <a:pt x="408" y="617"/>
                    <a:pt x="426" y="619"/>
                    <a:pt x="445" y="619"/>
                  </a:cubicBezTo>
                  <a:cubicBezTo>
                    <a:pt x="544" y="619"/>
                    <a:pt x="666" y="552"/>
                    <a:pt x="775" y="525"/>
                  </a:cubicBezTo>
                  <a:cubicBezTo>
                    <a:pt x="771" y="493"/>
                    <a:pt x="766" y="461"/>
                    <a:pt x="762" y="429"/>
                  </a:cubicBezTo>
                  <a:cubicBezTo>
                    <a:pt x="608" y="409"/>
                    <a:pt x="453" y="388"/>
                    <a:pt x="254" y="360"/>
                  </a:cubicBezTo>
                  <a:cubicBezTo>
                    <a:pt x="308" y="304"/>
                    <a:pt x="342" y="269"/>
                    <a:pt x="375" y="233"/>
                  </a:cubicBezTo>
                  <a:cubicBezTo>
                    <a:pt x="320" y="119"/>
                    <a:pt x="267" y="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3970301" y="369758"/>
              <a:ext cx="15654" cy="28727"/>
            </a:xfrm>
            <a:custGeom>
              <a:avLst/>
              <a:gdLst/>
              <a:ahLst/>
              <a:cxnLst/>
              <a:rect l="l" t="t" r="r" b="b"/>
              <a:pathLst>
                <a:path w="370" h="67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0" y="340"/>
                    <a:pt x="0" y="340"/>
                    <a:pt x="261" y="679"/>
                  </a:cubicBezTo>
                  <a:cubicBezTo>
                    <a:pt x="302" y="416"/>
                    <a:pt x="333" y="23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3899349" y="859566"/>
              <a:ext cx="17558" cy="33550"/>
            </a:xfrm>
            <a:custGeom>
              <a:avLst/>
              <a:gdLst/>
              <a:ahLst/>
              <a:cxnLst/>
              <a:rect l="l" t="t" r="r" b="b"/>
              <a:pathLst>
                <a:path w="415" h="793" extrusionOk="0">
                  <a:moveTo>
                    <a:pt x="61" y="0"/>
                  </a:moveTo>
                  <a:cubicBezTo>
                    <a:pt x="22" y="86"/>
                    <a:pt x="1" y="174"/>
                    <a:pt x="27" y="245"/>
                  </a:cubicBezTo>
                  <a:cubicBezTo>
                    <a:pt x="94" y="432"/>
                    <a:pt x="178" y="612"/>
                    <a:pt x="256" y="792"/>
                  </a:cubicBezTo>
                  <a:cubicBezTo>
                    <a:pt x="414" y="480"/>
                    <a:pt x="180" y="256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061138" y="101944"/>
              <a:ext cx="16331" cy="16500"/>
            </a:xfrm>
            <a:custGeom>
              <a:avLst/>
              <a:gdLst/>
              <a:ahLst/>
              <a:cxnLst/>
              <a:rect l="l" t="t" r="r" b="b"/>
              <a:pathLst>
                <a:path w="386" h="390" extrusionOk="0">
                  <a:moveTo>
                    <a:pt x="199" y="0"/>
                  </a:moveTo>
                  <a:cubicBezTo>
                    <a:pt x="144" y="0"/>
                    <a:pt x="73" y="15"/>
                    <a:pt x="15" y="15"/>
                  </a:cubicBezTo>
                  <a:cubicBezTo>
                    <a:pt x="10" y="148"/>
                    <a:pt x="6" y="255"/>
                    <a:pt x="1" y="389"/>
                  </a:cubicBezTo>
                  <a:cubicBezTo>
                    <a:pt x="128" y="371"/>
                    <a:pt x="234" y="356"/>
                    <a:pt x="385" y="337"/>
                  </a:cubicBezTo>
                  <a:cubicBezTo>
                    <a:pt x="347" y="210"/>
                    <a:pt x="341" y="88"/>
                    <a:pt x="276" y="22"/>
                  </a:cubicBezTo>
                  <a:cubicBezTo>
                    <a:pt x="260" y="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3909799" y="893074"/>
              <a:ext cx="846" cy="1438"/>
            </a:xfrm>
            <a:custGeom>
              <a:avLst/>
              <a:gdLst/>
              <a:ahLst/>
              <a:cxnLst/>
              <a:rect l="l" t="t" r="r" b="b"/>
              <a:pathLst>
                <a:path w="20" h="34" extrusionOk="0">
                  <a:moveTo>
                    <a:pt x="9" y="0"/>
                  </a:moveTo>
                  <a:cubicBezTo>
                    <a:pt x="6" y="9"/>
                    <a:pt x="4" y="15"/>
                    <a:pt x="1" y="23"/>
                  </a:cubicBezTo>
                  <a:cubicBezTo>
                    <a:pt x="8" y="26"/>
                    <a:pt x="12" y="29"/>
                    <a:pt x="19" y="34"/>
                  </a:cubicBezTo>
                  <a:cubicBezTo>
                    <a:pt x="18" y="26"/>
                    <a:pt x="18" y="20"/>
                    <a:pt x="17" y="14"/>
                  </a:cubicBezTo>
                  <a:lnTo>
                    <a:pt x="16" y="15"/>
                  </a:lnTo>
                  <a:cubicBezTo>
                    <a:pt x="14" y="11"/>
                    <a:pt x="12" y="5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910603" y="894470"/>
              <a:ext cx="14808" cy="23058"/>
            </a:xfrm>
            <a:custGeom>
              <a:avLst/>
              <a:gdLst/>
              <a:ahLst/>
              <a:cxnLst/>
              <a:rect l="l" t="t" r="r" b="b"/>
              <a:pathLst>
                <a:path w="350" h="545" extrusionOk="0">
                  <a:moveTo>
                    <a:pt x="0" y="1"/>
                  </a:moveTo>
                  <a:cubicBezTo>
                    <a:pt x="24" y="167"/>
                    <a:pt x="46" y="336"/>
                    <a:pt x="72" y="545"/>
                  </a:cubicBezTo>
                  <a:cubicBezTo>
                    <a:pt x="350" y="226"/>
                    <a:pt x="347" y="1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946269" y="456533"/>
              <a:ext cx="18742" cy="11508"/>
            </a:xfrm>
            <a:custGeom>
              <a:avLst/>
              <a:gdLst/>
              <a:ahLst/>
              <a:cxnLst/>
              <a:rect l="l" t="t" r="r" b="b"/>
              <a:pathLst>
                <a:path w="443" h="272" extrusionOk="0">
                  <a:moveTo>
                    <a:pt x="203" y="1"/>
                  </a:moveTo>
                  <a:cubicBezTo>
                    <a:pt x="155" y="1"/>
                    <a:pt x="97" y="31"/>
                    <a:pt x="0" y="79"/>
                  </a:cubicBezTo>
                  <a:cubicBezTo>
                    <a:pt x="105" y="172"/>
                    <a:pt x="193" y="272"/>
                    <a:pt x="332" y="272"/>
                  </a:cubicBezTo>
                  <a:cubicBezTo>
                    <a:pt x="365" y="272"/>
                    <a:pt x="402" y="266"/>
                    <a:pt x="442" y="253"/>
                  </a:cubicBezTo>
                  <a:cubicBezTo>
                    <a:pt x="323" y="72"/>
                    <a:pt x="27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842063" y="681108"/>
              <a:ext cx="15569" cy="11508"/>
            </a:xfrm>
            <a:custGeom>
              <a:avLst/>
              <a:gdLst/>
              <a:ahLst/>
              <a:cxnLst/>
              <a:rect l="l" t="t" r="r" b="b"/>
              <a:pathLst>
                <a:path w="368" h="272" extrusionOk="0">
                  <a:moveTo>
                    <a:pt x="299" y="1"/>
                  </a:moveTo>
                  <a:cubicBezTo>
                    <a:pt x="192" y="84"/>
                    <a:pt x="115" y="143"/>
                    <a:pt x="0" y="232"/>
                  </a:cubicBezTo>
                  <a:cubicBezTo>
                    <a:pt x="154" y="249"/>
                    <a:pt x="243" y="258"/>
                    <a:pt x="367" y="272"/>
                  </a:cubicBezTo>
                  <a:cubicBezTo>
                    <a:pt x="342" y="175"/>
                    <a:pt x="325" y="103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3978255" y="422601"/>
              <a:ext cx="11973" cy="14258"/>
            </a:xfrm>
            <a:custGeom>
              <a:avLst/>
              <a:gdLst/>
              <a:ahLst/>
              <a:cxnLst/>
              <a:rect l="l" t="t" r="r" b="b"/>
              <a:pathLst>
                <a:path w="283" h="337" extrusionOk="0">
                  <a:moveTo>
                    <a:pt x="282" y="1"/>
                  </a:moveTo>
                  <a:cubicBezTo>
                    <a:pt x="13" y="106"/>
                    <a:pt x="1" y="146"/>
                    <a:pt x="181" y="336"/>
                  </a:cubicBezTo>
                  <a:cubicBezTo>
                    <a:pt x="217" y="220"/>
                    <a:pt x="249" y="110"/>
                    <a:pt x="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3856956" y="710258"/>
              <a:ext cx="7954" cy="11761"/>
            </a:xfrm>
            <a:custGeom>
              <a:avLst/>
              <a:gdLst/>
              <a:ahLst/>
              <a:cxnLst/>
              <a:rect l="l" t="t" r="r" b="b"/>
              <a:pathLst>
                <a:path w="188" h="278" extrusionOk="0">
                  <a:moveTo>
                    <a:pt x="98" y="0"/>
                  </a:moveTo>
                  <a:cubicBezTo>
                    <a:pt x="65" y="12"/>
                    <a:pt x="33" y="25"/>
                    <a:pt x="0" y="37"/>
                  </a:cubicBezTo>
                  <a:cubicBezTo>
                    <a:pt x="34" y="117"/>
                    <a:pt x="68" y="197"/>
                    <a:pt x="101" y="278"/>
                  </a:cubicBezTo>
                  <a:cubicBezTo>
                    <a:pt x="131" y="267"/>
                    <a:pt x="159" y="256"/>
                    <a:pt x="188" y="245"/>
                  </a:cubicBezTo>
                  <a:cubicBezTo>
                    <a:pt x="158" y="163"/>
                    <a:pt x="128" y="83"/>
                    <a:pt x="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264219" y="1106945"/>
              <a:ext cx="6769" cy="10238"/>
            </a:xfrm>
            <a:custGeom>
              <a:avLst/>
              <a:gdLst/>
              <a:ahLst/>
              <a:cxnLst/>
              <a:rect l="l" t="t" r="r" b="b"/>
              <a:pathLst>
                <a:path w="160" h="242" extrusionOk="0">
                  <a:moveTo>
                    <a:pt x="55" y="1"/>
                  </a:moveTo>
                  <a:cubicBezTo>
                    <a:pt x="37" y="9"/>
                    <a:pt x="19" y="17"/>
                    <a:pt x="1" y="25"/>
                  </a:cubicBezTo>
                  <a:cubicBezTo>
                    <a:pt x="29" y="98"/>
                    <a:pt x="58" y="170"/>
                    <a:pt x="86" y="241"/>
                  </a:cubicBezTo>
                  <a:cubicBezTo>
                    <a:pt x="111" y="232"/>
                    <a:pt x="134" y="223"/>
                    <a:pt x="159" y="212"/>
                  </a:cubicBezTo>
                  <a:cubicBezTo>
                    <a:pt x="124" y="142"/>
                    <a:pt x="90" y="72"/>
                    <a:pt x="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866433" y="763863"/>
              <a:ext cx="9773" cy="7573"/>
            </a:xfrm>
            <a:custGeom>
              <a:avLst/>
              <a:gdLst/>
              <a:ahLst/>
              <a:cxnLst/>
              <a:rect l="l" t="t" r="r" b="b"/>
              <a:pathLst>
                <a:path w="231" h="179" extrusionOk="0"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07" y="9"/>
                    <a:pt x="52" y="33"/>
                    <a:pt x="13" y="68"/>
                  </a:cubicBezTo>
                  <a:cubicBezTo>
                    <a:pt x="0" y="80"/>
                    <a:pt x="33" y="176"/>
                    <a:pt x="52" y="177"/>
                  </a:cubicBezTo>
                  <a:cubicBezTo>
                    <a:pt x="57" y="178"/>
                    <a:pt x="62" y="178"/>
                    <a:pt x="68" y="178"/>
                  </a:cubicBezTo>
                  <a:cubicBezTo>
                    <a:pt x="115" y="178"/>
                    <a:pt x="166" y="159"/>
                    <a:pt x="231" y="145"/>
                  </a:cubicBezTo>
                  <a:cubicBezTo>
                    <a:pt x="198" y="77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4161113" y="1403613"/>
              <a:ext cx="3765" cy="11592"/>
            </a:xfrm>
            <a:custGeom>
              <a:avLst/>
              <a:gdLst/>
              <a:ahLst/>
              <a:cxnLst/>
              <a:rect l="l" t="t" r="r" b="b"/>
              <a:pathLst>
                <a:path w="89" h="274" extrusionOk="0">
                  <a:moveTo>
                    <a:pt x="3" y="1"/>
                  </a:moveTo>
                  <a:cubicBezTo>
                    <a:pt x="2" y="92"/>
                    <a:pt x="2" y="183"/>
                    <a:pt x="1" y="274"/>
                  </a:cubicBezTo>
                  <a:cubicBezTo>
                    <a:pt x="29" y="272"/>
                    <a:pt x="58" y="269"/>
                    <a:pt x="88" y="267"/>
                  </a:cubicBezTo>
                  <a:cubicBezTo>
                    <a:pt x="59" y="178"/>
                    <a:pt x="31" y="88"/>
                    <a:pt x="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4160732" y="1401921"/>
              <a:ext cx="550" cy="1735"/>
            </a:xfrm>
            <a:custGeom>
              <a:avLst/>
              <a:gdLst/>
              <a:ahLst/>
              <a:cxnLst/>
              <a:rect l="l" t="t" r="r" b="b"/>
              <a:pathLst>
                <a:path w="13" h="41" extrusionOk="0">
                  <a:moveTo>
                    <a:pt x="12" y="0"/>
                  </a:moveTo>
                  <a:cubicBezTo>
                    <a:pt x="11" y="0"/>
                    <a:pt x="0" y="7"/>
                    <a:pt x="0" y="7"/>
                  </a:cubicBezTo>
                  <a:cubicBezTo>
                    <a:pt x="5" y="18"/>
                    <a:pt x="9" y="28"/>
                    <a:pt x="12" y="41"/>
                  </a:cubicBez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4573834" y="1463057"/>
              <a:ext cx="212" cy="63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2" y="6"/>
                    <a:pt x="2" y="9"/>
                  </a:cubicBezTo>
                  <a:cubicBezTo>
                    <a:pt x="3" y="10"/>
                    <a:pt x="3" y="11"/>
                    <a:pt x="5" y="14"/>
                  </a:cubicBezTo>
                  <a:cubicBezTo>
                    <a:pt x="3" y="10"/>
                    <a:pt x="5" y="8"/>
                    <a:pt x="5" y="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4574003" y="1454257"/>
              <a:ext cx="6896" cy="13665"/>
            </a:xfrm>
            <a:custGeom>
              <a:avLst/>
              <a:gdLst/>
              <a:ahLst/>
              <a:cxnLst/>
              <a:rect l="l" t="t" r="r" b="b"/>
              <a:pathLst>
                <a:path w="163" h="323" extrusionOk="0">
                  <a:moveTo>
                    <a:pt x="95" y="0"/>
                  </a:moveTo>
                  <a:cubicBezTo>
                    <a:pt x="66" y="5"/>
                    <a:pt x="36" y="9"/>
                    <a:pt x="6" y="15"/>
                  </a:cubicBezTo>
                  <a:cubicBezTo>
                    <a:pt x="5" y="81"/>
                    <a:pt x="2" y="146"/>
                    <a:pt x="1" y="213"/>
                  </a:cubicBezTo>
                  <a:lnTo>
                    <a:pt x="98" y="322"/>
                  </a:lnTo>
                  <a:cubicBezTo>
                    <a:pt x="119" y="312"/>
                    <a:pt x="140" y="300"/>
                    <a:pt x="162" y="290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4275219" y="1375012"/>
              <a:ext cx="9815" cy="9392"/>
            </a:xfrm>
            <a:custGeom>
              <a:avLst/>
              <a:gdLst/>
              <a:ahLst/>
              <a:cxnLst/>
              <a:rect l="l" t="t" r="r" b="b"/>
              <a:pathLst>
                <a:path w="232" h="222" extrusionOk="0">
                  <a:moveTo>
                    <a:pt x="0" y="1"/>
                  </a:moveTo>
                  <a:lnTo>
                    <a:pt x="0" y="1"/>
                  </a:lnTo>
                  <a:cubicBezTo>
                    <a:pt x="51" y="74"/>
                    <a:pt x="103" y="148"/>
                    <a:pt x="156" y="222"/>
                  </a:cubicBezTo>
                  <a:cubicBezTo>
                    <a:pt x="181" y="179"/>
                    <a:pt x="206" y="135"/>
                    <a:pt x="232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4216876" y="1275925"/>
              <a:ext cx="15358" cy="30800"/>
            </a:xfrm>
            <a:custGeom>
              <a:avLst/>
              <a:gdLst/>
              <a:ahLst/>
              <a:cxnLst/>
              <a:rect l="l" t="t" r="r" b="b"/>
              <a:pathLst>
                <a:path w="363" h="728" extrusionOk="0">
                  <a:moveTo>
                    <a:pt x="1" y="0"/>
                  </a:moveTo>
                  <a:cubicBezTo>
                    <a:pt x="86" y="243"/>
                    <a:pt x="173" y="485"/>
                    <a:pt x="257" y="728"/>
                  </a:cubicBezTo>
                  <a:cubicBezTo>
                    <a:pt x="362" y="417"/>
                    <a:pt x="219" y="19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4258338" y="1351743"/>
              <a:ext cx="17261" cy="21831"/>
            </a:xfrm>
            <a:custGeom>
              <a:avLst/>
              <a:gdLst/>
              <a:ahLst/>
              <a:cxnLst/>
              <a:rect l="l" t="t" r="r" b="b"/>
              <a:pathLst>
                <a:path w="408" h="516" extrusionOk="0">
                  <a:moveTo>
                    <a:pt x="0" y="1"/>
                  </a:moveTo>
                  <a:cubicBezTo>
                    <a:pt x="124" y="173"/>
                    <a:pt x="249" y="343"/>
                    <a:pt x="372" y="515"/>
                  </a:cubicBezTo>
                  <a:cubicBezTo>
                    <a:pt x="408" y="245"/>
                    <a:pt x="205" y="1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274035" y="1373489"/>
              <a:ext cx="1185" cy="1523"/>
            </a:xfrm>
            <a:custGeom>
              <a:avLst/>
              <a:gdLst/>
              <a:ahLst/>
              <a:cxnLst/>
              <a:rect l="l" t="t" r="r" b="b"/>
              <a:pathLst>
                <a:path w="28" h="36" extrusionOk="0">
                  <a:moveTo>
                    <a:pt x="1" y="0"/>
                  </a:moveTo>
                  <a:cubicBezTo>
                    <a:pt x="0" y="10"/>
                    <a:pt x="1" y="16"/>
                    <a:pt x="0" y="25"/>
                  </a:cubicBezTo>
                  <a:cubicBezTo>
                    <a:pt x="10" y="28"/>
                    <a:pt x="18" y="33"/>
                    <a:pt x="27" y="36"/>
                  </a:cubicBezTo>
                  <a:cubicBezTo>
                    <a:pt x="24" y="28"/>
                    <a:pt x="18" y="22"/>
                    <a:pt x="15" y="17"/>
                  </a:cubicBezTo>
                  <a:cubicBezTo>
                    <a:pt x="11" y="12"/>
                    <a:pt x="6" y="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227749" y="1306726"/>
              <a:ext cx="18488" cy="23608"/>
            </a:xfrm>
            <a:custGeom>
              <a:avLst/>
              <a:gdLst/>
              <a:ahLst/>
              <a:cxnLst/>
              <a:rect l="l" t="t" r="r" b="b"/>
              <a:pathLst>
                <a:path w="437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146" y="186"/>
                    <a:pt x="291" y="372"/>
                    <a:pt x="437" y="557"/>
                  </a:cubicBezTo>
                  <a:cubicBezTo>
                    <a:pt x="370" y="304"/>
                    <a:pt x="352" y="1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4164540" y="1144726"/>
              <a:ext cx="423" cy="719"/>
            </a:xfrm>
            <a:custGeom>
              <a:avLst/>
              <a:gdLst/>
              <a:ahLst/>
              <a:cxnLst/>
              <a:rect l="l" t="t" r="r" b="b"/>
              <a:pathLst>
                <a:path w="10" h="17" extrusionOk="0">
                  <a:moveTo>
                    <a:pt x="0" y="1"/>
                  </a:moveTo>
                  <a:cubicBezTo>
                    <a:pt x="3" y="6"/>
                    <a:pt x="5" y="11"/>
                    <a:pt x="9" y="16"/>
                  </a:cubicBezTo>
                  <a:lnTo>
                    <a:pt x="6" y="5"/>
                  </a:lnTo>
                  <a:cubicBezTo>
                    <a:pt x="4" y="4"/>
                    <a:pt x="3" y="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156586" y="1131484"/>
              <a:ext cx="7954" cy="13285"/>
            </a:xfrm>
            <a:custGeom>
              <a:avLst/>
              <a:gdLst/>
              <a:ahLst/>
              <a:cxnLst/>
              <a:rect l="l" t="t" r="r" b="b"/>
              <a:pathLst>
                <a:path w="188" h="314" extrusionOk="0">
                  <a:moveTo>
                    <a:pt x="0" y="0"/>
                  </a:moveTo>
                  <a:lnTo>
                    <a:pt x="0" y="0"/>
                  </a:lnTo>
                  <a:cubicBezTo>
                    <a:pt x="37" y="237"/>
                    <a:pt x="40" y="241"/>
                    <a:pt x="188" y="314"/>
                  </a:cubicBezTo>
                  <a:cubicBezTo>
                    <a:pt x="125" y="209"/>
                    <a:pt x="63" y="10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49"/>
          <p:cNvSpPr txBox="1">
            <a:spLocks noGrp="1"/>
          </p:cNvSpPr>
          <p:nvPr>
            <p:ph type="title"/>
          </p:nvPr>
        </p:nvSpPr>
        <p:spPr>
          <a:xfrm>
            <a:off x="719065" y="988576"/>
            <a:ext cx="5184077" cy="8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Kewajiban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suami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r>
              <a:rPr lang="en-US" sz="2000" dirty="0" err="1" smtClean="0">
                <a:latin typeface="Open Sans" panose="020B0606030504020204" pitchFamily="34" charset="0"/>
                <a:sym typeface="Open Sans Medium"/>
              </a:rPr>
              <a:t>istri</a:t>
            </a:r>
            <a:r>
              <a:rPr lang="en-US" sz="2000" dirty="0" smtClean="0">
                <a:latin typeface="Open Sans" panose="020B0606030504020204" pitchFamily="34" charset="0"/>
                <a:sym typeface="Open Sans Medium"/>
              </a:rPr>
              <a:t> </a:t>
            </a:r>
            <a:endParaRPr lang="en-ID" sz="2000" dirty="0"/>
          </a:p>
        </p:txBody>
      </p:sp>
      <p:sp>
        <p:nvSpPr>
          <p:cNvPr id="1409" name="Google Shape;1409;p49"/>
          <p:cNvSpPr txBox="1">
            <a:spLocks noGrp="1"/>
          </p:cNvSpPr>
          <p:nvPr>
            <p:ph type="subTitle" idx="1"/>
          </p:nvPr>
        </p:nvSpPr>
        <p:spPr>
          <a:xfrm>
            <a:off x="718153" y="1829060"/>
            <a:ext cx="3720283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 err="1" smtClean="0"/>
              <a:t>Kewajiban</a:t>
            </a:r>
            <a:r>
              <a:rPr lang="en-GB" dirty="0" smtClean="0"/>
              <a:t> </a:t>
            </a:r>
            <a:r>
              <a:rPr lang="en-GB" dirty="0" err="1" smtClean="0"/>
              <a:t>Suami</a:t>
            </a:r>
            <a:endParaRPr lang="en-GB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Memberi</a:t>
            </a:r>
            <a:r>
              <a:rPr lang="en-GB" dirty="0" smtClean="0"/>
              <a:t> </a:t>
            </a:r>
            <a:r>
              <a:rPr lang="en-GB" dirty="0" err="1" smtClean="0"/>
              <a:t>Nafkah</a:t>
            </a:r>
            <a:endParaRPr lang="en-GB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Memperlakukan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istri</a:t>
            </a:r>
            <a:r>
              <a:rPr lang="en-GB" dirty="0" smtClean="0"/>
              <a:t> </a:t>
            </a:r>
            <a:r>
              <a:rPr lang="en-GB" dirty="0" err="1" smtClean="0"/>
              <a:t>secarra</a:t>
            </a:r>
            <a:r>
              <a:rPr lang="en-GB" dirty="0" smtClean="0"/>
              <a:t> </a:t>
            </a:r>
            <a:r>
              <a:rPr lang="en-GB" dirty="0" err="1" smtClean="0"/>
              <a:t>makruf</a:t>
            </a:r>
            <a:endParaRPr lang="en-GB" dirty="0"/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Wali</a:t>
            </a:r>
            <a:r>
              <a:rPr lang="en-GB" dirty="0" smtClean="0"/>
              <a:t> </a:t>
            </a:r>
            <a:r>
              <a:rPr lang="en-GB" dirty="0" err="1"/>
              <a:t>nikah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perempuan</a:t>
            </a:r>
            <a:r>
              <a:rPr lang="en-GB" dirty="0"/>
              <a:t>. ...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err="1" smtClean="0"/>
              <a:t>Memimpin</a:t>
            </a:r>
            <a:r>
              <a:rPr lang="en-GB" dirty="0" smtClean="0"/>
              <a:t> </a:t>
            </a:r>
            <a:r>
              <a:rPr lang="en-GB" dirty="0" err="1" smtClean="0"/>
              <a:t>keluarga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1410" name="Google Shape;1410;p49"/>
          <p:cNvGrpSpPr/>
          <p:nvPr/>
        </p:nvGrpSpPr>
        <p:grpSpPr>
          <a:xfrm rot="-7083179">
            <a:off x="6714735" y="2718368"/>
            <a:ext cx="2312081" cy="4407992"/>
            <a:chOff x="50825" y="2172278"/>
            <a:chExt cx="984199" cy="1876380"/>
          </a:xfrm>
        </p:grpSpPr>
        <p:sp>
          <p:nvSpPr>
            <p:cNvPr id="1411" name="Google Shape;1411;p49"/>
            <p:cNvSpPr/>
            <p:nvPr/>
          </p:nvSpPr>
          <p:spPr>
            <a:xfrm>
              <a:off x="876902" y="3403376"/>
              <a:ext cx="846" cy="804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9" y="0"/>
                  </a:moveTo>
                  <a:cubicBezTo>
                    <a:pt x="7" y="2"/>
                    <a:pt x="4" y="4"/>
                    <a:pt x="1" y="8"/>
                  </a:cubicBezTo>
                  <a:cubicBezTo>
                    <a:pt x="4" y="11"/>
                    <a:pt x="9" y="14"/>
                    <a:pt x="13" y="18"/>
                  </a:cubicBezTo>
                  <a:lnTo>
                    <a:pt x="19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50825" y="2172278"/>
              <a:ext cx="984199" cy="1876380"/>
            </a:xfrm>
            <a:custGeom>
              <a:avLst/>
              <a:gdLst/>
              <a:ahLst/>
              <a:cxnLst/>
              <a:rect l="l" t="t" r="r" b="b"/>
              <a:pathLst>
                <a:path w="23263" h="44351" extrusionOk="0">
                  <a:moveTo>
                    <a:pt x="18632" y="5639"/>
                  </a:moveTo>
                  <a:cubicBezTo>
                    <a:pt x="18855" y="5764"/>
                    <a:pt x="19067" y="5883"/>
                    <a:pt x="19307" y="6017"/>
                  </a:cubicBezTo>
                  <a:cubicBezTo>
                    <a:pt x="19340" y="6197"/>
                    <a:pt x="19380" y="6399"/>
                    <a:pt x="19422" y="6628"/>
                  </a:cubicBezTo>
                  <a:cubicBezTo>
                    <a:pt x="19250" y="6665"/>
                    <a:pt x="19107" y="6696"/>
                    <a:pt x="18964" y="6727"/>
                  </a:cubicBezTo>
                  <a:cubicBezTo>
                    <a:pt x="18955" y="6757"/>
                    <a:pt x="18947" y="6787"/>
                    <a:pt x="18938" y="6819"/>
                  </a:cubicBezTo>
                  <a:cubicBezTo>
                    <a:pt x="19018" y="6862"/>
                    <a:pt x="19096" y="6941"/>
                    <a:pt x="19179" y="6945"/>
                  </a:cubicBezTo>
                  <a:cubicBezTo>
                    <a:pt x="19385" y="6955"/>
                    <a:pt x="19448" y="7054"/>
                    <a:pt x="19469" y="7246"/>
                  </a:cubicBezTo>
                  <a:cubicBezTo>
                    <a:pt x="19559" y="7992"/>
                    <a:pt x="19677" y="8736"/>
                    <a:pt x="19760" y="9483"/>
                  </a:cubicBezTo>
                  <a:cubicBezTo>
                    <a:pt x="19787" y="9731"/>
                    <a:pt x="19745" y="9987"/>
                    <a:pt x="19734" y="10238"/>
                  </a:cubicBezTo>
                  <a:cubicBezTo>
                    <a:pt x="19732" y="10269"/>
                    <a:pt x="19724" y="10302"/>
                    <a:pt x="19726" y="10333"/>
                  </a:cubicBezTo>
                  <a:cubicBezTo>
                    <a:pt x="19750" y="10620"/>
                    <a:pt x="19776" y="10908"/>
                    <a:pt x="19794" y="11128"/>
                  </a:cubicBezTo>
                  <a:cubicBezTo>
                    <a:pt x="19709" y="11370"/>
                    <a:pt x="19369" y="11134"/>
                    <a:pt x="19412" y="11442"/>
                  </a:cubicBezTo>
                  <a:cubicBezTo>
                    <a:pt x="19418" y="11484"/>
                    <a:pt x="19517" y="11515"/>
                    <a:pt x="19597" y="11566"/>
                  </a:cubicBezTo>
                  <a:cubicBezTo>
                    <a:pt x="19526" y="11694"/>
                    <a:pt x="19451" y="11831"/>
                    <a:pt x="19360" y="11995"/>
                  </a:cubicBezTo>
                  <a:cubicBezTo>
                    <a:pt x="19604" y="12140"/>
                    <a:pt x="19428" y="12326"/>
                    <a:pt x="19346" y="12526"/>
                  </a:cubicBezTo>
                  <a:cubicBezTo>
                    <a:pt x="19546" y="12706"/>
                    <a:pt x="19735" y="12871"/>
                    <a:pt x="19955" y="13068"/>
                  </a:cubicBezTo>
                  <a:cubicBezTo>
                    <a:pt x="19945" y="13131"/>
                    <a:pt x="19935" y="13257"/>
                    <a:pt x="19898" y="13374"/>
                  </a:cubicBezTo>
                  <a:cubicBezTo>
                    <a:pt x="19855" y="13508"/>
                    <a:pt x="19737" y="13632"/>
                    <a:pt x="19742" y="13757"/>
                  </a:cubicBezTo>
                  <a:cubicBezTo>
                    <a:pt x="19747" y="13858"/>
                    <a:pt x="19887" y="13952"/>
                    <a:pt x="19932" y="14005"/>
                  </a:cubicBezTo>
                  <a:cubicBezTo>
                    <a:pt x="19904" y="14219"/>
                    <a:pt x="19834" y="14402"/>
                    <a:pt x="19878" y="14551"/>
                  </a:cubicBezTo>
                  <a:cubicBezTo>
                    <a:pt x="19916" y="14674"/>
                    <a:pt x="19753" y="14936"/>
                    <a:pt x="20085" y="14949"/>
                  </a:cubicBezTo>
                  <a:cubicBezTo>
                    <a:pt x="20141" y="14952"/>
                    <a:pt x="20184" y="15244"/>
                    <a:pt x="20248" y="15448"/>
                  </a:cubicBezTo>
                  <a:cubicBezTo>
                    <a:pt x="20110" y="15449"/>
                    <a:pt x="20038" y="15450"/>
                    <a:pt x="19914" y="15452"/>
                  </a:cubicBezTo>
                  <a:cubicBezTo>
                    <a:pt x="20252" y="15694"/>
                    <a:pt x="20304" y="16025"/>
                    <a:pt x="20310" y="16392"/>
                  </a:cubicBezTo>
                  <a:cubicBezTo>
                    <a:pt x="20154" y="16377"/>
                    <a:pt x="19997" y="16365"/>
                    <a:pt x="19838" y="16350"/>
                  </a:cubicBezTo>
                  <a:cubicBezTo>
                    <a:pt x="19612" y="16888"/>
                    <a:pt x="20167" y="16897"/>
                    <a:pt x="20336" y="17166"/>
                  </a:cubicBezTo>
                  <a:cubicBezTo>
                    <a:pt x="20261" y="17223"/>
                    <a:pt x="20189" y="17277"/>
                    <a:pt x="20070" y="17366"/>
                  </a:cubicBezTo>
                  <a:cubicBezTo>
                    <a:pt x="20195" y="17411"/>
                    <a:pt x="20283" y="17440"/>
                    <a:pt x="20368" y="17470"/>
                  </a:cubicBezTo>
                  <a:cubicBezTo>
                    <a:pt x="20455" y="17856"/>
                    <a:pt x="20545" y="18250"/>
                    <a:pt x="20631" y="18642"/>
                  </a:cubicBezTo>
                  <a:cubicBezTo>
                    <a:pt x="20672" y="18830"/>
                    <a:pt x="20703" y="19019"/>
                    <a:pt x="20737" y="19208"/>
                  </a:cubicBezTo>
                  <a:cubicBezTo>
                    <a:pt x="20784" y="19461"/>
                    <a:pt x="20752" y="19684"/>
                    <a:pt x="20527" y="19855"/>
                  </a:cubicBezTo>
                  <a:cubicBezTo>
                    <a:pt x="20479" y="19892"/>
                    <a:pt x="20471" y="19977"/>
                    <a:pt x="20505" y="20090"/>
                  </a:cubicBezTo>
                  <a:cubicBezTo>
                    <a:pt x="20605" y="20014"/>
                    <a:pt x="20704" y="19940"/>
                    <a:pt x="20836" y="19841"/>
                  </a:cubicBezTo>
                  <a:cubicBezTo>
                    <a:pt x="20925" y="20498"/>
                    <a:pt x="21016" y="21123"/>
                    <a:pt x="21090" y="21751"/>
                  </a:cubicBezTo>
                  <a:cubicBezTo>
                    <a:pt x="21099" y="21825"/>
                    <a:pt x="21022" y="21909"/>
                    <a:pt x="20964" y="22039"/>
                  </a:cubicBezTo>
                  <a:cubicBezTo>
                    <a:pt x="21033" y="22169"/>
                    <a:pt x="21147" y="22379"/>
                    <a:pt x="21258" y="22586"/>
                  </a:cubicBezTo>
                  <a:cubicBezTo>
                    <a:pt x="21172" y="22685"/>
                    <a:pt x="21100" y="22764"/>
                    <a:pt x="21012" y="22863"/>
                  </a:cubicBezTo>
                  <a:cubicBezTo>
                    <a:pt x="21324" y="23017"/>
                    <a:pt x="21300" y="23308"/>
                    <a:pt x="21344" y="23561"/>
                  </a:cubicBezTo>
                  <a:cubicBezTo>
                    <a:pt x="21448" y="24159"/>
                    <a:pt x="21539" y="24759"/>
                    <a:pt x="21623" y="25358"/>
                  </a:cubicBezTo>
                  <a:cubicBezTo>
                    <a:pt x="21696" y="25875"/>
                    <a:pt x="21753" y="26394"/>
                    <a:pt x="21814" y="26913"/>
                  </a:cubicBezTo>
                  <a:cubicBezTo>
                    <a:pt x="21821" y="26981"/>
                    <a:pt x="21834" y="27087"/>
                    <a:pt x="21798" y="27111"/>
                  </a:cubicBezTo>
                  <a:cubicBezTo>
                    <a:pt x="21641" y="27221"/>
                    <a:pt x="21698" y="27367"/>
                    <a:pt x="21779" y="27437"/>
                  </a:cubicBezTo>
                  <a:cubicBezTo>
                    <a:pt x="22061" y="27684"/>
                    <a:pt x="21959" y="27946"/>
                    <a:pt x="21854" y="28216"/>
                  </a:cubicBezTo>
                  <a:cubicBezTo>
                    <a:pt x="21831" y="28274"/>
                    <a:pt x="21805" y="28331"/>
                    <a:pt x="21802" y="28342"/>
                  </a:cubicBezTo>
                  <a:cubicBezTo>
                    <a:pt x="21927" y="28524"/>
                    <a:pt x="22070" y="28660"/>
                    <a:pt x="22118" y="28824"/>
                  </a:cubicBezTo>
                  <a:cubicBezTo>
                    <a:pt x="22170" y="29002"/>
                    <a:pt x="22116" y="29180"/>
                    <a:pt x="21961" y="29345"/>
                  </a:cubicBezTo>
                  <a:cubicBezTo>
                    <a:pt x="21784" y="29535"/>
                    <a:pt x="21840" y="29611"/>
                    <a:pt x="22122" y="29767"/>
                  </a:cubicBezTo>
                  <a:cubicBezTo>
                    <a:pt x="22193" y="29806"/>
                    <a:pt x="22284" y="29911"/>
                    <a:pt x="22273" y="29971"/>
                  </a:cubicBezTo>
                  <a:cubicBezTo>
                    <a:pt x="22217" y="30304"/>
                    <a:pt x="22133" y="30630"/>
                    <a:pt x="22049" y="30999"/>
                  </a:cubicBezTo>
                  <a:cubicBezTo>
                    <a:pt x="22152" y="31003"/>
                    <a:pt x="22262" y="31007"/>
                    <a:pt x="22445" y="31014"/>
                  </a:cubicBezTo>
                  <a:cubicBezTo>
                    <a:pt x="22347" y="31233"/>
                    <a:pt x="22261" y="31427"/>
                    <a:pt x="22174" y="31622"/>
                  </a:cubicBezTo>
                  <a:cubicBezTo>
                    <a:pt x="22123" y="31575"/>
                    <a:pt x="22049" y="31478"/>
                    <a:pt x="22026" y="31490"/>
                  </a:cubicBezTo>
                  <a:cubicBezTo>
                    <a:pt x="21842" y="31577"/>
                    <a:pt x="21949" y="31698"/>
                    <a:pt x="21980" y="31898"/>
                  </a:cubicBezTo>
                  <a:cubicBezTo>
                    <a:pt x="22055" y="31777"/>
                    <a:pt x="22086" y="31731"/>
                    <a:pt x="22116" y="31684"/>
                  </a:cubicBezTo>
                  <a:lnTo>
                    <a:pt x="22272" y="32118"/>
                  </a:lnTo>
                  <a:cubicBezTo>
                    <a:pt x="22142" y="32291"/>
                    <a:pt x="22092" y="32009"/>
                    <a:pt x="21985" y="32061"/>
                  </a:cubicBezTo>
                  <a:cubicBezTo>
                    <a:pt x="21906" y="32322"/>
                    <a:pt x="21906" y="32322"/>
                    <a:pt x="22149" y="32740"/>
                  </a:cubicBezTo>
                  <a:cubicBezTo>
                    <a:pt x="22300" y="32707"/>
                    <a:pt x="22461" y="32670"/>
                    <a:pt x="22679" y="32622"/>
                  </a:cubicBezTo>
                  <a:cubicBezTo>
                    <a:pt x="22688" y="33228"/>
                    <a:pt x="23029" y="33754"/>
                    <a:pt x="22871" y="34393"/>
                  </a:cubicBezTo>
                  <a:cubicBezTo>
                    <a:pt x="22698" y="34312"/>
                    <a:pt x="22436" y="34378"/>
                    <a:pt x="22460" y="34036"/>
                  </a:cubicBezTo>
                  <a:cubicBezTo>
                    <a:pt x="22462" y="34008"/>
                    <a:pt x="22302" y="33967"/>
                    <a:pt x="22216" y="33932"/>
                  </a:cubicBezTo>
                  <a:lnTo>
                    <a:pt x="22216" y="33931"/>
                  </a:lnTo>
                  <a:cubicBezTo>
                    <a:pt x="22445" y="33791"/>
                    <a:pt x="22417" y="33577"/>
                    <a:pt x="22363" y="33358"/>
                  </a:cubicBezTo>
                  <a:cubicBezTo>
                    <a:pt x="22313" y="33443"/>
                    <a:pt x="22295" y="33536"/>
                    <a:pt x="22277" y="33629"/>
                  </a:cubicBezTo>
                  <a:cubicBezTo>
                    <a:pt x="22258" y="33729"/>
                    <a:pt x="22236" y="33829"/>
                    <a:pt x="22215" y="33930"/>
                  </a:cubicBezTo>
                  <a:cubicBezTo>
                    <a:pt x="22215" y="33930"/>
                    <a:pt x="22215" y="33931"/>
                    <a:pt x="22216" y="33931"/>
                  </a:cubicBezTo>
                  <a:lnTo>
                    <a:pt x="22215" y="33931"/>
                  </a:lnTo>
                  <a:lnTo>
                    <a:pt x="22216" y="33931"/>
                  </a:lnTo>
                  <a:cubicBezTo>
                    <a:pt x="22386" y="34225"/>
                    <a:pt x="22384" y="34227"/>
                    <a:pt x="22111" y="34462"/>
                  </a:cubicBezTo>
                  <a:cubicBezTo>
                    <a:pt x="22352" y="34524"/>
                    <a:pt x="22300" y="34694"/>
                    <a:pt x="22191" y="34880"/>
                  </a:cubicBezTo>
                  <a:cubicBezTo>
                    <a:pt x="22165" y="34776"/>
                    <a:pt x="22141" y="34671"/>
                    <a:pt x="22115" y="34566"/>
                  </a:cubicBezTo>
                  <a:cubicBezTo>
                    <a:pt x="22126" y="34812"/>
                    <a:pt x="21983" y="34869"/>
                    <a:pt x="21688" y="34830"/>
                  </a:cubicBezTo>
                  <a:cubicBezTo>
                    <a:pt x="22044" y="35089"/>
                    <a:pt x="21466" y="35283"/>
                    <a:pt x="21752" y="35528"/>
                  </a:cubicBezTo>
                  <a:cubicBezTo>
                    <a:pt x="22398" y="35090"/>
                    <a:pt x="22683" y="35668"/>
                    <a:pt x="23042" y="36037"/>
                  </a:cubicBezTo>
                  <a:cubicBezTo>
                    <a:pt x="23058" y="36376"/>
                    <a:pt x="23064" y="36726"/>
                    <a:pt x="23091" y="37077"/>
                  </a:cubicBezTo>
                  <a:cubicBezTo>
                    <a:pt x="23122" y="37469"/>
                    <a:pt x="23132" y="37468"/>
                    <a:pt x="22831" y="37735"/>
                  </a:cubicBezTo>
                  <a:cubicBezTo>
                    <a:pt x="22948" y="37743"/>
                    <a:pt x="23021" y="37748"/>
                    <a:pt x="23123" y="37756"/>
                  </a:cubicBezTo>
                  <a:cubicBezTo>
                    <a:pt x="23168" y="38063"/>
                    <a:pt x="23216" y="38387"/>
                    <a:pt x="23262" y="38705"/>
                  </a:cubicBezTo>
                  <a:cubicBezTo>
                    <a:pt x="23011" y="38798"/>
                    <a:pt x="22741" y="38583"/>
                    <a:pt x="22534" y="38820"/>
                  </a:cubicBezTo>
                  <a:cubicBezTo>
                    <a:pt x="22413" y="38724"/>
                    <a:pt x="22292" y="38626"/>
                    <a:pt x="22163" y="38523"/>
                  </a:cubicBezTo>
                  <a:cubicBezTo>
                    <a:pt x="21847" y="38731"/>
                    <a:pt x="22019" y="38982"/>
                    <a:pt x="22068" y="39250"/>
                  </a:cubicBezTo>
                  <a:cubicBezTo>
                    <a:pt x="21501" y="39372"/>
                    <a:pt x="21975" y="39965"/>
                    <a:pt x="21610" y="40200"/>
                  </a:cubicBezTo>
                  <a:cubicBezTo>
                    <a:pt x="21719" y="40357"/>
                    <a:pt x="21913" y="40454"/>
                    <a:pt x="21773" y="40669"/>
                  </a:cubicBezTo>
                  <a:cubicBezTo>
                    <a:pt x="21737" y="40726"/>
                    <a:pt x="21781" y="40856"/>
                    <a:pt x="21820" y="40938"/>
                  </a:cubicBezTo>
                  <a:cubicBezTo>
                    <a:pt x="21915" y="41133"/>
                    <a:pt x="21787" y="41246"/>
                    <a:pt x="21673" y="41350"/>
                  </a:cubicBezTo>
                  <a:cubicBezTo>
                    <a:pt x="21550" y="41464"/>
                    <a:pt x="20996" y="41386"/>
                    <a:pt x="20881" y="41255"/>
                  </a:cubicBezTo>
                  <a:cubicBezTo>
                    <a:pt x="20851" y="41219"/>
                    <a:pt x="20840" y="41133"/>
                    <a:pt x="20816" y="41131"/>
                  </a:cubicBezTo>
                  <a:cubicBezTo>
                    <a:pt x="20387" y="41099"/>
                    <a:pt x="20381" y="40625"/>
                    <a:pt x="20122" y="40461"/>
                  </a:cubicBezTo>
                  <a:cubicBezTo>
                    <a:pt x="19607" y="40135"/>
                    <a:pt x="19557" y="39625"/>
                    <a:pt x="19449" y="39125"/>
                  </a:cubicBezTo>
                  <a:cubicBezTo>
                    <a:pt x="19265" y="38280"/>
                    <a:pt x="19095" y="37432"/>
                    <a:pt x="18912" y="36587"/>
                  </a:cubicBezTo>
                  <a:cubicBezTo>
                    <a:pt x="18874" y="36411"/>
                    <a:pt x="18861" y="36196"/>
                    <a:pt x="18586" y="36199"/>
                  </a:cubicBezTo>
                  <a:cubicBezTo>
                    <a:pt x="18636" y="36106"/>
                    <a:pt x="18684" y="36019"/>
                    <a:pt x="18782" y="35837"/>
                  </a:cubicBezTo>
                  <a:cubicBezTo>
                    <a:pt x="18605" y="35905"/>
                    <a:pt x="18521" y="35938"/>
                    <a:pt x="18397" y="35984"/>
                  </a:cubicBezTo>
                  <a:cubicBezTo>
                    <a:pt x="18309" y="35823"/>
                    <a:pt x="18195" y="35667"/>
                    <a:pt x="18132" y="35490"/>
                  </a:cubicBezTo>
                  <a:cubicBezTo>
                    <a:pt x="17934" y="34936"/>
                    <a:pt x="17704" y="34406"/>
                    <a:pt x="17424" y="33881"/>
                  </a:cubicBezTo>
                  <a:cubicBezTo>
                    <a:pt x="17068" y="33213"/>
                    <a:pt x="16916" y="32438"/>
                    <a:pt x="16660" y="31716"/>
                  </a:cubicBezTo>
                  <a:cubicBezTo>
                    <a:pt x="16448" y="31114"/>
                    <a:pt x="16208" y="30524"/>
                    <a:pt x="15988" y="29925"/>
                  </a:cubicBezTo>
                  <a:cubicBezTo>
                    <a:pt x="15929" y="29765"/>
                    <a:pt x="15929" y="29582"/>
                    <a:pt x="15858" y="29431"/>
                  </a:cubicBezTo>
                  <a:cubicBezTo>
                    <a:pt x="15717" y="29140"/>
                    <a:pt x="15545" y="28866"/>
                    <a:pt x="15345" y="28513"/>
                  </a:cubicBezTo>
                  <a:cubicBezTo>
                    <a:pt x="15375" y="28975"/>
                    <a:pt x="15655" y="29354"/>
                    <a:pt x="15272" y="29720"/>
                  </a:cubicBezTo>
                  <a:cubicBezTo>
                    <a:pt x="15360" y="29785"/>
                    <a:pt x="15446" y="29849"/>
                    <a:pt x="15559" y="29934"/>
                  </a:cubicBezTo>
                  <a:cubicBezTo>
                    <a:pt x="15505" y="30020"/>
                    <a:pt x="15452" y="30109"/>
                    <a:pt x="15380" y="30224"/>
                  </a:cubicBezTo>
                  <a:cubicBezTo>
                    <a:pt x="15536" y="30347"/>
                    <a:pt x="15614" y="30560"/>
                    <a:pt x="15750" y="30686"/>
                  </a:cubicBezTo>
                  <a:cubicBezTo>
                    <a:pt x="15954" y="30879"/>
                    <a:pt x="15903" y="31078"/>
                    <a:pt x="15863" y="31317"/>
                  </a:cubicBezTo>
                  <a:cubicBezTo>
                    <a:pt x="15806" y="31203"/>
                    <a:pt x="15749" y="31092"/>
                    <a:pt x="15682" y="30961"/>
                  </a:cubicBezTo>
                  <a:cubicBezTo>
                    <a:pt x="15658" y="31002"/>
                    <a:pt x="15613" y="31047"/>
                    <a:pt x="15622" y="31071"/>
                  </a:cubicBezTo>
                  <a:cubicBezTo>
                    <a:pt x="15683" y="31227"/>
                    <a:pt x="15724" y="31409"/>
                    <a:pt x="15833" y="31526"/>
                  </a:cubicBezTo>
                  <a:cubicBezTo>
                    <a:pt x="16135" y="31853"/>
                    <a:pt x="16250" y="32205"/>
                    <a:pt x="16087" y="32651"/>
                  </a:cubicBezTo>
                  <a:cubicBezTo>
                    <a:pt x="16004" y="32622"/>
                    <a:pt x="15922" y="32590"/>
                    <a:pt x="15731" y="32520"/>
                  </a:cubicBezTo>
                  <a:cubicBezTo>
                    <a:pt x="15996" y="32789"/>
                    <a:pt x="16429" y="32745"/>
                    <a:pt x="16422" y="33204"/>
                  </a:cubicBezTo>
                  <a:cubicBezTo>
                    <a:pt x="16330" y="33157"/>
                    <a:pt x="16282" y="33132"/>
                    <a:pt x="16234" y="33106"/>
                  </a:cubicBezTo>
                  <a:cubicBezTo>
                    <a:pt x="16199" y="33087"/>
                    <a:pt x="16163" y="33067"/>
                    <a:pt x="16120" y="33042"/>
                  </a:cubicBezTo>
                  <a:cubicBezTo>
                    <a:pt x="16090" y="33386"/>
                    <a:pt x="16090" y="33386"/>
                    <a:pt x="16614" y="33548"/>
                  </a:cubicBezTo>
                  <a:cubicBezTo>
                    <a:pt x="16698" y="33906"/>
                    <a:pt x="16785" y="34282"/>
                    <a:pt x="16886" y="34713"/>
                  </a:cubicBezTo>
                  <a:cubicBezTo>
                    <a:pt x="17332" y="34939"/>
                    <a:pt x="17256" y="35505"/>
                    <a:pt x="17478" y="35965"/>
                  </a:cubicBezTo>
                  <a:cubicBezTo>
                    <a:pt x="17364" y="35996"/>
                    <a:pt x="17277" y="36026"/>
                    <a:pt x="17190" y="36043"/>
                  </a:cubicBezTo>
                  <a:cubicBezTo>
                    <a:pt x="17016" y="36077"/>
                    <a:pt x="16950" y="36182"/>
                    <a:pt x="16983" y="36352"/>
                  </a:cubicBezTo>
                  <a:cubicBezTo>
                    <a:pt x="17013" y="36512"/>
                    <a:pt x="17135" y="36553"/>
                    <a:pt x="17271" y="36546"/>
                  </a:cubicBezTo>
                  <a:cubicBezTo>
                    <a:pt x="17408" y="36538"/>
                    <a:pt x="17544" y="36505"/>
                    <a:pt x="17699" y="36483"/>
                  </a:cubicBezTo>
                  <a:cubicBezTo>
                    <a:pt x="17523" y="36890"/>
                    <a:pt x="17523" y="36890"/>
                    <a:pt x="17070" y="36782"/>
                  </a:cubicBezTo>
                  <a:cubicBezTo>
                    <a:pt x="16990" y="36981"/>
                    <a:pt x="16907" y="37187"/>
                    <a:pt x="16820" y="37404"/>
                  </a:cubicBezTo>
                  <a:cubicBezTo>
                    <a:pt x="16865" y="37417"/>
                    <a:pt x="16943" y="37448"/>
                    <a:pt x="16947" y="37440"/>
                  </a:cubicBezTo>
                  <a:cubicBezTo>
                    <a:pt x="17104" y="37140"/>
                    <a:pt x="17428" y="37083"/>
                    <a:pt x="17749" y="36890"/>
                  </a:cubicBezTo>
                  <a:cubicBezTo>
                    <a:pt x="17687" y="37065"/>
                    <a:pt x="17968" y="37197"/>
                    <a:pt x="17672" y="37355"/>
                  </a:cubicBezTo>
                  <a:cubicBezTo>
                    <a:pt x="17605" y="37390"/>
                    <a:pt x="17632" y="37644"/>
                    <a:pt x="17839" y="37653"/>
                  </a:cubicBezTo>
                  <a:cubicBezTo>
                    <a:pt x="18194" y="37668"/>
                    <a:pt x="18292" y="37943"/>
                    <a:pt x="18411" y="38198"/>
                  </a:cubicBezTo>
                  <a:cubicBezTo>
                    <a:pt x="18516" y="38424"/>
                    <a:pt x="18610" y="38656"/>
                    <a:pt x="18709" y="38882"/>
                  </a:cubicBezTo>
                  <a:cubicBezTo>
                    <a:pt x="18617" y="38906"/>
                    <a:pt x="18497" y="38936"/>
                    <a:pt x="18322" y="38980"/>
                  </a:cubicBezTo>
                  <a:cubicBezTo>
                    <a:pt x="18449" y="39142"/>
                    <a:pt x="18651" y="39207"/>
                    <a:pt x="18542" y="39426"/>
                  </a:cubicBezTo>
                  <a:cubicBezTo>
                    <a:pt x="18474" y="39561"/>
                    <a:pt x="18482" y="39734"/>
                    <a:pt x="18449" y="39927"/>
                  </a:cubicBezTo>
                  <a:cubicBezTo>
                    <a:pt x="18673" y="39973"/>
                    <a:pt x="18796" y="40355"/>
                    <a:pt x="19116" y="40007"/>
                  </a:cubicBezTo>
                  <a:cubicBezTo>
                    <a:pt x="19130" y="40042"/>
                    <a:pt x="19142" y="40074"/>
                    <a:pt x="19157" y="40108"/>
                  </a:cubicBezTo>
                  <a:cubicBezTo>
                    <a:pt x="19021" y="40276"/>
                    <a:pt x="18887" y="40444"/>
                    <a:pt x="18742" y="40624"/>
                  </a:cubicBezTo>
                  <a:cubicBezTo>
                    <a:pt x="18395" y="40203"/>
                    <a:pt x="18090" y="39835"/>
                    <a:pt x="17786" y="39469"/>
                  </a:cubicBezTo>
                  <a:cubicBezTo>
                    <a:pt x="17766" y="39445"/>
                    <a:pt x="17709" y="39423"/>
                    <a:pt x="17711" y="39417"/>
                  </a:cubicBezTo>
                  <a:cubicBezTo>
                    <a:pt x="17859" y="38997"/>
                    <a:pt x="17453" y="38864"/>
                    <a:pt x="17297" y="38603"/>
                  </a:cubicBezTo>
                  <a:cubicBezTo>
                    <a:pt x="17127" y="38317"/>
                    <a:pt x="16973" y="38021"/>
                    <a:pt x="16813" y="37730"/>
                  </a:cubicBezTo>
                  <a:cubicBezTo>
                    <a:pt x="16768" y="37646"/>
                    <a:pt x="16742" y="37551"/>
                    <a:pt x="16687" y="37473"/>
                  </a:cubicBezTo>
                  <a:cubicBezTo>
                    <a:pt x="16616" y="37371"/>
                    <a:pt x="16526" y="37282"/>
                    <a:pt x="16370" y="37104"/>
                  </a:cubicBezTo>
                  <a:cubicBezTo>
                    <a:pt x="16309" y="36890"/>
                    <a:pt x="16427" y="36496"/>
                    <a:pt x="16111" y="36228"/>
                  </a:cubicBezTo>
                  <a:cubicBezTo>
                    <a:pt x="16092" y="36212"/>
                    <a:pt x="16078" y="36162"/>
                    <a:pt x="16087" y="36139"/>
                  </a:cubicBezTo>
                  <a:cubicBezTo>
                    <a:pt x="16240" y="35729"/>
                    <a:pt x="15872" y="35511"/>
                    <a:pt x="15752" y="35204"/>
                  </a:cubicBezTo>
                  <a:cubicBezTo>
                    <a:pt x="15670" y="34990"/>
                    <a:pt x="15589" y="34759"/>
                    <a:pt x="15590" y="34536"/>
                  </a:cubicBezTo>
                  <a:cubicBezTo>
                    <a:pt x="15593" y="34275"/>
                    <a:pt x="15459" y="34094"/>
                    <a:pt x="15343" y="33895"/>
                  </a:cubicBezTo>
                  <a:cubicBezTo>
                    <a:pt x="15288" y="33802"/>
                    <a:pt x="15224" y="33716"/>
                    <a:pt x="15165" y="33624"/>
                  </a:cubicBezTo>
                  <a:cubicBezTo>
                    <a:pt x="14960" y="33307"/>
                    <a:pt x="14978" y="32973"/>
                    <a:pt x="15135" y="32610"/>
                  </a:cubicBezTo>
                  <a:cubicBezTo>
                    <a:pt x="14681" y="32474"/>
                    <a:pt x="14580" y="32103"/>
                    <a:pt x="14493" y="31732"/>
                  </a:cubicBezTo>
                  <a:cubicBezTo>
                    <a:pt x="14337" y="31071"/>
                    <a:pt x="14229" y="30394"/>
                    <a:pt x="14029" y="29747"/>
                  </a:cubicBezTo>
                  <a:cubicBezTo>
                    <a:pt x="13902" y="29341"/>
                    <a:pt x="13800" y="28947"/>
                    <a:pt x="13786" y="28522"/>
                  </a:cubicBezTo>
                  <a:cubicBezTo>
                    <a:pt x="13779" y="28325"/>
                    <a:pt x="13652" y="28173"/>
                    <a:pt x="13505" y="28007"/>
                  </a:cubicBezTo>
                  <a:cubicBezTo>
                    <a:pt x="13230" y="27696"/>
                    <a:pt x="12954" y="27355"/>
                    <a:pt x="12842" y="26925"/>
                  </a:cubicBezTo>
                  <a:cubicBezTo>
                    <a:pt x="12629" y="26120"/>
                    <a:pt x="12401" y="25320"/>
                    <a:pt x="12183" y="24518"/>
                  </a:cubicBezTo>
                  <a:cubicBezTo>
                    <a:pt x="12131" y="24325"/>
                    <a:pt x="12092" y="24128"/>
                    <a:pt x="12048" y="23940"/>
                  </a:cubicBezTo>
                  <a:cubicBezTo>
                    <a:pt x="11765" y="23959"/>
                    <a:pt x="11683" y="24101"/>
                    <a:pt x="11718" y="24303"/>
                  </a:cubicBezTo>
                  <a:cubicBezTo>
                    <a:pt x="11832" y="24964"/>
                    <a:pt x="11854" y="25636"/>
                    <a:pt x="12029" y="26288"/>
                  </a:cubicBezTo>
                  <a:cubicBezTo>
                    <a:pt x="12152" y="26751"/>
                    <a:pt x="12202" y="27231"/>
                    <a:pt x="12313" y="27697"/>
                  </a:cubicBezTo>
                  <a:cubicBezTo>
                    <a:pt x="12459" y="28301"/>
                    <a:pt x="12609" y="28906"/>
                    <a:pt x="12805" y="29494"/>
                  </a:cubicBezTo>
                  <a:cubicBezTo>
                    <a:pt x="13001" y="30086"/>
                    <a:pt x="13270" y="30653"/>
                    <a:pt x="13478" y="31240"/>
                  </a:cubicBezTo>
                  <a:cubicBezTo>
                    <a:pt x="13604" y="31597"/>
                    <a:pt x="13649" y="31983"/>
                    <a:pt x="13779" y="32339"/>
                  </a:cubicBezTo>
                  <a:cubicBezTo>
                    <a:pt x="14144" y="33331"/>
                    <a:pt x="14540" y="34311"/>
                    <a:pt x="14911" y="35300"/>
                  </a:cubicBezTo>
                  <a:cubicBezTo>
                    <a:pt x="15021" y="35594"/>
                    <a:pt x="15145" y="35878"/>
                    <a:pt x="15094" y="36227"/>
                  </a:cubicBezTo>
                  <a:cubicBezTo>
                    <a:pt x="15067" y="36416"/>
                    <a:pt x="15259" y="36634"/>
                    <a:pt x="15343" y="36842"/>
                  </a:cubicBezTo>
                  <a:cubicBezTo>
                    <a:pt x="15443" y="37089"/>
                    <a:pt x="15572" y="37311"/>
                    <a:pt x="15436" y="37616"/>
                  </a:cubicBezTo>
                  <a:cubicBezTo>
                    <a:pt x="15360" y="37787"/>
                    <a:pt x="15455" y="38049"/>
                    <a:pt x="15509" y="38260"/>
                  </a:cubicBezTo>
                  <a:cubicBezTo>
                    <a:pt x="15579" y="38533"/>
                    <a:pt x="15714" y="38792"/>
                    <a:pt x="15769" y="39068"/>
                  </a:cubicBezTo>
                  <a:cubicBezTo>
                    <a:pt x="15872" y="39579"/>
                    <a:pt x="15755" y="39744"/>
                    <a:pt x="15241" y="39914"/>
                  </a:cubicBezTo>
                  <a:cubicBezTo>
                    <a:pt x="15168" y="39939"/>
                    <a:pt x="15094" y="39958"/>
                    <a:pt x="15033" y="39976"/>
                  </a:cubicBezTo>
                  <a:cubicBezTo>
                    <a:pt x="14833" y="39794"/>
                    <a:pt x="14662" y="39565"/>
                    <a:pt x="14434" y="39450"/>
                  </a:cubicBezTo>
                  <a:cubicBezTo>
                    <a:pt x="14189" y="39328"/>
                    <a:pt x="14072" y="39177"/>
                    <a:pt x="14061" y="38901"/>
                  </a:cubicBezTo>
                  <a:cubicBezTo>
                    <a:pt x="13831" y="39241"/>
                    <a:pt x="13736" y="39572"/>
                    <a:pt x="13986" y="39942"/>
                  </a:cubicBezTo>
                  <a:cubicBezTo>
                    <a:pt x="13852" y="40011"/>
                    <a:pt x="13743" y="40067"/>
                    <a:pt x="13566" y="40156"/>
                  </a:cubicBezTo>
                  <a:cubicBezTo>
                    <a:pt x="13749" y="40242"/>
                    <a:pt x="13881" y="40304"/>
                    <a:pt x="14011" y="40366"/>
                  </a:cubicBezTo>
                  <a:cubicBezTo>
                    <a:pt x="14012" y="40642"/>
                    <a:pt x="14014" y="40918"/>
                    <a:pt x="14015" y="41236"/>
                  </a:cubicBezTo>
                  <a:cubicBezTo>
                    <a:pt x="13797" y="41208"/>
                    <a:pt x="13670" y="41309"/>
                    <a:pt x="13671" y="41538"/>
                  </a:cubicBezTo>
                  <a:cubicBezTo>
                    <a:pt x="13671" y="41552"/>
                    <a:pt x="13654" y="41564"/>
                    <a:pt x="13646" y="41576"/>
                  </a:cubicBezTo>
                  <a:cubicBezTo>
                    <a:pt x="13625" y="41555"/>
                    <a:pt x="13604" y="41534"/>
                    <a:pt x="13581" y="41513"/>
                  </a:cubicBezTo>
                  <a:cubicBezTo>
                    <a:pt x="13584" y="41512"/>
                    <a:pt x="13587" y="41511"/>
                    <a:pt x="13590" y="41511"/>
                  </a:cubicBezTo>
                  <a:cubicBezTo>
                    <a:pt x="13587" y="41507"/>
                    <a:pt x="13581" y="41503"/>
                    <a:pt x="13576" y="41499"/>
                  </a:cubicBezTo>
                  <a:cubicBezTo>
                    <a:pt x="13538" y="41204"/>
                    <a:pt x="13605" y="40959"/>
                    <a:pt x="13908" y="40849"/>
                  </a:cubicBezTo>
                  <a:cubicBezTo>
                    <a:pt x="13861" y="40537"/>
                    <a:pt x="13699" y="40387"/>
                    <a:pt x="13430" y="40396"/>
                  </a:cubicBezTo>
                  <a:cubicBezTo>
                    <a:pt x="13298" y="40543"/>
                    <a:pt x="13181" y="40673"/>
                    <a:pt x="13025" y="40849"/>
                  </a:cubicBezTo>
                  <a:cubicBezTo>
                    <a:pt x="13375" y="40882"/>
                    <a:pt x="13562" y="41012"/>
                    <a:pt x="13430" y="41360"/>
                  </a:cubicBezTo>
                  <a:cubicBezTo>
                    <a:pt x="13421" y="41385"/>
                    <a:pt x="13517" y="41449"/>
                    <a:pt x="13576" y="41500"/>
                  </a:cubicBezTo>
                  <a:cubicBezTo>
                    <a:pt x="13576" y="41505"/>
                    <a:pt x="13576" y="41508"/>
                    <a:pt x="13577" y="41512"/>
                  </a:cubicBezTo>
                  <a:lnTo>
                    <a:pt x="13581" y="41516"/>
                  </a:lnTo>
                  <a:cubicBezTo>
                    <a:pt x="13337" y="41586"/>
                    <a:pt x="13209" y="41843"/>
                    <a:pt x="12907" y="41877"/>
                  </a:cubicBezTo>
                  <a:cubicBezTo>
                    <a:pt x="12699" y="41901"/>
                    <a:pt x="12589" y="41887"/>
                    <a:pt x="12467" y="41744"/>
                  </a:cubicBezTo>
                  <a:cubicBezTo>
                    <a:pt x="12248" y="41490"/>
                    <a:pt x="12025" y="41237"/>
                    <a:pt x="11798" y="40990"/>
                  </a:cubicBezTo>
                  <a:cubicBezTo>
                    <a:pt x="11740" y="40928"/>
                    <a:pt x="11666" y="40869"/>
                    <a:pt x="11588" y="40844"/>
                  </a:cubicBezTo>
                  <a:cubicBezTo>
                    <a:pt x="11436" y="40794"/>
                    <a:pt x="11401" y="40702"/>
                    <a:pt x="11406" y="40553"/>
                  </a:cubicBezTo>
                  <a:cubicBezTo>
                    <a:pt x="11409" y="40454"/>
                    <a:pt x="11394" y="40327"/>
                    <a:pt x="11336" y="40257"/>
                  </a:cubicBezTo>
                  <a:cubicBezTo>
                    <a:pt x="11076" y="39952"/>
                    <a:pt x="10915" y="39590"/>
                    <a:pt x="10739" y="39238"/>
                  </a:cubicBezTo>
                  <a:cubicBezTo>
                    <a:pt x="10670" y="39099"/>
                    <a:pt x="10588" y="38926"/>
                    <a:pt x="10613" y="38785"/>
                  </a:cubicBezTo>
                  <a:cubicBezTo>
                    <a:pt x="10660" y="38525"/>
                    <a:pt x="10553" y="38359"/>
                    <a:pt x="10357" y="38148"/>
                  </a:cubicBezTo>
                  <a:cubicBezTo>
                    <a:pt x="10305" y="38288"/>
                    <a:pt x="10265" y="38397"/>
                    <a:pt x="10223" y="38510"/>
                  </a:cubicBezTo>
                  <a:cubicBezTo>
                    <a:pt x="9700" y="38770"/>
                    <a:pt x="9432" y="38297"/>
                    <a:pt x="9073" y="38074"/>
                  </a:cubicBezTo>
                  <a:cubicBezTo>
                    <a:pt x="9039" y="38052"/>
                    <a:pt x="9035" y="37963"/>
                    <a:pt x="9002" y="37953"/>
                  </a:cubicBezTo>
                  <a:cubicBezTo>
                    <a:pt x="8409" y="37764"/>
                    <a:pt x="8437" y="37186"/>
                    <a:pt x="8236" y="36750"/>
                  </a:cubicBezTo>
                  <a:cubicBezTo>
                    <a:pt x="8144" y="36551"/>
                    <a:pt x="8047" y="36353"/>
                    <a:pt x="7952" y="36154"/>
                  </a:cubicBezTo>
                  <a:lnTo>
                    <a:pt x="7838" y="36186"/>
                  </a:lnTo>
                  <a:cubicBezTo>
                    <a:pt x="7935" y="36889"/>
                    <a:pt x="8020" y="37593"/>
                    <a:pt x="8132" y="38295"/>
                  </a:cubicBezTo>
                  <a:cubicBezTo>
                    <a:pt x="8247" y="39020"/>
                    <a:pt x="8367" y="39745"/>
                    <a:pt x="8524" y="40460"/>
                  </a:cubicBezTo>
                  <a:cubicBezTo>
                    <a:pt x="8724" y="41366"/>
                    <a:pt x="8915" y="42270"/>
                    <a:pt x="8979" y="43200"/>
                  </a:cubicBezTo>
                  <a:cubicBezTo>
                    <a:pt x="8994" y="43402"/>
                    <a:pt x="9085" y="43597"/>
                    <a:pt x="9148" y="43815"/>
                  </a:cubicBezTo>
                  <a:cubicBezTo>
                    <a:pt x="9065" y="43830"/>
                    <a:pt x="9005" y="43842"/>
                    <a:pt x="8906" y="43860"/>
                  </a:cubicBezTo>
                  <a:cubicBezTo>
                    <a:pt x="8910" y="43974"/>
                    <a:pt x="8914" y="44100"/>
                    <a:pt x="8917" y="44225"/>
                  </a:cubicBezTo>
                  <a:cubicBezTo>
                    <a:pt x="8888" y="44232"/>
                    <a:pt x="8857" y="44241"/>
                    <a:pt x="8827" y="44247"/>
                  </a:cubicBezTo>
                  <a:cubicBezTo>
                    <a:pt x="8778" y="44148"/>
                    <a:pt x="8728" y="44050"/>
                    <a:pt x="8672" y="43940"/>
                  </a:cubicBezTo>
                  <a:cubicBezTo>
                    <a:pt x="8651" y="43960"/>
                    <a:pt x="8585" y="44000"/>
                    <a:pt x="8576" y="44048"/>
                  </a:cubicBezTo>
                  <a:cubicBezTo>
                    <a:pt x="8559" y="44138"/>
                    <a:pt x="8576" y="44232"/>
                    <a:pt x="8578" y="44350"/>
                  </a:cubicBezTo>
                  <a:cubicBezTo>
                    <a:pt x="8492" y="44335"/>
                    <a:pt x="8406" y="44346"/>
                    <a:pt x="8373" y="44310"/>
                  </a:cubicBezTo>
                  <a:cubicBezTo>
                    <a:pt x="8112" y="44028"/>
                    <a:pt x="7760" y="43872"/>
                    <a:pt x="7466" y="43639"/>
                  </a:cubicBezTo>
                  <a:cubicBezTo>
                    <a:pt x="7250" y="43469"/>
                    <a:pt x="7090" y="43239"/>
                    <a:pt x="7052" y="42959"/>
                  </a:cubicBezTo>
                  <a:cubicBezTo>
                    <a:pt x="6851" y="41417"/>
                    <a:pt x="6069" y="40089"/>
                    <a:pt x="5491" y="38684"/>
                  </a:cubicBezTo>
                  <a:cubicBezTo>
                    <a:pt x="5388" y="38436"/>
                    <a:pt x="5238" y="38260"/>
                    <a:pt x="5059" y="38071"/>
                  </a:cubicBezTo>
                  <a:cubicBezTo>
                    <a:pt x="4851" y="37850"/>
                    <a:pt x="4638" y="37629"/>
                    <a:pt x="4438" y="37403"/>
                  </a:cubicBezTo>
                  <a:cubicBezTo>
                    <a:pt x="4246" y="37187"/>
                    <a:pt x="4169" y="36853"/>
                    <a:pt x="4081" y="36559"/>
                  </a:cubicBezTo>
                  <a:cubicBezTo>
                    <a:pt x="3848" y="35769"/>
                    <a:pt x="3566" y="34982"/>
                    <a:pt x="3443" y="34173"/>
                  </a:cubicBezTo>
                  <a:cubicBezTo>
                    <a:pt x="3356" y="33603"/>
                    <a:pt x="3138" y="33079"/>
                    <a:pt x="3029" y="32519"/>
                  </a:cubicBezTo>
                  <a:cubicBezTo>
                    <a:pt x="2900" y="31862"/>
                    <a:pt x="2642" y="31231"/>
                    <a:pt x="2451" y="30583"/>
                  </a:cubicBezTo>
                  <a:cubicBezTo>
                    <a:pt x="2409" y="30439"/>
                    <a:pt x="2405" y="30279"/>
                    <a:pt x="2407" y="30125"/>
                  </a:cubicBezTo>
                  <a:cubicBezTo>
                    <a:pt x="2410" y="29703"/>
                    <a:pt x="2199" y="29347"/>
                    <a:pt x="2058" y="28972"/>
                  </a:cubicBezTo>
                  <a:cubicBezTo>
                    <a:pt x="1969" y="28739"/>
                    <a:pt x="1820" y="28523"/>
                    <a:pt x="1758" y="28285"/>
                  </a:cubicBezTo>
                  <a:cubicBezTo>
                    <a:pt x="1461" y="27155"/>
                    <a:pt x="1183" y="26023"/>
                    <a:pt x="898" y="24891"/>
                  </a:cubicBezTo>
                  <a:cubicBezTo>
                    <a:pt x="894" y="24875"/>
                    <a:pt x="883" y="24861"/>
                    <a:pt x="881" y="24845"/>
                  </a:cubicBezTo>
                  <a:cubicBezTo>
                    <a:pt x="790" y="24201"/>
                    <a:pt x="704" y="23557"/>
                    <a:pt x="605" y="22914"/>
                  </a:cubicBezTo>
                  <a:cubicBezTo>
                    <a:pt x="548" y="22539"/>
                    <a:pt x="460" y="22167"/>
                    <a:pt x="402" y="21792"/>
                  </a:cubicBezTo>
                  <a:cubicBezTo>
                    <a:pt x="335" y="21365"/>
                    <a:pt x="288" y="20934"/>
                    <a:pt x="229" y="20504"/>
                  </a:cubicBezTo>
                  <a:cubicBezTo>
                    <a:pt x="190" y="20236"/>
                    <a:pt x="133" y="19969"/>
                    <a:pt x="102" y="19699"/>
                  </a:cubicBezTo>
                  <a:cubicBezTo>
                    <a:pt x="86" y="19558"/>
                    <a:pt x="74" y="19401"/>
                    <a:pt x="122" y="19273"/>
                  </a:cubicBezTo>
                  <a:cubicBezTo>
                    <a:pt x="247" y="18942"/>
                    <a:pt x="211" y="18631"/>
                    <a:pt x="68" y="18319"/>
                  </a:cubicBezTo>
                  <a:cubicBezTo>
                    <a:pt x="48" y="18277"/>
                    <a:pt x="18" y="18231"/>
                    <a:pt x="18" y="18186"/>
                  </a:cubicBezTo>
                  <a:cubicBezTo>
                    <a:pt x="18" y="17563"/>
                    <a:pt x="23" y="16942"/>
                    <a:pt x="23" y="16319"/>
                  </a:cubicBezTo>
                  <a:cubicBezTo>
                    <a:pt x="23" y="16085"/>
                    <a:pt x="1" y="15850"/>
                    <a:pt x="11" y="15618"/>
                  </a:cubicBezTo>
                  <a:cubicBezTo>
                    <a:pt x="27" y="15235"/>
                    <a:pt x="37" y="14852"/>
                    <a:pt x="91" y="14474"/>
                  </a:cubicBezTo>
                  <a:cubicBezTo>
                    <a:pt x="149" y="14081"/>
                    <a:pt x="262" y="13695"/>
                    <a:pt x="335" y="13305"/>
                  </a:cubicBezTo>
                  <a:cubicBezTo>
                    <a:pt x="461" y="12629"/>
                    <a:pt x="578" y="11953"/>
                    <a:pt x="698" y="11278"/>
                  </a:cubicBezTo>
                  <a:cubicBezTo>
                    <a:pt x="913" y="10059"/>
                    <a:pt x="1143" y="8846"/>
                    <a:pt x="1549" y="7670"/>
                  </a:cubicBezTo>
                  <a:cubicBezTo>
                    <a:pt x="1684" y="7282"/>
                    <a:pt x="1981" y="7038"/>
                    <a:pt x="2210" y="6737"/>
                  </a:cubicBezTo>
                  <a:cubicBezTo>
                    <a:pt x="2351" y="6550"/>
                    <a:pt x="2665" y="6622"/>
                    <a:pt x="2777" y="6845"/>
                  </a:cubicBezTo>
                  <a:cubicBezTo>
                    <a:pt x="2860" y="7013"/>
                    <a:pt x="2964" y="7212"/>
                    <a:pt x="2944" y="7387"/>
                  </a:cubicBezTo>
                  <a:cubicBezTo>
                    <a:pt x="2905" y="7748"/>
                    <a:pt x="3185" y="7939"/>
                    <a:pt x="3304" y="8211"/>
                  </a:cubicBezTo>
                  <a:cubicBezTo>
                    <a:pt x="3331" y="8275"/>
                    <a:pt x="3460" y="8295"/>
                    <a:pt x="3564" y="8347"/>
                  </a:cubicBezTo>
                  <a:cubicBezTo>
                    <a:pt x="3407" y="8777"/>
                    <a:pt x="3480" y="9208"/>
                    <a:pt x="3556" y="9653"/>
                  </a:cubicBezTo>
                  <a:cubicBezTo>
                    <a:pt x="3686" y="10411"/>
                    <a:pt x="3766" y="11180"/>
                    <a:pt x="3853" y="11947"/>
                  </a:cubicBezTo>
                  <a:cubicBezTo>
                    <a:pt x="3866" y="12067"/>
                    <a:pt x="3814" y="12196"/>
                    <a:pt x="3780" y="12318"/>
                  </a:cubicBezTo>
                  <a:cubicBezTo>
                    <a:pt x="3733" y="12483"/>
                    <a:pt x="3675" y="12643"/>
                    <a:pt x="3612" y="12833"/>
                  </a:cubicBezTo>
                  <a:cubicBezTo>
                    <a:pt x="3905" y="12863"/>
                    <a:pt x="3985" y="13035"/>
                    <a:pt x="4002" y="13266"/>
                  </a:cubicBezTo>
                  <a:cubicBezTo>
                    <a:pt x="4046" y="13858"/>
                    <a:pt x="4098" y="14448"/>
                    <a:pt x="4149" y="15039"/>
                  </a:cubicBezTo>
                  <a:cubicBezTo>
                    <a:pt x="4184" y="15448"/>
                    <a:pt x="4233" y="15854"/>
                    <a:pt x="4258" y="16264"/>
                  </a:cubicBezTo>
                  <a:cubicBezTo>
                    <a:pt x="4272" y="16474"/>
                    <a:pt x="4247" y="16687"/>
                    <a:pt x="4237" y="16899"/>
                  </a:cubicBezTo>
                  <a:cubicBezTo>
                    <a:pt x="4231" y="16900"/>
                    <a:pt x="4225" y="16902"/>
                    <a:pt x="4218" y="16905"/>
                  </a:cubicBezTo>
                  <a:cubicBezTo>
                    <a:pt x="4133" y="16837"/>
                    <a:pt x="4050" y="16767"/>
                    <a:pt x="3965" y="16699"/>
                  </a:cubicBezTo>
                  <a:cubicBezTo>
                    <a:pt x="3940" y="16715"/>
                    <a:pt x="3917" y="16731"/>
                    <a:pt x="3892" y="16746"/>
                  </a:cubicBezTo>
                  <a:cubicBezTo>
                    <a:pt x="3910" y="16824"/>
                    <a:pt x="3928" y="16902"/>
                    <a:pt x="3946" y="16981"/>
                  </a:cubicBezTo>
                  <a:cubicBezTo>
                    <a:pt x="4037" y="16957"/>
                    <a:pt x="4127" y="16931"/>
                    <a:pt x="4218" y="16906"/>
                  </a:cubicBezTo>
                  <a:lnTo>
                    <a:pt x="4237" y="16921"/>
                  </a:lnTo>
                  <a:cubicBezTo>
                    <a:pt x="4237" y="16915"/>
                    <a:pt x="4238" y="16907"/>
                    <a:pt x="4238" y="16900"/>
                  </a:cubicBezTo>
                  <a:cubicBezTo>
                    <a:pt x="4240" y="16900"/>
                    <a:pt x="4240" y="16900"/>
                    <a:pt x="4242" y="16899"/>
                  </a:cubicBezTo>
                  <a:cubicBezTo>
                    <a:pt x="4301" y="17172"/>
                    <a:pt x="4372" y="17443"/>
                    <a:pt x="4418" y="17719"/>
                  </a:cubicBezTo>
                  <a:cubicBezTo>
                    <a:pt x="4454" y="17939"/>
                    <a:pt x="4504" y="18173"/>
                    <a:pt x="4467" y="18385"/>
                  </a:cubicBezTo>
                  <a:cubicBezTo>
                    <a:pt x="4407" y="18718"/>
                    <a:pt x="4585" y="18934"/>
                    <a:pt x="4783" y="19177"/>
                  </a:cubicBezTo>
                  <a:cubicBezTo>
                    <a:pt x="4780" y="18996"/>
                    <a:pt x="4772" y="18813"/>
                    <a:pt x="4775" y="18632"/>
                  </a:cubicBezTo>
                  <a:cubicBezTo>
                    <a:pt x="4782" y="18203"/>
                    <a:pt x="4830" y="17770"/>
                    <a:pt x="4795" y="17344"/>
                  </a:cubicBezTo>
                  <a:cubicBezTo>
                    <a:pt x="4722" y="16467"/>
                    <a:pt x="4592" y="15594"/>
                    <a:pt x="4508" y="14716"/>
                  </a:cubicBezTo>
                  <a:cubicBezTo>
                    <a:pt x="4366" y="13224"/>
                    <a:pt x="4404" y="11732"/>
                    <a:pt x="4524" y="10242"/>
                  </a:cubicBezTo>
                  <a:cubicBezTo>
                    <a:pt x="4543" y="10023"/>
                    <a:pt x="4612" y="9800"/>
                    <a:pt x="4699" y="9595"/>
                  </a:cubicBezTo>
                  <a:cubicBezTo>
                    <a:pt x="4732" y="9515"/>
                    <a:pt x="4877" y="9484"/>
                    <a:pt x="4972" y="9430"/>
                  </a:cubicBezTo>
                  <a:cubicBezTo>
                    <a:pt x="4972" y="9338"/>
                    <a:pt x="4944" y="9196"/>
                    <a:pt x="4977" y="9071"/>
                  </a:cubicBezTo>
                  <a:cubicBezTo>
                    <a:pt x="5049" y="8811"/>
                    <a:pt x="5124" y="8794"/>
                    <a:pt x="5418" y="8905"/>
                  </a:cubicBezTo>
                  <a:cubicBezTo>
                    <a:pt x="5539" y="8950"/>
                    <a:pt x="5665" y="8984"/>
                    <a:pt x="5825" y="9035"/>
                  </a:cubicBezTo>
                  <a:cubicBezTo>
                    <a:pt x="5982" y="8398"/>
                    <a:pt x="6066" y="7733"/>
                    <a:pt x="6315" y="7136"/>
                  </a:cubicBezTo>
                  <a:cubicBezTo>
                    <a:pt x="6551" y="6566"/>
                    <a:pt x="6471" y="5866"/>
                    <a:pt x="7025" y="5368"/>
                  </a:cubicBezTo>
                  <a:cubicBezTo>
                    <a:pt x="7151" y="5602"/>
                    <a:pt x="7253" y="5809"/>
                    <a:pt x="7373" y="6006"/>
                  </a:cubicBezTo>
                  <a:cubicBezTo>
                    <a:pt x="7461" y="6150"/>
                    <a:pt x="7447" y="6409"/>
                    <a:pt x="7738" y="6357"/>
                  </a:cubicBezTo>
                  <a:cubicBezTo>
                    <a:pt x="7768" y="6352"/>
                    <a:pt x="7831" y="6439"/>
                    <a:pt x="7851" y="6494"/>
                  </a:cubicBezTo>
                  <a:cubicBezTo>
                    <a:pt x="7883" y="6584"/>
                    <a:pt x="7900" y="6680"/>
                    <a:pt x="7910" y="6775"/>
                  </a:cubicBezTo>
                  <a:cubicBezTo>
                    <a:pt x="8091" y="8340"/>
                    <a:pt x="8268" y="9904"/>
                    <a:pt x="8450" y="11467"/>
                  </a:cubicBezTo>
                  <a:cubicBezTo>
                    <a:pt x="8487" y="11781"/>
                    <a:pt x="8549" y="12094"/>
                    <a:pt x="8676" y="12430"/>
                  </a:cubicBezTo>
                  <a:cubicBezTo>
                    <a:pt x="8717" y="12346"/>
                    <a:pt x="8790" y="12263"/>
                    <a:pt x="8792" y="12177"/>
                  </a:cubicBezTo>
                  <a:cubicBezTo>
                    <a:pt x="8804" y="11827"/>
                    <a:pt x="8776" y="11474"/>
                    <a:pt x="8797" y="11124"/>
                  </a:cubicBezTo>
                  <a:cubicBezTo>
                    <a:pt x="8849" y="10260"/>
                    <a:pt x="8926" y="9398"/>
                    <a:pt x="8982" y="8535"/>
                  </a:cubicBezTo>
                  <a:cubicBezTo>
                    <a:pt x="9016" y="8015"/>
                    <a:pt x="9026" y="7494"/>
                    <a:pt x="9055" y="6973"/>
                  </a:cubicBezTo>
                  <a:cubicBezTo>
                    <a:pt x="9065" y="6803"/>
                    <a:pt x="9080" y="6631"/>
                    <a:pt x="9115" y="6464"/>
                  </a:cubicBezTo>
                  <a:cubicBezTo>
                    <a:pt x="9214" y="5991"/>
                    <a:pt x="9327" y="5521"/>
                    <a:pt x="9429" y="5048"/>
                  </a:cubicBezTo>
                  <a:cubicBezTo>
                    <a:pt x="9445" y="4975"/>
                    <a:pt x="9421" y="4896"/>
                    <a:pt x="9420" y="4819"/>
                  </a:cubicBezTo>
                  <a:cubicBezTo>
                    <a:pt x="9417" y="4693"/>
                    <a:pt x="9364" y="4516"/>
                    <a:pt x="9426" y="4448"/>
                  </a:cubicBezTo>
                  <a:cubicBezTo>
                    <a:pt x="9719" y="4128"/>
                    <a:pt x="9599" y="3706"/>
                    <a:pt x="9735" y="3351"/>
                  </a:cubicBezTo>
                  <a:cubicBezTo>
                    <a:pt x="9795" y="3194"/>
                    <a:pt x="9748" y="3003"/>
                    <a:pt x="9938" y="2891"/>
                  </a:cubicBezTo>
                  <a:cubicBezTo>
                    <a:pt x="9988" y="2860"/>
                    <a:pt x="9982" y="2720"/>
                    <a:pt x="9983" y="2630"/>
                  </a:cubicBezTo>
                  <a:cubicBezTo>
                    <a:pt x="9992" y="2258"/>
                    <a:pt x="10073" y="1918"/>
                    <a:pt x="10269" y="1589"/>
                  </a:cubicBezTo>
                  <a:cubicBezTo>
                    <a:pt x="10518" y="1168"/>
                    <a:pt x="10713" y="716"/>
                    <a:pt x="10962" y="216"/>
                  </a:cubicBezTo>
                  <a:cubicBezTo>
                    <a:pt x="11010" y="234"/>
                    <a:pt x="11112" y="271"/>
                    <a:pt x="11245" y="320"/>
                  </a:cubicBezTo>
                  <a:cubicBezTo>
                    <a:pt x="11274" y="225"/>
                    <a:pt x="11279" y="150"/>
                    <a:pt x="11315" y="94"/>
                  </a:cubicBezTo>
                  <a:cubicBezTo>
                    <a:pt x="11342" y="51"/>
                    <a:pt x="11404" y="17"/>
                    <a:pt x="11454" y="6"/>
                  </a:cubicBezTo>
                  <a:cubicBezTo>
                    <a:pt x="11483" y="0"/>
                    <a:pt x="11557" y="63"/>
                    <a:pt x="11553" y="74"/>
                  </a:cubicBezTo>
                  <a:cubicBezTo>
                    <a:pt x="11473" y="296"/>
                    <a:pt x="11614" y="486"/>
                    <a:pt x="11634" y="692"/>
                  </a:cubicBezTo>
                  <a:cubicBezTo>
                    <a:pt x="11639" y="742"/>
                    <a:pt x="11581" y="799"/>
                    <a:pt x="11570" y="819"/>
                  </a:cubicBezTo>
                  <a:cubicBezTo>
                    <a:pt x="11688" y="888"/>
                    <a:pt x="11806" y="958"/>
                    <a:pt x="11966" y="1051"/>
                  </a:cubicBezTo>
                  <a:cubicBezTo>
                    <a:pt x="11975" y="1044"/>
                    <a:pt x="12045" y="992"/>
                    <a:pt x="12154" y="911"/>
                  </a:cubicBezTo>
                  <a:cubicBezTo>
                    <a:pt x="12165" y="1260"/>
                    <a:pt x="12190" y="1558"/>
                    <a:pt x="12159" y="1881"/>
                  </a:cubicBezTo>
                  <a:cubicBezTo>
                    <a:pt x="12120" y="2286"/>
                    <a:pt x="11959" y="2696"/>
                    <a:pt x="12125" y="3131"/>
                  </a:cubicBezTo>
                  <a:cubicBezTo>
                    <a:pt x="12201" y="3331"/>
                    <a:pt x="12146" y="3612"/>
                    <a:pt x="12074" y="3830"/>
                  </a:cubicBezTo>
                  <a:cubicBezTo>
                    <a:pt x="11990" y="4081"/>
                    <a:pt x="11928" y="4283"/>
                    <a:pt x="12063" y="4553"/>
                  </a:cubicBezTo>
                  <a:cubicBezTo>
                    <a:pt x="12244" y="4914"/>
                    <a:pt x="12086" y="5320"/>
                    <a:pt x="12086" y="5707"/>
                  </a:cubicBezTo>
                  <a:cubicBezTo>
                    <a:pt x="12086" y="5752"/>
                    <a:pt x="12037" y="5805"/>
                    <a:pt x="12051" y="5840"/>
                  </a:cubicBezTo>
                  <a:cubicBezTo>
                    <a:pt x="12363" y="6744"/>
                    <a:pt x="12119" y="7681"/>
                    <a:pt x="12220" y="8598"/>
                  </a:cubicBezTo>
                  <a:cubicBezTo>
                    <a:pt x="12248" y="8850"/>
                    <a:pt x="12308" y="9098"/>
                    <a:pt x="12331" y="9352"/>
                  </a:cubicBezTo>
                  <a:cubicBezTo>
                    <a:pt x="12383" y="9939"/>
                    <a:pt x="12415" y="10529"/>
                    <a:pt x="12467" y="11117"/>
                  </a:cubicBezTo>
                  <a:cubicBezTo>
                    <a:pt x="12480" y="11291"/>
                    <a:pt x="12527" y="11463"/>
                    <a:pt x="12563" y="11634"/>
                  </a:cubicBezTo>
                  <a:cubicBezTo>
                    <a:pt x="12623" y="11920"/>
                    <a:pt x="12612" y="12186"/>
                    <a:pt x="12390" y="12369"/>
                  </a:cubicBezTo>
                  <a:cubicBezTo>
                    <a:pt x="12531" y="12599"/>
                    <a:pt x="12661" y="12813"/>
                    <a:pt x="12797" y="13037"/>
                  </a:cubicBezTo>
                  <a:cubicBezTo>
                    <a:pt x="12921" y="12992"/>
                    <a:pt x="12958" y="12896"/>
                    <a:pt x="12909" y="12749"/>
                  </a:cubicBezTo>
                  <a:cubicBezTo>
                    <a:pt x="12786" y="12388"/>
                    <a:pt x="12756" y="12039"/>
                    <a:pt x="12884" y="11651"/>
                  </a:cubicBezTo>
                  <a:cubicBezTo>
                    <a:pt x="12969" y="11396"/>
                    <a:pt x="12889" y="11085"/>
                    <a:pt x="12875" y="10800"/>
                  </a:cubicBezTo>
                  <a:cubicBezTo>
                    <a:pt x="12858" y="10442"/>
                    <a:pt x="12712" y="10073"/>
                    <a:pt x="13000" y="9749"/>
                  </a:cubicBezTo>
                  <a:cubicBezTo>
                    <a:pt x="13035" y="9710"/>
                    <a:pt x="13025" y="9627"/>
                    <a:pt x="13027" y="9562"/>
                  </a:cubicBezTo>
                  <a:cubicBezTo>
                    <a:pt x="13051" y="8841"/>
                    <a:pt x="13166" y="8143"/>
                    <a:pt x="13417" y="7456"/>
                  </a:cubicBezTo>
                  <a:cubicBezTo>
                    <a:pt x="13526" y="7158"/>
                    <a:pt x="13478" y="6799"/>
                    <a:pt x="13478" y="6466"/>
                  </a:cubicBezTo>
                  <a:cubicBezTo>
                    <a:pt x="13477" y="6035"/>
                    <a:pt x="13715" y="5674"/>
                    <a:pt x="13806" y="5266"/>
                  </a:cubicBezTo>
                  <a:cubicBezTo>
                    <a:pt x="13913" y="4790"/>
                    <a:pt x="14154" y="4346"/>
                    <a:pt x="14317" y="3882"/>
                  </a:cubicBezTo>
                  <a:cubicBezTo>
                    <a:pt x="14401" y="3643"/>
                    <a:pt x="14425" y="3382"/>
                    <a:pt x="14514" y="3144"/>
                  </a:cubicBezTo>
                  <a:cubicBezTo>
                    <a:pt x="14625" y="2839"/>
                    <a:pt x="14812" y="2810"/>
                    <a:pt x="14978" y="3078"/>
                  </a:cubicBezTo>
                  <a:cubicBezTo>
                    <a:pt x="15093" y="3267"/>
                    <a:pt x="15239" y="3386"/>
                    <a:pt x="15421" y="3496"/>
                  </a:cubicBezTo>
                  <a:cubicBezTo>
                    <a:pt x="15562" y="3580"/>
                    <a:pt x="15783" y="3632"/>
                    <a:pt x="15699" y="3891"/>
                  </a:cubicBezTo>
                  <a:cubicBezTo>
                    <a:pt x="15698" y="3896"/>
                    <a:pt x="15778" y="3929"/>
                    <a:pt x="15842" y="3960"/>
                  </a:cubicBezTo>
                  <a:cubicBezTo>
                    <a:pt x="15762" y="4018"/>
                    <a:pt x="15692" y="4071"/>
                    <a:pt x="15624" y="4123"/>
                  </a:cubicBezTo>
                  <a:cubicBezTo>
                    <a:pt x="15635" y="4159"/>
                    <a:pt x="15637" y="4204"/>
                    <a:pt x="15655" y="4211"/>
                  </a:cubicBezTo>
                  <a:cubicBezTo>
                    <a:pt x="15874" y="4297"/>
                    <a:pt x="15922" y="4486"/>
                    <a:pt x="15912" y="4684"/>
                  </a:cubicBezTo>
                  <a:cubicBezTo>
                    <a:pt x="15850" y="5949"/>
                    <a:pt x="15979" y="7202"/>
                    <a:pt x="16088" y="8458"/>
                  </a:cubicBezTo>
                  <a:cubicBezTo>
                    <a:pt x="16100" y="8595"/>
                    <a:pt x="16084" y="8734"/>
                    <a:pt x="16080" y="8872"/>
                  </a:cubicBezTo>
                  <a:cubicBezTo>
                    <a:pt x="16078" y="8874"/>
                    <a:pt x="16074" y="8877"/>
                    <a:pt x="16072" y="8880"/>
                  </a:cubicBezTo>
                  <a:cubicBezTo>
                    <a:pt x="16022" y="8822"/>
                    <a:pt x="15970" y="8763"/>
                    <a:pt x="15880" y="8659"/>
                  </a:cubicBezTo>
                  <a:cubicBezTo>
                    <a:pt x="15874" y="8809"/>
                    <a:pt x="15870" y="8906"/>
                    <a:pt x="15863" y="9057"/>
                  </a:cubicBezTo>
                  <a:cubicBezTo>
                    <a:pt x="15958" y="8976"/>
                    <a:pt x="16015" y="8926"/>
                    <a:pt x="16072" y="8880"/>
                  </a:cubicBezTo>
                  <a:cubicBezTo>
                    <a:pt x="16074" y="8883"/>
                    <a:pt x="16077" y="8887"/>
                    <a:pt x="16079" y="8889"/>
                  </a:cubicBezTo>
                  <a:cubicBezTo>
                    <a:pt x="16079" y="8884"/>
                    <a:pt x="16079" y="8877"/>
                    <a:pt x="16080" y="8872"/>
                  </a:cubicBezTo>
                  <a:lnTo>
                    <a:pt x="16082" y="8871"/>
                  </a:lnTo>
                  <a:cubicBezTo>
                    <a:pt x="16101" y="9220"/>
                    <a:pt x="16111" y="9570"/>
                    <a:pt x="16142" y="9919"/>
                  </a:cubicBezTo>
                  <a:cubicBezTo>
                    <a:pt x="16161" y="10127"/>
                    <a:pt x="16209" y="10331"/>
                    <a:pt x="16246" y="10538"/>
                  </a:cubicBezTo>
                  <a:cubicBezTo>
                    <a:pt x="16241" y="10545"/>
                    <a:pt x="16235" y="10551"/>
                    <a:pt x="16231" y="10557"/>
                  </a:cubicBezTo>
                  <a:cubicBezTo>
                    <a:pt x="16235" y="10561"/>
                    <a:pt x="16239" y="10564"/>
                    <a:pt x="16244" y="10567"/>
                  </a:cubicBezTo>
                  <a:cubicBezTo>
                    <a:pt x="16083" y="10749"/>
                    <a:pt x="16188" y="10899"/>
                    <a:pt x="16280" y="11060"/>
                  </a:cubicBezTo>
                  <a:cubicBezTo>
                    <a:pt x="16582" y="10842"/>
                    <a:pt x="16390" y="10707"/>
                    <a:pt x="16244" y="10567"/>
                  </a:cubicBezTo>
                  <a:cubicBezTo>
                    <a:pt x="16246" y="10565"/>
                    <a:pt x="16247" y="10562"/>
                    <a:pt x="16250" y="10559"/>
                  </a:cubicBezTo>
                  <a:cubicBezTo>
                    <a:pt x="16249" y="10552"/>
                    <a:pt x="16247" y="10545"/>
                    <a:pt x="16246" y="10538"/>
                  </a:cubicBezTo>
                  <a:cubicBezTo>
                    <a:pt x="16298" y="10465"/>
                    <a:pt x="16381" y="10389"/>
                    <a:pt x="16375" y="10322"/>
                  </a:cubicBezTo>
                  <a:cubicBezTo>
                    <a:pt x="16334" y="9903"/>
                    <a:pt x="16489" y="9540"/>
                    <a:pt x="16626" y="9158"/>
                  </a:cubicBezTo>
                  <a:cubicBezTo>
                    <a:pt x="16734" y="8856"/>
                    <a:pt x="16693" y="8502"/>
                    <a:pt x="16750" y="8178"/>
                  </a:cubicBezTo>
                  <a:cubicBezTo>
                    <a:pt x="16791" y="7952"/>
                    <a:pt x="16890" y="7739"/>
                    <a:pt x="16955" y="7518"/>
                  </a:cubicBezTo>
                  <a:cubicBezTo>
                    <a:pt x="16981" y="7429"/>
                    <a:pt x="16980" y="7331"/>
                    <a:pt x="17006" y="7242"/>
                  </a:cubicBezTo>
                  <a:cubicBezTo>
                    <a:pt x="17065" y="7050"/>
                    <a:pt x="17132" y="6861"/>
                    <a:pt x="17199" y="6671"/>
                  </a:cubicBezTo>
                  <a:cubicBezTo>
                    <a:pt x="17215" y="6626"/>
                    <a:pt x="17260" y="6582"/>
                    <a:pt x="17256" y="6540"/>
                  </a:cubicBezTo>
                  <a:cubicBezTo>
                    <a:pt x="17207" y="6001"/>
                    <a:pt x="17681" y="5672"/>
                    <a:pt x="17761" y="5168"/>
                  </a:cubicBezTo>
                  <a:cubicBezTo>
                    <a:pt x="18203" y="5240"/>
                    <a:pt x="18572" y="4787"/>
                    <a:pt x="19022" y="5121"/>
                  </a:cubicBezTo>
                  <a:cubicBezTo>
                    <a:pt x="18887" y="5294"/>
                    <a:pt x="18760" y="5467"/>
                    <a:pt x="18632" y="5639"/>
                  </a:cubicBezTo>
                  <a:close/>
                  <a:moveTo>
                    <a:pt x="16452" y="34024"/>
                  </a:moveTo>
                  <a:cubicBezTo>
                    <a:pt x="16312" y="34055"/>
                    <a:pt x="16199" y="34081"/>
                    <a:pt x="16017" y="34123"/>
                  </a:cubicBezTo>
                  <a:cubicBezTo>
                    <a:pt x="16153" y="34362"/>
                    <a:pt x="16264" y="34558"/>
                    <a:pt x="16384" y="34770"/>
                  </a:cubicBezTo>
                  <a:cubicBezTo>
                    <a:pt x="16631" y="34537"/>
                    <a:pt x="16526" y="34311"/>
                    <a:pt x="16452" y="34024"/>
                  </a:cubicBezTo>
                  <a:close/>
                  <a:moveTo>
                    <a:pt x="16669" y="11355"/>
                  </a:moveTo>
                  <a:cubicBezTo>
                    <a:pt x="17008" y="11430"/>
                    <a:pt x="17008" y="11430"/>
                    <a:pt x="17011" y="11001"/>
                  </a:cubicBezTo>
                  <a:cubicBezTo>
                    <a:pt x="16882" y="11134"/>
                    <a:pt x="16797" y="11223"/>
                    <a:pt x="16669" y="11355"/>
                  </a:cubicBezTo>
                  <a:close/>
                  <a:moveTo>
                    <a:pt x="16085" y="10700"/>
                  </a:moveTo>
                  <a:cubicBezTo>
                    <a:pt x="15874" y="10789"/>
                    <a:pt x="15743" y="10846"/>
                    <a:pt x="15611" y="10901"/>
                  </a:cubicBezTo>
                  <a:cubicBezTo>
                    <a:pt x="15811" y="11000"/>
                    <a:pt x="15957" y="10978"/>
                    <a:pt x="16085" y="10700"/>
                  </a:cubicBezTo>
                  <a:close/>
                  <a:moveTo>
                    <a:pt x="13624" y="14553"/>
                  </a:moveTo>
                  <a:cubicBezTo>
                    <a:pt x="13614" y="14578"/>
                    <a:pt x="13660" y="14636"/>
                    <a:pt x="13692" y="14666"/>
                  </a:cubicBezTo>
                  <a:cubicBezTo>
                    <a:pt x="13824" y="14791"/>
                    <a:pt x="13833" y="14894"/>
                    <a:pt x="13675" y="15016"/>
                  </a:cubicBezTo>
                  <a:cubicBezTo>
                    <a:pt x="13609" y="15068"/>
                    <a:pt x="13628" y="15422"/>
                    <a:pt x="13665" y="15455"/>
                  </a:cubicBezTo>
                  <a:cubicBezTo>
                    <a:pt x="13927" y="15692"/>
                    <a:pt x="13968" y="15825"/>
                    <a:pt x="13879" y="16157"/>
                  </a:cubicBezTo>
                  <a:cubicBezTo>
                    <a:pt x="13865" y="16214"/>
                    <a:pt x="13839" y="16314"/>
                    <a:pt x="13855" y="16323"/>
                  </a:cubicBezTo>
                  <a:cubicBezTo>
                    <a:pt x="14124" y="16463"/>
                    <a:pt x="13928" y="16657"/>
                    <a:pt x="13925" y="16828"/>
                  </a:cubicBezTo>
                  <a:cubicBezTo>
                    <a:pt x="13918" y="17132"/>
                    <a:pt x="13806" y="17456"/>
                    <a:pt x="14141" y="17688"/>
                  </a:cubicBezTo>
                  <a:cubicBezTo>
                    <a:pt x="14231" y="17751"/>
                    <a:pt x="14281" y="17906"/>
                    <a:pt x="14301" y="18027"/>
                  </a:cubicBezTo>
                  <a:cubicBezTo>
                    <a:pt x="14334" y="18216"/>
                    <a:pt x="14308" y="18417"/>
                    <a:pt x="14338" y="18609"/>
                  </a:cubicBezTo>
                  <a:cubicBezTo>
                    <a:pt x="14384" y="18903"/>
                    <a:pt x="14421" y="19206"/>
                    <a:pt x="14525" y="19482"/>
                  </a:cubicBezTo>
                  <a:cubicBezTo>
                    <a:pt x="14650" y="19817"/>
                    <a:pt x="14640" y="20005"/>
                    <a:pt x="14333" y="20280"/>
                  </a:cubicBezTo>
                  <a:cubicBezTo>
                    <a:pt x="14479" y="20319"/>
                    <a:pt x="14600" y="20353"/>
                    <a:pt x="14746" y="20392"/>
                  </a:cubicBezTo>
                  <a:cubicBezTo>
                    <a:pt x="14665" y="20611"/>
                    <a:pt x="14548" y="20799"/>
                    <a:pt x="14748" y="20984"/>
                  </a:cubicBezTo>
                  <a:cubicBezTo>
                    <a:pt x="14792" y="21025"/>
                    <a:pt x="14781" y="21137"/>
                    <a:pt x="14780" y="21216"/>
                  </a:cubicBezTo>
                  <a:cubicBezTo>
                    <a:pt x="14775" y="21586"/>
                    <a:pt x="15059" y="21914"/>
                    <a:pt x="14937" y="22300"/>
                  </a:cubicBezTo>
                  <a:cubicBezTo>
                    <a:pt x="15220" y="22630"/>
                    <a:pt x="15142" y="23068"/>
                    <a:pt x="15272" y="23444"/>
                  </a:cubicBezTo>
                  <a:cubicBezTo>
                    <a:pt x="15332" y="23615"/>
                    <a:pt x="15432" y="23809"/>
                    <a:pt x="15393" y="23965"/>
                  </a:cubicBezTo>
                  <a:cubicBezTo>
                    <a:pt x="15324" y="24252"/>
                    <a:pt x="15440" y="24461"/>
                    <a:pt x="15554" y="24690"/>
                  </a:cubicBezTo>
                  <a:cubicBezTo>
                    <a:pt x="15715" y="25014"/>
                    <a:pt x="15892" y="25334"/>
                    <a:pt x="16017" y="25670"/>
                  </a:cubicBezTo>
                  <a:cubicBezTo>
                    <a:pt x="16425" y="26779"/>
                    <a:pt x="16803" y="27898"/>
                    <a:pt x="17212" y="29005"/>
                  </a:cubicBezTo>
                  <a:cubicBezTo>
                    <a:pt x="17375" y="29446"/>
                    <a:pt x="17589" y="29869"/>
                    <a:pt x="17778" y="30301"/>
                  </a:cubicBezTo>
                  <a:cubicBezTo>
                    <a:pt x="17814" y="30292"/>
                    <a:pt x="17849" y="30285"/>
                    <a:pt x="17886" y="30278"/>
                  </a:cubicBezTo>
                  <a:cubicBezTo>
                    <a:pt x="17862" y="30081"/>
                    <a:pt x="17846" y="29882"/>
                    <a:pt x="17813" y="29686"/>
                  </a:cubicBezTo>
                  <a:cubicBezTo>
                    <a:pt x="17769" y="29435"/>
                    <a:pt x="17709" y="29186"/>
                    <a:pt x="17664" y="28935"/>
                  </a:cubicBezTo>
                  <a:cubicBezTo>
                    <a:pt x="17549" y="28291"/>
                    <a:pt x="17449" y="27645"/>
                    <a:pt x="17324" y="27004"/>
                  </a:cubicBezTo>
                  <a:cubicBezTo>
                    <a:pt x="17250" y="26623"/>
                    <a:pt x="17127" y="26252"/>
                    <a:pt x="17047" y="25871"/>
                  </a:cubicBezTo>
                  <a:cubicBezTo>
                    <a:pt x="16932" y="25336"/>
                    <a:pt x="16839" y="24795"/>
                    <a:pt x="16731" y="24257"/>
                  </a:cubicBezTo>
                  <a:cubicBezTo>
                    <a:pt x="16595" y="23571"/>
                    <a:pt x="16446" y="22887"/>
                    <a:pt x="16315" y="22200"/>
                  </a:cubicBezTo>
                  <a:cubicBezTo>
                    <a:pt x="16158" y="21367"/>
                    <a:pt x="16037" y="20527"/>
                    <a:pt x="15861" y="19698"/>
                  </a:cubicBezTo>
                  <a:cubicBezTo>
                    <a:pt x="15669" y="18797"/>
                    <a:pt x="15635" y="17869"/>
                    <a:pt x="15360" y="16982"/>
                  </a:cubicBezTo>
                  <a:cubicBezTo>
                    <a:pt x="15308" y="16814"/>
                    <a:pt x="15407" y="16603"/>
                    <a:pt x="15399" y="16414"/>
                  </a:cubicBezTo>
                  <a:cubicBezTo>
                    <a:pt x="15390" y="16199"/>
                    <a:pt x="15627" y="15901"/>
                    <a:pt x="15216" y="15792"/>
                  </a:cubicBezTo>
                  <a:cubicBezTo>
                    <a:pt x="15185" y="15782"/>
                    <a:pt x="15187" y="15649"/>
                    <a:pt x="15175" y="15572"/>
                  </a:cubicBezTo>
                  <a:cubicBezTo>
                    <a:pt x="15100" y="15037"/>
                    <a:pt x="14997" y="14506"/>
                    <a:pt x="14955" y="13969"/>
                  </a:cubicBezTo>
                  <a:cubicBezTo>
                    <a:pt x="14850" y="12664"/>
                    <a:pt x="14793" y="11353"/>
                    <a:pt x="14669" y="10050"/>
                  </a:cubicBezTo>
                  <a:cubicBezTo>
                    <a:pt x="14646" y="9800"/>
                    <a:pt x="14798" y="9607"/>
                    <a:pt x="14721" y="9332"/>
                  </a:cubicBezTo>
                  <a:cubicBezTo>
                    <a:pt x="14596" y="8886"/>
                    <a:pt x="14617" y="8400"/>
                    <a:pt x="14583" y="7931"/>
                  </a:cubicBezTo>
                  <a:cubicBezTo>
                    <a:pt x="14554" y="7545"/>
                    <a:pt x="14534" y="7158"/>
                    <a:pt x="14511" y="6770"/>
                  </a:cubicBezTo>
                  <a:cubicBezTo>
                    <a:pt x="14473" y="6763"/>
                    <a:pt x="14437" y="6757"/>
                    <a:pt x="14398" y="6752"/>
                  </a:cubicBezTo>
                  <a:cubicBezTo>
                    <a:pt x="14303" y="7119"/>
                    <a:pt x="14208" y="7486"/>
                    <a:pt x="14111" y="7853"/>
                  </a:cubicBezTo>
                  <a:cubicBezTo>
                    <a:pt x="13934" y="7820"/>
                    <a:pt x="13792" y="7792"/>
                    <a:pt x="13702" y="7775"/>
                  </a:cubicBezTo>
                  <a:cubicBezTo>
                    <a:pt x="13656" y="7981"/>
                    <a:pt x="13620" y="8144"/>
                    <a:pt x="13579" y="8326"/>
                  </a:cubicBezTo>
                  <a:cubicBezTo>
                    <a:pt x="13710" y="8342"/>
                    <a:pt x="13841" y="8358"/>
                    <a:pt x="13958" y="8372"/>
                  </a:cubicBezTo>
                  <a:cubicBezTo>
                    <a:pt x="13999" y="8864"/>
                    <a:pt x="13987" y="9299"/>
                    <a:pt x="13564" y="9598"/>
                  </a:cubicBezTo>
                  <a:cubicBezTo>
                    <a:pt x="13511" y="9636"/>
                    <a:pt x="13491" y="9722"/>
                    <a:pt x="13455" y="9786"/>
                  </a:cubicBezTo>
                  <a:cubicBezTo>
                    <a:pt x="13473" y="9801"/>
                    <a:pt x="13489" y="9815"/>
                    <a:pt x="13504" y="9829"/>
                  </a:cubicBezTo>
                  <a:cubicBezTo>
                    <a:pt x="13610" y="9738"/>
                    <a:pt x="13714" y="9648"/>
                    <a:pt x="13879" y="9505"/>
                  </a:cubicBezTo>
                  <a:cubicBezTo>
                    <a:pt x="13834" y="9758"/>
                    <a:pt x="13802" y="9927"/>
                    <a:pt x="13772" y="10094"/>
                  </a:cubicBezTo>
                  <a:cubicBezTo>
                    <a:pt x="13655" y="9786"/>
                    <a:pt x="13496" y="9959"/>
                    <a:pt x="13330" y="10031"/>
                  </a:cubicBezTo>
                  <a:cubicBezTo>
                    <a:pt x="13356" y="10251"/>
                    <a:pt x="13312" y="10470"/>
                    <a:pt x="13548" y="10597"/>
                  </a:cubicBezTo>
                  <a:cubicBezTo>
                    <a:pt x="13610" y="10520"/>
                    <a:pt x="13659" y="10458"/>
                    <a:pt x="13709" y="10397"/>
                  </a:cubicBezTo>
                  <a:cubicBezTo>
                    <a:pt x="13723" y="10475"/>
                    <a:pt x="13751" y="10555"/>
                    <a:pt x="13750" y="10633"/>
                  </a:cubicBezTo>
                  <a:cubicBezTo>
                    <a:pt x="13736" y="11321"/>
                    <a:pt x="13750" y="12010"/>
                    <a:pt x="13689" y="12693"/>
                  </a:cubicBezTo>
                  <a:cubicBezTo>
                    <a:pt x="13636" y="13312"/>
                    <a:pt x="13874" y="13941"/>
                    <a:pt x="13624" y="14553"/>
                  </a:cubicBezTo>
                  <a:close/>
                  <a:moveTo>
                    <a:pt x="16902" y="13213"/>
                  </a:moveTo>
                  <a:cubicBezTo>
                    <a:pt x="16849" y="13254"/>
                    <a:pt x="16791" y="13296"/>
                    <a:pt x="16650" y="13404"/>
                  </a:cubicBezTo>
                  <a:cubicBezTo>
                    <a:pt x="16854" y="13416"/>
                    <a:pt x="16962" y="13424"/>
                    <a:pt x="17064" y="13431"/>
                  </a:cubicBezTo>
                  <a:cubicBezTo>
                    <a:pt x="17008" y="13358"/>
                    <a:pt x="16955" y="13286"/>
                    <a:pt x="16902" y="13213"/>
                  </a:cubicBezTo>
                  <a:close/>
                  <a:moveTo>
                    <a:pt x="16132" y="13083"/>
                  </a:moveTo>
                  <a:cubicBezTo>
                    <a:pt x="16108" y="13233"/>
                    <a:pt x="16080" y="13370"/>
                    <a:pt x="16066" y="13510"/>
                  </a:cubicBezTo>
                  <a:cubicBezTo>
                    <a:pt x="16063" y="13540"/>
                    <a:pt x="16111" y="13575"/>
                    <a:pt x="16146" y="13620"/>
                  </a:cubicBezTo>
                  <a:cubicBezTo>
                    <a:pt x="16236" y="13510"/>
                    <a:pt x="16313" y="13417"/>
                    <a:pt x="16411" y="13300"/>
                  </a:cubicBezTo>
                  <a:cubicBezTo>
                    <a:pt x="16307" y="13219"/>
                    <a:pt x="16225" y="13156"/>
                    <a:pt x="16132" y="13083"/>
                  </a:cubicBezTo>
                  <a:close/>
                  <a:moveTo>
                    <a:pt x="15778" y="13514"/>
                  </a:moveTo>
                  <a:cubicBezTo>
                    <a:pt x="15804" y="13635"/>
                    <a:pt x="15808" y="13704"/>
                    <a:pt x="15838" y="13761"/>
                  </a:cubicBezTo>
                  <a:cubicBezTo>
                    <a:pt x="15850" y="13784"/>
                    <a:pt x="15954" y="13785"/>
                    <a:pt x="15955" y="13780"/>
                  </a:cubicBezTo>
                  <a:cubicBezTo>
                    <a:pt x="15973" y="13713"/>
                    <a:pt x="15995" y="13641"/>
                    <a:pt x="15981" y="13578"/>
                  </a:cubicBezTo>
                  <a:cubicBezTo>
                    <a:pt x="15975" y="13553"/>
                    <a:pt x="15886" y="13546"/>
                    <a:pt x="15778" y="13514"/>
                  </a:cubicBezTo>
                  <a:close/>
                  <a:moveTo>
                    <a:pt x="16346" y="15261"/>
                  </a:moveTo>
                  <a:cubicBezTo>
                    <a:pt x="16264" y="15013"/>
                    <a:pt x="16209" y="14848"/>
                    <a:pt x="16122" y="14582"/>
                  </a:cubicBezTo>
                  <a:cubicBezTo>
                    <a:pt x="15952" y="14938"/>
                    <a:pt x="15952" y="14938"/>
                    <a:pt x="16346" y="15261"/>
                  </a:cubicBezTo>
                  <a:close/>
                  <a:moveTo>
                    <a:pt x="15825" y="15308"/>
                  </a:moveTo>
                  <a:cubicBezTo>
                    <a:pt x="15766" y="15353"/>
                    <a:pt x="15708" y="15397"/>
                    <a:pt x="15648" y="15442"/>
                  </a:cubicBezTo>
                  <a:cubicBezTo>
                    <a:pt x="15682" y="15482"/>
                    <a:pt x="15715" y="15523"/>
                    <a:pt x="15751" y="15564"/>
                  </a:cubicBezTo>
                  <a:cubicBezTo>
                    <a:pt x="15793" y="15496"/>
                    <a:pt x="15838" y="15430"/>
                    <a:pt x="15881" y="15362"/>
                  </a:cubicBezTo>
                  <a:cubicBezTo>
                    <a:pt x="15861" y="15345"/>
                    <a:pt x="15843" y="15327"/>
                    <a:pt x="15825" y="15308"/>
                  </a:cubicBezTo>
                  <a:close/>
                  <a:moveTo>
                    <a:pt x="19172" y="28272"/>
                  </a:moveTo>
                  <a:lnTo>
                    <a:pt x="19192" y="27908"/>
                  </a:lnTo>
                  <a:cubicBezTo>
                    <a:pt x="19154" y="27907"/>
                    <a:pt x="19117" y="27904"/>
                    <a:pt x="19080" y="27903"/>
                  </a:cubicBezTo>
                  <a:cubicBezTo>
                    <a:pt x="19062" y="28017"/>
                    <a:pt x="19042" y="28129"/>
                    <a:pt x="19033" y="28243"/>
                  </a:cubicBezTo>
                  <a:cubicBezTo>
                    <a:pt x="19033" y="28248"/>
                    <a:pt x="19122" y="28260"/>
                    <a:pt x="19172" y="28272"/>
                  </a:cubicBezTo>
                  <a:cubicBezTo>
                    <a:pt x="19172" y="28277"/>
                    <a:pt x="19172" y="28280"/>
                    <a:pt x="19171" y="28286"/>
                  </a:cubicBezTo>
                  <a:cubicBezTo>
                    <a:pt x="19173" y="28285"/>
                    <a:pt x="19175" y="28286"/>
                    <a:pt x="19178" y="28285"/>
                  </a:cubicBezTo>
                  <a:cubicBezTo>
                    <a:pt x="19206" y="28405"/>
                    <a:pt x="19195" y="28562"/>
                    <a:pt x="19432" y="28550"/>
                  </a:cubicBezTo>
                  <a:cubicBezTo>
                    <a:pt x="19372" y="28405"/>
                    <a:pt x="19404" y="28226"/>
                    <a:pt x="19178" y="28285"/>
                  </a:cubicBezTo>
                  <a:cubicBezTo>
                    <a:pt x="19177" y="28280"/>
                    <a:pt x="19177" y="28275"/>
                    <a:pt x="19175" y="28272"/>
                  </a:cubicBezTo>
                  <a:close/>
                  <a:moveTo>
                    <a:pt x="12594" y="13875"/>
                  </a:moveTo>
                  <a:cubicBezTo>
                    <a:pt x="12629" y="14133"/>
                    <a:pt x="12656" y="14336"/>
                    <a:pt x="12683" y="14539"/>
                  </a:cubicBezTo>
                  <a:cubicBezTo>
                    <a:pt x="12819" y="14149"/>
                    <a:pt x="12818" y="14140"/>
                    <a:pt x="12594" y="13875"/>
                  </a:cubicBezTo>
                  <a:close/>
                  <a:moveTo>
                    <a:pt x="7332" y="15470"/>
                  </a:moveTo>
                  <a:cubicBezTo>
                    <a:pt x="7273" y="15676"/>
                    <a:pt x="7236" y="15801"/>
                    <a:pt x="7195" y="15942"/>
                  </a:cubicBezTo>
                  <a:cubicBezTo>
                    <a:pt x="7338" y="15948"/>
                    <a:pt x="7447" y="15953"/>
                    <a:pt x="7540" y="15958"/>
                  </a:cubicBezTo>
                  <a:cubicBezTo>
                    <a:pt x="7612" y="16140"/>
                    <a:pt x="7679" y="16309"/>
                    <a:pt x="7747" y="16478"/>
                  </a:cubicBezTo>
                  <a:cubicBezTo>
                    <a:pt x="7768" y="16473"/>
                    <a:pt x="7790" y="16467"/>
                    <a:pt x="7811" y="16462"/>
                  </a:cubicBezTo>
                  <a:cubicBezTo>
                    <a:pt x="7547" y="14427"/>
                    <a:pt x="7284" y="12393"/>
                    <a:pt x="7019" y="10358"/>
                  </a:cubicBezTo>
                  <a:cubicBezTo>
                    <a:pt x="6997" y="10356"/>
                    <a:pt x="6976" y="10353"/>
                    <a:pt x="6952" y="10351"/>
                  </a:cubicBezTo>
                  <a:cubicBezTo>
                    <a:pt x="6930" y="10442"/>
                    <a:pt x="6906" y="10534"/>
                    <a:pt x="6887" y="10627"/>
                  </a:cubicBezTo>
                  <a:cubicBezTo>
                    <a:pt x="6653" y="11729"/>
                    <a:pt x="6976" y="12785"/>
                    <a:pt x="7161" y="13853"/>
                  </a:cubicBezTo>
                  <a:cubicBezTo>
                    <a:pt x="7203" y="14094"/>
                    <a:pt x="7311" y="14370"/>
                    <a:pt x="7237" y="14577"/>
                  </a:cubicBezTo>
                  <a:cubicBezTo>
                    <a:pt x="7168" y="14771"/>
                    <a:pt x="7194" y="14855"/>
                    <a:pt x="7300" y="14989"/>
                  </a:cubicBezTo>
                  <a:cubicBezTo>
                    <a:pt x="7385" y="15099"/>
                    <a:pt x="7445" y="15230"/>
                    <a:pt x="7535" y="15384"/>
                  </a:cubicBezTo>
                  <a:cubicBezTo>
                    <a:pt x="7190" y="15383"/>
                    <a:pt x="7016" y="15503"/>
                    <a:pt x="7091" y="15652"/>
                  </a:cubicBezTo>
                  <a:cubicBezTo>
                    <a:pt x="7150" y="15607"/>
                    <a:pt x="7206" y="15564"/>
                    <a:pt x="7332" y="15470"/>
                  </a:cubicBezTo>
                  <a:close/>
                  <a:moveTo>
                    <a:pt x="4678" y="29435"/>
                  </a:moveTo>
                  <a:cubicBezTo>
                    <a:pt x="4454" y="28338"/>
                    <a:pt x="4248" y="27236"/>
                    <a:pt x="4023" y="26139"/>
                  </a:cubicBezTo>
                  <a:cubicBezTo>
                    <a:pt x="3965" y="25861"/>
                    <a:pt x="3933" y="25540"/>
                    <a:pt x="3774" y="25327"/>
                  </a:cubicBezTo>
                  <a:cubicBezTo>
                    <a:pt x="3550" y="25027"/>
                    <a:pt x="3866" y="24735"/>
                    <a:pt x="3690" y="24467"/>
                  </a:cubicBezTo>
                  <a:cubicBezTo>
                    <a:pt x="3674" y="24441"/>
                    <a:pt x="3659" y="24413"/>
                    <a:pt x="3647" y="24388"/>
                  </a:cubicBezTo>
                  <a:cubicBezTo>
                    <a:pt x="3566" y="24367"/>
                    <a:pt x="3488" y="24347"/>
                    <a:pt x="3330" y="24306"/>
                  </a:cubicBezTo>
                  <a:cubicBezTo>
                    <a:pt x="3485" y="24231"/>
                    <a:pt x="3550" y="24199"/>
                    <a:pt x="3649" y="24150"/>
                  </a:cubicBezTo>
                  <a:cubicBezTo>
                    <a:pt x="3610" y="23958"/>
                    <a:pt x="3569" y="23754"/>
                    <a:pt x="3529" y="23553"/>
                  </a:cubicBezTo>
                  <a:cubicBezTo>
                    <a:pt x="3447" y="23151"/>
                    <a:pt x="3357" y="22749"/>
                    <a:pt x="3284" y="22346"/>
                  </a:cubicBezTo>
                  <a:cubicBezTo>
                    <a:pt x="3185" y="21794"/>
                    <a:pt x="3102" y="21240"/>
                    <a:pt x="3008" y="20688"/>
                  </a:cubicBezTo>
                  <a:cubicBezTo>
                    <a:pt x="2962" y="20422"/>
                    <a:pt x="2877" y="20159"/>
                    <a:pt x="2866" y="19893"/>
                  </a:cubicBezTo>
                  <a:cubicBezTo>
                    <a:pt x="2857" y="19635"/>
                    <a:pt x="2631" y="19380"/>
                    <a:pt x="2839" y="19117"/>
                  </a:cubicBezTo>
                  <a:cubicBezTo>
                    <a:pt x="2560" y="18890"/>
                    <a:pt x="2772" y="18636"/>
                    <a:pt x="2795" y="18391"/>
                  </a:cubicBezTo>
                  <a:cubicBezTo>
                    <a:pt x="2801" y="18333"/>
                    <a:pt x="2801" y="18262"/>
                    <a:pt x="2777" y="18211"/>
                  </a:cubicBezTo>
                  <a:cubicBezTo>
                    <a:pt x="2617" y="17882"/>
                    <a:pt x="2611" y="17533"/>
                    <a:pt x="2613" y="17178"/>
                  </a:cubicBezTo>
                  <a:cubicBezTo>
                    <a:pt x="2615" y="16861"/>
                    <a:pt x="2603" y="16542"/>
                    <a:pt x="2580" y="16226"/>
                  </a:cubicBezTo>
                  <a:cubicBezTo>
                    <a:pt x="2560" y="15962"/>
                    <a:pt x="2460" y="15688"/>
                    <a:pt x="2503" y="15436"/>
                  </a:cubicBezTo>
                  <a:cubicBezTo>
                    <a:pt x="2549" y="15157"/>
                    <a:pt x="2533" y="14919"/>
                    <a:pt x="2425" y="14666"/>
                  </a:cubicBezTo>
                  <a:cubicBezTo>
                    <a:pt x="2394" y="14594"/>
                    <a:pt x="2474" y="14480"/>
                    <a:pt x="2460" y="14392"/>
                  </a:cubicBezTo>
                  <a:cubicBezTo>
                    <a:pt x="2434" y="14233"/>
                    <a:pt x="2642" y="14120"/>
                    <a:pt x="2587" y="14025"/>
                  </a:cubicBezTo>
                  <a:cubicBezTo>
                    <a:pt x="2475" y="13829"/>
                    <a:pt x="2579" y="13699"/>
                    <a:pt x="2628" y="13535"/>
                  </a:cubicBezTo>
                  <a:cubicBezTo>
                    <a:pt x="2700" y="13291"/>
                    <a:pt x="2752" y="13037"/>
                    <a:pt x="2780" y="12785"/>
                  </a:cubicBezTo>
                  <a:cubicBezTo>
                    <a:pt x="2805" y="12562"/>
                    <a:pt x="2754" y="12515"/>
                    <a:pt x="2483" y="12376"/>
                  </a:cubicBezTo>
                  <a:cubicBezTo>
                    <a:pt x="2719" y="12081"/>
                    <a:pt x="2693" y="11744"/>
                    <a:pt x="2670" y="11391"/>
                  </a:cubicBezTo>
                  <a:cubicBezTo>
                    <a:pt x="2652" y="11066"/>
                    <a:pt x="2481" y="10763"/>
                    <a:pt x="2579" y="10412"/>
                  </a:cubicBezTo>
                  <a:cubicBezTo>
                    <a:pt x="2622" y="10251"/>
                    <a:pt x="2507" y="10045"/>
                    <a:pt x="2450" y="9805"/>
                  </a:cubicBezTo>
                  <a:cubicBezTo>
                    <a:pt x="2273" y="10094"/>
                    <a:pt x="2142" y="10311"/>
                    <a:pt x="2013" y="10525"/>
                  </a:cubicBezTo>
                  <a:cubicBezTo>
                    <a:pt x="2043" y="10923"/>
                    <a:pt x="2446" y="11229"/>
                    <a:pt x="2136" y="11630"/>
                  </a:cubicBezTo>
                  <a:cubicBezTo>
                    <a:pt x="2127" y="11641"/>
                    <a:pt x="2146" y="11688"/>
                    <a:pt x="2165" y="11701"/>
                  </a:cubicBezTo>
                  <a:cubicBezTo>
                    <a:pt x="2362" y="11850"/>
                    <a:pt x="2188" y="12016"/>
                    <a:pt x="2115" y="12053"/>
                  </a:cubicBezTo>
                  <a:cubicBezTo>
                    <a:pt x="1644" y="12293"/>
                    <a:pt x="1664" y="12728"/>
                    <a:pt x="1658" y="13141"/>
                  </a:cubicBezTo>
                  <a:cubicBezTo>
                    <a:pt x="1643" y="13969"/>
                    <a:pt x="1643" y="14798"/>
                    <a:pt x="1660" y="15626"/>
                  </a:cubicBezTo>
                  <a:cubicBezTo>
                    <a:pt x="1674" y="16349"/>
                    <a:pt x="1670" y="17075"/>
                    <a:pt x="1761" y="17791"/>
                  </a:cubicBezTo>
                  <a:cubicBezTo>
                    <a:pt x="1961" y="19382"/>
                    <a:pt x="2210" y="20969"/>
                    <a:pt x="2448" y="22556"/>
                  </a:cubicBezTo>
                  <a:cubicBezTo>
                    <a:pt x="2560" y="23303"/>
                    <a:pt x="2668" y="24051"/>
                    <a:pt x="2823" y="24790"/>
                  </a:cubicBezTo>
                  <a:cubicBezTo>
                    <a:pt x="3034" y="25794"/>
                    <a:pt x="3279" y="26790"/>
                    <a:pt x="3525" y="27787"/>
                  </a:cubicBezTo>
                  <a:cubicBezTo>
                    <a:pt x="3777" y="28800"/>
                    <a:pt x="4033" y="29813"/>
                    <a:pt x="4320" y="30818"/>
                  </a:cubicBezTo>
                  <a:cubicBezTo>
                    <a:pt x="4566" y="31681"/>
                    <a:pt x="4856" y="32532"/>
                    <a:pt x="5132" y="33386"/>
                  </a:cubicBezTo>
                  <a:cubicBezTo>
                    <a:pt x="5268" y="33806"/>
                    <a:pt x="5414" y="34220"/>
                    <a:pt x="5554" y="34637"/>
                  </a:cubicBezTo>
                  <a:cubicBezTo>
                    <a:pt x="5591" y="34629"/>
                    <a:pt x="5628" y="34620"/>
                    <a:pt x="5665" y="34610"/>
                  </a:cubicBezTo>
                  <a:cubicBezTo>
                    <a:pt x="5605" y="34170"/>
                    <a:pt x="5567" y="33725"/>
                    <a:pt x="5480" y="33288"/>
                  </a:cubicBezTo>
                  <a:cubicBezTo>
                    <a:pt x="5222" y="32002"/>
                    <a:pt x="4941" y="30721"/>
                    <a:pt x="4678" y="29435"/>
                  </a:cubicBezTo>
                  <a:close/>
                  <a:moveTo>
                    <a:pt x="3117" y="18724"/>
                  </a:moveTo>
                  <a:cubicBezTo>
                    <a:pt x="3158" y="18851"/>
                    <a:pt x="3200" y="18979"/>
                    <a:pt x="3240" y="19106"/>
                  </a:cubicBezTo>
                  <a:cubicBezTo>
                    <a:pt x="3236" y="19111"/>
                    <a:pt x="3232" y="19118"/>
                    <a:pt x="3227" y="19123"/>
                  </a:cubicBezTo>
                  <a:cubicBezTo>
                    <a:pt x="3231" y="19135"/>
                    <a:pt x="3233" y="19146"/>
                    <a:pt x="3237" y="19156"/>
                  </a:cubicBezTo>
                  <a:cubicBezTo>
                    <a:pt x="3137" y="19449"/>
                    <a:pt x="3195" y="20048"/>
                    <a:pt x="3381" y="20412"/>
                  </a:cubicBezTo>
                  <a:cubicBezTo>
                    <a:pt x="3434" y="19956"/>
                    <a:pt x="3360" y="19553"/>
                    <a:pt x="3237" y="19156"/>
                  </a:cubicBezTo>
                  <a:cubicBezTo>
                    <a:pt x="3241" y="19147"/>
                    <a:pt x="3242" y="19133"/>
                    <a:pt x="3246" y="19125"/>
                  </a:cubicBezTo>
                  <a:cubicBezTo>
                    <a:pt x="3243" y="19118"/>
                    <a:pt x="3242" y="19111"/>
                    <a:pt x="3240" y="19105"/>
                  </a:cubicBezTo>
                  <a:cubicBezTo>
                    <a:pt x="3360" y="18954"/>
                    <a:pt x="3288" y="18827"/>
                    <a:pt x="3220" y="18699"/>
                  </a:cubicBezTo>
                  <a:cubicBezTo>
                    <a:pt x="3186" y="18708"/>
                    <a:pt x="3153" y="18715"/>
                    <a:pt x="3117" y="18724"/>
                  </a:cubicBezTo>
                  <a:close/>
                  <a:moveTo>
                    <a:pt x="6057" y="24858"/>
                  </a:moveTo>
                  <a:cubicBezTo>
                    <a:pt x="6040" y="24892"/>
                    <a:pt x="6024" y="24926"/>
                    <a:pt x="6008" y="24961"/>
                  </a:cubicBezTo>
                  <a:cubicBezTo>
                    <a:pt x="6046" y="24977"/>
                    <a:pt x="6085" y="25000"/>
                    <a:pt x="6125" y="25009"/>
                  </a:cubicBezTo>
                  <a:cubicBezTo>
                    <a:pt x="6133" y="25011"/>
                    <a:pt x="6151" y="24960"/>
                    <a:pt x="6171" y="24919"/>
                  </a:cubicBezTo>
                  <a:cubicBezTo>
                    <a:pt x="6134" y="24899"/>
                    <a:pt x="6095" y="24878"/>
                    <a:pt x="6057" y="24858"/>
                  </a:cubicBezTo>
                  <a:close/>
                  <a:moveTo>
                    <a:pt x="5992" y="25615"/>
                  </a:moveTo>
                  <a:cubicBezTo>
                    <a:pt x="6031" y="25758"/>
                    <a:pt x="6044" y="25853"/>
                    <a:pt x="6083" y="25935"/>
                  </a:cubicBezTo>
                  <a:cubicBezTo>
                    <a:pt x="6200" y="26181"/>
                    <a:pt x="6425" y="26421"/>
                    <a:pt x="6426" y="26664"/>
                  </a:cubicBezTo>
                  <a:cubicBezTo>
                    <a:pt x="6430" y="26973"/>
                    <a:pt x="6554" y="27241"/>
                    <a:pt x="6583" y="27533"/>
                  </a:cubicBezTo>
                  <a:cubicBezTo>
                    <a:pt x="6622" y="27913"/>
                    <a:pt x="6692" y="28293"/>
                    <a:pt x="6798" y="28658"/>
                  </a:cubicBezTo>
                  <a:cubicBezTo>
                    <a:pt x="7054" y="29533"/>
                    <a:pt x="7332" y="30401"/>
                    <a:pt x="7611" y="31269"/>
                  </a:cubicBezTo>
                  <a:cubicBezTo>
                    <a:pt x="7796" y="31844"/>
                    <a:pt x="7999" y="32414"/>
                    <a:pt x="8195" y="32985"/>
                  </a:cubicBezTo>
                  <a:lnTo>
                    <a:pt x="8276" y="32958"/>
                  </a:lnTo>
                  <a:cubicBezTo>
                    <a:pt x="8144" y="32398"/>
                    <a:pt x="8061" y="31822"/>
                    <a:pt x="7870" y="31282"/>
                  </a:cubicBezTo>
                  <a:cubicBezTo>
                    <a:pt x="7301" y="29680"/>
                    <a:pt x="7078" y="27991"/>
                    <a:pt x="6581" y="26372"/>
                  </a:cubicBezTo>
                  <a:cubicBezTo>
                    <a:pt x="6507" y="26130"/>
                    <a:pt x="6394" y="25900"/>
                    <a:pt x="6277" y="25678"/>
                  </a:cubicBezTo>
                  <a:cubicBezTo>
                    <a:pt x="6253" y="25633"/>
                    <a:pt x="6124" y="25642"/>
                    <a:pt x="5992" y="25615"/>
                  </a:cubicBezTo>
                  <a:close/>
                  <a:moveTo>
                    <a:pt x="6569" y="16616"/>
                  </a:moveTo>
                  <a:cubicBezTo>
                    <a:pt x="6533" y="16444"/>
                    <a:pt x="6501" y="16271"/>
                    <a:pt x="6467" y="16098"/>
                  </a:cubicBezTo>
                  <a:cubicBezTo>
                    <a:pt x="6188" y="16744"/>
                    <a:pt x="6175" y="17389"/>
                    <a:pt x="6320" y="18036"/>
                  </a:cubicBezTo>
                  <a:cubicBezTo>
                    <a:pt x="6520" y="18928"/>
                    <a:pt x="6749" y="19815"/>
                    <a:pt x="6936" y="20711"/>
                  </a:cubicBezTo>
                  <a:cubicBezTo>
                    <a:pt x="7352" y="22709"/>
                    <a:pt x="7729" y="24715"/>
                    <a:pt x="8159" y="26709"/>
                  </a:cubicBezTo>
                  <a:cubicBezTo>
                    <a:pt x="8460" y="28106"/>
                    <a:pt x="8817" y="29492"/>
                    <a:pt x="9162" y="30879"/>
                  </a:cubicBezTo>
                  <a:cubicBezTo>
                    <a:pt x="9284" y="31372"/>
                    <a:pt x="9422" y="31862"/>
                    <a:pt x="9594" y="32338"/>
                  </a:cubicBezTo>
                  <a:cubicBezTo>
                    <a:pt x="9811" y="32937"/>
                    <a:pt x="10083" y="33516"/>
                    <a:pt x="10308" y="34114"/>
                  </a:cubicBezTo>
                  <a:cubicBezTo>
                    <a:pt x="10583" y="34848"/>
                    <a:pt x="10820" y="35595"/>
                    <a:pt x="11098" y="36327"/>
                  </a:cubicBezTo>
                  <a:cubicBezTo>
                    <a:pt x="11415" y="37158"/>
                    <a:pt x="11758" y="37979"/>
                    <a:pt x="12088" y="38806"/>
                  </a:cubicBezTo>
                  <a:cubicBezTo>
                    <a:pt x="12112" y="38864"/>
                    <a:pt x="12159" y="38937"/>
                    <a:pt x="12144" y="38986"/>
                  </a:cubicBezTo>
                  <a:cubicBezTo>
                    <a:pt x="12000" y="39443"/>
                    <a:pt x="12394" y="39614"/>
                    <a:pt x="12667" y="39887"/>
                  </a:cubicBezTo>
                  <a:cubicBezTo>
                    <a:pt x="12680" y="39692"/>
                    <a:pt x="12724" y="39492"/>
                    <a:pt x="12698" y="39303"/>
                  </a:cubicBezTo>
                  <a:cubicBezTo>
                    <a:pt x="12665" y="39070"/>
                    <a:pt x="12577" y="38844"/>
                    <a:pt x="12504" y="38616"/>
                  </a:cubicBezTo>
                  <a:cubicBezTo>
                    <a:pt x="12208" y="37707"/>
                    <a:pt x="11902" y="36798"/>
                    <a:pt x="11613" y="35885"/>
                  </a:cubicBezTo>
                  <a:cubicBezTo>
                    <a:pt x="11464" y="35413"/>
                    <a:pt x="11357" y="34929"/>
                    <a:pt x="11204" y="34460"/>
                  </a:cubicBezTo>
                  <a:cubicBezTo>
                    <a:pt x="11067" y="34037"/>
                    <a:pt x="10884" y="33630"/>
                    <a:pt x="10742" y="33208"/>
                  </a:cubicBezTo>
                  <a:cubicBezTo>
                    <a:pt x="10649" y="32936"/>
                    <a:pt x="10589" y="32651"/>
                    <a:pt x="10523" y="32371"/>
                  </a:cubicBezTo>
                  <a:cubicBezTo>
                    <a:pt x="10433" y="31989"/>
                    <a:pt x="10372" y="31597"/>
                    <a:pt x="10259" y="31222"/>
                  </a:cubicBezTo>
                  <a:cubicBezTo>
                    <a:pt x="10066" y="30578"/>
                    <a:pt x="9842" y="29943"/>
                    <a:pt x="9634" y="29305"/>
                  </a:cubicBezTo>
                  <a:cubicBezTo>
                    <a:pt x="9535" y="29000"/>
                    <a:pt x="9431" y="28698"/>
                    <a:pt x="9352" y="28390"/>
                  </a:cubicBezTo>
                  <a:cubicBezTo>
                    <a:pt x="9117" y="27477"/>
                    <a:pt x="8898" y="26560"/>
                    <a:pt x="8660" y="25647"/>
                  </a:cubicBezTo>
                  <a:cubicBezTo>
                    <a:pt x="8394" y="24623"/>
                    <a:pt x="8096" y="23607"/>
                    <a:pt x="7846" y="22580"/>
                  </a:cubicBezTo>
                  <a:cubicBezTo>
                    <a:pt x="7614" y="21632"/>
                    <a:pt x="7432" y="20673"/>
                    <a:pt x="7228" y="19720"/>
                  </a:cubicBezTo>
                  <a:cubicBezTo>
                    <a:pt x="7008" y="18683"/>
                    <a:pt x="6788" y="17651"/>
                    <a:pt x="6569" y="16616"/>
                  </a:cubicBezTo>
                  <a:close/>
                  <a:moveTo>
                    <a:pt x="13486" y="27148"/>
                  </a:moveTo>
                  <a:cubicBezTo>
                    <a:pt x="13288" y="27188"/>
                    <a:pt x="13206" y="27205"/>
                    <a:pt x="13125" y="27222"/>
                  </a:cubicBezTo>
                  <a:cubicBezTo>
                    <a:pt x="13124" y="27254"/>
                    <a:pt x="13121" y="27287"/>
                    <a:pt x="13120" y="27320"/>
                  </a:cubicBezTo>
                  <a:cubicBezTo>
                    <a:pt x="13172" y="27336"/>
                    <a:pt x="13231" y="27378"/>
                    <a:pt x="13271" y="27362"/>
                  </a:cubicBezTo>
                  <a:cubicBezTo>
                    <a:pt x="13324" y="27343"/>
                    <a:pt x="13361" y="27278"/>
                    <a:pt x="13486" y="27148"/>
                  </a:cubicBezTo>
                  <a:close/>
                  <a:moveTo>
                    <a:pt x="14882" y="28097"/>
                  </a:moveTo>
                  <a:cubicBezTo>
                    <a:pt x="14656" y="28085"/>
                    <a:pt x="14656" y="28085"/>
                    <a:pt x="14590" y="28272"/>
                  </a:cubicBezTo>
                  <a:cubicBezTo>
                    <a:pt x="14697" y="28206"/>
                    <a:pt x="14767" y="28165"/>
                    <a:pt x="14882" y="28097"/>
                  </a:cubicBezTo>
                  <a:close/>
                  <a:moveTo>
                    <a:pt x="22038" y="37678"/>
                  </a:moveTo>
                  <a:cubicBezTo>
                    <a:pt x="21873" y="37660"/>
                    <a:pt x="21735" y="37762"/>
                    <a:pt x="21611" y="37746"/>
                  </a:cubicBezTo>
                  <a:cubicBezTo>
                    <a:pt x="21444" y="37725"/>
                    <a:pt x="21290" y="37610"/>
                    <a:pt x="21076" y="37510"/>
                  </a:cubicBezTo>
                  <a:cubicBezTo>
                    <a:pt x="21157" y="37812"/>
                    <a:pt x="21202" y="38057"/>
                    <a:pt x="21479" y="38096"/>
                  </a:cubicBezTo>
                  <a:cubicBezTo>
                    <a:pt x="21688" y="37941"/>
                    <a:pt x="21863" y="37809"/>
                    <a:pt x="22038" y="37678"/>
                  </a:cubicBezTo>
                  <a:close/>
                  <a:moveTo>
                    <a:pt x="21919" y="37141"/>
                  </a:moveTo>
                  <a:cubicBezTo>
                    <a:pt x="21756" y="37225"/>
                    <a:pt x="21593" y="37309"/>
                    <a:pt x="21409" y="37405"/>
                  </a:cubicBezTo>
                  <a:cubicBezTo>
                    <a:pt x="21738" y="37597"/>
                    <a:pt x="21777" y="37267"/>
                    <a:pt x="21919" y="37141"/>
                  </a:cubicBezTo>
                  <a:close/>
                  <a:moveTo>
                    <a:pt x="12935" y="25190"/>
                  </a:moveTo>
                  <a:cubicBezTo>
                    <a:pt x="13199" y="25069"/>
                    <a:pt x="13151" y="24857"/>
                    <a:pt x="13046" y="24678"/>
                  </a:cubicBezTo>
                  <a:cubicBezTo>
                    <a:pt x="12748" y="24175"/>
                    <a:pt x="12790" y="23592"/>
                    <a:pt x="12631" y="23058"/>
                  </a:cubicBezTo>
                  <a:cubicBezTo>
                    <a:pt x="12562" y="22824"/>
                    <a:pt x="12488" y="22586"/>
                    <a:pt x="12461" y="22346"/>
                  </a:cubicBezTo>
                  <a:cubicBezTo>
                    <a:pt x="12433" y="22105"/>
                    <a:pt x="12449" y="21860"/>
                    <a:pt x="12360" y="21628"/>
                  </a:cubicBezTo>
                  <a:cubicBezTo>
                    <a:pt x="12322" y="21523"/>
                    <a:pt x="12258" y="21424"/>
                    <a:pt x="12239" y="21317"/>
                  </a:cubicBezTo>
                  <a:cubicBezTo>
                    <a:pt x="12053" y="20224"/>
                    <a:pt x="11859" y="19131"/>
                    <a:pt x="11699" y="18035"/>
                  </a:cubicBezTo>
                  <a:cubicBezTo>
                    <a:pt x="11608" y="17410"/>
                    <a:pt x="11598" y="16771"/>
                    <a:pt x="11513" y="16145"/>
                  </a:cubicBezTo>
                  <a:cubicBezTo>
                    <a:pt x="11352" y="14959"/>
                    <a:pt x="11152" y="13780"/>
                    <a:pt x="10988" y="12596"/>
                  </a:cubicBezTo>
                  <a:cubicBezTo>
                    <a:pt x="10862" y="11679"/>
                    <a:pt x="10742" y="10759"/>
                    <a:pt x="10666" y="9836"/>
                  </a:cubicBezTo>
                  <a:cubicBezTo>
                    <a:pt x="10639" y="9507"/>
                    <a:pt x="10513" y="9237"/>
                    <a:pt x="10354" y="8937"/>
                  </a:cubicBezTo>
                  <a:cubicBezTo>
                    <a:pt x="10285" y="9108"/>
                    <a:pt x="10292" y="9283"/>
                    <a:pt x="10290" y="9456"/>
                  </a:cubicBezTo>
                  <a:cubicBezTo>
                    <a:pt x="10268" y="10512"/>
                    <a:pt x="10234" y="11569"/>
                    <a:pt x="10223" y="12625"/>
                  </a:cubicBezTo>
                  <a:cubicBezTo>
                    <a:pt x="10218" y="13230"/>
                    <a:pt x="10195" y="13843"/>
                    <a:pt x="10276" y="14438"/>
                  </a:cubicBezTo>
                  <a:cubicBezTo>
                    <a:pt x="10424" y="15497"/>
                    <a:pt x="10646" y="16546"/>
                    <a:pt x="10832" y="17601"/>
                  </a:cubicBezTo>
                  <a:cubicBezTo>
                    <a:pt x="10849" y="17708"/>
                    <a:pt x="10846" y="17825"/>
                    <a:pt x="10826" y="17930"/>
                  </a:cubicBezTo>
                  <a:cubicBezTo>
                    <a:pt x="10785" y="18127"/>
                    <a:pt x="10823" y="18282"/>
                    <a:pt x="10917" y="18468"/>
                  </a:cubicBezTo>
                  <a:cubicBezTo>
                    <a:pt x="11039" y="18709"/>
                    <a:pt x="11058" y="19001"/>
                    <a:pt x="11133" y="19268"/>
                  </a:cubicBezTo>
                  <a:cubicBezTo>
                    <a:pt x="11249" y="19690"/>
                    <a:pt x="11185" y="20147"/>
                    <a:pt x="11393" y="20554"/>
                  </a:cubicBezTo>
                  <a:cubicBezTo>
                    <a:pt x="11478" y="20721"/>
                    <a:pt x="11499" y="20920"/>
                    <a:pt x="11548" y="21107"/>
                  </a:cubicBezTo>
                  <a:cubicBezTo>
                    <a:pt x="11586" y="21095"/>
                    <a:pt x="11639" y="21076"/>
                    <a:pt x="11751" y="21040"/>
                  </a:cubicBezTo>
                  <a:cubicBezTo>
                    <a:pt x="11750" y="21215"/>
                    <a:pt x="11760" y="21365"/>
                    <a:pt x="11740" y="21509"/>
                  </a:cubicBezTo>
                  <a:cubicBezTo>
                    <a:pt x="11732" y="21582"/>
                    <a:pt x="11666" y="21648"/>
                    <a:pt x="11626" y="21717"/>
                  </a:cubicBezTo>
                  <a:cubicBezTo>
                    <a:pt x="11719" y="21720"/>
                    <a:pt x="11815" y="21722"/>
                    <a:pt x="11909" y="21726"/>
                  </a:cubicBezTo>
                  <a:cubicBezTo>
                    <a:pt x="12102" y="22139"/>
                    <a:pt x="11570" y="22602"/>
                    <a:pt x="11999" y="23009"/>
                  </a:cubicBezTo>
                  <a:cubicBezTo>
                    <a:pt x="12050" y="22920"/>
                    <a:pt x="12097" y="22836"/>
                    <a:pt x="12176" y="22695"/>
                  </a:cubicBezTo>
                  <a:cubicBezTo>
                    <a:pt x="12334" y="23054"/>
                    <a:pt x="12537" y="23334"/>
                    <a:pt x="12275" y="23666"/>
                  </a:cubicBezTo>
                  <a:cubicBezTo>
                    <a:pt x="12279" y="23763"/>
                    <a:pt x="12284" y="23861"/>
                    <a:pt x="12287" y="23957"/>
                  </a:cubicBezTo>
                  <a:cubicBezTo>
                    <a:pt x="12336" y="24218"/>
                    <a:pt x="12396" y="24477"/>
                    <a:pt x="12428" y="24739"/>
                  </a:cubicBezTo>
                  <a:cubicBezTo>
                    <a:pt x="12467" y="25050"/>
                    <a:pt x="12539" y="25153"/>
                    <a:pt x="12865" y="25262"/>
                  </a:cubicBezTo>
                  <a:cubicBezTo>
                    <a:pt x="12520" y="25564"/>
                    <a:pt x="12562" y="25722"/>
                    <a:pt x="13027" y="25939"/>
                  </a:cubicBezTo>
                  <a:cubicBezTo>
                    <a:pt x="13094" y="26170"/>
                    <a:pt x="13156" y="26389"/>
                    <a:pt x="13228" y="26640"/>
                  </a:cubicBezTo>
                  <a:cubicBezTo>
                    <a:pt x="13340" y="26586"/>
                    <a:pt x="13442" y="26535"/>
                    <a:pt x="13547" y="26484"/>
                  </a:cubicBezTo>
                  <a:cubicBezTo>
                    <a:pt x="13334" y="26122"/>
                    <a:pt x="13076" y="25830"/>
                    <a:pt x="13097" y="25414"/>
                  </a:cubicBezTo>
                  <a:cubicBezTo>
                    <a:pt x="13099" y="25341"/>
                    <a:pt x="12991" y="25264"/>
                    <a:pt x="12935" y="25190"/>
                  </a:cubicBezTo>
                  <a:close/>
                  <a:moveTo>
                    <a:pt x="13102" y="24315"/>
                  </a:moveTo>
                  <a:cubicBezTo>
                    <a:pt x="13254" y="24653"/>
                    <a:pt x="13389" y="24949"/>
                    <a:pt x="13525" y="25253"/>
                  </a:cubicBezTo>
                  <a:cubicBezTo>
                    <a:pt x="13834" y="25076"/>
                    <a:pt x="13543" y="24898"/>
                    <a:pt x="13573" y="24746"/>
                  </a:cubicBezTo>
                  <a:cubicBezTo>
                    <a:pt x="13651" y="24688"/>
                    <a:pt x="13713" y="24642"/>
                    <a:pt x="13791" y="24584"/>
                  </a:cubicBezTo>
                  <a:cubicBezTo>
                    <a:pt x="13553" y="24491"/>
                    <a:pt x="13358" y="24415"/>
                    <a:pt x="13102" y="24315"/>
                  </a:cubicBezTo>
                  <a:close/>
                  <a:moveTo>
                    <a:pt x="13590" y="25908"/>
                  </a:moveTo>
                  <a:cubicBezTo>
                    <a:pt x="14118" y="25600"/>
                    <a:pt x="14118" y="25600"/>
                    <a:pt x="13991" y="25169"/>
                  </a:cubicBezTo>
                  <a:cubicBezTo>
                    <a:pt x="13937" y="25303"/>
                    <a:pt x="13896" y="25467"/>
                    <a:pt x="13864" y="25466"/>
                  </a:cubicBezTo>
                  <a:cubicBezTo>
                    <a:pt x="13486" y="25451"/>
                    <a:pt x="13682" y="25717"/>
                    <a:pt x="13590" y="25908"/>
                  </a:cubicBezTo>
                  <a:close/>
                  <a:moveTo>
                    <a:pt x="21406" y="35292"/>
                  </a:moveTo>
                  <a:cubicBezTo>
                    <a:pt x="21344" y="35233"/>
                    <a:pt x="21281" y="35173"/>
                    <a:pt x="21219" y="35114"/>
                  </a:cubicBezTo>
                  <a:cubicBezTo>
                    <a:pt x="21188" y="35150"/>
                    <a:pt x="21154" y="35183"/>
                    <a:pt x="21123" y="35218"/>
                  </a:cubicBezTo>
                  <a:cubicBezTo>
                    <a:pt x="21185" y="35271"/>
                    <a:pt x="21245" y="35329"/>
                    <a:pt x="21313" y="35374"/>
                  </a:cubicBezTo>
                  <a:cubicBezTo>
                    <a:pt x="21320" y="35380"/>
                    <a:pt x="21373" y="35322"/>
                    <a:pt x="21406" y="35292"/>
                  </a:cubicBezTo>
                  <a:close/>
                  <a:moveTo>
                    <a:pt x="22413" y="36765"/>
                  </a:moveTo>
                  <a:cubicBezTo>
                    <a:pt x="22575" y="36757"/>
                    <a:pt x="22669" y="36760"/>
                    <a:pt x="22760" y="36744"/>
                  </a:cubicBezTo>
                  <a:cubicBezTo>
                    <a:pt x="22775" y="36741"/>
                    <a:pt x="22779" y="36663"/>
                    <a:pt x="22794" y="36582"/>
                  </a:cubicBezTo>
                  <a:cubicBezTo>
                    <a:pt x="22699" y="36588"/>
                    <a:pt x="22623" y="36582"/>
                    <a:pt x="22554" y="36599"/>
                  </a:cubicBezTo>
                  <a:cubicBezTo>
                    <a:pt x="22519" y="36609"/>
                    <a:pt x="22498" y="36662"/>
                    <a:pt x="22413" y="36765"/>
                  </a:cubicBezTo>
                  <a:close/>
                  <a:moveTo>
                    <a:pt x="21571" y="34243"/>
                  </a:moveTo>
                  <a:cubicBezTo>
                    <a:pt x="21524" y="33998"/>
                    <a:pt x="21486" y="33796"/>
                    <a:pt x="21437" y="33542"/>
                  </a:cubicBezTo>
                  <a:cubicBezTo>
                    <a:pt x="21158" y="33789"/>
                    <a:pt x="21391" y="34165"/>
                    <a:pt x="21055" y="34338"/>
                  </a:cubicBezTo>
                  <a:lnTo>
                    <a:pt x="21138" y="34421"/>
                  </a:lnTo>
                  <a:cubicBezTo>
                    <a:pt x="21279" y="34362"/>
                    <a:pt x="21423" y="34303"/>
                    <a:pt x="21571" y="34243"/>
                  </a:cubicBezTo>
                  <a:close/>
                  <a:moveTo>
                    <a:pt x="22149" y="34172"/>
                  </a:moveTo>
                  <a:cubicBezTo>
                    <a:pt x="21543" y="34317"/>
                    <a:pt x="21543" y="34317"/>
                    <a:pt x="21743" y="34685"/>
                  </a:cubicBezTo>
                  <a:cubicBezTo>
                    <a:pt x="21861" y="34537"/>
                    <a:pt x="21970" y="34399"/>
                    <a:pt x="22149" y="34172"/>
                  </a:cubicBezTo>
                  <a:close/>
                  <a:moveTo>
                    <a:pt x="20757" y="21012"/>
                  </a:moveTo>
                  <a:cubicBezTo>
                    <a:pt x="20681" y="20928"/>
                    <a:pt x="20606" y="20844"/>
                    <a:pt x="20538" y="20768"/>
                  </a:cubicBezTo>
                  <a:cubicBezTo>
                    <a:pt x="20490" y="20793"/>
                    <a:pt x="20477" y="20798"/>
                    <a:pt x="20465" y="20805"/>
                  </a:cubicBezTo>
                  <a:cubicBezTo>
                    <a:pt x="20473" y="20818"/>
                    <a:pt x="20482" y="20833"/>
                    <a:pt x="20490" y="20845"/>
                  </a:cubicBezTo>
                  <a:cubicBezTo>
                    <a:pt x="20529" y="20913"/>
                    <a:pt x="20565" y="20984"/>
                    <a:pt x="20611" y="21045"/>
                  </a:cubicBezTo>
                  <a:cubicBezTo>
                    <a:pt x="20636" y="21081"/>
                    <a:pt x="20679" y="21103"/>
                    <a:pt x="20713" y="21131"/>
                  </a:cubicBezTo>
                  <a:cubicBezTo>
                    <a:pt x="20726" y="21091"/>
                    <a:pt x="20742" y="21051"/>
                    <a:pt x="20757" y="21012"/>
                  </a:cubicBezTo>
                  <a:close/>
                  <a:moveTo>
                    <a:pt x="20529" y="19369"/>
                  </a:moveTo>
                  <a:cubicBezTo>
                    <a:pt x="20413" y="19361"/>
                    <a:pt x="20297" y="19355"/>
                    <a:pt x="20180" y="19349"/>
                  </a:cubicBezTo>
                  <a:cubicBezTo>
                    <a:pt x="20179" y="19378"/>
                    <a:pt x="20178" y="19410"/>
                    <a:pt x="20176" y="19440"/>
                  </a:cubicBezTo>
                  <a:cubicBezTo>
                    <a:pt x="20294" y="19445"/>
                    <a:pt x="20409" y="19450"/>
                    <a:pt x="20525" y="19455"/>
                  </a:cubicBezTo>
                  <a:cubicBezTo>
                    <a:pt x="20527" y="19426"/>
                    <a:pt x="20528" y="19397"/>
                    <a:pt x="20529" y="19369"/>
                  </a:cubicBezTo>
                  <a:close/>
                  <a:moveTo>
                    <a:pt x="18310" y="7067"/>
                  </a:moveTo>
                  <a:cubicBezTo>
                    <a:pt x="17934" y="7423"/>
                    <a:pt x="18011" y="8018"/>
                    <a:pt x="17593" y="8148"/>
                  </a:cubicBezTo>
                  <a:cubicBezTo>
                    <a:pt x="17542" y="8409"/>
                    <a:pt x="17442" y="8614"/>
                    <a:pt x="17477" y="8793"/>
                  </a:cubicBezTo>
                  <a:cubicBezTo>
                    <a:pt x="17549" y="9144"/>
                    <a:pt x="17427" y="9372"/>
                    <a:pt x="17050" y="9587"/>
                  </a:cubicBezTo>
                  <a:cubicBezTo>
                    <a:pt x="17428" y="9625"/>
                    <a:pt x="17345" y="9835"/>
                    <a:pt x="17328" y="9998"/>
                  </a:cubicBezTo>
                  <a:cubicBezTo>
                    <a:pt x="17262" y="10614"/>
                    <a:pt x="17180" y="11231"/>
                    <a:pt x="17106" y="11826"/>
                  </a:cubicBezTo>
                  <a:cubicBezTo>
                    <a:pt x="16976" y="11902"/>
                    <a:pt x="16846" y="11978"/>
                    <a:pt x="16717" y="12054"/>
                  </a:cubicBezTo>
                  <a:cubicBezTo>
                    <a:pt x="16914" y="12373"/>
                    <a:pt x="16944" y="12466"/>
                    <a:pt x="16806" y="12792"/>
                  </a:cubicBezTo>
                  <a:cubicBezTo>
                    <a:pt x="16728" y="12979"/>
                    <a:pt x="16767" y="13088"/>
                    <a:pt x="16898" y="13196"/>
                  </a:cubicBezTo>
                  <a:cubicBezTo>
                    <a:pt x="16949" y="13130"/>
                    <a:pt x="17001" y="13061"/>
                    <a:pt x="17119" y="12905"/>
                  </a:cubicBezTo>
                  <a:cubicBezTo>
                    <a:pt x="17100" y="13149"/>
                    <a:pt x="17089" y="13291"/>
                    <a:pt x="17078" y="13430"/>
                  </a:cubicBezTo>
                  <a:lnTo>
                    <a:pt x="17084" y="13430"/>
                  </a:lnTo>
                  <a:cubicBezTo>
                    <a:pt x="17099" y="13473"/>
                    <a:pt x="17139" y="13531"/>
                    <a:pt x="17124" y="13562"/>
                  </a:cubicBezTo>
                  <a:cubicBezTo>
                    <a:pt x="17048" y="13716"/>
                    <a:pt x="16962" y="13865"/>
                    <a:pt x="16872" y="14013"/>
                  </a:cubicBezTo>
                  <a:cubicBezTo>
                    <a:pt x="16717" y="14265"/>
                    <a:pt x="17146" y="14238"/>
                    <a:pt x="17076" y="14454"/>
                  </a:cubicBezTo>
                  <a:cubicBezTo>
                    <a:pt x="17029" y="14599"/>
                    <a:pt x="17008" y="14751"/>
                    <a:pt x="16966" y="14897"/>
                  </a:cubicBezTo>
                  <a:cubicBezTo>
                    <a:pt x="16908" y="15086"/>
                    <a:pt x="16748" y="15296"/>
                    <a:pt x="17105" y="15370"/>
                  </a:cubicBezTo>
                  <a:cubicBezTo>
                    <a:pt x="17144" y="15378"/>
                    <a:pt x="17201" y="15520"/>
                    <a:pt x="17178" y="15561"/>
                  </a:cubicBezTo>
                  <a:cubicBezTo>
                    <a:pt x="17033" y="15831"/>
                    <a:pt x="17193" y="16011"/>
                    <a:pt x="17336" y="16202"/>
                  </a:cubicBezTo>
                  <a:cubicBezTo>
                    <a:pt x="17351" y="16223"/>
                    <a:pt x="17339" y="16264"/>
                    <a:pt x="17339" y="16296"/>
                  </a:cubicBezTo>
                  <a:cubicBezTo>
                    <a:pt x="17252" y="16324"/>
                    <a:pt x="17165" y="16352"/>
                    <a:pt x="17043" y="16392"/>
                  </a:cubicBezTo>
                  <a:cubicBezTo>
                    <a:pt x="17215" y="16703"/>
                    <a:pt x="17256" y="17031"/>
                    <a:pt x="17235" y="17345"/>
                  </a:cubicBezTo>
                  <a:cubicBezTo>
                    <a:pt x="17214" y="17700"/>
                    <a:pt x="17304" y="17994"/>
                    <a:pt x="17490" y="18264"/>
                  </a:cubicBezTo>
                  <a:cubicBezTo>
                    <a:pt x="17600" y="18265"/>
                    <a:pt x="17704" y="18265"/>
                    <a:pt x="17816" y="18266"/>
                  </a:cubicBezTo>
                  <a:cubicBezTo>
                    <a:pt x="17849" y="18429"/>
                    <a:pt x="17875" y="18564"/>
                    <a:pt x="17909" y="18733"/>
                  </a:cubicBezTo>
                  <a:cubicBezTo>
                    <a:pt x="17769" y="18738"/>
                    <a:pt x="17667" y="18740"/>
                    <a:pt x="17565" y="18745"/>
                  </a:cubicBezTo>
                  <a:cubicBezTo>
                    <a:pt x="17419" y="19072"/>
                    <a:pt x="17646" y="19351"/>
                    <a:pt x="17662" y="19643"/>
                  </a:cubicBezTo>
                  <a:cubicBezTo>
                    <a:pt x="17680" y="19992"/>
                    <a:pt x="17756" y="20280"/>
                    <a:pt x="17934" y="20534"/>
                  </a:cubicBezTo>
                  <a:cubicBezTo>
                    <a:pt x="18055" y="20502"/>
                    <a:pt x="18152" y="20478"/>
                    <a:pt x="18246" y="20453"/>
                  </a:cubicBezTo>
                  <a:cubicBezTo>
                    <a:pt x="18311" y="20657"/>
                    <a:pt x="18368" y="20820"/>
                    <a:pt x="18412" y="20987"/>
                  </a:cubicBezTo>
                  <a:cubicBezTo>
                    <a:pt x="18419" y="21017"/>
                    <a:pt x="18365" y="21063"/>
                    <a:pt x="18320" y="21131"/>
                  </a:cubicBezTo>
                  <a:cubicBezTo>
                    <a:pt x="18256" y="21054"/>
                    <a:pt x="18201" y="20992"/>
                    <a:pt x="18149" y="20930"/>
                  </a:cubicBezTo>
                  <a:cubicBezTo>
                    <a:pt x="17938" y="21121"/>
                    <a:pt x="17913" y="21369"/>
                    <a:pt x="18039" y="22059"/>
                  </a:cubicBezTo>
                  <a:cubicBezTo>
                    <a:pt x="18200" y="22006"/>
                    <a:pt x="18361" y="21954"/>
                    <a:pt x="18519" y="21902"/>
                  </a:cubicBezTo>
                  <a:cubicBezTo>
                    <a:pt x="18530" y="21930"/>
                    <a:pt x="18539" y="21958"/>
                    <a:pt x="18549" y="21985"/>
                  </a:cubicBezTo>
                  <a:cubicBezTo>
                    <a:pt x="18412" y="22088"/>
                    <a:pt x="18274" y="22192"/>
                    <a:pt x="18131" y="22300"/>
                  </a:cubicBezTo>
                  <a:cubicBezTo>
                    <a:pt x="18201" y="22573"/>
                    <a:pt x="18268" y="22828"/>
                    <a:pt x="18332" y="23068"/>
                  </a:cubicBezTo>
                  <a:cubicBezTo>
                    <a:pt x="19003" y="23099"/>
                    <a:pt x="19003" y="23099"/>
                    <a:pt x="18931" y="23886"/>
                  </a:cubicBezTo>
                  <a:cubicBezTo>
                    <a:pt x="18769" y="23777"/>
                    <a:pt x="18623" y="23678"/>
                    <a:pt x="18457" y="23566"/>
                  </a:cubicBezTo>
                  <a:cubicBezTo>
                    <a:pt x="18487" y="23857"/>
                    <a:pt x="18487" y="23857"/>
                    <a:pt x="18721" y="24066"/>
                  </a:cubicBezTo>
                  <a:cubicBezTo>
                    <a:pt x="18687" y="24132"/>
                    <a:pt x="18609" y="24214"/>
                    <a:pt x="18623" y="24266"/>
                  </a:cubicBezTo>
                  <a:cubicBezTo>
                    <a:pt x="18690" y="24486"/>
                    <a:pt x="18769" y="24706"/>
                    <a:pt x="18873" y="24910"/>
                  </a:cubicBezTo>
                  <a:cubicBezTo>
                    <a:pt x="19012" y="25178"/>
                    <a:pt x="18987" y="25251"/>
                    <a:pt x="18689" y="25315"/>
                  </a:cubicBezTo>
                  <a:cubicBezTo>
                    <a:pt x="18616" y="25331"/>
                    <a:pt x="18545" y="25356"/>
                    <a:pt x="18505" y="25367"/>
                  </a:cubicBezTo>
                  <a:cubicBezTo>
                    <a:pt x="18519" y="25476"/>
                    <a:pt x="18531" y="25545"/>
                    <a:pt x="18541" y="25616"/>
                  </a:cubicBezTo>
                  <a:cubicBezTo>
                    <a:pt x="18554" y="25705"/>
                    <a:pt x="18567" y="25792"/>
                    <a:pt x="18588" y="25941"/>
                  </a:cubicBezTo>
                  <a:cubicBezTo>
                    <a:pt x="18676" y="25810"/>
                    <a:pt x="18725" y="25736"/>
                    <a:pt x="18775" y="25662"/>
                  </a:cubicBezTo>
                  <a:cubicBezTo>
                    <a:pt x="19079" y="25779"/>
                    <a:pt x="19360" y="25662"/>
                    <a:pt x="19564" y="25271"/>
                  </a:cubicBezTo>
                  <a:cubicBezTo>
                    <a:pt x="19555" y="25627"/>
                    <a:pt x="19740" y="25913"/>
                    <a:pt x="19477" y="26163"/>
                  </a:cubicBezTo>
                  <a:cubicBezTo>
                    <a:pt x="19471" y="26164"/>
                    <a:pt x="19468" y="26164"/>
                    <a:pt x="19463" y="26165"/>
                  </a:cubicBezTo>
                  <a:cubicBezTo>
                    <a:pt x="19460" y="26165"/>
                    <a:pt x="19459" y="26167"/>
                    <a:pt x="19456" y="26167"/>
                  </a:cubicBezTo>
                  <a:cubicBezTo>
                    <a:pt x="19421" y="26013"/>
                    <a:pt x="19385" y="25857"/>
                    <a:pt x="19336" y="25644"/>
                  </a:cubicBezTo>
                  <a:cubicBezTo>
                    <a:pt x="19172" y="25836"/>
                    <a:pt x="19068" y="25956"/>
                    <a:pt x="18963" y="26077"/>
                  </a:cubicBezTo>
                  <a:cubicBezTo>
                    <a:pt x="19204" y="26237"/>
                    <a:pt x="19208" y="26238"/>
                    <a:pt x="19456" y="26167"/>
                  </a:cubicBezTo>
                  <a:lnTo>
                    <a:pt x="19460" y="26183"/>
                  </a:lnTo>
                  <a:cubicBezTo>
                    <a:pt x="19466" y="26176"/>
                    <a:pt x="19470" y="26169"/>
                    <a:pt x="19477" y="26164"/>
                  </a:cubicBezTo>
                  <a:cubicBezTo>
                    <a:pt x="19550" y="26155"/>
                    <a:pt x="19623" y="26147"/>
                    <a:pt x="19687" y="26138"/>
                  </a:cubicBezTo>
                  <a:cubicBezTo>
                    <a:pt x="19844" y="26403"/>
                    <a:pt x="19898" y="26654"/>
                    <a:pt x="19760" y="26999"/>
                  </a:cubicBezTo>
                  <a:cubicBezTo>
                    <a:pt x="19637" y="26777"/>
                    <a:pt x="19548" y="26616"/>
                    <a:pt x="19414" y="26377"/>
                  </a:cubicBezTo>
                  <a:cubicBezTo>
                    <a:pt x="19361" y="26910"/>
                    <a:pt x="19464" y="27321"/>
                    <a:pt x="19689" y="27705"/>
                  </a:cubicBezTo>
                  <a:cubicBezTo>
                    <a:pt x="19753" y="27336"/>
                    <a:pt x="19753" y="27336"/>
                    <a:pt x="20059" y="27377"/>
                  </a:cubicBezTo>
                  <a:cubicBezTo>
                    <a:pt x="19998" y="27527"/>
                    <a:pt x="19939" y="27669"/>
                    <a:pt x="19869" y="27843"/>
                  </a:cubicBezTo>
                  <a:cubicBezTo>
                    <a:pt x="19965" y="27853"/>
                    <a:pt x="20050" y="27864"/>
                    <a:pt x="20156" y="27876"/>
                  </a:cubicBezTo>
                  <a:cubicBezTo>
                    <a:pt x="20180" y="28091"/>
                    <a:pt x="20205" y="28316"/>
                    <a:pt x="20236" y="28603"/>
                  </a:cubicBezTo>
                  <a:cubicBezTo>
                    <a:pt x="20075" y="28494"/>
                    <a:pt x="19963" y="28420"/>
                    <a:pt x="19758" y="28282"/>
                  </a:cubicBezTo>
                  <a:cubicBezTo>
                    <a:pt x="19925" y="28702"/>
                    <a:pt x="19798" y="28928"/>
                    <a:pt x="19533" y="29095"/>
                  </a:cubicBezTo>
                  <a:lnTo>
                    <a:pt x="19350" y="28923"/>
                  </a:lnTo>
                  <a:cubicBezTo>
                    <a:pt x="19179" y="29100"/>
                    <a:pt x="19370" y="29163"/>
                    <a:pt x="19407" y="29264"/>
                  </a:cubicBezTo>
                  <a:cubicBezTo>
                    <a:pt x="19450" y="29213"/>
                    <a:pt x="19492" y="29163"/>
                    <a:pt x="19537" y="29111"/>
                  </a:cubicBezTo>
                  <a:cubicBezTo>
                    <a:pt x="19636" y="29190"/>
                    <a:pt x="19734" y="29269"/>
                    <a:pt x="19831" y="29348"/>
                  </a:cubicBezTo>
                  <a:cubicBezTo>
                    <a:pt x="19797" y="29356"/>
                    <a:pt x="19762" y="29363"/>
                    <a:pt x="19727" y="29369"/>
                  </a:cubicBezTo>
                  <a:cubicBezTo>
                    <a:pt x="20041" y="29691"/>
                    <a:pt x="20041" y="29691"/>
                    <a:pt x="20206" y="29640"/>
                  </a:cubicBezTo>
                  <a:cubicBezTo>
                    <a:pt x="20096" y="29549"/>
                    <a:pt x="19976" y="29453"/>
                    <a:pt x="19856" y="29356"/>
                  </a:cubicBezTo>
                  <a:cubicBezTo>
                    <a:pt x="19925" y="29295"/>
                    <a:pt x="19996" y="29236"/>
                    <a:pt x="20064" y="29175"/>
                  </a:cubicBezTo>
                  <a:cubicBezTo>
                    <a:pt x="20021" y="29097"/>
                    <a:pt x="19977" y="29019"/>
                    <a:pt x="19933" y="28941"/>
                  </a:cubicBezTo>
                  <a:cubicBezTo>
                    <a:pt x="20042" y="28876"/>
                    <a:pt x="20149" y="28812"/>
                    <a:pt x="20260" y="28747"/>
                  </a:cubicBezTo>
                  <a:cubicBezTo>
                    <a:pt x="20435" y="28841"/>
                    <a:pt x="20500" y="29182"/>
                    <a:pt x="20383" y="29431"/>
                  </a:cubicBezTo>
                  <a:cubicBezTo>
                    <a:pt x="20340" y="29671"/>
                    <a:pt x="20394" y="29857"/>
                    <a:pt x="20679" y="29874"/>
                  </a:cubicBezTo>
                  <a:cubicBezTo>
                    <a:pt x="20657" y="30111"/>
                    <a:pt x="20638" y="30310"/>
                    <a:pt x="20616" y="30545"/>
                  </a:cubicBezTo>
                  <a:cubicBezTo>
                    <a:pt x="20451" y="30396"/>
                    <a:pt x="20329" y="30286"/>
                    <a:pt x="20203" y="30172"/>
                  </a:cubicBezTo>
                  <a:cubicBezTo>
                    <a:pt x="20112" y="30239"/>
                    <a:pt x="20045" y="30290"/>
                    <a:pt x="19974" y="30343"/>
                  </a:cubicBezTo>
                  <a:cubicBezTo>
                    <a:pt x="19689" y="29753"/>
                    <a:pt x="19689" y="29753"/>
                    <a:pt x="19482" y="29645"/>
                  </a:cubicBezTo>
                  <a:cubicBezTo>
                    <a:pt x="19470" y="29673"/>
                    <a:pt x="19445" y="29703"/>
                    <a:pt x="19448" y="29729"/>
                  </a:cubicBezTo>
                  <a:cubicBezTo>
                    <a:pt x="19505" y="30457"/>
                    <a:pt x="19601" y="31177"/>
                    <a:pt x="19791" y="31886"/>
                  </a:cubicBezTo>
                  <a:cubicBezTo>
                    <a:pt x="19867" y="32172"/>
                    <a:pt x="19883" y="32474"/>
                    <a:pt x="19946" y="32765"/>
                  </a:cubicBezTo>
                  <a:cubicBezTo>
                    <a:pt x="20045" y="33228"/>
                    <a:pt x="20170" y="33685"/>
                    <a:pt x="20266" y="34149"/>
                  </a:cubicBezTo>
                  <a:cubicBezTo>
                    <a:pt x="20375" y="34664"/>
                    <a:pt x="20609" y="35119"/>
                    <a:pt x="20897" y="35598"/>
                  </a:cubicBezTo>
                  <a:cubicBezTo>
                    <a:pt x="20946" y="35239"/>
                    <a:pt x="20872" y="34766"/>
                    <a:pt x="20783" y="34478"/>
                  </a:cubicBezTo>
                  <a:cubicBezTo>
                    <a:pt x="20684" y="34151"/>
                    <a:pt x="20621" y="33812"/>
                    <a:pt x="20543" y="33479"/>
                  </a:cubicBezTo>
                  <a:cubicBezTo>
                    <a:pt x="20500" y="33294"/>
                    <a:pt x="20579" y="33166"/>
                    <a:pt x="20742" y="33089"/>
                  </a:cubicBezTo>
                  <a:cubicBezTo>
                    <a:pt x="20840" y="33044"/>
                    <a:pt x="20944" y="33013"/>
                    <a:pt x="21045" y="32974"/>
                  </a:cubicBezTo>
                  <a:cubicBezTo>
                    <a:pt x="21102" y="33061"/>
                    <a:pt x="21161" y="33149"/>
                    <a:pt x="21277" y="33323"/>
                  </a:cubicBezTo>
                  <a:cubicBezTo>
                    <a:pt x="21354" y="33024"/>
                    <a:pt x="21507" y="32770"/>
                    <a:pt x="21438" y="32625"/>
                  </a:cubicBezTo>
                  <a:cubicBezTo>
                    <a:pt x="21299" y="32342"/>
                    <a:pt x="21365" y="32146"/>
                    <a:pt x="21549" y="31924"/>
                  </a:cubicBezTo>
                  <a:cubicBezTo>
                    <a:pt x="21347" y="31758"/>
                    <a:pt x="21180" y="31611"/>
                    <a:pt x="21263" y="31316"/>
                  </a:cubicBezTo>
                  <a:cubicBezTo>
                    <a:pt x="21305" y="31159"/>
                    <a:pt x="21229" y="30961"/>
                    <a:pt x="21179" y="30789"/>
                  </a:cubicBezTo>
                  <a:cubicBezTo>
                    <a:pt x="20985" y="30117"/>
                    <a:pt x="21057" y="29413"/>
                    <a:pt x="20880" y="28731"/>
                  </a:cubicBezTo>
                  <a:cubicBezTo>
                    <a:pt x="20714" y="28093"/>
                    <a:pt x="20730" y="27409"/>
                    <a:pt x="20656" y="26748"/>
                  </a:cubicBezTo>
                  <a:cubicBezTo>
                    <a:pt x="20616" y="26388"/>
                    <a:pt x="20553" y="26030"/>
                    <a:pt x="20498" y="25672"/>
                  </a:cubicBezTo>
                  <a:cubicBezTo>
                    <a:pt x="20409" y="25086"/>
                    <a:pt x="20320" y="24500"/>
                    <a:pt x="20232" y="23914"/>
                  </a:cubicBezTo>
                  <a:cubicBezTo>
                    <a:pt x="20200" y="23699"/>
                    <a:pt x="20173" y="23482"/>
                    <a:pt x="20147" y="23268"/>
                  </a:cubicBezTo>
                  <a:cubicBezTo>
                    <a:pt x="20097" y="22850"/>
                    <a:pt x="19992" y="22428"/>
                    <a:pt x="20017" y="22012"/>
                  </a:cubicBezTo>
                  <a:cubicBezTo>
                    <a:pt x="20052" y="21436"/>
                    <a:pt x="19927" y="20897"/>
                    <a:pt x="19814" y="20348"/>
                  </a:cubicBezTo>
                  <a:cubicBezTo>
                    <a:pt x="19716" y="19871"/>
                    <a:pt x="19675" y="19381"/>
                    <a:pt x="19574" y="18905"/>
                  </a:cubicBezTo>
                  <a:cubicBezTo>
                    <a:pt x="19476" y="18448"/>
                    <a:pt x="19588" y="17960"/>
                    <a:pt x="19344" y="17520"/>
                  </a:cubicBezTo>
                  <a:cubicBezTo>
                    <a:pt x="19293" y="17428"/>
                    <a:pt x="19393" y="17252"/>
                    <a:pt x="19428" y="17097"/>
                  </a:cubicBezTo>
                  <a:cubicBezTo>
                    <a:pt x="19002" y="16626"/>
                    <a:pt x="19283" y="15999"/>
                    <a:pt x="19098" y="15463"/>
                  </a:cubicBezTo>
                  <a:cubicBezTo>
                    <a:pt x="19093" y="15449"/>
                    <a:pt x="19098" y="15427"/>
                    <a:pt x="19107" y="15417"/>
                  </a:cubicBezTo>
                  <a:cubicBezTo>
                    <a:pt x="19338" y="15130"/>
                    <a:pt x="19164" y="14864"/>
                    <a:pt x="19074" y="14588"/>
                  </a:cubicBezTo>
                  <a:cubicBezTo>
                    <a:pt x="18854" y="13912"/>
                    <a:pt x="18641" y="13233"/>
                    <a:pt x="19042" y="12550"/>
                  </a:cubicBezTo>
                  <a:cubicBezTo>
                    <a:pt x="18909" y="12373"/>
                    <a:pt x="18824" y="12226"/>
                    <a:pt x="18844" y="11979"/>
                  </a:cubicBezTo>
                  <a:cubicBezTo>
                    <a:pt x="18871" y="11641"/>
                    <a:pt x="18626" y="11297"/>
                    <a:pt x="18819" y="10937"/>
                  </a:cubicBezTo>
                  <a:cubicBezTo>
                    <a:pt x="18841" y="10898"/>
                    <a:pt x="18786" y="10820"/>
                    <a:pt x="18772" y="10757"/>
                  </a:cubicBezTo>
                  <a:cubicBezTo>
                    <a:pt x="18710" y="10453"/>
                    <a:pt x="18622" y="10164"/>
                    <a:pt x="18621" y="9837"/>
                  </a:cubicBezTo>
                  <a:cubicBezTo>
                    <a:pt x="18621" y="9479"/>
                    <a:pt x="18742" y="9080"/>
                    <a:pt x="18496" y="8739"/>
                  </a:cubicBezTo>
                  <a:cubicBezTo>
                    <a:pt x="18480" y="8716"/>
                    <a:pt x="18486" y="8676"/>
                    <a:pt x="18482" y="8644"/>
                  </a:cubicBezTo>
                  <a:cubicBezTo>
                    <a:pt x="18428" y="8153"/>
                    <a:pt x="18374" y="7655"/>
                    <a:pt x="18310" y="7067"/>
                  </a:cubicBezTo>
                  <a:close/>
                  <a:moveTo>
                    <a:pt x="20381" y="29432"/>
                  </a:moveTo>
                  <a:cubicBezTo>
                    <a:pt x="20359" y="29289"/>
                    <a:pt x="20335" y="29143"/>
                    <a:pt x="20303" y="28936"/>
                  </a:cubicBezTo>
                  <a:cubicBezTo>
                    <a:pt x="20206" y="29046"/>
                    <a:pt x="20146" y="29117"/>
                    <a:pt x="20085" y="29184"/>
                  </a:cubicBezTo>
                  <a:cubicBezTo>
                    <a:pt x="20134" y="29322"/>
                    <a:pt x="20089" y="29577"/>
                    <a:pt x="20381" y="29432"/>
                  </a:cubicBezTo>
                  <a:close/>
                  <a:moveTo>
                    <a:pt x="19158" y="7220"/>
                  </a:moveTo>
                  <a:cubicBezTo>
                    <a:pt x="19177" y="7351"/>
                    <a:pt x="19194" y="7481"/>
                    <a:pt x="19212" y="7613"/>
                  </a:cubicBezTo>
                  <a:cubicBezTo>
                    <a:pt x="19240" y="7608"/>
                    <a:pt x="19267" y="7603"/>
                    <a:pt x="19294" y="7600"/>
                  </a:cubicBezTo>
                  <a:cubicBezTo>
                    <a:pt x="19294" y="7471"/>
                    <a:pt x="19293" y="7342"/>
                    <a:pt x="19293" y="7212"/>
                  </a:cubicBezTo>
                  <a:cubicBezTo>
                    <a:pt x="19248" y="7216"/>
                    <a:pt x="19204" y="7217"/>
                    <a:pt x="19158" y="7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941126" y="3567407"/>
              <a:ext cx="677" cy="254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" y="0"/>
                  </a:moveTo>
                  <a:cubicBezTo>
                    <a:pt x="2" y="2"/>
                    <a:pt x="3" y="5"/>
                    <a:pt x="3" y="6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809335" y="2359917"/>
              <a:ext cx="28431" cy="22042"/>
            </a:xfrm>
            <a:custGeom>
              <a:avLst/>
              <a:gdLst/>
              <a:ahLst/>
              <a:cxnLst/>
              <a:rect l="l" t="t" r="r" b="b"/>
              <a:pathLst>
                <a:path w="672" h="521" extrusionOk="0">
                  <a:moveTo>
                    <a:pt x="421" y="1"/>
                  </a:moveTo>
                  <a:cubicBezTo>
                    <a:pt x="271" y="159"/>
                    <a:pt x="136" y="302"/>
                    <a:pt x="0" y="444"/>
                  </a:cubicBezTo>
                  <a:cubicBezTo>
                    <a:pt x="18" y="470"/>
                    <a:pt x="37" y="495"/>
                    <a:pt x="55" y="521"/>
                  </a:cubicBezTo>
                  <a:cubicBezTo>
                    <a:pt x="198" y="479"/>
                    <a:pt x="360" y="467"/>
                    <a:pt x="480" y="390"/>
                  </a:cubicBezTo>
                  <a:cubicBezTo>
                    <a:pt x="671" y="268"/>
                    <a:pt x="590" y="136"/>
                    <a:pt x="4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989147" y="3503013"/>
              <a:ext cx="17896" cy="36934"/>
            </a:xfrm>
            <a:custGeom>
              <a:avLst/>
              <a:gdLst/>
              <a:ahLst/>
              <a:cxnLst/>
              <a:rect l="l" t="t" r="r" b="b"/>
              <a:pathLst>
                <a:path w="423" h="873" extrusionOk="0">
                  <a:moveTo>
                    <a:pt x="293" y="0"/>
                  </a:moveTo>
                  <a:cubicBezTo>
                    <a:pt x="151" y="90"/>
                    <a:pt x="75" y="138"/>
                    <a:pt x="0" y="186"/>
                  </a:cubicBezTo>
                  <a:cubicBezTo>
                    <a:pt x="261" y="300"/>
                    <a:pt x="222" y="473"/>
                    <a:pt x="107" y="662"/>
                  </a:cubicBezTo>
                  <a:cubicBezTo>
                    <a:pt x="181" y="712"/>
                    <a:pt x="258" y="763"/>
                    <a:pt x="422" y="872"/>
                  </a:cubicBezTo>
                  <a:cubicBezTo>
                    <a:pt x="370" y="519"/>
                    <a:pt x="336" y="285"/>
                    <a:pt x="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993124" y="3530852"/>
              <a:ext cx="550" cy="846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13" y="5"/>
                  </a:moveTo>
                  <a:cubicBezTo>
                    <a:pt x="11" y="4"/>
                    <a:pt x="7" y="2"/>
                    <a:pt x="6" y="1"/>
                  </a:cubicBezTo>
                  <a:lnTo>
                    <a:pt x="0" y="7"/>
                  </a:lnTo>
                  <a:cubicBezTo>
                    <a:pt x="1" y="10"/>
                    <a:pt x="2" y="16"/>
                    <a:pt x="4" y="19"/>
                  </a:cubicBezTo>
                  <a:cubicBezTo>
                    <a:pt x="7" y="14"/>
                    <a:pt x="11" y="9"/>
                    <a:pt x="1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1000401" y="3647286"/>
              <a:ext cx="10958" cy="19715"/>
            </a:xfrm>
            <a:custGeom>
              <a:avLst/>
              <a:gdLst/>
              <a:ahLst/>
              <a:cxnLst/>
              <a:rect l="l" t="t" r="r" b="b"/>
              <a:pathLst>
                <a:path w="259" h="466" extrusionOk="0">
                  <a:moveTo>
                    <a:pt x="98" y="465"/>
                  </a:moveTo>
                  <a:cubicBezTo>
                    <a:pt x="161" y="418"/>
                    <a:pt x="183" y="398"/>
                    <a:pt x="211" y="381"/>
                  </a:cubicBezTo>
                  <a:cubicBezTo>
                    <a:pt x="224" y="371"/>
                    <a:pt x="241" y="369"/>
                    <a:pt x="259" y="361"/>
                  </a:cubicBezTo>
                  <a:cubicBezTo>
                    <a:pt x="189" y="230"/>
                    <a:pt x="127" y="115"/>
                    <a:pt x="66" y="0"/>
                  </a:cubicBezTo>
                  <a:cubicBezTo>
                    <a:pt x="44" y="12"/>
                    <a:pt x="22" y="24"/>
                    <a:pt x="0" y="37"/>
                  </a:cubicBezTo>
                  <a:cubicBezTo>
                    <a:pt x="31" y="173"/>
                    <a:pt x="63" y="310"/>
                    <a:pt x="98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03292" y="3351802"/>
              <a:ext cx="7235" cy="10365"/>
            </a:xfrm>
            <a:custGeom>
              <a:avLst/>
              <a:gdLst/>
              <a:ahLst/>
              <a:cxnLst/>
              <a:rect l="l" t="t" r="r" b="b"/>
              <a:pathLst>
                <a:path w="171" h="245" extrusionOk="0">
                  <a:moveTo>
                    <a:pt x="2" y="29"/>
                  </a:moveTo>
                  <a:cubicBezTo>
                    <a:pt x="18" y="101"/>
                    <a:pt x="39" y="172"/>
                    <a:pt x="58" y="244"/>
                  </a:cubicBezTo>
                  <a:cubicBezTo>
                    <a:pt x="96" y="238"/>
                    <a:pt x="134" y="229"/>
                    <a:pt x="170" y="223"/>
                  </a:cubicBezTo>
                  <a:cubicBezTo>
                    <a:pt x="141" y="150"/>
                    <a:pt x="114" y="76"/>
                    <a:pt x="80" y="5"/>
                  </a:cubicBezTo>
                  <a:cubicBezTo>
                    <a:pt x="79" y="0"/>
                    <a:pt x="0" y="26"/>
                    <a:pt x="2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886041" y="2686963"/>
              <a:ext cx="5331" cy="12650"/>
            </a:xfrm>
            <a:custGeom>
              <a:avLst/>
              <a:gdLst/>
              <a:ahLst/>
              <a:cxnLst/>
              <a:rect l="l" t="t" r="r" b="b"/>
              <a:pathLst>
                <a:path w="126" h="299" extrusionOk="0">
                  <a:moveTo>
                    <a:pt x="0" y="297"/>
                  </a:moveTo>
                  <a:cubicBezTo>
                    <a:pt x="35" y="298"/>
                    <a:pt x="67" y="298"/>
                    <a:pt x="100" y="299"/>
                  </a:cubicBezTo>
                  <a:cubicBezTo>
                    <a:pt x="109" y="202"/>
                    <a:pt x="118" y="104"/>
                    <a:pt x="125" y="5"/>
                  </a:cubicBezTo>
                  <a:cubicBezTo>
                    <a:pt x="92" y="4"/>
                    <a:pt x="58" y="2"/>
                    <a:pt x="22" y="1"/>
                  </a:cubicBezTo>
                  <a:cubicBezTo>
                    <a:pt x="15" y="100"/>
                    <a:pt x="7" y="199"/>
                    <a:pt x="0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857651" y="2402183"/>
              <a:ext cx="6346" cy="13073"/>
            </a:xfrm>
            <a:custGeom>
              <a:avLst/>
              <a:gdLst/>
              <a:ahLst/>
              <a:cxnLst/>
              <a:rect l="l" t="t" r="r" b="b"/>
              <a:pathLst>
                <a:path w="150" h="309" extrusionOk="0">
                  <a:moveTo>
                    <a:pt x="0" y="304"/>
                  </a:moveTo>
                  <a:lnTo>
                    <a:pt x="149" y="308"/>
                  </a:lnTo>
                  <a:cubicBezTo>
                    <a:pt x="135" y="207"/>
                    <a:pt x="119" y="104"/>
                    <a:pt x="105" y="1"/>
                  </a:cubicBezTo>
                  <a:cubicBezTo>
                    <a:pt x="81" y="4"/>
                    <a:pt x="56" y="6"/>
                    <a:pt x="31" y="7"/>
                  </a:cubicBezTo>
                  <a:cubicBezTo>
                    <a:pt x="20" y="108"/>
                    <a:pt x="10" y="205"/>
                    <a:pt x="0" y="3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70122" y="3173555"/>
              <a:ext cx="13961" cy="25427"/>
            </a:xfrm>
            <a:custGeom>
              <a:avLst/>
              <a:gdLst/>
              <a:ahLst/>
              <a:cxnLst/>
              <a:rect l="l" t="t" r="r" b="b"/>
              <a:pathLst>
                <a:path w="330" h="601" extrusionOk="0">
                  <a:moveTo>
                    <a:pt x="304" y="600"/>
                  </a:moveTo>
                  <a:cubicBezTo>
                    <a:pt x="329" y="162"/>
                    <a:pt x="329" y="162"/>
                    <a:pt x="1" y="1"/>
                  </a:cubicBezTo>
                  <a:cubicBezTo>
                    <a:pt x="5" y="97"/>
                    <a:pt x="10" y="195"/>
                    <a:pt x="15" y="293"/>
                  </a:cubicBezTo>
                  <a:cubicBezTo>
                    <a:pt x="54" y="450"/>
                    <a:pt x="96" y="601"/>
                    <a:pt x="304" y="6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89933" y="3414038"/>
              <a:ext cx="1142" cy="762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4"/>
                  </a:moveTo>
                  <a:cubicBezTo>
                    <a:pt x="5" y="9"/>
                    <a:pt x="11" y="13"/>
                    <a:pt x="17" y="17"/>
                  </a:cubicBezTo>
                  <a:cubicBezTo>
                    <a:pt x="19" y="14"/>
                    <a:pt x="23" y="12"/>
                    <a:pt x="26" y="9"/>
                  </a:cubicBezTo>
                  <a:cubicBezTo>
                    <a:pt x="22" y="7"/>
                    <a:pt x="19" y="4"/>
                    <a:pt x="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896660" y="3458800"/>
              <a:ext cx="39896" cy="42138"/>
            </a:xfrm>
            <a:custGeom>
              <a:avLst/>
              <a:gdLst/>
              <a:ahLst/>
              <a:cxnLst/>
              <a:rect l="l" t="t" r="r" b="b"/>
              <a:pathLst>
                <a:path w="943" h="996" extrusionOk="0">
                  <a:moveTo>
                    <a:pt x="320" y="542"/>
                  </a:moveTo>
                  <a:cubicBezTo>
                    <a:pt x="313" y="361"/>
                    <a:pt x="308" y="225"/>
                    <a:pt x="299" y="0"/>
                  </a:cubicBezTo>
                  <a:cubicBezTo>
                    <a:pt x="0" y="417"/>
                    <a:pt x="0" y="417"/>
                    <a:pt x="334" y="854"/>
                  </a:cubicBezTo>
                  <a:cubicBezTo>
                    <a:pt x="421" y="798"/>
                    <a:pt x="510" y="741"/>
                    <a:pt x="615" y="673"/>
                  </a:cubicBezTo>
                  <a:cubicBezTo>
                    <a:pt x="697" y="783"/>
                    <a:pt x="771" y="880"/>
                    <a:pt x="858" y="995"/>
                  </a:cubicBezTo>
                  <a:cubicBezTo>
                    <a:pt x="942" y="672"/>
                    <a:pt x="850" y="472"/>
                    <a:pt x="611" y="362"/>
                  </a:cubicBezTo>
                  <a:cubicBezTo>
                    <a:pt x="506" y="428"/>
                    <a:pt x="422" y="479"/>
                    <a:pt x="320" y="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905587" y="3505552"/>
              <a:ext cx="13538" cy="24835"/>
            </a:xfrm>
            <a:custGeom>
              <a:avLst/>
              <a:gdLst/>
              <a:ahLst/>
              <a:cxnLst/>
              <a:rect l="l" t="t" r="r" b="b"/>
              <a:pathLst>
                <a:path w="320" h="587" extrusionOk="0">
                  <a:moveTo>
                    <a:pt x="1" y="1"/>
                  </a:moveTo>
                  <a:cubicBezTo>
                    <a:pt x="31" y="195"/>
                    <a:pt x="57" y="359"/>
                    <a:pt x="92" y="586"/>
                  </a:cubicBezTo>
                  <a:cubicBezTo>
                    <a:pt x="185" y="375"/>
                    <a:pt x="247" y="234"/>
                    <a:pt x="320" y="67"/>
                  </a:cubicBezTo>
                  <a:cubicBezTo>
                    <a:pt x="214" y="44"/>
                    <a:pt x="112" y="2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10876" y="3534279"/>
              <a:ext cx="18108" cy="17558"/>
            </a:xfrm>
            <a:custGeom>
              <a:avLst/>
              <a:gdLst/>
              <a:ahLst/>
              <a:cxnLst/>
              <a:rect l="l" t="t" r="r" b="b"/>
              <a:pathLst>
                <a:path w="428" h="415" extrusionOk="0">
                  <a:moveTo>
                    <a:pt x="208" y="415"/>
                  </a:moveTo>
                  <a:cubicBezTo>
                    <a:pt x="284" y="268"/>
                    <a:pt x="355" y="135"/>
                    <a:pt x="427" y="1"/>
                  </a:cubicBezTo>
                  <a:cubicBezTo>
                    <a:pt x="1" y="140"/>
                    <a:pt x="1" y="140"/>
                    <a:pt x="208" y="4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941042" y="3567280"/>
              <a:ext cx="762" cy="254"/>
            </a:xfrm>
            <a:custGeom>
              <a:avLst/>
              <a:gdLst/>
              <a:ahLst/>
              <a:cxnLst/>
              <a:rect l="l" t="t" r="r" b="b"/>
              <a:pathLst>
                <a:path w="18" h="6" extrusionOk="0">
                  <a:moveTo>
                    <a:pt x="1" y="3"/>
                  </a:moveTo>
                  <a:cubicBezTo>
                    <a:pt x="3" y="3"/>
                    <a:pt x="17" y="5"/>
                    <a:pt x="17" y="5"/>
                  </a:cubicBezTo>
                  <a:cubicBezTo>
                    <a:pt x="12" y="3"/>
                    <a:pt x="6" y="1"/>
                    <a:pt x="1" y="0"/>
                  </a:cubicBezTo>
                  <a:cubicBezTo>
                    <a:pt x="2" y="1"/>
                    <a:pt x="1" y="2"/>
                    <a:pt x="1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929407" y="3551118"/>
              <a:ext cx="13792" cy="16246"/>
            </a:xfrm>
            <a:custGeom>
              <a:avLst/>
              <a:gdLst/>
              <a:ahLst/>
              <a:cxnLst/>
              <a:rect l="l" t="t" r="r" b="b"/>
              <a:pathLst>
                <a:path w="326" h="384" extrusionOk="0">
                  <a:moveTo>
                    <a:pt x="240" y="1"/>
                  </a:moveTo>
                  <a:cubicBezTo>
                    <a:pt x="166" y="92"/>
                    <a:pt x="91" y="183"/>
                    <a:pt x="1" y="295"/>
                  </a:cubicBezTo>
                  <a:cubicBezTo>
                    <a:pt x="132" y="336"/>
                    <a:pt x="206" y="361"/>
                    <a:pt x="277" y="383"/>
                  </a:cubicBezTo>
                  <a:cubicBezTo>
                    <a:pt x="290" y="270"/>
                    <a:pt x="309" y="157"/>
                    <a:pt x="326" y="44"/>
                  </a:cubicBezTo>
                  <a:cubicBezTo>
                    <a:pt x="298" y="28"/>
                    <a:pt x="268" y="13"/>
                    <a:pt x="2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33046" y="3536733"/>
              <a:ext cx="9646" cy="12269"/>
            </a:xfrm>
            <a:custGeom>
              <a:avLst/>
              <a:gdLst/>
              <a:ahLst/>
              <a:cxnLst/>
              <a:rect l="l" t="t" r="r" b="b"/>
              <a:pathLst>
                <a:path w="228" h="290" extrusionOk="0">
                  <a:moveTo>
                    <a:pt x="0" y="245"/>
                  </a:moveTo>
                  <a:cubicBezTo>
                    <a:pt x="29" y="260"/>
                    <a:pt x="59" y="275"/>
                    <a:pt x="88" y="290"/>
                  </a:cubicBezTo>
                  <a:cubicBezTo>
                    <a:pt x="134" y="215"/>
                    <a:pt x="181" y="141"/>
                    <a:pt x="227" y="67"/>
                  </a:cubicBezTo>
                  <a:lnTo>
                    <a:pt x="105" y="0"/>
                  </a:lnTo>
                  <a:cubicBezTo>
                    <a:pt x="71" y="81"/>
                    <a:pt x="35" y="164"/>
                    <a:pt x="0" y="2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856721" y="3196106"/>
              <a:ext cx="6008" cy="10577"/>
            </a:xfrm>
            <a:custGeom>
              <a:avLst/>
              <a:gdLst/>
              <a:ahLst/>
              <a:cxnLst/>
              <a:rect l="l" t="t" r="r" b="b"/>
              <a:pathLst>
                <a:path w="142" h="250" extrusionOk="0">
                  <a:moveTo>
                    <a:pt x="58" y="249"/>
                  </a:moveTo>
                  <a:cubicBezTo>
                    <a:pt x="85" y="240"/>
                    <a:pt x="114" y="230"/>
                    <a:pt x="141" y="221"/>
                  </a:cubicBezTo>
                  <a:cubicBezTo>
                    <a:pt x="115" y="148"/>
                    <a:pt x="88" y="74"/>
                    <a:pt x="61" y="0"/>
                  </a:cubicBezTo>
                  <a:cubicBezTo>
                    <a:pt x="41" y="6"/>
                    <a:pt x="20" y="13"/>
                    <a:pt x="0" y="18"/>
                  </a:cubicBezTo>
                  <a:cubicBezTo>
                    <a:pt x="18" y="95"/>
                    <a:pt x="38" y="172"/>
                    <a:pt x="58" y="2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49"/>
          <p:cNvSpPr/>
          <p:nvPr/>
        </p:nvSpPr>
        <p:spPr>
          <a:xfrm>
            <a:off x="8308802" y="4360255"/>
            <a:ext cx="454844" cy="486492"/>
          </a:xfrm>
          <a:custGeom>
            <a:avLst/>
            <a:gdLst/>
            <a:ahLst/>
            <a:cxnLst/>
            <a:rect l="l" t="t" r="r" b="b"/>
            <a:pathLst>
              <a:path w="7440" h="7958" extrusionOk="0">
                <a:moveTo>
                  <a:pt x="7240" y="2149"/>
                </a:moveTo>
                <a:cubicBezTo>
                  <a:pt x="7127" y="2668"/>
                  <a:pt x="6903" y="3139"/>
                  <a:pt x="6658" y="3611"/>
                </a:cubicBezTo>
                <a:cubicBezTo>
                  <a:pt x="6299" y="4299"/>
                  <a:pt x="5776" y="4829"/>
                  <a:pt x="5187" y="5296"/>
                </a:cubicBezTo>
                <a:cubicBezTo>
                  <a:pt x="4844" y="5570"/>
                  <a:pt x="4432" y="5758"/>
                  <a:pt x="4066" y="6008"/>
                </a:cubicBezTo>
                <a:cubicBezTo>
                  <a:pt x="3752" y="6223"/>
                  <a:pt x="3469" y="6486"/>
                  <a:pt x="3156" y="6701"/>
                </a:cubicBezTo>
                <a:cubicBezTo>
                  <a:pt x="2530" y="7134"/>
                  <a:pt x="1891" y="7550"/>
                  <a:pt x="1280" y="7958"/>
                </a:cubicBezTo>
                <a:cubicBezTo>
                  <a:pt x="1186" y="7876"/>
                  <a:pt x="1116" y="7763"/>
                  <a:pt x="1032" y="7754"/>
                </a:cubicBezTo>
                <a:cubicBezTo>
                  <a:pt x="916" y="7740"/>
                  <a:pt x="787" y="7804"/>
                  <a:pt x="699" y="7824"/>
                </a:cubicBezTo>
                <a:cubicBezTo>
                  <a:pt x="524" y="7714"/>
                  <a:pt x="364" y="7614"/>
                  <a:pt x="166" y="7492"/>
                </a:cubicBezTo>
                <a:cubicBezTo>
                  <a:pt x="1" y="6947"/>
                  <a:pt x="240" y="6385"/>
                  <a:pt x="426" y="5815"/>
                </a:cubicBezTo>
                <a:cubicBezTo>
                  <a:pt x="435" y="5784"/>
                  <a:pt x="446" y="5750"/>
                  <a:pt x="466" y="5727"/>
                </a:cubicBezTo>
                <a:cubicBezTo>
                  <a:pt x="881" y="5242"/>
                  <a:pt x="993" y="4560"/>
                  <a:pt x="1489" y="4127"/>
                </a:cubicBezTo>
                <a:cubicBezTo>
                  <a:pt x="1540" y="3720"/>
                  <a:pt x="1936" y="3614"/>
                  <a:pt x="2163" y="3363"/>
                </a:cubicBezTo>
                <a:cubicBezTo>
                  <a:pt x="2397" y="3106"/>
                  <a:pt x="2675" y="2884"/>
                  <a:pt x="2931" y="2644"/>
                </a:cubicBezTo>
                <a:cubicBezTo>
                  <a:pt x="3127" y="2461"/>
                  <a:pt x="3321" y="2273"/>
                  <a:pt x="3511" y="2090"/>
                </a:cubicBezTo>
                <a:cubicBezTo>
                  <a:pt x="3652" y="2189"/>
                  <a:pt x="3773" y="2274"/>
                  <a:pt x="3894" y="2359"/>
                </a:cubicBezTo>
                <a:cubicBezTo>
                  <a:pt x="3916" y="2338"/>
                  <a:pt x="3939" y="2316"/>
                  <a:pt x="3962" y="2295"/>
                </a:cubicBezTo>
                <a:cubicBezTo>
                  <a:pt x="3911" y="2221"/>
                  <a:pt x="3859" y="2147"/>
                  <a:pt x="3787" y="2043"/>
                </a:cubicBezTo>
                <a:cubicBezTo>
                  <a:pt x="3853" y="1955"/>
                  <a:pt x="3933" y="1847"/>
                  <a:pt x="4066" y="1668"/>
                </a:cubicBezTo>
                <a:cubicBezTo>
                  <a:pt x="4084" y="1832"/>
                  <a:pt x="4093" y="1923"/>
                  <a:pt x="4108" y="2049"/>
                </a:cubicBezTo>
                <a:cubicBezTo>
                  <a:pt x="4389" y="2034"/>
                  <a:pt x="4656" y="2454"/>
                  <a:pt x="5037" y="1997"/>
                </a:cubicBezTo>
                <a:cubicBezTo>
                  <a:pt x="4770" y="1950"/>
                  <a:pt x="4568" y="1915"/>
                  <a:pt x="4312" y="1871"/>
                </a:cubicBezTo>
                <a:cubicBezTo>
                  <a:pt x="4369" y="1422"/>
                  <a:pt x="4605" y="1122"/>
                  <a:pt x="5025" y="916"/>
                </a:cubicBezTo>
                <a:cubicBezTo>
                  <a:pt x="5380" y="742"/>
                  <a:pt x="5697" y="491"/>
                  <a:pt x="6034" y="282"/>
                </a:cubicBezTo>
                <a:cubicBezTo>
                  <a:pt x="6178" y="192"/>
                  <a:pt x="6336" y="121"/>
                  <a:pt x="6563" y="1"/>
                </a:cubicBezTo>
                <a:cubicBezTo>
                  <a:pt x="6501" y="242"/>
                  <a:pt x="6461" y="400"/>
                  <a:pt x="6412" y="595"/>
                </a:cubicBezTo>
                <a:cubicBezTo>
                  <a:pt x="6496" y="591"/>
                  <a:pt x="6568" y="599"/>
                  <a:pt x="6636" y="585"/>
                </a:cubicBezTo>
                <a:cubicBezTo>
                  <a:pt x="6950" y="528"/>
                  <a:pt x="7203" y="751"/>
                  <a:pt x="7120" y="1060"/>
                </a:cubicBezTo>
                <a:cubicBezTo>
                  <a:pt x="7043" y="1352"/>
                  <a:pt x="7023" y="1581"/>
                  <a:pt x="7439" y="1674"/>
                </a:cubicBezTo>
                <a:cubicBezTo>
                  <a:pt x="7295" y="1776"/>
                  <a:pt x="7211" y="1834"/>
                  <a:pt x="7143" y="1881"/>
                </a:cubicBezTo>
                <a:cubicBezTo>
                  <a:pt x="7185" y="1988"/>
                  <a:pt x="7256" y="2078"/>
                  <a:pt x="7240" y="2149"/>
                </a:cubicBezTo>
                <a:close/>
                <a:moveTo>
                  <a:pt x="4992" y="2662"/>
                </a:moveTo>
                <a:cubicBezTo>
                  <a:pt x="4970" y="2618"/>
                  <a:pt x="4948" y="2576"/>
                  <a:pt x="4927" y="2535"/>
                </a:cubicBezTo>
                <a:cubicBezTo>
                  <a:pt x="4770" y="2471"/>
                  <a:pt x="4610" y="2407"/>
                  <a:pt x="4444" y="2339"/>
                </a:cubicBezTo>
                <a:cubicBezTo>
                  <a:pt x="4504" y="2475"/>
                  <a:pt x="4558" y="2596"/>
                  <a:pt x="4652" y="2810"/>
                </a:cubicBezTo>
                <a:cubicBezTo>
                  <a:pt x="4780" y="2753"/>
                  <a:pt x="4885" y="2707"/>
                  <a:pt x="4992" y="2662"/>
                </a:cubicBezTo>
                <a:close/>
                <a:moveTo>
                  <a:pt x="5700" y="2328"/>
                </a:moveTo>
                <a:cubicBezTo>
                  <a:pt x="5281" y="2079"/>
                  <a:pt x="5281" y="2079"/>
                  <a:pt x="5036" y="2345"/>
                </a:cubicBezTo>
                <a:cubicBezTo>
                  <a:pt x="5250" y="2340"/>
                  <a:pt x="5438" y="2335"/>
                  <a:pt x="5700" y="2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409;p49"/>
          <p:cNvSpPr txBox="1">
            <a:spLocks/>
          </p:cNvSpPr>
          <p:nvPr/>
        </p:nvSpPr>
        <p:spPr>
          <a:xfrm>
            <a:off x="4529141" y="1816512"/>
            <a:ext cx="3720283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 Medium"/>
              <a:buNone/>
              <a:defRPr sz="1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0" indent="0"/>
            <a:r>
              <a:rPr lang="en-GB" dirty="0" err="1" smtClean="0"/>
              <a:t>Kewajiban</a:t>
            </a:r>
            <a:r>
              <a:rPr lang="en-GB" dirty="0" smtClean="0"/>
              <a:t> </a:t>
            </a:r>
            <a:r>
              <a:rPr lang="en-GB" dirty="0" err="1" smtClean="0"/>
              <a:t>Istri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Menaati</a:t>
            </a:r>
            <a:r>
              <a:rPr lang="en-GB" dirty="0" smtClean="0"/>
              <a:t> </a:t>
            </a:r>
            <a:r>
              <a:rPr lang="en-GB" dirty="0" err="1" smtClean="0"/>
              <a:t>perintah</a:t>
            </a:r>
            <a:r>
              <a:rPr lang="en-GB" dirty="0" smtClean="0"/>
              <a:t> </a:t>
            </a:r>
            <a:r>
              <a:rPr lang="en-GB" dirty="0" err="1" smtClean="0"/>
              <a:t>Suami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Memeliahara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menjaga</a:t>
            </a:r>
            <a:r>
              <a:rPr lang="en-GB" dirty="0" smtClean="0"/>
              <a:t> </a:t>
            </a:r>
            <a:r>
              <a:rPr lang="en-GB" dirty="0" err="1" smtClean="0"/>
              <a:t>kehormatan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Mengatur</a:t>
            </a:r>
            <a:r>
              <a:rPr lang="en-GB" dirty="0" smtClean="0"/>
              <a:t> </a:t>
            </a:r>
            <a:r>
              <a:rPr lang="en-GB" dirty="0" err="1" smtClean="0"/>
              <a:t>rumah</a:t>
            </a:r>
            <a:r>
              <a:rPr lang="en-GB" dirty="0" smtClean="0"/>
              <a:t> </a:t>
            </a:r>
            <a:r>
              <a:rPr lang="en-GB" dirty="0" err="1" smtClean="0"/>
              <a:t>tangga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1070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ial Education Major for College: Learning Disabilities by Slidesgo">
  <a:themeElements>
    <a:clrScheme name="Simple Light">
      <a:dk1>
        <a:srgbClr val="543031"/>
      </a:dk1>
      <a:lt1>
        <a:srgbClr val="FFF5EC"/>
      </a:lt1>
      <a:dk2>
        <a:srgbClr val="FCDBCF"/>
      </a:dk2>
      <a:lt2>
        <a:srgbClr val="FCC781"/>
      </a:lt2>
      <a:accent1>
        <a:srgbClr val="8BBE9C"/>
      </a:accent1>
      <a:accent2>
        <a:srgbClr val="A58476"/>
      </a:accent2>
      <a:accent3>
        <a:srgbClr val="FEB89E"/>
      </a:accent3>
      <a:accent4>
        <a:srgbClr val="FFFFFF"/>
      </a:accent4>
      <a:accent5>
        <a:srgbClr val="FFFFFF"/>
      </a:accent5>
      <a:accent6>
        <a:srgbClr val="FFFFFF"/>
      </a:accent6>
      <a:hlink>
        <a:srgbClr val="5430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459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Fredoka Medium</vt:lpstr>
      <vt:lpstr>Open Sans</vt:lpstr>
      <vt:lpstr>Open Sans Medium</vt:lpstr>
      <vt:lpstr>Special Education Major for College: Learning Disabilities by Slidesgo</vt:lpstr>
      <vt:lpstr>Ketentuan Pernikahan dalam Islam</vt:lpstr>
      <vt:lpstr>Pengertian Pernikahan</vt:lpstr>
      <vt:lpstr>Dasar pernikahan dalam Islam</vt:lpstr>
      <vt:lpstr>Perkawinan yang terlarang</vt:lpstr>
      <vt:lpstr>–Perkawinan terlarang</vt:lpstr>
      <vt:lpstr>Hukum pernikahan dalam islam</vt:lpstr>
      <vt:lpstr>Hukum pernikahan dalam islam</vt:lpstr>
      <vt:lpstr>Rukun nikah dan syarat pernikahan</vt:lpstr>
      <vt:lpstr>Kewajiban suami istri </vt:lpstr>
      <vt:lpstr>Perceraian</vt:lpstr>
      <vt:lpstr>Rujuk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Menyelesaikan Pelanggaran Hak dan Pengingkaran Kewajiban</dc:title>
  <cp:lastModifiedBy>RPL</cp:lastModifiedBy>
  <cp:revision>5</cp:revision>
  <dcterms:modified xsi:type="dcterms:W3CDTF">2023-10-20T07:24:24Z</dcterms:modified>
</cp:coreProperties>
</file>