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3" r:id="rId4"/>
    <p:sldId id="266" r:id="rId5"/>
    <p:sldId id="268" r:id="rId6"/>
    <p:sldId id="260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CA58-407E-4B41-AF6A-70189D1CBFF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AA97-AED1-4953-91B9-880DCDA9B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BAA97-AED1-4953-91B9-880DCDA9B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46A3-D15B-459D-A700-453B9357D97C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96B1-FDF9-4747-9895-4BFA873B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55882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621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Nama</a:t>
            </a:r>
            <a:r>
              <a:rPr lang="en-US" sz="2000" dirty="0">
                <a:solidFill>
                  <a:schemeClr val="bg1"/>
                </a:solidFill>
              </a:rPr>
              <a:t> Masjid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499FA-922A-4B2A-9C40-BFA6295CD372}"/>
              </a:ext>
            </a:extLst>
          </p:cNvPr>
          <p:cNvSpPr txBox="1"/>
          <p:nvPr/>
        </p:nvSpPr>
        <p:spPr>
          <a:xfrm>
            <a:off x="5410200" y="83854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</a:rPr>
              <a:t>Penyaluran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908EE-7712-498E-98EF-DF08876E07C6}"/>
              </a:ext>
            </a:extLst>
          </p:cNvPr>
          <p:cNvSpPr txBox="1"/>
          <p:nvPr/>
        </p:nvSpPr>
        <p:spPr>
          <a:xfrm>
            <a:off x="6553200" y="5715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</a:rPr>
              <a:t>Laporan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Action Button: Go Hom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A2DAF4-C0C3-40BC-8E53-F3F82424DE3E}"/>
              </a:ext>
            </a:extLst>
          </p:cNvPr>
          <p:cNvSpPr/>
          <p:nvPr/>
        </p:nvSpPr>
        <p:spPr>
          <a:xfrm>
            <a:off x="1927151" y="84487"/>
            <a:ext cx="381000" cy="3429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</a:rPr>
              <a:t>Penyaluran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5970" y="1917720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yatim</a:t>
            </a:r>
            <a:r>
              <a:rPr lang="en-US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674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Penyaluran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Dana Pendidikan (</a:t>
            </a:r>
            <a:r>
              <a:rPr lang="en-US" dirty="0" err="1"/>
              <a:t>Beasiswa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34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alam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190132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Penyaluran</a:t>
            </a:r>
            <a:r>
              <a:rPr lang="en-US" dirty="0"/>
              <a:t> Zakat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885950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Penyaluran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Dana </a:t>
            </a:r>
            <a:r>
              <a:rPr lang="en-US" dirty="0" err="1"/>
              <a:t>Kesehatan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4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>
                <a:solidFill>
                  <a:schemeClr val="bg1"/>
                </a:solidFill>
              </a:rPr>
              <a:t>Penyaluran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74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Penyaluran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dana Ramadhan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34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Penyaluran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dana </a:t>
            </a:r>
            <a:r>
              <a:rPr lang="en-US" dirty="0" err="1"/>
              <a:t>lingkungan</a:t>
            </a:r>
            <a:r>
              <a:rPr lang="en-US" dirty="0"/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190132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Penyaluran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dana </a:t>
            </a:r>
            <a:r>
              <a:rPr lang="en-US" dirty="0" err="1"/>
              <a:t>kepemudaan</a:t>
            </a:r>
            <a:r>
              <a:rPr lang="en-US" b="1" dirty="0"/>
              <a:t> </a:t>
            </a:r>
            <a:r>
              <a:rPr lang="en-US" dirty="0"/>
              <a:t>(Dana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remaja</a:t>
            </a:r>
            <a:r>
              <a:rPr lang="en-US" dirty="0"/>
              <a:t> masjid)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885950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Penyaluran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dana </a:t>
            </a:r>
            <a:r>
              <a:rPr lang="en-US" dirty="0" err="1"/>
              <a:t>qurba</a:t>
            </a:r>
            <a:r>
              <a:rPr lang="id-ID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60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Sumbangan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donatur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Infaq peminjaman peralatan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86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Infaq pemakaian ruangan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92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Infaq pendidikan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67014" y="1884343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Infaq pelayanan kematian/jenazah  </a:t>
            </a:r>
            <a:r>
              <a:rPr lang="id-ID" i="1" dirty="0"/>
              <a:t>	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68060" y="1902016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00"/>
                </a:solidFill>
              </a:rPr>
              <a:t>Hibah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tidak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terikat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9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Zakat </a:t>
            </a:r>
            <a:r>
              <a:rPr lang="en-US" dirty="0" err="1"/>
              <a:t>Fitrah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86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Infaq</a:t>
            </a:r>
            <a:r>
              <a:rPr lang="en-US" dirty="0"/>
              <a:t> </a:t>
            </a:r>
            <a:r>
              <a:rPr lang="en-US" dirty="0" err="1"/>
              <a:t>Ramadhan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92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Infak perayaan hari besar islam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67014" y="1884343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Hibah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– </a:t>
            </a:r>
            <a:r>
              <a:rPr lang="en-US" dirty="0" err="1"/>
              <a:t>temporer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16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Penerimaan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Waqaf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Infak kotak dana sosial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86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Infak kotak operasional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000" y="193942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Infak jumat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1924050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Hibah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– </a:t>
            </a:r>
            <a:r>
              <a:rPr lang="en-US" dirty="0" err="1"/>
              <a:t>permanen</a:t>
            </a:r>
            <a:r>
              <a:rPr lang="en-US" dirty="0"/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1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837741"/>
            <a:ext cx="1752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Pembelian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2990" y="827642"/>
            <a:ext cx="1752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Beban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5800" y="827642"/>
            <a:ext cx="1981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Penyesuaian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837741"/>
            <a:ext cx="19812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Renovasi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dan</a:t>
            </a:r>
            <a:r>
              <a:rPr lang="en-US" sz="3000" b="1" dirty="0">
                <a:solidFill>
                  <a:schemeClr val="bg1"/>
                </a:solidFill>
              </a:rPr>
              <a:t> Pembangunan</a:t>
            </a:r>
          </a:p>
        </p:txBody>
      </p:sp>
    </p:spTree>
    <p:extLst>
      <p:ext uri="{BB962C8B-B14F-4D97-AF65-F5344CB8AC3E}">
        <p14:creationId xmlns:p14="http://schemas.microsoft.com/office/powerpoint/2010/main" val="398380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Beban perlengkapan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pelatihan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86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administrasi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92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kerugian dan kerusakan aset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67014" y="1884343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Renovasi – Material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468060" y="1902016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Renovasi – Upah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140" y="666750"/>
            <a:ext cx="3734259" cy="89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Beban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9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86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pemeliharaan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920" y="1912574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perayaan hari besar islam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674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Insentif dan Honor Pengurus Masjid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8340" y="193460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Insentif Pembicara dan Khotib Jum’at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1901328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pengajian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15200" y="1885950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listrik, Air, dan Telepon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140" y="666750"/>
            <a:ext cx="3734259" cy="89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Beban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140" y="666750"/>
            <a:ext cx="3734259" cy="89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Renovasi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dan</a:t>
            </a:r>
            <a:r>
              <a:rPr lang="en-US" sz="3000" b="1" dirty="0">
                <a:solidFill>
                  <a:schemeClr val="bg1"/>
                </a:solidFill>
              </a:rPr>
              <a:t> Pembangunan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2038350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Renovasi – Material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1446" y="2056023"/>
            <a:ext cx="121966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Beban Renovasi – Upah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5712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Pengeluaran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2854" y="2114550"/>
            <a:ext cx="2521946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Perlengkapan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2114549"/>
            <a:ext cx="2735855" cy="2809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Renovasi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dan</a:t>
            </a:r>
            <a:r>
              <a:rPr lang="en-US" sz="3000" b="1" dirty="0">
                <a:solidFill>
                  <a:schemeClr val="bg1"/>
                </a:solidFill>
              </a:rPr>
              <a:t> Pembangunan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140" y="666750"/>
            <a:ext cx="3734259" cy="89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Penyesuaian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183</Words>
  <Application>Microsoft Office PowerPoint</Application>
  <PresentationFormat>On-screen Show (16:9)</PresentationFormat>
  <Paragraphs>71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 anggraini</dc:creator>
  <cp:lastModifiedBy>Robby</cp:lastModifiedBy>
  <cp:revision>27</cp:revision>
  <dcterms:created xsi:type="dcterms:W3CDTF">2019-02-08T03:43:09Z</dcterms:created>
  <dcterms:modified xsi:type="dcterms:W3CDTF">2019-02-08T06:50:52Z</dcterms:modified>
</cp:coreProperties>
</file>