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359-0C24-4BBA-A59D-3CD5759DA258}" type="datetimeFigureOut">
              <a:rPr lang="id-ID" smtClean="0"/>
              <a:t>03/01/2019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E36A-AD55-40AD-B3A1-92FACC78F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604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359-0C24-4BBA-A59D-3CD5759DA258}" type="datetimeFigureOut">
              <a:rPr lang="id-ID" smtClean="0"/>
              <a:t>03/01/2019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E36A-AD55-40AD-B3A1-92FACC78F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565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359-0C24-4BBA-A59D-3CD5759DA258}" type="datetimeFigureOut">
              <a:rPr lang="id-ID" smtClean="0"/>
              <a:t>03/01/2019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E36A-AD55-40AD-B3A1-92FACC78F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03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359-0C24-4BBA-A59D-3CD5759DA258}" type="datetimeFigureOut">
              <a:rPr lang="id-ID" smtClean="0"/>
              <a:t>03/01/2019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E36A-AD55-40AD-B3A1-92FACC78F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141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359-0C24-4BBA-A59D-3CD5759DA258}" type="datetimeFigureOut">
              <a:rPr lang="id-ID" smtClean="0"/>
              <a:t>03/01/2019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E36A-AD55-40AD-B3A1-92FACC78F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50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359-0C24-4BBA-A59D-3CD5759DA258}" type="datetimeFigureOut">
              <a:rPr lang="id-ID" smtClean="0"/>
              <a:t>03/01/2019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E36A-AD55-40AD-B3A1-92FACC78F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630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359-0C24-4BBA-A59D-3CD5759DA258}" type="datetimeFigureOut">
              <a:rPr lang="id-ID" smtClean="0"/>
              <a:t>03/01/2019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E36A-AD55-40AD-B3A1-92FACC78F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695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359-0C24-4BBA-A59D-3CD5759DA258}" type="datetimeFigureOut">
              <a:rPr lang="id-ID" smtClean="0"/>
              <a:t>03/01/2019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E36A-AD55-40AD-B3A1-92FACC78F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459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359-0C24-4BBA-A59D-3CD5759DA258}" type="datetimeFigureOut">
              <a:rPr lang="id-ID" smtClean="0"/>
              <a:t>03/01/2019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E36A-AD55-40AD-B3A1-92FACC78F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393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359-0C24-4BBA-A59D-3CD5759DA258}" type="datetimeFigureOut">
              <a:rPr lang="id-ID" smtClean="0"/>
              <a:t>03/01/2019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E36A-AD55-40AD-B3A1-92FACC78F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930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359-0C24-4BBA-A59D-3CD5759DA258}" type="datetimeFigureOut">
              <a:rPr lang="id-ID" smtClean="0"/>
              <a:t>03/01/2019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E36A-AD55-40AD-B3A1-92FACC78F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22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C359-0C24-4BBA-A59D-3CD5759DA258}" type="datetimeFigureOut">
              <a:rPr lang="id-ID" smtClean="0"/>
              <a:t>03/01/2019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E36A-AD55-40AD-B3A1-92FACC78F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1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Desain</a:t>
            </a:r>
            <a:r>
              <a:rPr lang="en-US" dirty="0" smtClean="0"/>
              <a:t> Interface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1946068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 err="1" smtClean="0"/>
              <a:t>Interface</a:t>
            </a:r>
            <a:r>
              <a:rPr lang="id-ID" dirty="0" smtClean="0"/>
              <a:t> merupakan bagian dari sistem yang berinteraksi langsung dengan manusia (</a:t>
            </a:r>
            <a:r>
              <a:rPr lang="id-ID" dirty="0" err="1" smtClean="0"/>
              <a:t>user</a:t>
            </a:r>
            <a:r>
              <a:rPr lang="id-ID" dirty="0" smtClean="0"/>
              <a:t>). Umumnya </a:t>
            </a:r>
            <a:r>
              <a:rPr lang="id-ID" dirty="0" err="1" smtClean="0"/>
              <a:t>interface</a:t>
            </a:r>
            <a:r>
              <a:rPr lang="id-ID" dirty="0" smtClean="0"/>
              <a:t> berbentuk tampilan grafis yang berfungsi untuk menghubungkan sistem dengan </a:t>
            </a:r>
            <a:r>
              <a:rPr lang="id-ID" dirty="0" err="1" smtClean="0"/>
              <a:t>user</a:t>
            </a:r>
            <a:r>
              <a:rPr lang="id-ID" dirty="0" smtClean="0"/>
              <a:t> agar sistem tersebut dapat digunakan.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6190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Konsep Flat </a:t>
            </a:r>
            <a:r>
              <a:rPr lang="id-ID" b="1" dirty="0" err="1" smtClean="0"/>
              <a:t>Design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825625"/>
            <a:ext cx="81316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Flat design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yang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kesederhanaan</a:t>
            </a:r>
            <a:r>
              <a:rPr lang="id-ID" dirty="0" smtClean="0"/>
              <a:t>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model ini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/</a:t>
            </a:r>
            <a:r>
              <a:rPr lang="en-US" dirty="0" err="1"/>
              <a:t>kegunaannya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smtClean="0"/>
              <a:t>user</a:t>
            </a:r>
            <a:r>
              <a:rPr lang="id-ID" dirty="0" smtClean="0"/>
              <a:t>. Kelebihannya antara lain :</a:t>
            </a:r>
          </a:p>
          <a:p>
            <a:r>
              <a:rPr lang="id-ID" dirty="0" err="1" smtClean="0"/>
              <a:t>User</a:t>
            </a:r>
            <a:r>
              <a:rPr lang="id-ID" dirty="0" smtClean="0"/>
              <a:t> mudah memahami dan melakukan navigasi</a:t>
            </a:r>
          </a:p>
          <a:p>
            <a:r>
              <a:rPr lang="id-ID" dirty="0" smtClean="0"/>
              <a:t>Tata letak </a:t>
            </a:r>
            <a:r>
              <a:rPr lang="id-ID" dirty="0" err="1" smtClean="0"/>
              <a:t>terstruktur</a:t>
            </a:r>
            <a:r>
              <a:rPr lang="id-ID" dirty="0" smtClean="0"/>
              <a:t> dan visual yang minimalis</a:t>
            </a:r>
          </a:p>
          <a:p>
            <a:r>
              <a:rPr lang="id-ID" dirty="0" smtClean="0"/>
              <a:t>Waktu </a:t>
            </a:r>
            <a:r>
              <a:rPr lang="id-ID" dirty="0" err="1" smtClean="0"/>
              <a:t>loading</a:t>
            </a:r>
            <a:r>
              <a:rPr lang="id-ID" dirty="0" smtClean="0"/>
              <a:t> lebih cepat</a:t>
            </a:r>
          </a:p>
          <a:p>
            <a:r>
              <a:rPr lang="id-ID" dirty="0" smtClean="0"/>
              <a:t>Fokus pada struktur yang jelas dan kegunaan yang baik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39" y="2057001"/>
            <a:ext cx="3215661" cy="32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7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Pemilihan</a:t>
            </a:r>
            <a:r>
              <a:rPr lang="en-US" b="1" dirty="0" smtClean="0"/>
              <a:t> </a:t>
            </a:r>
            <a:r>
              <a:rPr lang="en-US" b="1" dirty="0" err="1" smtClean="0"/>
              <a:t>Warna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825625"/>
            <a:ext cx="65423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website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melambangkan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. </a:t>
            </a:r>
            <a:r>
              <a:rPr lang="en-US" dirty="0" err="1" smtClean="0"/>
              <a:t>Warna</a:t>
            </a:r>
            <a:r>
              <a:rPr lang="en-US" dirty="0" smtClean="0"/>
              <a:t> ini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website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 yang </a:t>
            </a:r>
            <a:r>
              <a:rPr lang="en-US" dirty="0" err="1" smtClean="0"/>
              <a:t>bergerak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bank</a:t>
            </a:r>
            <a:r>
              <a:rPr lang="id-ID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1222269"/>
            <a:ext cx="4105814" cy="4954694"/>
          </a:xfrm>
          <a:prstGeom prst="rect">
            <a:avLst/>
          </a:prstGeom>
        </p:spPr>
      </p:pic>
      <p:pic>
        <p:nvPicPr>
          <p:cNvPr id="7" name="Picture 2" descr="Hasil gambar untuk logo br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752" y="4473234"/>
            <a:ext cx="2557009" cy="183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logo bc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47" y="5071551"/>
            <a:ext cx="3900851" cy="124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03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Layout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0478" cy="43513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id-ID" u="sng" dirty="0" smtClean="0">
                <a:solidFill>
                  <a:schemeClr val="bg1"/>
                </a:solidFill>
              </a:rPr>
              <a:t>Navigasi di sebelah kiri</a:t>
            </a:r>
          </a:p>
          <a:p>
            <a:pPr marL="0" indent="0" algn="just">
              <a:buNone/>
            </a:pPr>
            <a:r>
              <a:rPr lang="id-ID" sz="2400" dirty="0" smtClean="0">
                <a:solidFill>
                  <a:schemeClr val="bg1"/>
                </a:solidFill>
              </a:rPr>
              <a:t>Navigasi bar diletakkan di sebelah kiri bertujuan untuk:</a:t>
            </a:r>
          </a:p>
          <a:p>
            <a:pPr algn="just"/>
            <a:r>
              <a:rPr lang="id-ID" sz="2400" dirty="0" smtClean="0">
                <a:solidFill>
                  <a:schemeClr val="bg1"/>
                </a:solidFill>
              </a:rPr>
              <a:t>Mempermudah navigasi</a:t>
            </a:r>
          </a:p>
          <a:p>
            <a:pPr algn="just"/>
            <a:r>
              <a:rPr lang="id-ID" sz="2400" dirty="0" smtClean="0">
                <a:solidFill>
                  <a:schemeClr val="bg1"/>
                </a:solidFill>
              </a:rPr>
              <a:t>memperjelas menu yang ada pada aplikasi</a:t>
            </a:r>
          </a:p>
          <a:p>
            <a:pPr algn="just"/>
            <a:r>
              <a:rPr lang="id-ID" sz="2400" dirty="0" smtClean="0">
                <a:solidFill>
                  <a:schemeClr val="bg1"/>
                </a:solidFill>
              </a:rPr>
              <a:t>Cocok untuk semua ukuran layar</a:t>
            </a:r>
            <a:endParaRPr lang="id-ID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33322" y="1825625"/>
            <a:ext cx="4820478" cy="4351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u="sng" dirty="0" err="1" smtClean="0">
                <a:solidFill>
                  <a:schemeClr val="bg1"/>
                </a:solidFill>
              </a:rPr>
              <a:t>Layout</a:t>
            </a:r>
            <a:r>
              <a:rPr lang="id-ID" u="sng" dirty="0" smtClean="0">
                <a:solidFill>
                  <a:schemeClr val="bg1"/>
                </a:solidFill>
              </a:rPr>
              <a:t> </a:t>
            </a:r>
            <a:r>
              <a:rPr lang="id-ID" u="sng" dirty="0" err="1" smtClean="0">
                <a:solidFill>
                  <a:schemeClr val="bg1"/>
                </a:solidFill>
              </a:rPr>
              <a:t>Konten</a:t>
            </a:r>
            <a:r>
              <a:rPr lang="id-ID" u="sng" dirty="0" smtClean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d-ID" sz="2400" dirty="0" err="1" smtClean="0">
                <a:solidFill>
                  <a:schemeClr val="bg1"/>
                </a:solidFill>
              </a:rPr>
              <a:t>Konten</a:t>
            </a:r>
            <a:r>
              <a:rPr lang="id-ID" sz="2400" dirty="0" smtClean="0">
                <a:solidFill>
                  <a:schemeClr val="bg1"/>
                </a:solidFill>
              </a:rPr>
              <a:t> diletakkan di sebelah kanan dengan ukuran yang relatif besar dengan tujuan agar </a:t>
            </a:r>
            <a:r>
              <a:rPr lang="id-ID" sz="2400" dirty="0" err="1" smtClean="0">
                <a:solidFill>
                  <a:schemeClr val="bg1"/>
                </a:solidFill>
              </a:rPr>
              <a:t>user</a:t>
            </a:r>
            <a:r>
              <a:rPr lang="id-ID" sz="2400" dirty="0" smtClean="0">
                <a:solidFill>
                  <a:schemeClr val="bg1"/>
                </a:solidFill>
              </a:rPr>
              <a:t> dapat menggunakan fitur-fitur yang ada di dalam sistem dengan baik. Ukuran yang relatif besar juga dapat </a:t>
            </a:r>
            <a:r>
              <a:rPr lang="id-ID" sz="2400" dirty="0" err="1" smtClean="0">
                <a:solidFill>
                  <a:schemeClr val="bg1"/>
                </a:solidFill>
              </a:rPr>
              <a:t>meminimalisir</a:t>
            </a:r>
            <a:r>
              <a:rPr lang="id-ID" sz="2400" dirty="0" smtClean="0">
                <a:solidFill>
                  <a:schemeClr val="bg1"/>
                </a:solidFill>
              </a:rPr>
              <a:t> terjadinya kesalahan dalam penggunaan sistem. Apalagi sistem ini berhubungan dengan keuangan.</a:t>
            </a:r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8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tiap-tiap</a:t>
            </a:r>
            <a:r>
              <a:rPr lang="en-US" dirty="0" smtClean="0"/>
              <a:t> menu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Pada sistem informasi akuntansi ini terdapat beberapa menu, </a:t>
            </a:r>
            <a:r>
              <a:rPr lang="id-ID" dirty="0" err="1" smtClean="0"/>
              <a:t>diantaranya</a:t>
            </a:r>
            <a:r>
              <a:rPr lang="id-ID" dirty="0" smtClean="0"/>
              <a:t>:</a:t>
            </a:r>
          </a:p>
          <a:p>
            <a:r>
              <a:rPr lang="id-ID" dirty="0" err="1" smtClean="0"/>
              <a:t>Dashboard</a:t>
            </a:r>
            <a:endParaRPr lang="id-ID" dirty="0" smtClean="0"/>
          </a:p>
          <a:p>
            <a:r>
              <a:rPr lang="id-ID" dirty="0" err="1" smtClean="0"/>
              <a:t>Input</a:t>
            </a:r>
            <a:r>
              <a:rPr lang="id-ID" dirty="0" smtClean="0"/>
              <a:t> Transaksi</a:t>
            </a:r>
          </a:p>
          <a:p>
            <a:r>
              <a:rPr lang="id-ID" dirty="0" smtClean="0"/>
              <a:t>Laporan (Jurnal, Buku Besar, neraca saldo, laba rugi, dan </a:t>
            </a:r>
            <a:r>
              <a:rPr lang="id-ID" dirty="0" err="1" smtClean="0"/>
              <a:t>prive</a:t>
            </a:r>
            <a:r>
              <a:rPr lang="id-ID" dirty="0" smtClean="0"/>
              <a:t>)</a:t>
            </a:r>
          </a:p>
          <a:p>
            <a:r>
              <a:rPr lang="id-ID" dirty="0" err="1" smtClean="0"/>
              <a:t>About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504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err="1" smtClean="0"/>
              <a:t>Dashboard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593" y="1690689"/>
            <a:ext cx="7576207" cy="4259537"/>
          </a:xfrm>
        </p:spPr>
      </p:pic>
      <p:sp>
        <p:nvSpPr>
          <p:cNvPr id="5" name="TextBox 4"/>
          <p:cNvSpPr txBox="1"/>
          <p:nvPr/>
        </p:nvSpPr>
        <p:spPr>
          <a:xfrm>
            <a:off x="281608" y="1828800"/>
            <a:ext cx="3269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Merupakan halaman depan dari sistem informasi </a:t>
            </a:r>
            <a:r>
              <a:rPr lang="id-ID" dirty="0" err="1" smtClean="0"/>
              <a:t>akuntasi</a:t>
            </a:r>
            <a:r>
              <a:rPr lang="id-ID" dirty="0" smtClean="0"/>
              <a:t> ini dan berisi informasi umum seperti jumlah transaksi yang sudah </a:t>
            </a:r>
            <a:r>
              <a:rPr lang="id-ID" dirty="0" err="1" smtClean="0"/>
              <a:t>diinput</a:t>
            </a:r>
            <a:r>
              <a:rPr lang="id-ID" dirty="0" smtClean="0"/>
              <a:t>, dan nama perusahaan.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276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err="1" smtClean="0"/>
              <a:t>Input</a:t>
            </a:r>
            <a:r>
              <a:rPr lang="id-ID" dirty="0" smtClean="0"/>
              <a:t> transaksi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05" y="1915974"/>
            <a:ext cx="7670495" cy="4312548"/>
          </a:xfrm>
        </p:spPr>
      </p:pic>
      <p:sp>
        <p:nvSpPr>
          <p:cNvPr id="5" name="TextBox 4"/>
          <p:cNvSpPr txBox="1"/>
          <p:nvPr/>
        </p:nvSpPr>
        <p:spPr>
          <a:xfrm>
            <a:off x="413333" y="2080591"/>
            <a:ext cx="3269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Merupakan halaman yang digunakan untuk melakukan </a:t>
            </a:r>
            <a:r>
              <a:rPr lang="id-ID" dirty="0" err="1" smtClean="0"/>
              <a:t>input</a:t>
            </a:r>
            <a:r>
              <a:rPr lang="id-ID" dirty="0" smtClean="0"/>
              <a:t> data transaksi seperti tanggal transaksi, kode akun, nominal, dll.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6460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Laporan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23" y="1690688"/>
            <a:ext cx="7563678" cy="4252492"/>
          </a:xfrm>
        </p:spPr>
      </p:pic>
      <p:sp>
        <p:nvSpPr>
          <p:cNvPr id="5" name="TextBox 4"/>
          <p:cNvSpPr txBox="1"/>
          <p:nvPr/>
        </p:nvSpPr>
        <p:spPr>
          <a:xfrm>
            <a:off x="554757" y="1815922"/>
            <a:ext cx="3269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Merupakan halaman yang menampilkan </a:t>
            </a:r>
            <a:r>
              <a:rPr lang="id-ID" dirty="0" err="1" smtClean="0"/>
              <a:t>Preview</a:t>
            </a:r>
            <a:r>
              <a:rPr lang="id-ID" dirty="0" smtClean="0"/>
              <a:t> laporan yang sesuai dengan formatnya berdasarkan data data transaksi yang sudah dimasukkan sebelumnya.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482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855"/>
            <a:ext cx="10515600" cy="1325563"/>
          </a:xfrm>
        </p:spPr>
        <p:txBody>
          <a:bodyPr/>
          <a:lstStyle/>
          <a:p>
            <a:pPr algn="ctr"/>
            <a:r>
              <a:rPr lang="id-ID" dirty="0" err="1" smtClean="0"/>
              <a:t>About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27" y="2071289"/>
            <a:ext cx="7537174" cy="4237591"/>
          </a:xfrm>
        </p:spPr>
      </p:pic>
      <p:sp>
        <p:nvSpPr>
          <p:cNvPr id="5" name="TextBox 4"/>
          <p:cNvSpPr txBox="1"/>
          <p:nvPr/>
        </p:nvSpPr>
        <p:spPr>
          <a:xfrm>
            <a:off x="838200" y="2054087"/>
            <a:ext cx="3269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Merupakan halaman yang menampilkan deskripsi dari Sistem Informasi Akuntansi tersebut.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283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314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Desain Interface</vt:lpstr>
      <vt:lpstr>Konsep Flat Design</vt:lpstr>
      <vt:lpstr>Pemilihan Warna</vt:lpstr>
      <vt:lpstr>Layout</vt:lpstr>
      <vt:lpstr>Fungsi tiap-tiap menu</vt:lpstr>
      <vt:lpstr>Dashboard</vt:lpstr>
      <vt:lpstr>Input transaksi</vt:lpstr>
      <vt:lpstr>Laporan</vt:lpstr>
      <vt:lpstr>About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Interface</dc:title>
  <dc:creator>Taufan Yogi</dc:creator>
  <cp:lastModifiedBy>Taufan Yogi</cp:lastModifiedBy>
  <cp:revision>9</cp:revision>
  <dcterms:created xsi:type="dcterms:W3CDTF">2019-01-03T11:17:35Z</dcterms:created>
  <dcterms:modified xsi:type="dcterms:W3CDTF">2019-01-03T13:08:32Z</dcterms:modified>
</cp:coreProperties>
</file>