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56" r:id="rId10"/>
    <p:sldId id="261" r:id="rId11"/>
    <p:sldId id="262" r:id="rId12"/>
    <p:sldId id="263" r:id="rId13"/>
    <p:sldId id="275" r:id="rId14"/>
    <p:sldId id="276" r:id="rId15"/>
    <p:sldId id="264" r:id="rId16"/>
    <p:sldId id="265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erimaan Terikat_1" id="{9C9EF29C-3165-4B7F-8A37-54FC15EC2095}">
          <p14:sldIdLst>
            <p14:sldId id="268"/>
            <p14:sldId id="267"/>
          </p14:sldIdLst>
        </p14:section>
        <p14:section name="Penerimaan Terikat_2" id="{2324D474-8AE7-40F6-92D2-A8BD037A79E9}">
          <p14:sldIdLst>
            <p14:sldId id="269"/>
            <p14:sldId id="270"/>
          </p14:sldIdLst>
        </p14:section>
        <p14:section name="Penerimaan Tidak Terikat_1" id="{A820012A-68A9-4F61-97A5-A8302672C6CB}">
          <p14:sldIdLst>
            <p14:sldId id="271"/>
            <p14:sldId id="272"/>
          </p14:sldIdLst>
        </p14:section>
        <p14:section name="Penerimaan Tidak Terikat_2" id="{EAF73D12-B1CD-4B56-936F-DDAE56CE232D}">
          <p14:sldIdLst>
            <p14:sldId id="273"/>
            <p14:sldId id="274"/>
          </p14:sldIdLst>
        </p14:section>
        <p14:section name="Form Pembelian" id="{78323852-9C89-4548-A553-0DACFF37E151}">
          <p14:sldIdLst>
            <p14:sldId id="256"/>
            <p14:sldId id="261"/>
          </p14:sldIdLst>
        </p14:section>
        <p14:section name="Form Beban_1" id="{2175C056-C077-47DE-A9F8-5F857D22F851}">
          <p14:sldIdLst>
            <p14:sldId id="262"/>
            <p14:sldId id="263"/>
          </p14:sldIdLst>
        </p14:section>
        <p14:section name="Form Beban_2" id="{79C1FB54-C1F6-4CC5-99B9-93164930DF2C}">
          <p14:sldIdLst>
            <p14:sldId id="275"/>
            <p14:sldId id="276"/>
          </p14:sldIdLst>
        </p14:section>
        <p14:section name="Form Renovasi dan Pembangunan" id="{4C26CCA5-D178-4A03-86C1-2B13F49B49D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2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91EA-A333-410F-8AF9-A05F6FCA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051B-2789-4AE3-A330-A63AA250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3501-061C-49FC-9CCA-69852690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E8A-5909-40F5-849C-8CF32BE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01D4-DDF6-41B0-8861-87C05CB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3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A3F6-8FBF-484D-8119-72B4C6CD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297A3-28B8-4C58-8897-FB6E642F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2CAB-9A7A-4233-8E2A-DE63C995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E25D-CF90-46C7-A32D-C4290EF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2299-2B6D-4CB8-A1AD-9E32ED3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56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3295-49D5-47EA-B17A-FA14FF2F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6583-0E16-4595-833C-7EA1598C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F86A-87D5-4064-9364-95E791B8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3CA4-89D6-4C77-B947-305DED73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F391-6CCF-4AB8-BAE7-DE94867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7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E791-3BA6-4370-828F-B0171082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61E7-08F0-4D34-868A-ACBCCF22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E0F6-DA51-4B16-A04B-9BFB36D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E654-D941-463D-B40A-1E488828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CB11-6513-4966-B0DC-B52321CE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7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390-21CD-427C-A0E2-60EBDFCD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33D9-8E98-4918-92D4-2DA432F1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FFA5-6B7B-4FEF-97AD-40A86E44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1F7B-EFC3-435C-A348-77A582BB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40-2E58-47DC-B64D-DFB3FC9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E9B0-5176-422F-8E3E-6E01D9F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83F1-C923-4012-8728-77B07FFA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03106-E370-4B95-BD0D-45BBA21A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1B9E-83B9-4E53-BFED-457F342D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0D01-71F5-4A8D-A2D5-55538EE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48AE-ECEE-4336-A864-C34B48C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2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5AC6-2CFE-4E9B-953D-4204221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59E8-CC76-4B4D-8F0E-288B952B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2D1B-A43E-46C6-8E41-E745B880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E426-B0DF-4B37-9299-D4B99818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E477D-EC13-49F6-B566-7BE0F00F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AFA3-D850-4E37-8E9D-05EAE062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B022E-409C-40FE-9F11-23E753A4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8C995-6BB5-4314-815D-394DDDFA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38-7303-448A-B76C-215BC7DA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C09A5-C0DC-4170-A691-4380939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EFAF-AC65-42A0-A656-D7E83AB1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38AA-9219-4F9A-8D43-5CB9CEA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6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ADD90-9B46-4587-8B2E-C58CFDE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F1E68-BFA9-4002-90B4-4DA4DDF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21F1-7920-4E56-9DBD-C6D4D684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0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F599-F39D-4904-B308-8C61D4E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3AAE-81C3-496F-9D9E-3EB99096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D865-EFFE-4FCC-AAE9-58CA107A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5FE1-C65B-41C2-90DA-0F9F6FC7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6CDC-2FC7-45C8-8FED-081D53B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CA3-4F07-4464-9E42-0665C2B5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60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A2C1-500A-4C36-8F6E-651B5EA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D8F5-BCA8-4F7D-A5B4-92002F02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8FF1-C406-4E7B-B83E-7CEE64C9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A762-7EA0-4481-BA3D-13FCC2E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64E2-BFBE-48CD-BD7D-CFCEC58E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362E-A153-4CAA-80CE-27B3F9FD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3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70AD9-F921-447C-8333-FB9A42C0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2F39-9C93-4D73-81EA-24273DE0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7D5C-DF14-4980-9BB4-66CFF7B0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7838-D927-4C90-9765-8B04E7B6897C}" type="datetimeFigureOut">
              <a:rPr lang="id-ID" smtClean="0"/>
              <a:t>26-09-2019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1E54-7D06-4FDD-ACC3-1AD0E25A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CFAE-DA69-4FFB-926C-4E13F5C6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5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D6A9-C55A-42C8-8E82-85911346FBD2}"/>
              </a:ext>
            </a:extLst>
          </p:cNvPr>
          <p:cNvSpPr/>
          <p:nvPr/>
        </p:nvSpPr>
        <p:spPr>
          <a:xfrm>
            <a:off x="1356574" y="2628680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808586"/>
          <a:ext cx="974501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51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8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59" y="3285309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Kotak Jumat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650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Terikat &gt; </a:t>
            </a:r>
            <a:r>
              <a:rPr lang="id-ID" sz="1100" dirty="0" err="1"/>
              <a:t>Infaq</a:t>
            </a:r>
            <a:r>
              <a:rPr lang="id-ID" sz="1100" dirty="0"/>
              <a:t> Kotak Jumat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334975" y="1584523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4" y="2079387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333838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18230"/>
              </p:ext>
            </p:extLst>
          </p:nvPr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08509"/>
              </p:ext>
            </p:extLst>
          </p:nvPr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6535"/>
              </p:ext>
            </p:extLst>
          </p:nvPr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93569"/>
              </p:ext>
            </p:extLst>
          </p:nvPr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Pembelian Perlengkapan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Pembelian &gt; Pembelian Perlengkapan</a:t>
            </a:r>
          </a:p>
        </p:txBody>
      </p:sp>
    </p:spTree>
    <p:extLst>
      <p:ext uri="{BB962C8B-B14F-4D97-AF65-F5344CB8AC3E}">
        <p14:creationId xmlns:p14="http://schemas.microsoft.com/office/powerpoint/2010/main" val="231725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D6A9-C55A-42C8-8E82-85911346FBD2}"/>
              </a:ext>
            </a:extLst>
          </p:cNvPr>
          <p:cNvSpPr/>
          <p:nvPr/>
        </p:nvSpPr>
        <p:spPr>
          <a:xfrm>
            <a:off x="1356574" y="2628680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26584"/>
              </p:ext>
            </p:extLst>
          </p:nvPr>
        </p:nvGraphicFramePr>
        <p:xfrm>
          <a:off x="1356574" y="3808586"/>
          <a:ext cx="974501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51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5440"/>
              </p:ext>
            </p:extLst>
          </p:nvPr>
        </p:nvGraphicFramePr>
        <p:xfrm>
          <a:off x="8461418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65831"/>
              </p:ext>
            </p:extLst>
          </p:nvPr>
        </p:nvGraphicFramePr>
        <p:xfrm>
          <a:off x="1356574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59" y="3285309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Beban Lainnya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Beban &gt; Beban Lainnya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334975" y="1584523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4" y="2079387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24518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Beban Lainnya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Beban &gt; Beban Lainnya</a:t>
            </a:r>
          </a:p>
        </p:txBody>
      </p:sp>
    </p:spTree>
    <p:extLst>
      <p:ext uri="{BB962C8B-B14F-4D97-AF65-F5344CB8AC3E}">
        <p14:creationId xmlns:p14="http://schemas.microsoft.com/office/powerpoint/2010/main" val="74073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D6A9-C55A-42C8-8E82-85911346FBD2}"/>
              </a:ext>
            </a:extLst>
          </p:cNvPr>
          <p:cNvSpPr/>
          <p:nvPr/>
        </p:nvSpPr>
        <p:spPr>
          <a:xfrm>
            <a:off x="1356574" y="2628680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808586"/>
          <a:ext cx="974501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51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8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59" y="3285309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Beban Lainnya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Beban &gt; Beban Lainnya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334975" y="2105058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4" y="2079387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95DCC-76FD-4761-BF77-8AF0FACB7FE5}"/>
              </a:ext>
            </a:extLst>
          </p:cNvPr>
          <p:cNvSpPr/>
          <p:nvPr/>
        </p:nvSpPr>
        <p:spPr>
          <a:xfrm>
            <a:off x="6334975" y="1600248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Nama Pemberi</a:t>
            </a:r>
          </a:p>
        </p:txBody>
      </p:sp>
    </p:spTree>
    <p:extLst>
      <p:ext uri="{BB962C8B-B14F-4D97-AF65-F5344CB8AC3E}">
        <p14:creationId xmlns:p14="http://schemas.microsoft.com/office/powerpoint/2010/main" val="212119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Beban Lainnya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Beban &gt; Beban Lainnya</a:t>
            </a:r>
          </a:p>
        </p:txBody>
      </p:sp>
    </p:spTree>
    <p:extLst>
      <p:ext uri="{BB962C8B-B14F-4D97-AF65-F5344CB8AC3E}">
        <p14:creationId xmlns:p14="http://schemas.microsoft.com/office/powerpoint/2010/main" val="46502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05601-A007-4C1C-AA3C-D8C80B135EB8}"/>
              </a:ext>
            </a:extLst>
          </p:cNvPr>
          <p:cNvSpPr/>
          <p:nvPr/>
        </p:nvSpPr>
        <p:spPr>
          <a:xfrm>
            <a:off x="6602569" y="1547394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Jenis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39AAA-3683-4B76-A859-6EB0DE4AE93B}"/>
              </a:ext>
            </a:extLst>
          </p:cNvPr>
          <p:cNvSpPr/>
          <p:nvPr/>
        </p:nvSpPr>
        <p:spPr>
          <a:xfrm>
            <a:off x="6602569" y="2046897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Nomor Seri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A9A58-758F-4049-94D9-CBA588C8731B}"/>
              </a:ext>
            </a:extLst>
          </p:cNvPr>
          <p:cNvSpPr/>
          <p:nvPr/>
        </p:nvSpPr>
        <p:spPr>
          <a:xfrm>
            <a:off x="1356575" y="2054616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Merek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4592822"/>
          <a:ext cx="97450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4069545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4069545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4069545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Pembelian Perlengkapan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Pembelian &gt; Pembelian Perlengkapan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14DE8-77B6-4024-8832-14AC57BA49CA}"/>
              </a:ext>
            </a:extLst>
          </p:cNvPr>
          <p:cNvSpPr/>
          <p:nvPr/>
        </p:nvSpPr>
        <p:spPr>
          <a:xfrm>
            <a:off x="1356575" y="2546595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Jumlah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605393" y="2540054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5" y="3056209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Harga Satuan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BE4D1D-576E-4B77-894B-612A68E9274A}"/>
              </a:ext>
            </a:extLst>
          </p:cNvPr>
          <p:cNvSpPr/>
          <p:nvPr/>
        </p:nvSpPr>
        <p:spPr>
          <a:xfrm>
            <a:off x="6602569" y="3033211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Total Harga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E25D3B7-BCF8-4625-9CAF-C1AE5AE07183}"/>
              </a:ext>
            </a:extLst>
          </p:cNvPr>
          <p:cNvSpPr/>
          <p:nvPr/>
        </p:nvSpPr>
        <p:spPr>
          <a:xfrm>
            <a:off x="10835425" y="1597480"/>
            <a:ext cx="266165" cy="2933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83F9D4-DDC8-43CD-8D68-2921E722DC0A}"/>
              </a:ext>
            </a:extLst>
          </p:cNvPr>
          <p:cNvSpPr/>
          <p:nvPr/>
        </p:nvSpPr>
        <p:spPr>
          <a:xfrm>
            <a:off x="1355595" y="3591229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18724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Beban Lainnya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Beban &gt; Beban Lainnya</a:t>
            </a:r>
          </a:p>
        </p:txBody>
      </p:sp>
    </p:spTree>
    <p:extLst>
      <p:ext uri="{BB962C8B-B14F-4D97-AF65-F5344CB8AC3E}">
        <p14:creationId xmlns:p14="http://schemas.microsoft.com/office/powerpoint/2010/main" val="253812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Kotak Jumat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A71C5-F79E-4BB5-B6DA-97799C739211}"/>
              </a:ext>
            </a:extLst>
          </p:cNvPr>
          <p:cNvSpPr txBox="1"/>
          <p:nvPr/>
        </p:nvSpPr>
        <p:spPr>
          <a:xfrm>
            <a:off x="1356575" y="1000401"/>
            <a:ext cx="2650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Terikat &gt; </a:t>
            </a:r>
            <a:r>
              <a:rPr lang="id-ID" sz="1100" dirty="0" err="1"/>
              <a:t>Infaq</a:t>
            </a:r>
            <a:r>
              <a:rPr lang="id-ID" sz="1100" dirty="0"/>
              <a:t> Kotak Jumat</a:t>
            </a:r>
          </a:p>
        </p:txBody>
      </p:sp>
    </p:spTree>
    <p:extLst>
      <p:ext uri="{BB962C8B-B14F-4D97-AF65-F5344CB8AC3E}">
        <p14:creationId xmlns:p14="http://schemas.microsoft.com/office/powerpoint/2010/main" val="2291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D6A9-C55A-42C8-8E82-85911346FBD2}"/>
              </a:ext>
            </a:extLst>
          </p:cNvPr>
          <p:cNvSpPr/>
          <p:nvPr/>
        </p:nvSpPr>
        <p:spPr>
          <a:xfrm>
            <a:off x="1356574" y="2628680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808586"/>
          <a:ext cx="974501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51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8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59" y="3285309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Wakaf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650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Terikat &gt; Wakaf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538683" y="1594736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Nama Pemberi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5" y="2141842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29BF2-6C77-495A-A457-4EB34950C0CA}"/>
              </a:ext>
            </a:extLst>
          </p:cNvPr>
          <p:cNvSpPr/>
          <p:nvPr/>
        </p:nvSpPr>
        <p:spPr>
          <a:xfrm>
            <a:off x="6529588" y="2161743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</p:spTree>
    <p:extLst>
      <p:ext uri="{BB962C8B-B14F-4D97-AF65-F5344CB8AC3E}">
        <p14:creationId xmlns:p14="http://schemas.microsoft.com/office/powerpoint/2010/main" val="39781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Kotak Jumat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A71C5-F79E-4BB5-B6DA-97799C739211}"/>
              </a:ext>
            </a:extLst>
          </p:cNvPr>
          <p:cNvSpPr txBox="1"/>
          <p:nvPr/>
        </p:nvSpPr>
        <p:spPr>
          <a:xfrm>
            <a:off x="1356575" y="1000401"/>
            <a:ext cx="2650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Terikat &gt; Wakaf</a:t>
            </a:r>
          </a:p>
        </p:txBody>
      </p:sp>
    </p:spTree>
    <p:extLst>
      <p:ext uri="{BB962C8B-B14F-4D97-AF65-F5344CB8AC3E}">
        <p14:creationId xmlns:p14="http://schemas.microsoft.com/office/powerpoint/2010/main" val="200590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D6A9-C55A-42C8-8E82-85911346FBD2}"/>
              </a:ext>
            </a:extLst>
          </p:cNvPr>
          <p:cNvSpPr/>
          <p:nvPr/>
        </p:nvSpPr>
        <p:spPr>
          <a:xfrm>
            <a:off x="1356574" y="2628680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808586"/>
          <a:ext cx="974501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51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8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59" y="3285309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Peminjaman Peralatan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4" y="1000401"/>
            <a:ext cx="2883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Tidak Terikat &gt; </a:t>
            </a:r>
            <a:r>
              <a:rPr lang="id-ID" sz="1100" dirty="0" err="1"/>
              <a:t>Infaq</a:t>
            </a:r>
            <a:r>
              <a:rPr lang="id-ID" sz="1100" dirty="0"/>
              <a:t> Peminjaman Peralatan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529587" y="1599868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Nama Pemberi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5" y="2168525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29BF2-6C77-495A-A457-4EB34950C0CA}"/>
              </a:ext>
            </a:extLst>
          </p:cNvPr>
          <p:cNvSpPr/>
          <p:nvPr/>
        </p:nvSpPr>
        <p:spPr>
          <a:xfrm>
            <a:off x="6529588" y="2161743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</p:spTree>
    <p:extLst>
      <p:ext uri="{BB962C8B-B14F-4D97-AF65-F5344CB8AC3E}">
        <p14:creationId xmlns:p14="http://schemas.microsoft.com/office/powerpoint/2010/main" val="166124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27686-3D7C-49B4-8709-D40BE50FAD7F}"/>
              </a:ext>
            </a:extLst>
          </p:cNvPr>
          <p:cNvSpPr txBox="1"/>
          <p:nvPr/>
        </p:nvSpPr>
        <p:spPr>
          <a:xfrm>
            <a:off x="1356574" y="1000401"/>
            <a:ext cx="2883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Tidak Terikat &gt; </a:t>
            </a:r>
            <a:r>
              <a:rPr lang="id-ID" sz="1100" dirty="0" err="1"/>
              <a:t>Infaq</a:t>
            </a:r>
            <a:r>
              <a:rPr lang="id-ID" sz="1100" dirty="0"/>
              <a:t> Peminjaman Peralatan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36890-C3DB-4BC5-8CA1-B6065DA7E932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Peminjaman Peralatan</a:t>
            </a:r>
          </a:p>
        </p:txBody>
      </p:sp>
    </p:spTree>
    <p:extLst>
      <p:ext uri="{BB962C8B-B14F-4D97-AF65-F5344CB8AC3E}">
        <p14:creationId xmlns:p14="http://schemas.microsoft.com/office/powerpoint/2010/main" val="40828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D6A9-C55A-42C8-8E82-85911346FBD2}"/>
              </a:ext>
            </a:extLst>
          </p:cNvPr>
          <p:cNvSpPr/>
          <p:nvPr/>
        </p:nvSpPr>
        <p:spPr>
          <a:xfrm>
            <a:off x="1356574" y="2628680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808586"/>
          <a:ext cx="974501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51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8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4" y="3285309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59" y="3285309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Peminjaman Peralatan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4" y="1000401"/>
            <a:ext cx="2883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Tidak Terikat &gt; </a:t>
            </a:r>
            <a:r>
              <a:rPr lang="id-ID" sz="1100" dirty="0" err="1"/>
              <a:t>Infaq</a:t>
            </a:r>
            <a:r>
              <a:rPr lang="id-ID" sz="1100" dirty="0"/>
              <a:t> Peminjaman Peralatan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5" y="2168525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29BF2-6C77-495A-A457-4EB34950C0CA}"/>
              </a:ext>
            </a:extLst>
          </p:cNvPr>
          <p:cNvSpPr/>
          <p:nvPr/>
        </p:nvSpPr>
        <p:spPr>
          <a:xfrm>
            <a:off x="6529588" y="1611687"/>
            <a:ext cx="4572001" cy="3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</p:spTree>
    <p:extLst>
      <p:ext uri="{BB962C8B-B14F-4D97-AF65-F5344CB8AC3E}">
        <p14:creationId xmlns:p14="http://schemas.microsoft.com/office/powerpoint/2010/main" val="240879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/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2051593"/>
          <a:ext cx="974501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/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/>
        </p:nvGraphicFramePr>
        <p:xfrm>
          <a:off x="8461419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/>
        </p:nvGraphicFramePr>
        <p:xfrm>
          <a:off x="1356575" y="1528316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1528316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27686-3D7C-49B4-8709-D40BE50FAD7F}"/>
              </a:ext>
            </a:extLst>
          </p:cNvPr>
          <p:cNvSpPr txBox="1"/>
          <p:nvPr/>
        </p:nvSpPr>
        <p:spPr>
          <a:xfrm>
            <a:off x="1356574" y="1000401"/>
            <a:ext cx="2883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Penerimaan Tidak Terikat &gt; </a:t>
            </a:r>
            <a:r>
              <a:rPr lang="id-ID" sz="1100" dirty="0" err="1"/>
              <a:t>Infaq</a:t>
            </a:r>
            <a:r>
              <a:rPr lang="id-ID" sz="1100" dirty="0"/>
              <a:t> Peminjaman Peralatan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36890-C3DB-4BC5-8CA1-B6065DA7E932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err="1"/>
              <a:t>Infaq</a:t>
            </a:r>
            <a:r>
              <a:rPr lang="id-ID" sz="2400" b="1" dirty="0"/>
              <a:t> Peminjaman Peralatan</a:t>
            </a:r>
          </a:p>
        </p:txBody>
      </p:sp>
    </p:spTree>
    <p:extLst>
      <p:ext uri="{BB962C8B-B14F-4D97-AF65-F5344CB8AC3E}">
        <p14:creationId xmlns:p14="http://schemas.microsoft.com/office/powerpoint/2010/main" val="98552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D6434-D0C1-4961-B328-5D9688406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08994"/>
              </p:ext>
            </p:extLst>
          </p:nvPr>
        </p:nvGraphicFramePr>
        <p:xfrm>
          <a:off x="8888569" y="1004824"/>
          <a:ext cx="233638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193">
                  <a:extLst>
                    <a:ext uri="{9D8B030D-6E8A-4147-A177-3AD203B41FA5}">
                      <a16:colId xmlns:a16="http://schemas.microsoft.com/office/drawing/2014/main" val="2796701899"/>
                    </a:ext>
                  </a:extLst>
                </a:gridCol>
                <a:gridCol w="1168193">
                  <a:extLst>
                    <a:ext uri="{9D8B030D-6E8A-4147-A177-3AD203B41FA5}">
                      <a16:colId xmlns:a16="http://schemas.microsoft.com/office/drawing/2014/main" val="1901026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Validated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76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A61F8D-3E57-4945-8A84-4C9C5FC6D6FB}"/>
              </a:ext>
            </a:extLst>
          </p:cNvPr>
          <p:cNvSpPr/>
          <p:nvPr/>
        </p:nvSpPr>
        <p:spPr>
          <a:xfrm>
            <a:off x="1356575" y="1569178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Tanggal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05601-A007-4C1C-AA3C-D8C80B135EB8}"/>
              </a:ext>
            </a:extLst>
          </p:cNvPr>
          <p:cNvSpPr/>
          <p:nvPr/>
        </p:nvSpPr>
        <p:spPr>
          <a:xfrm>
            <a:off x="6602569" y="1547394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Jenis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39AAA-3683-4B76-A859-6EB0DE4AE93B}"/>
              </a:ext>
            </a:extLst>
          </p:cNvPr>
          <p:cNvSpPr/>
          <p:nvPr/>
        </p:nvSpPr>
        <p:spPr>
          <a:xfrm>
            <a:off x="6602569" y="2046897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Nomor Seri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A9A58-758F-4049-94D9-CBA588C8731B}"/>
              </a:ext>
            </a:extLst>
          </p:cNvPr>
          <p:cNvSpPr/>
          <p:nvPr/>
        </p:nvSpPr>
        <p:spPr>
          <a:xfrm>
            <a:off x="1356575" y="2054616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Merek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5D62B7-3D91-4530-A4D0-8015DFE8C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95630"/>
              </p:ext>
            </p:extLst>
          </p:nvPr>
        </p:nvGraphicFramePr>
        <p:xfrm>
          <a:off x="1356575" y="4592822"/>
          <a:ext cx="97450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03">
                  <a:extLst>
                    <a:ext uri="{9D8B030D-6E8A-4147-A177-3AD203B41FA5}">
                      <a16:colId xmlns:a16="http://schemas.microsoft.com/office/drawing/2014/main" val="57468197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68187025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3500804091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884669570"/>
                    </a:ext>
                  </a:extLst>
                </a:gridCol>
                <a:gridCol w="1949003">
                  <a:extLst>
                    <a:ext uri="{9D8B030D-6E8A-4147-A177-3AD203B41FA5}">
                      <a16:colId xmlns:a16="http://schemas.microsoft.com/office/drawing/2014/main" val="1254212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4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34B32-8CD2-4D0A-ABAA-76068E3B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18578"/>
              </p:ext>
            </p:extLst>
          </p:nvPr>
        </p:nvGraphicFramePr>
        <p:xfrm>
          <a:off x="4818129" y="6303281"/>
          <a:ext cx="5510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73">
                  <a:extLst>
                    <a:ext uri="{9D8B030D-6E8A-4147-A177-3AD203B41FA5}">
                      <a16:colId xmlns:a16="http://schemas.microsoft.com/office/drawing/2014/main" val="33173607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91206713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158977724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1844147800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496310497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99087994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4028811338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320429299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2819404411"/>
                    </a:ext>
                  </a:extLst>
                </a:gridCol>
                <a:gridCol w="551073">
                  <a:extLst>
                    <a:ext uri="{9D8B030D-6E8A-4147-A177-3AD203B41FA5}">
                      <a16:colId xmlns:a16="http://schemas.microsoft.com/office/drawing/2014/main" val="34394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80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BCB2D8D-D29D-47D1-851F-31F26C40008A}"/>
              </a:ext>
            </a:extLst>
          </p:cNvPr>
          <p:cNvSpPr/>
          <p:nvPr/>
        </p:nvSpPr>
        <p:spPr>
          <a:xfrm>
            <a:off x="10481973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108AB-416A-4197-890F-35456B565556}"/>
              </a:ext>
            </a:extLst>
          </p:cNvPr>
          <p:cNvSpPr/>
          <p:nvPr/>
        </p:nvSpPr>
        <p:spPr>
          <a:xfrm>
            <a:off x="4240012" y="6303281"/>
            <a:ext cx="425003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/>
              <a:t>&lt;</a:t>
            </a:r>
            <a:endParaRPr lang="id-ID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636C1A-59C3-4E1A-8A1C-2395C946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20692"/>
              </p:ext>
            </p:extLst>
          </p:nvPr>
        </p:nvGraphicFramePr>
        <p:xfrm>
          <a:off x="8461419" y="4069545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F0CDF9-9EEC-42F3-B760-C6613C197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2342"/>
              </p:ext>
            </p:extLst>
          </p:nvPr>
        </p:nvGraphicFramePr>
        <p:xfrm>
          <a:off x="1356575" y="4069545"/>
          <a:ext cx="2650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85">
                  <a:extLst>
                    <a:ext uri="{9D8B030D-6E8A-4147-A177-3AD203B41FA5}">
                      <a16:colId xmlns:a16="http://schemas.microsoft.com/office/drawing/2014/main" val="98996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Show</a:t>
                      </a:r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d-ID" dirty="0" err="1">
                          <a:solidFill>
                            <a:sysClr val="windowText" lastClr="000000"/>
                          </a:solidFill>
                        </a:rPr>
                        <a:t>Entries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8537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931B967-C640-41A0-9282-A4F0C1E75F9C}"/>
              </a:ext>
            </a:extLst>
          </p:cNvPr>
          <p:cNvSpPr/>
          <p:nvPr/>
        </p:nvSpPr>
        <p:spPr>
          <a:xfrm>
            <a:off x="4006760" y="4069545"/>
            <a:ext cx="413554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3A350-B80A-40A8-B2F1-563AE13C21D0}"/>
              </a:ext>
            </a:extLst>
          </p:cNvPr>
          <p:cNvSpPr txBox="1"/>
          <p:nvPr/>
        </p:nvSpPr>
        <p:spPr>
          <a:xfrm>
            <a:off x="3642575" y="911438"/>
            <a:ext cx="486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Pembelian Perlengkapan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3225DC-2083-49FE-A131-C717257EC3CA}"/>
              </a:ext>
            </a:extLst>
          </p:cNvPr>
          <p:cNvSpPr txBox="1"/>
          <p:nvPr/>
        </p:nvSpPr>
        <p:spPr>
          <a:xfrm>
            <a:off x="1356575" y="1000401"/>
            <a:ext cx="243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Pembelian &gt; Pembelian Perlengkapan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14DE8-77B6-4024-8832-14AC57BA49CA}"/>
              </a:ext>
            </a:extLst>
          </p:cNvPr>
          <p:cNvSpPr/>
          <p:nvPr/>
        </p:nvSpPr>
        <p:spPr>
          <a:xfrm>
            <a:off x="1356575" y="2546595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Jumlah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05D05B-FF7C-4B0F-B248-F3472FB8D5C3}"/>
              </a:ext>
            </a:extLst>
          </p:cNvPr>
          <p:cNvSpPr/>
          <p:nvPr/>
        </p:nvSpPr>
        <p:spPr>
          <a:xfrm>
            <a:off x="6605393" y="2540054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Keterangan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80665-7A3F-4ED7-9FA2-3FA55063B686}"/>
              </a:ext>
            </a:extLst>
          </p:cNvPr>
          <p:cNvSpPr/>
          <p:nvPr/>
        </p:nvSpPr>
        <p:spPr>
          <a:xfrm>
            <a:off x="1356575" y="3056209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Harga Satuan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BE4D1D-576E-4B77-894B-612A68E9274A}"/>
              </a:ext>
            </a:extLst>
          </p:cNvPr>
          <p:cNvSpPr/>
          <p:nvPr/>
        </p:nvSpPr>
        <p:spPr>
          <a:xfrm>
            <a:off x="6602569" y="3033211"/>
            <a:ext cx="4572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Total Harga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E25D3B7-BCF8-4625-9CAF-C1AE5AE07183}"/>
              </a:ext>
            </a:extLst>
          </p:cNvPr>
          <p:cNvSpPr/>
          <p:nvPr/>
        </p:nvSpPr>
        <p:spPr>
          <a:xfrm>
            <a:off x="10835425" y="1597480"/>
            <a:ext cx="266165" cy="2933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11A2DD-CCEA-4977-83F2-6D8874F83220}"/>
              </a:ext>
            </a:extLst>
          </p:cNvPr>
          <p:cNvSpPr/>
          <p:nvPr/>
        </p:nvSpPr>
        <p:spPr>
          <a:xfrm>
            <a:off x="1359209" y="3546378"/>
            <a:ext cx="1322458" cy="35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Submit</a:t>
            </a:r>
            <a:r>
              <a:rPr lang="id-ID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3810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468</Words>
  <Application>Microsoft Office PowerPoint</Application>
  <PresentationFormat>Widescreen</PresentationFormat>
  <Paragraphs>349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 The Hedgeman</dc:creator>
  <cp:lastModifiedBy>Rizki The Hedgeman</cp:lastModifiedBy>
  <cp:revision>17</cp:revision>
  <dcterms:created xsi:type="dcterms:W3CDTF">2019-09-26T06:20:36Z</dcterms:created>
  <dcterms:modified xsi:type="dcterms:W3CDTF">2019-09-26T07:43:44Z</dcterms:modified>
</cp:coreProperties>
</file>