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4" r:id="rId9"/>
    <p:sldId id="261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1018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F1EA7-7B24-4898-8B6E-68074E1A765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E132-8405-4701-A063-2F4FFDA0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9E132-8405-4701-A063-2F4FFDA04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75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7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6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Analisis Data Menggunakan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Studi Kasus Dataset Bank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C31256-F19D-41D5-9DFC-70A3957B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866416"/>
            <a:ext cx="762983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d-ID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(Kelas 1):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81% Dari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nasabah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81%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benar-benar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d-ID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(Kelas 1):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74% Dari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nasabah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benar-benar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menangkap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74%.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d-ID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 (Kelas 1):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77%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keseimbangan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 dan Recall.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id-ID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memprediksi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nasabah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(Recall = 84%)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dibandingkan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nasabah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(Recall = 74%).</a:t>
            </a:r>
          </a:p>
        </p:txBody>
      </p:sp>
    </p:spTree>
    <p:extLst>
      <p:ext uri="{BB962C8B-B14F-4D97-AF65-F5344CB8AC3E}">
        <p14:creationId xmlns:p14="http://schemas.microsoft.com/office/powerpoint/2010/main" val="377728743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8D77-28C0-4C10-95E9-49C25F5B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SEKIAN TERIMAKASIH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42E2-1177-4709-AC6B-EBC97B272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Rawrrrrrr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61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Mengimpor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/>
              <a:t>Library yang </a:t>
            </a:r>
            <a:r>
              <a:rPr dirty="0" err="1"/>
              <a:t>digunakan</a:t>
            </a:r>
            <a:r>
              <a:rPr dirty="0"/>
              <a:t>:</a:t>
            </a:r>
          </a:p>
          <a:p>
            <a:pPr>
              <a:lnSpc>
                <a:spcPct val="100000"/>
              </a:lnSpc>
            </a:pPr>
            <a:r>
              <a:rPr dirty="0"/>
              <a:t>Pandas :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manipulasi</a:t>
            </a:r>
            <a:r>
              <a:rPr lang="es-ES" dirty="0"/>
              <a:t> dan </a:t>
            </a:r>
            <a:r>
              <a:rPr lang="es-ES" dirty="0" err="1"/>
              <a:t>analisis</a:t>
            </a:r>
            <a:r>
              <a:rPr lang="es-ES" dirty="0"/>
              <a:t> data.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Seaborn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data.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Scikit-learn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, model </a:t>
            </a:r>
            <a:r>
              <a:rPr lang="en-US" dirty="0" err="1"/>
              <a:t>evaluasi</a:t>
            </a:r>
            <a:r>
              <a:rPr lang="en-US" dirty="0"/>
              <a:t>).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Logistic Regression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dataset.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Informasi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Dataset yang </a:t>
            </a:r>
            <a:r>
              <a:rPr dirty="0" err="1"/>
              <a:t>digunakan</a:t>
            </a:r>
            <a:r>
              <a:rPr dirty="0"/>
              <a:t> : bank.csv</a:t>
            </a:r>
          </a:p>
          <a:p>
            <a:pPr marL="0" indent="0">
              <a:buNone/>
            </a:pPr>
            <a:r>
              <a:rPr dirty="0"/>
              <a:t>Langkah </a:t>
            </a:r>
            <a:r>
              <a:rPr dirty="0" err="1"/>
              <a:t>awal</a:t>
            </a:r>
            <a:r>
              <a:rPr dirty="0"/>
              <a:t>:</a:t>
            </a:r>
          </a:p>
          <a:p>
            <a:r>
              <a:rPr dirty="0" err="1"/>
              <a:t>Memasukan</a:t>
            </a:r>
            <a:r>
              <a:rPr dirty="0"/>
              <a:t> data </a:t>
            </a:r>
            <a:r>
              <a:rPr dirty="0" err="1"/>
              <a:t>menggunakan</a:t>
            </a:r>
            <a:r>
              <a:rPr dirty="0"/>
              <a:t> pandas(pd)</a:t>
            </a:r>
          </a:p>
          <a:p>
            <a:r>
              <a:rPr dirty="0" err="1"/>
              <a:t>Menampilkan</a:t>
            </a:r>
            <a:r>
              <a:rPr dirty="0"/>
              <a:t> data </a:t>
            </a:r>
            <a:r>
              <a:rPr dirty="0" err="1"/>
              <a:t>awal</a:t>
            </a:r>
            <a:r>
              <a:rPr dirty="0"/>
              <a:t> (head)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2B39D-6C5A-414F-93DD-1D1AFCFD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9" y="4276754"/>
            <a:ext cx="7622545" cy="2424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4A6D89-8C08-4974-A4E0-EFD0C15D8E0B}"/>
              </a:ext>
            </a:extLst>
          </p:cNvPr>
          <p:cNvSpPr txBox="1"/>
          <p:nvPr/>
        </p:nvSpPr>
        <p:spPr>
          <a:xfrm>
            <a:off x="725864" y="1072001"/>
            <a:ext cx="5467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data (info)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5A298-A672-4085-8DFE-85247A83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7" y="1731629"/>
            <a:ext cx="5723662" cy="46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54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89B01C-C509-4A45-8BEB-2E8C2076FB1B}"/>
              </a:ext>
            </a:extLst>
          </p:cNvPr>
          <p:cNvSpPr txBox="1"/>
          <p:nvPr/>
        </p:nvSpPr>
        <p:spPr>
          <a:xfrm>
            <a:off x="461913" y="1233943"/>
            <a:ext cx="678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d</a:t>
            </a:r>
            <a:r>
              <a:rPr lang="id-ID" sz="2400" dirty="0"/>
              <a:t>eskriptif</a:t>
            </a:r>
            <a:r>
              <a:rPr lang="en-US" sz="2400" dirty="0"/>
              <a:t> (</a:t>
            </a:r>
            <a:r>
              <a:rPr lang="id-ID" sz="2400" dirty="0"/>
              <a:t>describe</a:t>
            </a:r>
            <a:r>
              <a:rPr lang="en-US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97A2-AAD1-44ED-A4E1-A879F4E2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2107125"/>
            <a:ext cx="8345367" cy="34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74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5C0D5-8C52-420B-BB9B-6C86430844FD}"/>
              </a:ext>
            </a:extLst>
          </p:cNvPr>
          <p:cNvSpPr txBox="1"/>
          <p:nvPr/>
        </p:nvSpPr>
        <p:spPr>
          <a:xfrm>
            <a:off x="726831" y="1430215"/>
            <a:ext cx="45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</a:t>
            </a:r>
            <a:r>
              <a:rPr lang="id-ID" sz="1800" dirty="0"/>
              <a:t>enghapus data yang tidak diperlukan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8D050-7568-4BB5-AE20-83F029AF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155187"/>
            <a:ext cx="7846646" cy="853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E9830-616E-475C-9AA2-AB0450D0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08" y="3849648"/>
            <a:ext cx="7776686" cy="1316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F2536-9D06-4EBE-990B-B424A7D96B4C}"/>
              </a:ext>
            </a:extLst>
          </p:cNvPr>
          <p:cNvSpPr txBox="1"/>
          <p:nvPr/>
        </p:nvSpPr>
        <p:spPr>
          <a:xfrm>
            <a:off x="726831" y="3246288"/>
            <a:ext cx="457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M</a:t>
            </a:r>
            <a:r>
              <a:rPr lang="id-ID" sz="1800" dirty="0"/>
              <a:t>enangani nilai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Analisis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Memahami</a:t>
            </a:r>
            <a:r>
              <a:rPr dirty="0"/>
              <a:t> </a:t>
            </a:r>
            <a:r>
              <a:rPr dirty="0" err="1"/>
              <a:t>struktur</a:t>
            </a:r>
            <a:r>
              <a:rPr dirty="0"/>
              <a:t> data.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Melakukan</a:t>
            </a:r>
            <a:r>
              <a:rPr dirty="0"/>
              <a:t> </a:t>
            </a:r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deskriptif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Membangun</a:t>
            </a:r>
            <a:r>
              <a:rPr dirty="0"/>
              <a:t> model </a:t>
            </a:r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menggunakan</a:t>
            </a:r>
            <a:r>
              <a:rPr dirty="0"/>
              <a:t> Logistic Regression.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Mengevaluasi</a:t>
            </a:r>
            <a:r>
              <a:rPr dirty="0"/>
              <a:t> </a:t>
            </a:r>
            <a:r>
              <a:rPr dirty="0" err="1"/>
              <a:t>performa</a:t>
            </a:r>
            <a:r>
              <a:rPr dirty="0"/>
              <a:t> model </a:t>
            </a:r>
            <a:r>
              <a:rPr dirty="0" err="1"/>
              <a:t>menggunakan</a:t>
            </a:r>
            <a:r>
              <a:rPr dirty="0"/>
              <a:t> </a:t>
            </a:r>
            <a:r>
              <a:rPr dirty="0" err="1"/>
              <a:t>metrik</a:t>
            </a:r>
            <a:r>
              <a:rPr dirty="0"/>
              <a:t> </a:t>
            </a:r>
            <a:r>
              <a:rPr dirty="0" err="1"/>
              <a:t>seperti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 dan confusion matrix.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A1918-3B7F-43B6-B213-5C5CE2AC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49" y="1126116"/>
            <a:ext cx="652553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15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75EAA-1646-46FB-8EC0-AE16AD1EF69C}"/>
              </a:ext>
            </a:extLst>
          </p:cNvPr>
          <p:cNvSpPr txBox="1"/>
          <p:nvPr/>
        </p:nvSpPr>
        <p:spPr>
          <a:xfrm>
            <a:off x="707011" y="915266"/>
            <a:ext cx="7183224" cy="502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Hasil </a:t>
            </a:r>
            <a:r>
              <a:rPr lang="en-US" b="1" dirty="0" err="1"/>
              <a:t>Evaluasi</a:t>
            </a:r>
            <a:r>
              <a:rPr lang="en-US" b="1" dirty="0"/>
              <a:t> Model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b="1" dirty="0" err="1"/>
              <a:t>Akurasi</a:t>
            </a:r>
            <a:r>
              <a:rPr lang="en-US" b="1" dirty="0"/>
              <a:t> Model:</a:t>
            </a:r>
            <a:r>
              <a:rPr lang="en-US" dirty="0"/>
              <a:t> 79,4%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Confusion Matrix: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True Negative (TN):</a:t>
            </a:r>
            <a:r>
              <a:rPr lang="en-US" dirty="0"/>
              <a:t> 1485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menanggapi</a:t>
            </a:r>
            <a:r>
              <a:rPr lang="en-US" dirty="0"/>
              <a:t> dan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False Positive (FP):</a:t>
            </a:r>
            <a:r>
              <a:rPr lang="en-US" dirty="0"/>
              <a:t> 283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i="1" dirty="0" err="1"/>
              <a:t>menanggapi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False Negative (FN):</a:t>
            </a:r>
            <a:r>
              <a:rPr lang="en-US" dirty="0"/>
              <a:t> 406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menanggapi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True Positive (TP):</a:t>
            </a:r>
            <a:r>
              <a:rPr lang="en-US" dirty="0"/>
              <a:t> 1175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i="1" dirty="0" err="1"/>
              <a:t>menanggapi</a:t>
            </a:r>
            <a:r>
              <a:rPr lang="en-US" dirty="0"/>
              <a:t> dan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5028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159</TotalTime>
  <Words>304</Words>
  <Application>Microsoft Office PowerPoint</Application>
  <PresentationFormat>On-screen Show (4:3)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Berlin</vt:lpstr>
      <vt:lpstr>Analisis Data Menggunakan Python</vt:lpstr>
      <vt:lpstr>Mengimpor Library</vt:lpstr>
      <vt:lpstr>Informasi Dataset</vt:lpstr>
      <vt:lpstr>PowerPoint Presentation</vt:lpstr>
      <vt:lpstr>PowerPoint Presentation</vt:lpstr>
      <vt:lpstr>PowerPoint Presentation</vt:lpstr>
      <vt:lpstr>Tujuan Analisis</vt:lpstr>
      <vt:lpstr>PowerPoint Presentation</vt:lpstr>
      <vt:lpstr>PowerPoint Presentation</vt:lpstr>
      <vt:lpstr>PowerPoint Presentation</vt:lpstr>
      <vt:lpstr>SEKIAN TERIMAKASIH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Menggunakan Python</dc:title>
  <dc:subject/>
  <dc:creator>Thinkpad</dc:creator>
  <cp:keywords/>
  <dc:description>generated using python-pptx</dc:description>
  <cp:lastModifiedBy>Thinkpad</cp:lastModifiedBy>
  <cp:revision>7</cp:revision>
  <dcterms:created xsi:type="dcterms:W3CDTF">2013-01-27T09:14:16Z</dcterms:created>
  <dcterms:modified xsi:type="dcterms:W3CDTF">2024-11-21T01:29:35Z</dcterms:modified>
  <cp:category/>
</cp:coreProperties>
</file>