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257" r:id="rId3"/>
    <p:sldId id="351" r:id="rId4"/>
    <p:sldId id="352" r:id="rId5"/>
    <p:sldId id="353" r:id="rId6"/>
    <p:sldId id="293" r:id="rId7"/>
  </p:sldIdLst>
  <p:sldSz cx="12192000" cy="6858000"/>
  <p:notesSz cx="6858000" cy="9144000"/>
  <p:embeddedFontLst>
    <p:embeddedFont>
      <p:font typeface="맑은 고딕" panose="020B0503020000020004" pitchFamily="34" charset="-127"/>
      <p:regular r:id="rId10"/>
      <p:bold r:id="rId11"/>
    </p:embeddedFont>
    <p:embeddedFont>
      <p:font typeface="Arial Unicode MS" panose="020B0604020202020204" pitchFamily="34" charset="-128"/>
      <p:regular r:id="rId12"/>
    </p:embeddedFont>
    <p:embeddedFont>
      <p:font typeface="Rubik Light" charset="-79"/>
      <p:regular r:id="rId13"/>
      <p:italic r:id="rId14"/>
    </p:embeddedFont>
    <p:embeddedFont>
      <p:font typeface="Montserrat Black" panose="020B0604020202020204" charset="0"/>
      <p:bold r:id="rId15"/>
      <p:boldItalic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257"/>
    <a:srgbClr val="FF6B26"/>
    <a:srgbClr val="5EDDD6"/>
    <a:srgbClr val="FFB515"/>
    <a:srgbClr val="F9F7F4"/>
    <a:srgbClr val="EEE9DF"/>
    <a:srgbClr val="FFDF00"/>
    <a:srgbClr val="2D2D2B"/>
    <a:srgbClr val="67EFBE"/>
    <a:srgbClr val="047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8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hyperlink" Target="http://pptmon.com/" TargetMode="External"/><Relationship Id="rId20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hyperlink" Target="https://pptmon.com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12" Type="http://schemas.openxmlformats.org/officeDocument/2006/relationships/hyperlink" Target="http://pptmon.com/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5" Type="http://schemas.openxmlformats.org/officeDocument/2006/relationships/hyperlink" Target="https://pptmon.com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6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://pptmon.com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hyperlink" Target="https://pptmon.com/" TargetMode="External"/><Relationship Id="rId5" Type="http://schemas.openxmlformats.org/officeDocument/2006/relationships/image" Target="../media/image6.svg"/><Relationship Id="rId10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3.svg"/><Relationship Id="rId12" Type="http://schemas.openxmlformats.org/officeDocument/2006/relationships/hyperlink" Target="http://pptmon.com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hyperlink" Target="https://pptmon.com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16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pptmon.com/" TargetMode="External"/><Relationship Id="rId3" Type="http://schemas.openxmlformats.org/officeDocument/2006/relationships/image" Target="../media/image23.svg"/><Relationship Id="rId7" Type="http://schemas.openxmlformats.org/officeDocument/2006/relationships/image" Target="../media/image12.svg"/><Relationship Id="rId12" Type="http://schemas.openxmlformats.org/officeDocument/2006/relationships/hyperlink" Target="http://www.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5" Type="http://schemas.openxmlformats.org/officeDocument/2006/relationships/image" Target="../media/image14.svg"/><Relationship Id="rId10" Type="http://schemas.openxmlformats.org/officeDocument/2006/relationships/image" Target="../media/image16.sv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23.sv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pptmon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sv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6.sv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ptmon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5.sv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10.sv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pptmon.com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6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16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8.sv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20.sv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pptmon.com/" TargetMode="Externa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://pptmon.com/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21.svg"/><Relationship Id="rId12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11" Type="http://schemas.openxmlformats.org/officeDocument/2006/relationships/hyperlink" Target="https://pptmon.com/" TargetMode="External"/><Relationship Id="rId5" Type="http://schemas.openxmlformats.org/officeDocument/2006/relationships/image" Target="../media/image10.svg"/><Relationship Id="rId10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12" Type="http://schemas.openxmlformats.org/officeDocument/2006/relationships/hyperlink" Target="http://pptmon.com/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5" Type="http://schemas.openxmlformats.org/officeDocument/2006/relationships/hyperlink" Target="https://pptmon.com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6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pptmon.com/" TargetMode="External"/><Relationship Id="rId3" Type="http://schemas.openxmlformats.org/officeDocument/2006/relationships/image" Target="../media/image23.svg"/><Relationship Id="rId7" Type="http://schemas.openxmlformats.org/officeDocument/2006/relationships/image" Target="../media/image12.svg"/><Relationship Id="rId12" Type="http://schemas.openxmlformats.org/officeDocument/2006/relationships/hyperlink" Target="http://www.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hyperlink" Target="https://pptmon.com/" TargetMode="External"/><Relationship Id="rId5" Type="http://schemas.openxmlformats.org/officeDocument/2006/relationships/image" Target="../media/image14.svg"/><Relationship Id="rId10" Type="http://schemas.openxmlformats.org/officeDocument/2006/relationships/image" Target="../media/image16.sv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pptmon.com/" TargetMode="External"/><Relationship Id="rId5" Type="http://schemas.openxmlformats.org/officeDocument/2006/relationships/image" Target="../media/image6.svg"/><Relationship Id="rId10" Type="http://schemas.openxmlformats.org/officeDocument/2006/relationships/hyperlink" Target="http://www.pptmon.com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ptmon.com/" TargetMode="Externa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10.sv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8.png"/><Relationship Id="rId4" Type="http://schemas.openxmlformats.org/officeDocument/2006/relationships/hyperlink" Target="http://pptmon.com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pptmon.com/" TargetMode="External"/><Relationship Id="rId3" Type="http://schemas.openxmlformats.org/officeDocument/2006/relationships/image" Target="../media/image20.svg"/><Relationship Id="rId7" Type="http://schemas.openxmlformats.org/officeDocument/2006/relationships/image" Target="../media/image8.svg"/><Relationship Id="rId12" Type="http://schemas.openxmlformats.org/officeDocument/2006/relationships/hyperlink" Target="http://www.pptmon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s://pptmon.com/" TargetMode="External"/><Relationship Id="rId5" Type="http://schemas.openxmlformats.org/officeDocument/2006/relationships/image" Target="../media/image10.svg"/><Relationship Id="rId10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3.svg"/><Relationship Id="rId12" Type="http://schemas.openxmlformats.org/officeDocument/2006/relationships/hyperlink" Target="http://pptmon.com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hyperlink" Target="https://pptmon.com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1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0B57782D-1CB0-4834-A66D-D6BD14CC242F}"/>
              </a:ext>
            </a:extLst>
          </p:cNvPr>
          <p:cNvSpPr/>
          <p:nvPr userDrawn="1"/>
        </p:nvSpPr>
        <p:spPr>
          <a:xfrm>
            <a:off x="0" y="5355771"/>
            <a:ext cx="12192000" cy="1502229"/>
          </a:xfrm>
          <a:prstGeom prst="rect">
            <a:avLst/>
          </a:prstGeom>
          <a:solidFill>
            <a:srgbClr val="EEE9D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6" name="그래픽 15">
            <a:extLst>
              <a:ext uri="{FF2B5EF4-FFF2-40B4-BE49-F238E27FC236}">
                <a16:creationId xmlns="" xmlns:a16="http://schemas.microsoft.com/office/drawing/2014/main" id="{C29222FE-6980-428F-82D4-C2FC531395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96" y="-14514"/>
            <a:ext cx="2132148" cy="1698171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="" xmlns:a16="http://schemas.microsoft.com/office/drawing/2014/main" id="{0621570A-F2D0-4FA6-B6AE-E531CE85A4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8399" y="573315"/>
            <a:ext cx="1699305" cy="247172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="" xmlns:a16="http://schemas.microsoft.com/office/drawing/2014/main" id="{3414EE71-31F0-46F8-8FAD-7E69DDA4307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8397" y="1413809"/>
            <a:ext cx="578883" cy="616636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="" xmlns:a16="http://schemas.microsoft.com/office/drawing/2014/main" id="{F696A73D-F54C-4824-B995-23BDA364787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1114" y="5037234"/>
            <a:ext cx="1237344" cy="1237344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="" xmlns:a16="http://schemas.microsoft.com/office/drawing/2014/main" id="{CFB3883C-26EB-48B8-895B-0E4157F20F7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9105137" y="4542970"/>
            <a:ext cx="2923499" cy="2328450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="" xmlns:a16="http://schemas.microsoft.com/office/drawing/2014/main" id="{62F42B32-CD9B-4D9E-AF0A-52538C5CFF6A}"/>
              </a:ext>
            </a:extLst>
          </p:cNvPr>
          <p:cNvSpPr/>
          <p:nvPr userDrawn="1"/>
        </p:nvSpPr>
        <p:spPr>
          <a:xfrm>
            <a:off x="11157056" y="5063271"/>
            <a:ext cx="298608" cy="298608"/>
          </a:xfrm>
          <a:custGeom>
            <a:avLst/>
            <a:gdLst>
              <a:gd name="connsiteX0" fmla="*/ 154921 w 381000"/>
              <a:gd name="connsiteY0" fmla="*/ 18891 h 381000"/>
              <a:gd name="connsiteX1" fmla="*/ 371234 w 381000"/>
              <a:gd name="connsiteY1" fmla="*/ 235204 h 381000"/>
              <a:gd name="connsiteX2" fmla="*/ 381616 w 381000"/>
              <a:gd name="connsiteY2" fmla="*/ 274066 h 381000"/>
              <a:gd name="connsiteX3" fmla="*/ 353232 w 381000"/>
              <a:gd name="connsiteY3" fmla="*/ 302450 h 381000"/>
              <a:gd name="connsiteX4" fmla="*/ 57766 w 381000"/>
              <a:gd name="connsiteY4" fmla="*/ 381603 h 381000"/>
              <a:gd name="connsiteX5" fmla="*/ 18904 w 381000"/>
              <a:gd name="connsiteY5" fmla="*/ 371221 h 381000"/>
              <a:gd name="connsiteX6" fmla="*/ 18904 w 381000"/>
              <a:gd name="connsiteY6" fmla="*/ 371221 h 381000"/>
              <a:gd name="connsiteX7" fmla="*/ 8522 w 381000"/>
              <a:gd name="connsiteY7" fmla="*/ 332359 h 381000"/>
              <a:gd name="connsiteX8" fmla="*/ 87675 w 381000"/>
              <a:gd name="connsiteY8" fmla="*/ 36893 h 381000"/>
              <a:gd name="connsiteX9" fmla="*/ 116059 w 381000"/>
              <a:gd name="connsiteY9" fmla="*/ 8509 h 381000"/>
              <a:gd name="connsiteX10" fmla="*/ 154921 w 381000"/>
              <a:gd name="connsiteY10" fmla="*/ 18891 h 381000"/>
              <a:gd name="connsiteX11" fmla="*/ 265126 w 381000"/>
              <a:gd name="connsiteY11" fmla="*/ 242824 h 381000"/>
              <a:gd name="connsiteX12" fmla="*/ 147301 w 381000"/>
              <a:gd name="connsiteY12" fmla="*/ 124999 h 381000"/>
              <a:gd name="connsiteX13" fmla="*/ 104153 w 381000"/>
              <a:gd name="connsiteY13" fmla="*/ 285972 h 381000"/>
              <a:gd name="connsiteX14" fmla="*/ 265126 w 381000"/>
              <a:gd name="connsiteY14" fmla="*/ 242824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154921" y="18891"/>
                </a:moveTo>
                <a:lnTo>
                  <a:pt x="371234" y="235204"/>
                </a:lnTo>
                <a:cubicBezTo>
                  <a:pt x="381426" y="245395"/>
                  <a:pt x="385331" y="260159"/>
                  <a:pt x="381616" y="274066"/>
                </a:cubicBezTo>
                <a:cubicBezTo>
                  <a:pt x="377901" y="287972"/>
                  <a:pt x="367043" y="298736"/>
                  <a:pt x="353232" y="302450"/>
                </a:cubicBezTo>
                <a:lnTo>
                  <a:pt x="57766" y="381603"/>
                </a:lnTo>
                <a:cubicBezTo>
                  <a:pt x="43860" y="385318"/>
                  <a:pt x="29096" y="381317"/>
                  <a:pt x="18904" y="371221"/>
                </a:cubicBezTo>
                <a:lnTo>
                  <a:pt x="18904" y="371221"/>
                </a:lnTo>
                <a:cubicBezTo>
                  <a:pt x="8712" y="361029"/>
                  <a:pt x="4807" y="346265"/>
                  <a:pt x="8522" y="332359"/>
                </a:cubicBezTo>
                <a:lnTo>
                  <a:pt x="87675" y="36893"/>
                </a:lnTo>
                <a:cubicBezTo>
                  <a:pt x="91389" y="22987"/>
                  <a:pt x="102248" y="12223"/>
                  <a:pt x="116059" y="8509"/>
                </a:cubicBezTo>
                <a:cubicBezTo>
                  <a:pt x="129966" y="4794"/>
                  <a:pt x="144729" y="8794"/>
                  <a:pt x="154921" y="18891"/>
                </a:cubicBezTo>
                <a:close/>
                <a:moveTo>
                  <a:pt x="265126" y="242824"/>
                </a:moveTo>
                <a:lnTo>
                  <a:pt x="147301" y="124999"/>
                </a:lnTo>
                <a:lnTo>
                  <a:pt x="104153" y="285972"/>
                </a:lnTo>
                <a:lnTo>
                  <a:pt x="265126" y="242824"/>
                </a:lnTo>
                <a:close/>
              </a:path>
            </a:pathLst>
          </a:cu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8AFDA995-4F0B-4917-BD7E-A21B3AF2E1A8}"/>
              </a:ext>
            </a:extLst>
          </p:cNvPr>
          <p:cNvSpPr/>
          <p:nvPr userDrawn="1"/>
        </p:nvSpPr>
        <p:spPr>
          <a:xfrm>
            <a:off x="10844619" y="3716386"/>
            <a:ext cx="276212" cy="276212"/>
          </a:xfrm>
          <a:custGeom>
            <a:avLst/>
            <a:gdLst>
              <a:gd name="connsiteX0" fmla="*/ 179832 w 352425"/>
              <a:gd name="connsiteY0" fmla="*/ 352520 h 352425"/>
              <a:gd name="connsiteX1" fmla="*/ 7144 w 352425"/>
              <a:gd name="connsiteY1" fmla="*/ 179832 h 352425"/>
              <a:gd name="connsiteX2" fmla="*/ 179832 w 352425"/>
              <a:gd name="connsiteY2" fmla="*/ 7144 h 352425"/>
              <a:gd name="connsiteX3" fmla="*/ 352520 w 352425"/>
              <a:gd name="connsiteY3" fmla="*/ 179832 h 352425"/>
              <a:gd name="connsiteX4" fmla="*/ 179832 w 352425"/>
              <a:gd name="connsiteY4" fmla="*/ 352520 h 352425"/>
              <a:gd name="connsiteX5" fmla="*/ 179832 w 352425"/>
              <a:gd name="connsiteY5" fmla="*/ 87630 h 352425"/>
              <a:gd name="connsiteX6" fmla="*/ 87535 w 352425"/>
              <a:gd name="connsiteY6" fmla="*/ 179927 h 352425"/>
              <a:gd name="connsiteX7" fmla="*/ 179832 w 352425"/>
              <a:gd name="connsiteY7" fmla="*/ 272225 h 352425"/>
              <a:gd name="connsiteX8" fmla="*/ 272129 w 352425"/>
              <a:gd name="connsiteY8" fmla="*/ 179927 h 352425"/>
              <a:gd name="connsiteX9" fmla="*/ 179832 w 352425"/>
              <a:gd name="connsiteY9" fmla="*/ 8763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425" h="352425">
                <a:moveTo>
                  <a:pt x="179832" y="352520"/>
                </a:moveTo>
                <a:cubicBezTo>
                  <a:pt x="84582" y="352520"/>
                  <a:pt x="7144" y="275082"/>
                  <a:pt x="7144" y="179832"/>
                </a:cubicBezTo>
                <a:cubicBezTo>
                  <a:pt x="7144" y="84582"/>
                  <a:pt x="84582" y="7144"/>
                  <a:pt x="179832" y="7144"/>
                </a:cubicBezTo>
                <a:cubicBezTo>
                  <a:pt x="275082" y="7144"/>
                  <a:pt x="352520" y="84582"/>
                  <a:pt x="352520" y="179832"/>
                </a:cubicBezTo>
                <a:cubicBezTo>
                  <a:pt x="352520" y="275082"/>
                  <a:pt x="275082" y="352520"/>
                  <a:pt x="179832" y="352520"/>
                </a:cubicBezTo>
                <a:close/>
                <a:moveTo>
                  <a:pt x="179832" y="87630"/>
                </a:moveTo>
                <a:cubicBezTo>
                  <a:pt x="128969" y="87630"/>
                  <a:pt x="87535" y="129064"/>
                  <a:pt x="87535" y="179927"/>
                </a:cubicBezTo>
                <a:cubicBezTo>
                  <a:pt x="87535" y="230791"/>
                  <a:pt x="128969" y="272225"/>
                  <a:pt x="179832" y="272225"/>
                </a:cubicBezTo>
                <a:cubicBezTo>
                  <a:pt x="230696" y="272225"/>
                  <a:pt x="272129" y="230791"/>
                  <a:pt x="272129" y="179927"/>
                </a:cubicBezTo>
                <a:cubicBezTo>
                  <a:pt x="272129" y="128969"/>
                  <a:pt x="230696" y="87630"/>
                  <a:pt x="179832" y="87630"/>
                </a:cubicBezTo>
                <a:close/>
              </a:path>
            </a:pathLst>
          </a:custGeom>
          <a:solidFill>
            <a:srgbClr val="FFB51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7" name="그래픽 36">
            <a:extLst>
              <a:ext uri="{FF2B5EF4-FFF2-40B4-BE49-F238E27FC236}">
                <a16:creationId xmlns="" xmlns:a16="http://schemas.microsoft.com/office/drawing/2014/main" id="{805B588E-8AC4-4776-A0F2-C6D8CAA909C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599965">
            <a:off x="11785633" y="4275670"/>
            <a:ext cx="209026" cy="119444"/>
          </a:xfrm>
          <a:prstGeom prst="rect">
            <a:avLst/>
          </a:prstGeom>
        </p:spPr>
      </p:pic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CE23EF38-6D84-4FA2-9EFB-30CA1C68CEFF}"/>
              </a:ext>
            </a:extLst>
          </p:cNvPr>
          <p:cNvSpPr/>
          <p:nvPr userDrawn="1"/>
        </p:nvSpPr>
        <p:spPr>
          <a:xfrm rot="11520227">
            <a:off x="2018537" y="4607383"/>
            <a:ext cx="239720" cy="239720"/>
          </a:xfrm>
          <a:custGeom>
            <a:avLst/>
            <a:gdLst>
              <a:gd name="connsiteX0" fmla="*/ 154921 w 381000"/>
              <a:gd name="connsiteY0" fmla="*/ 18891 h 381000"/>
              <a:gd name="connsiteX1" fmla="*/ 371234 w 381000"/>
              <a:gd name="connsiteY1" fmla="*/ 235204 h 381000"/>
              <a:gd name="connsiteX2" fmla="*/ 381616 w 381000"/>
              <a:gd name="connsiteY2" fmla="*/ 274066 h 381000"/>
              <a:gd name="connsiteX3" fmla="*/ 353232 w 381000"/>
              <a:gd name="connsiteY3" fmla="*/ 302450 h 381000"/>
              <a:gd name="connsiteX4" fmla="*/ 57766 w 381000"/>
              <a:gd name="connsiteY4" fmla="*/ 381603 h 381000"/>
              <a:gd name="connsiteX5" fmla="*/ 18904 w 381000"/>
              <a:gd name="connsiteY5" fmla="*/ 371221 h 381000"/>
              <a:gd name="connsiteX6" fmla="*/ 18904 w 381000"/>
              <a:gd name="connsiteY6" fmla="*/ 371221 h 381000"/>
              <a:gd name="connsiteX7" fmla="*/ 8522 w 381000"/>
              <a:gd name="connsiteY7" fmla="*/ 332359 h 381000"/>
              <a:gd name="connsiteX8" fmla="*/ 87675 w 381000"/>
              <a:gd name="connsiteY8" fmla="*/ 36893 h 381000"/>
              <a:gd name="connsiteX9" fmla="*/ 116059 w 381000"/>
              <a:gd name="connsiteY9" fmla="*/ 8509 h 381000"/>
              <a:gd name="connsiteX10" fmla="*/ 154921 w 381000"/>
              <a:gd name="connsiteY10" fmla="*/ 18891 h 381000"/>
              <a:gd name="connsiteX11" fmla="*/ 265126 w 381000"/>
              <a:gd name="connsiteY11" fmla="*/ 242824 h 381000"/>
              <a:gd name="connsiteX12" fmla="*/ 147301 w 381000"/>
              <a:gd name="connsiteY12" fmla="*/ 124999 h 381000"/>
              <a:gd name="connsiteX13" fmla="*/ 104153 w 381000"/>
              <a:gd name="connsiteY13" fmla="*/ 285972 h 381000"/>
              <a:gd name="connsiteX14" fmla="*/ 265126 w 381000"/>
              <a:gd name="connsiteY14" fmla="*/ 242824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154921" y="18891"/>
                </a:moveTo>
                <a:lnTo>
                  <a:pt x="371234" y="235204"/>
                </a:lnTo>
                <a:cubicBezTo>
                  <a:pt x="381426" y="245395"/>
                  <a:pt x="385331" y="260159"/>
                  <a:pt x="381616" y="274066"/>
                </a:cubicBezTo>
                <a:cubicBezTo>
                  <a:pt x="377901" y="287972"/>
                  <a:pt x="367043" y="298736"/>
                  <a:pt x="353232" y="302450"/>
                </a:cubicBezTo>
                <a:lnTo>
                  <a:pt x="57766" y="381603"/>
                </a:lnTo>
                <a:cubicBezTo>
                  <a:pt x="43860" y="385318"/>
                  <a:pt x="29096" y="381317"/>
                  <a:pt x="18904" y="371221"/>
                </a:cubicBezTo>
                <a:lnTo>
                  <a:pt x="18904" y="371221"/>
                </a:lnTo>
                <a:cubicBezTo>
                  <a:pt x="8712" y="361029"/>
                  <a:pt x="4807" y="346265"/>
                  <a:pt x="8522" y="332359"/>
                </a:cubicBezTo>
                <a:lnTo>
                  <a:pt x="87675" y="36893"/>
                </a:lnTo>
                <a:cubicBezTo>
                  <a:pt x="91389" y="22987"/>
                  <a:pt x="102248" y="12223"/>
                  <a:pt x="116059" y="8509"/>
                </a:cubicBezTo>
                <a:cubicBezTo>
                  <a:pt x="129966" y="4794"/>
                  <a:pt x="144729" y="8794"/>
                  <a:pt x="154921" y="18891"/>
                </a:cubicBezTo>
                <a:close/>
                <a:moveTo>
                  <a:pt x="265126" y="242824"/>
                </a:moveTo>
                <a:lnTo>
                  <a:pt x="147301" y="124999"/>
                </a:lnTo>
                <a:lnTo>
                  <a:pt x="104153" y="285972"/>
                </a:lnTo>
                <a:lnTo>
                  <a:pt x="265126" y="242824"/>
                </a:lnTo>
                <a:close/>
              </a:path>
            </a:pathLst>
          </a:custGeom>
          <a:solidFill>
            <a:srgbClr val="FF6B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9" name="그래픽 38">
            <a:extLst>
              <a:ext uri="{FF2B5EF4-FFF2-40B4-BE49-F238E27FC236}">
                <a16:creationId xmlns="" xmlns:a16="http://schemas.microsoft.com/office/drawing/2014/main" id="{59AFE369-C7CD-4FC3-ABA5-806783DD24E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82538" y="5167261"/>
            <a:ext cx="72000" cy="72000"/>
          </a:xfrm>
          <a:prstGeom prst="rect">
            <a:avLst/>
          </a:prstGeom>
        </p:spPr>
      </p:pic>
      <p:pic>
        <p:nvPicPr>
          <p:cNvPr id="40" name="그래픽 39">
            <a:extLst>
              <a:ext uri="{FF2B5EF4-FFF2-40B4-BE49-F238E27FC236}">
                <a16:creationId xmlns="" xmlns:a16="http://schemas.microsoft.com/office/drawing/2014/main" id="{98688546-5A52-4F29-9712-E3462BACC0D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362217">
            <a:off x="1242557" y="4679299"/>
            <a:ext cx="167804" cy="95888"/>
          </a:xfrm>
          <a:prstGeom prst="rect">
            <a:avLst/>
          </a:prstGeom>
        </p:spPr>
      </p:pic>
      <p:pic>
        <p:nvPicPr>
          <p:cNvPr id="18" name="Graphic 3">
            <a:hlinkClick r:id="rId16"/>
            <a:extLst>
              <a:ext uri="{FF2B5EF4-FFF2-40B4-BE49-F238E27FC236}">
                <a16:creationId xmlns="" xmlns:a16="http://schemas.microsoft.com/office/drawing/2014/main" id="{025F5993-C7FB-4F21-9C92-BA6BFE22E1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21" name="TextBox 20">
            <a:hlinkClick r:id="rId19"/>
            <a:extLst>
              <a:ext uri="{FF2B5EF4-FFF2-40B4-BE49-F238E27FC236}">
                <a16:creationId xmlns="" xmlns:a16="http://schemas.microsoft.com/office/drawing/2014/main" id="{9F68DBF6-98EA-4D81-A2A8-06DF48306298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675EA907-658C-4E35-A7E2-CC3E6431FD4C}"/>
              </a:ext>
            </a:extLst>
          </p:cNvPr>
          <p:cNvSpPr/>
          <p:nvPr userDrawn="1"/>
        </p:nvSpPr>
        <p:spPr>
          <a:xfrm>
            <a:off x="0" y="6377721"/>
            <a:ext cx="12192000" cy="480279"/>
          </a:xfrm>
          <a:prstGeom prst="rect">
            <a:avLst/>
          </a:prstGeom>
          <a:solidFill>
            <a:srgbClr val="EEE9D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82335F01-57F3-469E-826C-4633E50660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371" y="573315"/>
            <a:ext cx="1220333" cy="177503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="" xmlns:a16="http://schemas.microsoft.com/office/drawing/2014/main" id="{97E62BC5-49F5-465B-A246-F50C1551D3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296" y="-14514"/>
            <a:ext cx="1452779" cy="1157081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="" xmlns:a16="http://schemas.microsoft.com/office/drawing/2014/main" id="{C98EADF5-7D6B-4B38-92D5-7C225F89D8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5417" y="958701"/>
            <a:ext cx="394433" cy="420156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="" xmlns:a16="http://schemas.microsoft.com/office/drawing/2014/main" id="{6307F49B-220F-410F-9A19-E6FDC963784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426" y="6042120"/>
            <a:ext cx="575740" cy="57574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="" xmlns:a16="http://schemas.microsoft.com/office/drawing/2014/main" id="{46F4EE6E-269A-47D9-91FE-CC24FB11D76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10783597" y="5749683"/>
            <a:ext cx="1408403" cy="1121737"/>
          </a:xfrm>
          <a:prstGeom prst="rect">
            <a:avLst/>
          </a:prstGeom>
        </p:spPr>
      </p:pic>
      <p:sp>
        <p:nvSpPr>
          <p:cNvPr id="14" name="원형: 비어 있음 13">
            <a:extLst>
              <a:ext uri="{FF2B5EF4-FFF2-40B4-BE49-F238E27FC236}">
                <a16:creationId xmlns="" xmlns:a16="http://schemas.microsoft.com/office/drawing/2014/main" id="{F046AA7E-7533-4E83-B436-D077B52AC608}"/>
              </a:ext>
            </a:extLst>
          </p:cNvPr>
          <p:cNvSpPr/>
          <p:nvPr userDrawn="1"/>
        </p:nvSpPr>
        <p:spPr>
          <a:xfrm>
            <a:off x="11856370" y="5369190"/>
            <a:ext cx="230201" cy="230201"/>
          </a:xfrm>
          <a:prstGeom prst="donut">
            <a:avLst/>
          </a:pr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EDEA52DC-485E-4639-AB01-A80E58ACC3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56536" y="2042927"/>
            <a:ext cx="2768600" cy="2768600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="" xmlns:a16="http://schemas.microsoft.com/office/drawing/2014/main" id="{CD9E4ABD-8D70-40E5-90B3-1FDF1DF86D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10036" y="2042927"/>
            <a:ext cx="2768600" cy="2768600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="" xmlns:a16="http://schemas.microsoft.com/office/drawing/2014/main" id="{49D3F0E4-D81C-4E2A-A863-087959D0B21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503036" y="2042927"/>
            <a:ext cx="2768600" cy="2768600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5" name="Graphic 3">
            <a:hlinkClick r:id="rId12"/>
            <a:extLst>
              <a:ext uri="{FF2B5EF4-FFF2-40B4-BE49-F238E27FC236}">
                <a16:creationId xmlns="" xmlns:a16="http://schemas.microsoft.com/office/drawing/2014/main" id="{47222DFD-FBAB-4F17-B12B-92978724B5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16" name="TextBox 15">
            <a:hlinkClick r:id="rId15"/>
            <a:extLst>
              <a:ext uri="{FF2B5EF4-FFF2-40B4-BE49-F238E27FC236}">
                <a16:creationId xmlns="" xmlns:a16="http://schemas.microsoft.com/office/drawing/2014/main" id="{E9BEBB3B-2FF1-4096-B0A9-80F1A51836AA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49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="" xmlns:a16="http://schemas.microsoft.com/office/drawing/2014/main" id="{8D864E0A-CC94-41AA-9ACC-98909AEA44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96" y="-14514"/>
            <a:ext cx="1452779" cy="1157081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79572F0D-D880-47F9-B78D-890F4E0782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5417" y="958701"/>
            <a:ext cx="394433" cy="42015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0C7CE2D8-1B2B-4E39-A4A3-17ED101828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0349300" y="5749683"/>
            <a:ext cx="1408403" cy="1121737"/>
          </a:xfrm>
          <a:prstGeom prst="rect">
            <a:avLst/>
          </a:prstGeom>
        </p:spPr>
      </p:pic>
      <p:sp>
        <p:nvSpPr>
          <p:cNvPr id="10" name="원형: 비어 있음 9">
            <a:extLst>
              <a:ext uri="{FF2B5EF4-FFF2-40B4-BE49-F238E27FC236}">
                <a16:creationId xmlns="" xmlns:a16="http://schemas.microsoft.com/office/drawing/2014/main" id="{F2A8008C-5A7E-4F7F-9405-DF95E82D507F}"/>
              </a:ext>
            </a:extLst>
          </p:cNvPr>
          <p:cNvSpPr/>
          <p:nvPr userDrawn="1"/>
        </p:nvSpPr>
        <p:spPr>
          <a:xfrm>
            <a:off x="11422073" y="5369190"/>
            <a:ext cx="230201" cy="230201"/>
          </a:xfrm>
          <a:prstGeom prst="donut">
            <a:avLst/>
          </a:pr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Graphic 3">
            <a:hlinkClick r:id="rId8"/>
            <a:extLst>
              <a:ext uri="{FF2B5EF4-FFF2-40B4-BE49-F238E27FC236}">
                <a16:creationId xmlns="" xmlns:a16="http://schemas.microsoft.com/office/drawing/2014/main" id="{1D8BC629-F4A6-4B90-94E6-9D92B84D26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11"/>
            <a:extLst>
              <a:ext uri="{FF2B5EF4-FFF2-40B4-BE49-F238E27FC236}">
                <a16:creationId xmlns="" xmlns:a16="http://schemas.microsoft.com/office/drawing/2014/main" id="{F4BEBA96-1EDB-4A1B-ACB0-FA9CD69CD61C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943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래픽 15">
            <a:extLst>
              <a:ext uri="{FF2B5EF4-FFF2-40B4-BE49-F238E27FC236}">
                <a16:creationId xmlns="" xmlns:a16="http://schemas.microsoft.com/office/drawing/2014/main" id="{48D8AAAE-BB70-44BD-8744-D8C2AEA974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96" y="-14514"/>
            <a:ext cx="1452779" cy="1157081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="" xmlns:a16="http://schemas.microsoft.com/office/drawing/2014/main" id="{D6D4AD9A-7F53-4F07-AFE9-472588956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349300" y="5749683"/>
            <a:ext cx="1408403" cy="1121737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="" xmlns:a16="http://schemas.microsoft.com/office/drawing/2014/main" id="{2E407F0E-1C68-4010-A9D6-DB52F72C89E0}"/>
              </a:ext>
            </a:extLst>
          </p:cNvPr>
          <p:cNvSpPr/>
          <p:nvPr userDrawn="1"/>
        </p:nvSpPr>
        <p:spPr>
          <a:xfrm>
            <a:off x="358042" y="410048"/>
            <a:ext cx="239720" cy="239720"/>
          </a:xfrm>
          <a:custGeom>
            <a:avLst/>
            <a:gdLst>
              <a:gd name="connsiteX0" fmla="*/ 235217 w 381000"/>
              <a:gd name="connsiteY0" fmla="*/ 371221 h 381000"/>
              <a:gd name="connsiteX1" fmla="*/ 18904 w 381000"/>
              <a:gd name="connsiteY1" fmla="*/ 154908 h 381000"/>
              <a:gd name="connsiteX2" fmla="*/ 8522 w 381000"/>
              <a:gd name="connsiteY2" fmla="*/ 116046 h 381000"/>
              <a:gd name="connsiteX3" fmla="*/ 36906 w 381000"/>
              <a:gd name="connsiteY3" fmla="*/ 87661 h 381000"/>
              <a:gd name="connsiteX4" fmla="*/ 332372 w 381000"/>
              <a:gd name="connsiteY4" fmla="*/ 8509 h 381000"/>
              <a:gd name="connsiteX5" fmla="*/ 371234 w 381000"/>
              <a:gd name="connsiteY5" fmla="*/ 18891 h 381000"/>
              <a:gd name="connsiteX6" fmla="*/ 371234 w 381000"/>
              <a:gd name="connsiteY6" fmla="*/ 18891 h 381000"/>
              <a:gd name="connsiteX7" fmla="*/ 381616 w 381000"/>
              <a:gd name="connsiteY7" fmla="*/ 57753 h 381000"/>
              <a:gd name="connsiteX8" fmla="*/ 302463 w 381000"/>
              <a:gd name="connsiteY8" fmla="*/ 353218 h 381000"/>
              <a:gd name="connsiteX9" fmla="*/ 274079 w 381000"/>
              <a:gd name="connsiteY9" fmla="*/ 381603 h 381000"/>
              <a:gd name="connsiteX10" fmla="*/ 235217 w 381000"/>
              <a:gd name="connsiteY10" fmla="*/ 371221 h 381000"/>
              <a:gd name="connsiteX11" fmla="*/ 125013 w 381000"/>
              <a:gd name="connsiteY11" fmla="*/ 147288 h 381000"/>
              <a:gd name="connsiteX12" fmla="*/ 242837 w 381000"/>
              <a:gd name="connsiteY12" fmla="*/ 265112 h 381000"/>
              <a:gd name="connsiteX13" fmla="*/ 285985 w 381000"/>
              <a:gd name="connsiteY13" fmla="*/ 104140 h 381000"/>
              <a:gd name="connsiteX14" fmla="*/ 125013 w 381000"/>
              <a:gd name="connsiteY14" fmla="*/ 14728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235217" y="371221"/>
                </a:moveTo>
                <a:lnTo>
                  <a:pt x="18904" y="154908"/>
                </a:lnTo>
                <a:cubicBezTo>
                  <a:pt x="8712" y="144716"/>
                  <a:pt x="4807" y="129952"/>
                  <a:pt x="8522" y="116046"/>
                </a:cubicBezTo>
                <a:cubicBezTo>
                  <a:pt x="12237" y="102139"/>
                  <a:pt x="23095" y="91376"/>
                  <a:pt x="36906" y="87661"/>
                </a:cubicBezTo>
                <a:lnTo>
                  <a:pt x="332372" y="8509"/>
                </a:lnTo>
                <a:cubicBezTo>
                  <a:pt x="346278" y="4794"/>
                  <a:pt x="361042" y="8794"/>
                  <a:pt x="371234" y="18891"/>
                </a:cubicBezTo>
                <a:lnTo>
                  <a:pt x="371234" y="18891"/>
                </a:lnTo>
                <a:cubicBezTo>
                  <a:pt x="381426" y="29083"/>
                  <a:pt x="385331" y="43846"/>
                  <a:pt x="381616" y="57753"/>
                </a:cubicBezTo>
                <a:lnTo>
                  <a:pt x="302463" y="353218"/>
                </a:lnTo>
                <a:cubicBezTo>
                  <a:pt x="298749" y="367125"/>
                  <a:pt x="287890" y="377888"/>
                  <a:pt x="274079" y="381603"/>
                </a:cubicBezTo>
                <a:cubicBezTo>
                  <a:pt x="260172" y="385318"/>
                  <a:pt x="245409" y="381317"/>
                  <a:pt x="235217" y="371221"/>
                </a:cubicBezTo>
                <a:close/>
                <a:moveTo>
                  <a:pt x="125013" y="147288"/>
                </a:moveTo>
                <a:lnTo>
                  <a:pt x="242837" y="265112"/>
                </a:lnTo>
                <a:lnTo>
                  <a:pt x="285985" y="104140"/>
                </a:lnTo>
                <a:lnTo>
                  <a:pt x="125013" y="147288"/>
                </a:lnTo>
                <a:close/>
              </a:path>
            </a:pathLst>
          </a:cu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A7664168-C327-45E2-97C0-00736D3BFEDA}"/>
              </a:ext>
            </a:extLst>
          </p:cNvPr>
          <p:cNvSpPr/>
          <p:nvPr userDrawn="1"/>
        </p:nvSpPr>
        <p:spPr>
          <a:xfrm>
            <a:off x="11159717" y="113330"/>
            <a:ext cx="197768" cy="197768"/>
          </a:xfrm>
          <a:custGeom>
            <a:avLst/>
            <a:gdLst>
              <a:gd name="connsiteX0" fmla="*/ 275725 w 314325"/>
              <a:gd name="connsiteY0" fmla="*/ 316016 h 314325"/>
              <a:gd name="connsiteX1" fmla="*/ 247341 w 314325"/>
              <a:gd name="connsiteY1" fmla="*/ 304205 h 314325"/>
              <a:gd name="connsiteX2" fmla="*/ 18931 w 314325"/>
              <a:gd name="connsiteY2" fmla="*/ 75795 h 314325"/>
              <a:gd name="connsiteX3" fmla="*/ 18931 w 314325"/>
              <a:gd name="connsiteY3" fmla="*/ 18931 h 314325"/>
              <a:gd name="connsiteX4" fmla="*/ 75795 w 314325"/>
              <a:gd name="connsiteY4" fmla="*/ 18931 h 314325"/>
              <a:gd name="connsiteX5" fmla="*/ 304205 w 314325"/>
              <a:gd name="connsiteY5" fmla="*/ 247340 h 314325"/>
              <a:gd name="connsiteX6" fmla="*/ 304205 w 314325"/>
              <a:gd name="connsiteY6" fmla="*/ 304205 h 314325"/>
              <a:gd name="connsiteX7" fmla="*/ 275725 w 314325"/>
              <a:gd name="connsiteY7" fmla="*/ 31601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325" h="314325">
                <a:moveTo>
                  <a:pt x="275725" y="316016"/>
                </a:moveTo>
                <a:cubicBezTo>
                  <a:pt x="265438" y="316016"/>
                  <a:pt x="255151" y="312110"/>
                  <a:pt x="247341" y="304205"/>
                </a:cubicBezTo>
                <a:lnTo>
                  <a:pt x="18931" y="75795"/>
                </a:lnTo>
                <a:cubicBezTo>
                  <a:pt x="3215" y="60079"/>
                  <a:pt x="3215" y="34647"/>
                  <a:pt x="18931" y="18931"/>
                </a:cubicBezTo>
                <a:cubicBezTo>
                  <a:pt x="34647" y="3215"/>
                  <a:pt x="60079" y="3215"/>
                  <a:pt x="75795" y="18931"/>
                </a:cubicBezTo>
                <a:lnTo>
                  <a:pt x="304205" y="247340"/>
                </a:lnTo>
                <a:cubicBezTo>
                  <a:pt x="319921" y="263057"/>
                  <a:pt x="319921" y="288488"/>
                  <a:pt x="304205" y="304205"/>
                </a:cubicBezTo>
                <a:cubicBezTo>
                  <a:pt x="296299" y="312110"/>
                  <a:pt x="286012" y="316016"/>
                  <a:pt x="275725" y="316016"/>
                </a:cubicBezTo>
                <a:close/>
              </a:path>
            </a:pathLst>
          </a:custGeom>
          <a:solidFill>
            <a:srgbClr val="FF6B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658AAB5C-F492-484D-A962-49C714D23627}"/>
              </a:ext>
            </a:extLst>
          </p:cNvPr>
          <p:cNvSpPr/>
          <p:nvPr userDrawn="1"/>
        </p:nvSpPr>
        <p:spPr>
          <a:xfrm>
            <a:off x="11897991" y="428028"/>
            <a:ext cx="221740" cy="221740"/>
          </a:xfrm>
          <a:custGeom>
            <a:avLst/>
            <a:gdLst>
              <a:gd name="connsiteX0" fmla="*/ 179832 w 352425"/>
              <a:gd name="connsiteY0" fmla="*/ 352520 h 352425"/>
              <a:gd name="connsiteX1" fmla="*/ 7144 w 352425"/>
              <a:gd name="connsiteY1" fmla="*/ 179832 h 352425"/>
              <a:gd name="connsiteX2" fmla="*/ 179832 w 352425"/>
              <a:gd name="connsiteY2" fmla="*/ 7144 h 352425"/>
              <a:gd name="connsiteX3" fmla="*/ 352520 w 352425"/>
              <a:gd name="connsiteY3" fmla="*/ 179832 h 352425"/>
              <a:gd name="connsiteX4" fmla="*/ 179832 w 352425"/>
              <a:gd name="connsiteY4" fmla="*/ 352520 h 352425"/>
              <a:gd name="connsiteX5" fmla="*/ 179832 w 352425"/>
              <a:gd name="connsiteY5" fmla="*/ 87630 h 352425"/>
              <a:gd name="connsiteX6" fmla="*/ 87535 w 352425"/>
              <a:gd name="connsiteY6" fmla="*/ 179927 h 352425"/>
              <a:gd name="connsiteX7" fmla="*/ 179832 w 352425"/>
              <a:gd name="connsiteY7" fmla="*/ 272225 h 352425"/>
              <a:gd name="connsiteX8" fmla="*/ 272129 w 352425"/>
              <a:gd name="connsiteY8" fmla="*/ 179927 h 352425"/>
              <a:gd name="connsiteX9" fmla="*/ 179832 w 352425"/>
              <a:gd name="connsiteY9" fmla="*/ 8763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425" h="352425">
                <a:moveTo>
                  <a:pt x="179832" y="352520"/>
                </a:moveTo>
                <a:cubicBezTo>
                  <a:pt x="84582" y="352520"/>
                  <a:pt x="7144" y="275082"/>
                  <a:pt x="7144" y="179832"/>
                </a:cubicBezTo>
                <a:cubicBezTo>
                  <a:pt x="7144" y="84582"/>
                  <a:pt x="84582" y="7144"/>
                  <a:pt x="179832" y="7144"/>
                </a:cubicBezTo>
                <a:cubicBezTo>
                  <a:pt x="275082" y="7144"/>
                  <a:pt x="352520" y="84582"/>
                  <a:pt x="352520" y="179832"/>
                </a:cubicBezTo>
                <a:cubicBezTo>
                  <a:pt x="352520" y="275082"/>
                  <a:pt x="275082" y="352520"/>
                  <a:pt x="179832" y="352520"/>
                </a:cubicBezTo>
                <a:close/>
                <a:moveTo>
                  <a:pt x="179832" y="87630"/>
                </a:moveTo>
                <a:cubicBezTo>
                  <a:pt x="128969" y="87630"/>
                  <a:pt x="87535" y="129064"/>
                  <a:pt x="87535" y="179927"/>
                </a:cubicBezTo>
                <a:cubicBezTo>
                  <a:pt x="87535" y="230791"/>
                  <a:pt x="128969" y="272225"/>
                  <a:pt x="179832" y="272225"/>
                </a:cubicBezTo>
                <a:cubicBezTo>
                  <a:pt x="230696" y="272225"/>
                  <a:pt x="272129" y="230791"/>
                  <a:pt x="272129" y="179927"/>
                </a:cubicBezTo>
                <a:cubicBezTo>
                  <a:pt x="272129" y="128969"/>
                  <a:pt x="230696" y="87630"/>
                  <a:pt x="179832" y="87630"/>
                </a:cubicBezTo>
                <a:close/>
              </a:path>
            </a:pathLst>
          </a:custGeom>
          <a:solidFill>
            <a:srgbClr val="5EDDD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="" xmlns:a16="http://schemas.microsoft.com/office/drawing/2014/main" id="{AAC44851-0DDF-446C-8DDA-84A48A8BAA1D}"/>
              </a:ext>
            </a:extLst>
          </p:cNvPr>
          <p:cNvSpPr>
            <a:spLocks noChangeAspect="1"/>
          </p:cNvSpPr>
          <p:nvPr userDrawn="1"/>
        </p:nvSpPr>
        <p:spPr>
          <a:xfrm>
            <a:off x="11809446" y="1154823"/>
            <a:ext cx="108000" cy="108000"/>
          </a:xfrm>
          <a:custGeom>
            <a:avLst/>
            <a:gdLst>
              <a:gd name="connsiteX0" fmla="*/ 88868 w 95250"/>
              <a:gd name="connsiteY0" fmla="*/ 48006 h 95250"/>
              <a:gd name="connsiteX1" fmla="*/ 48006 w 95250"/>
              <a:gd name="connsiteY1" fmla="*/ 88868 h 95250"/>
              <a:gd name="connsiteX2" fmla="*/ 7144 w 95250"/>
              <a:gd name="connsiteY2" fmla="*/ 48006 h 95250"/>
              <a:gd name="connsiteX3" fmla="*/ 48006 w 95250"/>
              <a:gd name="connsiteY3" fmla="*/ 7144 h 95250"/>
              <a:gd name="connsiteX4" fmla="*/ 88868 w 95250"/>
              <a:gd name="connsiteY4" fmla="*/ 4800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88868" y="48006"/>
                </a:moveTo>
                <a:cubicBezTo>
                  <a:pt x="88868" y="70580"/>
                  <a:pt x="70580" y="88868"/>
                  <a:pt x="48006" y="88868"/>
                </a:cubicBezTo>
                <a:cubicBezTo>
                  <a:pt x="25432" y="88868"/>
                  <a:pt x="7144" y="70580"/>
                  <a:pt x="7144" y="48006"/>
                </a:cubicBezTo>
                <a:cubicBezTo>
                  <a:pt x="7144" y="25432"/>
                  <a:pt x="25432" y="7144"/>
                  <a:pt x="48006" y="7144"/>
                </a:cubicBezTo>
                <a:cubicBezTo>
                  <a:pt x="70580" y="7144"/>
                  <a:pt x="88868" y="25432"/>
                  <a:pt x="88868" y="48006"/>
                </a:cubicBezTo>
                <a:close/>
              </a:path>
            </a:pathLst>
          </a:custGeom>
          <a:solidFill>
            <a:srgbClr val="FFB51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21E5729F-240D-4DE4-800B-FA6BDF7037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319" y="1080845"/>
            <a:ext cx="191776" cy="191776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10279C04-1A89-463F-8841-2791E6E81465}"/>
              </a:ext>
            </a:extLst>
          </p:cNvPr>
          <p:cNvSpPr/>
          <p:nvPr userDrawn="1"/>
        </p:nvSpPr>
        <p:spPr>
          <a:xfrm rot="11520227">
            <a:off x="1048402" y="6097104"/>
            <a:ext cx="239720" cy="239720"/>
          </a:xfrm>
          <a:custGeom>
            <a:avLst/>
            <a:gdLst>
              <a:gd name="connsiteX0" fmla="*/ 154921 w 381000"/>
              <a:gd name="connsiteY0" fmla="*/ 18891 h 381000"/>
              <a:gd name="connsiteX1" fmla="*/ 371234 w 381000"/>
              <a:gd name="connsiteY1" fmla="*/ 235204 h 381000"/>
              <a:gd name="connsiteX2" fmla="*/ 381616 w 381000"/>
              <a:gd name="connsiteY2" fmla="*/ 274066 h 381000"/>
              <a:gd name="connsiteX3" fmla="*/ 353232 w 381000"/>
              <a:gd name="connsiteY3" fmla="*/ 302450 h 381000"/>
              <a:gd name="connsiteX4" fmla="*/ 57766 w 381000"/>
              <a:gd name="connsiteY4" fmla="*/ 381603 h 381000"/>
              <a:gd name="connsiteX5" fmla="*/ 18904 w 381000"/>
              <a:gd name="connsiteY5" fmla="*/ 371221 h 381000"/>
              <a:gd name="connsiteX6" fmla="*/ 18904 w 381000"/>
              <a:gd name="connsiteY6" fmla="*/ 371221 h 381000"/>
              <a:gd name="connsiteX7" fmla="*/ 8522 w 381000"/>
              <a:gd name="connsiteY7" fmla="*/ 332359 h 381000"/>
              <a:gd name="connsiteX8" fmla="*/ 87675 w 381000"/>
              <a:gd name="connsiteY8" fmla="*/ 36893 h 381000"/>
              <a:gd name="connsiteX9" fmla="*/ 116059 w 381000"/>
              <a:gd name="connsiteY9" fmla="*/ 8509 h 381000"/>
              <a:gd name="connsiteX10" fmla="*/ 154921 w 381000"/>
              <a:gd name="connsiteY10" fmla="*/ 18891 h 381000"/>
              <a:gd name="connsiteX11" fmla="*/ 265126 w 381000"/>
              <a:gd name="connsiteY11" fmla="*/ 242824 h 381000"/>
              <a:gd name="connsiteX12" fmla="*/ 147301 w 381000"/>
              <a:gd name="connsiteY12" fmla="*/ 124999 h 381000"/>
              <a:gd name="connsiteX13" fmla="*/ 104153 w 381000"/>
              <a:gd name="connsiteY13" fmla="*/ 285972 h 381000"/>
              <a:gd name="connsiteX14" fmla="*/ 265126 w 381000"/>
              <a:gd name="connsiteY14" fmla="*/ 242824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154921" y="18891"/>
                </a:moveTo>
                <a:lnTo>
                  <a:pt x="371234" y="235204"/>
                </a:lnTo>
                <a:cubicBezTo>
                  <a:pt x="381426" y="245395"/>
                  <a:pt x="385331" y="260159"/>
                  <a:pt x="381616" y="274066"/>
                </a:cubicBezTo>
                <a:cubicBezTo>
                  <a:pt x="377901" y="287972"/>
                  <a:pt x="367043" y="298736"/>
                  <a:pt x="353232" y="302450"/>
                </a:cubicBezTo>
                <a:lnTo>
                  <a:pt x="57766" y="381603"/>
                </a:lnTo>
                <a:cubicBezTo>
                  <a:pt x="43860" y="385318"/>
                  <a:pt x="29096" y="381317"/>
                  <a:pt x="18904" y="371221"/>
                </a:cubicBezTo>
                <a:lnTo>
                  <a:pt x="18904" y="371221"/>
                </a:lnTo>
                <a:cubicBezTo>
                  <a:pt x="8712" y="361029"/>
                  <a:pt x="4807" y="346265"/>
                  <a:pt x="8522" y="332359"/>
                </a:cubicBezTo>
                <a:lnTo>
                  <a:pt x="87675" y="36893"/>
                </a:lnTo>
                <a:cubicBezTo>
                  <a:pt x="91389" y="22987"/>
                  <a:pt x="102248" y="12223"/>
                  <a:pt x="116059" y="8509"/>
                </a:cubicBezTo>
                <a:cubicBezTo>
                  <a:pt x="129966" y="4794"/>
                  <a:pt x="144729" y="8794"/>
                  <a:pt x="154921" y="18891"/>
                </a:cubicBezTo>
                <a:close/>
                <a:moveTo>
                  <a:pt x="265126" y="242824"/>
                </a:moveTo>
                <a:lnTo>
                  <a:pt x="147301" y="124999"/>
                </a:lnTo>
                <a:lnTo>
                  <a:pt x="104153" y="285972"/>
                </a:lnTo>
                <a:lnTo>
                  <a:pt x="265126" y="242824"/>
                </a:lnTo>
                <a:close/>
              </a:path>
            </a:pathLst>
          </a:custGeom>
          <a:solidFill>
            <a:srgbClr val="FF6B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="" xmlns:a16="http://schemas.microsoft.com/office/drawing/2014/main" id="{3360577E-A6F8-4B11-8B98-A092A4CAEFC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2403" y="6656982"/>
            <a:ext cx="72000" cy="7200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="" xmlns:a16="http://schemas.microsoft.com/office/drawing/2014/main" id="{3BCAAA61-E33D-4AC5-975A-BE79D9440BE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62217">
            <a:off x="272422" y="6169020"/>
            <a:ext cx="167804" cy="95888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E6C365FD-75C0-4C45-BEB7-3E938B818860}"/>
              </a:ext>
            </a:extLst>
          </p:cNvPr>
          <p:cNvSpPr/>
          <p:nvPr userDrawn="1"/>
        </p:nvSpPr>
        <p:spPr>
          <a:xfrm>
            <a:off x="11100217" y="6359131"/>
            <a:ext cx="239720" cy="239720"/>
          </a:xfrm>
          <a:custGeom>
            <a:avLst/>
            <a:gdLst>
              <a:gd name="connsiteX0" fmla="*/ 154921 w 381000"/>
              <a:gd name="connsiteY0" fmla="*/ 18891 h 381000"/>
              <a:gd name="connsiteX1" fmla="*/ 371234 w 381000"/>
              <a:gd name="connsiteY1" fmla="*/ 235204 h 381000"/>
              <a:gd name="connsiteX2" fmla="*/ 381616 w 381000"/>
              <a:gd name="connsiteY2" fmla="*/ 274066 h 381000"/>
              <a:gd name="connsiteX3" fmla="*/ 353232 w 381000"/>
              <a:gd name="connsiteY3" fmla="*/ 302450 h 381000"/>
              <a:gd name="connsiteX4" fmla="*/ 57766 w 381000"/>
              <a:gd name="connsiteY4" fmla="*/ 381603 h 381000"/>
              <a:gd name="connsiteX5" fmla="*/ 18904 w 381000"/>
              <a:gd name="connsiteY5" fmla="*/ 371221 h 381000"/>
              <a:gd name="connsiteX6" fmla="*/ 18904 w 381000"/>
              <a:gd name="connsiteY6" fmla="*/ 371221 h 381000"/>
              <a:gd name="connsiteX7" fmla="*/ 8522 w 381000"/>
              <a:gd name="connsiteY7" fmla="*/ 332359 h 381000"/>
              <a:gd name="connsiteX8" fmla="*/ 87675 w 381000"/>
              <a:gd name="connsiteY8" fmla="*/ 36893 h 381000"/>
              <a:gd name="connsiteX9" fmla="*/ 116059 w 381000"/>
              <a:gd name="connsiteY9" fmla="*/ 8509 h 381000"/>
              <a:gd name="connsiteX10" fmla="*/ 154921 w 381000"/>
              <a:gd name="connsiteY10" fmla="*/ 18891 h 381000"/>
              <a:gd name="connsiteX11" fmla="*/ 265126 w 381000"/>
              <a:gd name="connsiteY11" fmla="*/ 242824 h 381000"/>
              <a:gd name="connsiteX12" fmla="*/ 147301 w 381000"/>
              <a:gd name="connsiteY12" fmla="*/ 124999 h 381000"/>
              <a:gd name="connsiteX13" fmla="*/ 104153 w 381000"/>
              <a:gd name="connsiteY13" fmla="*/ 285972 h 381000"/>
              <a:gd name="connsiteX14" fmla="*/ 265126 w 381000"/>
              <a:gd name="connsiteY14" fmla="*/ 242824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154921" y="18891"/>
                </a:moveTo>
                <a:lnTo>
                  <a:pt x="371234" y="235204"/>
                </a:lnTo>
                <a:cubicBezTo>
                  <a:pt x="381426" y="245395"/>
                  <a:pt x="385331" y="260159"/>
                  <a:pt x="381616" y="274066"/>
                </a:cubicBezTo>
                <a:cubicBezTo>
                  <a:pt x="377901" y="287972"/>
                  <a:pt x="367043" y="298736"/>
                  <a:pt x="353232" y="302450"/>
                </a:cubicBezTo>
                <a:lnTo>
                  <a:pt x="57766" y="381603"/>
                </a:lnTo>
                <a:cubicBezTo>
                  <a:pt x="43860" y="385318"/>
                  <a:pt x="29096" y="381317"/>
                  <a:pt x="18904" y="371221"/>
                </a:cubicBezTo>
                <a:lnTo>
                  <a:pt x="18904" y="371221"/>
                </a:lnTo>
                <a:cubicBezTo>
                  <a:pt x="8712" y="361029"/>
                  <a:pt x="4807" y="346265"/>
                  <a:pt x="8522" y="332359"/>
                </a:cubicBezTo>
                <a:lnTo>
                  <a:pt x="87675" y="36893"/>
                </a:lnTo>
                <a:cubicBezTo>
                  <a:pt x="91389" y="22987"/>
                  <a:pt x="102248" y="12223"/>
                  <a:pt x="116059" y="8509"/>
                </a:cubicBezTo>
                <a:cubicBezTo>
                  <a:pt x="129966" y="4794"/>
                  <a:pt x="144729" y="8794"/>
                  <a:pt x="154921" y="18891"/>
                </a:cubicBezTo>
                <a:close/>
                <a:moveTo>
                  <a:pt x="265126" y="242824"/>
                </a:moveTo>
                <a:lnTo>
                  <a:pt x="147301" y="124999"/>
                </a:lnTo>
                <a:lnTo>
                  <a:pt x="104153" y="285972"/>
                </a:lnTo>
                <a:lnTo>
                  <a:pt x="265126" y="242824"/>
                </a:lnTo>
                <a:close/>
              </a:path>
            </a:pathLst>
          </a:cu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="" xmlns:a16="http://schemas.microsoft.com/office/drawing/2014/main" id="{B45FACD4-B8DB-407F-8045-4CB210AA59F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599965">
            <a:off x="11719961" y="5553864"/>
            <a:ext cx="167804" cy="95888"/>
          </a:xfrm>
          <a:prstGeom prst="rect">
            <a:avLst/>
          </a:prstGeom>
        </p:spPr>
      </p:pic>
      <p:pic>
        <p:nvPicPr>
          <p:cNvPr id="18" name="Graphic 3">
            <a:hlinkClick r:id="rId12"/>
            <a:extLst>
              <a:ext uri="{FF2B5EF4-FFF2-40B4-BE49-F238E27FC236}">
                <a16:creationId xmlns="" xmlns:a16="http://schemas.microsoft.com/office/drawing/2014/main" id="{B30CFD83-A268-4E93-AC30-A4EBCADA00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19" name="TextBox 18">
            <a:hlinkClick r:id="rId15"/>
            <a:extLst>
              <a:ext uri="{FF2B5EF4-FFF2-40B4-BE49-F238E27FC236}">
                <a16:creationId xmlns="" xmlns:a16="http://schemas.microsoft.com/office/drawing/2014/main" id="{AF3DB694-1F50-4446-86A7-A2C08C072F1C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3439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="" xmlns:a16="http://schemas.microsoft.com/office/drawing/2014/main" id="{7DD93B14-5F25-4ECD-82EE-8667AC74CF2B}"/>
              </a:ext>
            </a:extLst>
          </p:cNvPr>
          <p:cNvSpPr/>
          <p:nvPr userDrawn="1"/>
        </p:nvSpPr>
        <p:spPr>
          <a:xfrm>
            <a:off x="358042" y="410048"/>
            <a:ext cx="239720" cy="239720"/>
          </a:xfrm>
          <a:custGeom>
            <a:avLst/>
            <a:gdLst>
              <a:gd name="connsiteX0" fmla="*/ 235217 w 381000"/>
              <a:gd name="connsiteY0" fmla="*/ 371221 h 381000"/>
              <a:gd name="connsiteX1" fmla="*/ 18904 w 381000"/>
              <a:gd name="connsiteY1" fmla="*/ 154908 h 381000"/>
              <a:gd name="connsiteX2" fmla="*/ 8522 w 381000"/>
              <a:gd name="connsiteY2" fmla="*/ 116046 h 381000"/>
              <a:gd name="connsiteX3" fmla="*/ 36906 w 381000"/>
              <a:gd name="connsiteY3" fmla="*/ 87661 h 381000"/>
              <a:gd name="connsiteX4" fmla="*/ 332372 w 381000"/>
              <a:gd name="connsiteY4" fmla="*/ 8509 h 381000"/>
              <a:gd name="connsiteX5" fmla="*/ 371234 w 381000"/>
              <a:gd name="connsiteY5" fmla="*/ 18891 h 381000"/>
              <a:gd name="connsiteX6" fmla="*/ 371234 w 381000"/>
              <a:gd name="connsiteY6" fmla="*/ 18891 h 381000"/>
              <a:gd name="connsiteX7" fmla="*/ 381616 w 381000"/>
              <a:gd name="connsiteY7" fmla="*/ 57753 h 381000"/>
              <a:gd name="connsiteX8" fmla="*/ 302463 w 381000"/>
              <a:gd name="connsiteY8" fmla="*/ 353218 h 381000"/>
              <a:gd name="connsiteX9" fmla="*/ 274079 w 381000"/>
              <a:gd name="connsiteY9" fmla="*/ 381603 h 381000"/>
              <a:gd name="connsiteX10" fmla="*/ 235217 w 381000"/>
              <a:gd name="connsiteY10" fmla="*/ 371221 h 381000"/>
              <a:gd name="connsiteX11" fmla="*/ 125013 w 381000"/>
              <a:gd name="connsiteY11" fmla="*/ 147288 h 381000"/>
              <a:gd name="connsiteX12" fmla="*/ 242837 w 381000"/>
              <a:gd name="connsiteY12" fmla="*/ 265112 h 381000"/>
              <a:gd name="connsiteX13" fmla="*/ 285985 w 381000"/>
              <a:gd name="connsiteY13" fmla="*/ 104140 h 381000"/>
              <a:gd name="connsiteX14" fmla="*/ 125013 w 381000"/>
              <a:gd name="connsiteY14" fmla="*/ 14728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235217" y="371221"/>
                </a:moveTo>
                <a:lnTo>
                  <a:pt x="18904" y="154908"/>
                </a:lnTo>
                <a:cubicBezTo>
                  <a:pt x="8712" y="144716"/>
                  <a:pt x="4807" y="129952"/>
                  <a:pt x="8522" y="116046"/>
                </a:cubicBezTo>
                <a:cubicBezTo>
                  <a:pt x="12237" y="102139"/>
                  <a:pt x="23095" y="91376"/>
                  <a:pt x="36906" y="87661"/>
                </a:cubicBezTo>
                <a:lnTo>
                  <a:pt x="332372" y="8509"/>
                </a:lnTo>
                <a:cubicBezTo>
                  <a:pt x="346278" y="4794"/>
                  <a:pt x="361042" y="8794"/>
                  <a:pt x="371234" y="18891"/>
                </a:cubicBezTo>
                <a:lnTo>
                  <a:pt x="371234" y="18891"/>
                </a:lnTo>
                <a:cubicBezTo>
                  <a:pt x="381426" y="29083"/>
                  <a:pt x="385331" y="43846"/>
                  <a:pt x="381616" y="57753"/>
                </a:cubicBezTo>
                <a:lnTo>
                  <a:pt x="302463" y="353218"/>
                </a:lnTo>
                <a:cubicBezTo>
                  <a:pt x="298749" y="367125"/>
                  <a:pt x="287890" y="377888"/>
                  <a:pt x="274079" y="381603"/>
                </a:cubicBezTo>
                <a:cubicBezTo>
                  <a:pt x="260172" y="385318"/>
                  <a:pt x="245409" y="381317"/>
                  <a:pt x="235217" y="371221"/>
                </a:cubicBezTo>
                <a:close/>
                <a:moveTo>
                  <a:pt x="125013" y="147288"/>
                </a:moveTo>
                <a:lnTo>
                  <a:pt x="242837" y="265112"/>
                </a:lnTo>
                <a:lnTo>
                  <a:pt x="285985" y="104140"/>
                </a:lnTo>
                <a:lnTo>
                  <a:pt x="125013" y="147288"/>
                </a:lnTo>
                <a:close/>
              </a:path>
            </a:pathLst>
          </a:cu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4ADFAAD1-1001-4E17-AE1B-13BEA86AA0BF}"/>
              </a:ext>
            </a:extLst>
          </p:cNvPr>
          <p:cNvSpPr/>
          <p:nvPr userDrawn="1"/>
        </p:nvSpPr>
        <p:spPr>
          <a:xfrm>
            <a:off x="11159717" y="113330"/>
            <a:ext cx="197768" cy="197768"/>
          </a:xfrm>
          <a:custGeom>
            <a:avLst/>
            <a:gdLst>
              <a:gd name="connsiteX0" fmla="*/ 275725 w 314325"/>
              <a:gd name="connsiteY0" fmla="*/ 316016 h 314325"/>
              <a:gd name="connsiteX1" fmla="*/ 247341 w 314325"/>
              <a:gd name="connsiteY1" fmla="*/ 304205 h 314325"/>
              <a:gd name="connsiteX2" fmla="*/ 18931 w 314325"/>
              <a:gd name="connsiteY2" fmla="*/ 75795 h 314325"/>
              <a:gd name="connsiteX3" fmla="*/ 18931 w 314325"/>
              <a:gd name="connsiteY3" fmla="*/ 18931 h 314325"/>
              <a:gd name="connsiteX4" fmla="*/ 75795 w 314325"/>
              <a:gd name="connsiteY4" fmla="*/ 18931 h 314325"/>
              <a:gd name="connsiteX5" fmla="*/ 304205 w 314325"/>
              <a:gd name="connsiteY5" fmla="*/ 247340 h 314325"/>
              <a:gd name="connsiteX6" fmla="*/ 304205 w 314325"/>
              <a:gd name="connsiteY6" fmla="*/ 304205 h 314325"/>
              <a:gd name="connsiteX7" fmla="*/ 275725 w 314325"/>
              <a:gd name="connsiteY7" fmla="*/ 31601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325" h="314325">
                <a:moveTo>
                  <a:pt x="275725" y="316016"/>
                </a:moveTo>
                <a:cubicBezTo>
                  <a:pt x="265438" y="316016"/>
                  <a:pt x="255151" y="312110"/>
                  <a:pt x="247341" y="304205"/>
                </a:cubicBezTo>
                <a:lnTo>
                  <a:pt x="18931" y="75795"/>
                </a:lnTo>
                <a:cubicBezTo>
                  <a:pt x="3215" y="60079"/>
                  <a:pt x="3215" y="34647"/>
                  <a:pt x="18931" y="18931"/>
                </a:cubicBezTo>
                <a:cubicBezTo>
                  <a:pt x="34647" y="3215"/>
                  <a:pt x="60079" y="3215"/>
                  <a:pt x="75795" y="18931"/>
                </a:cubicBezTo>
                <a:lnTo>
                  <a:pt x="304205" y="247340"/>
                </a:lnTo>
                <a:cubicBezTo>
                  <a:pt x="319921" y="263057"/>
                  <a:pt x="319921" y="288488"/>
                  <a:pt x="304205" y="304205"/>
                </a:cubicBezTo>
                <a:cubicBezTo>
                  <a:pt x="296299" y="312110"/>
                  <a:pt x="286012" y="316016"/>
                  <a:pt x="275725" y="316016"/>
                </a:cubicBezTo>
                <a:close/>
              </a:path>
            </a:pathLst>
          </a:custGeom>
          <a:solidFill>
            <a:srgbClr val="FF6B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="" xmlns:a16="http://schemas.microsoft.com/office/drawing/2014/main" id="{40559E5D-5C99-41B2-9946-17D85F63C693}"/>
              </a:ext>
            </a:extLst>
          </p:cNvPr>
          <p:cNvSpPr/>
          <p:nvPr userDrawn="1"/>
        </p:nvSpPr>
        <p:spPr>
          <a:xfrm>
            <a:off x="11897991" y="428028"/>
            <a:ext cx="221740" cy="221740"/>
          </a:xfrm>
          <a:custGeom>
            <a:avLst/>
            <a:gdLst>
              <a:gd name="connsiteX0" fmla="*/ 179832 w 352425"/>
              <a:gd name="connsiteY0" fmla="*/ 352520 h 352425"/>
              <a:gd name="connsiteX1" fmla="*/ 7144 w 352425"/>
              <a:gd name="connsiteY1" fmla="*/ 179832 h 352425"/>
              <a:gd name="connsiteX2" fmla="*/ 179832 w 352425"/>
              <a:gd name="connsiteY2" fmla="*/ 7144 h 352425"/>
              <a:gd name="connsiteX3" fmla="*/ 352520 w 352425"/>
              <a:gd name="connsiteY3" fmla="*/ 179832 h 352425"/>
              <a:gd name="connsiteX4" fmla="*/ 179832 w 352425"/>
              <a:gd name="connsiteY4" fmla="*/ 352520 h 352425"/>
              <a:gd name="connsiteX5" fmla="*/ 179832 w 352425"/>
              <a:gd name="connsiteY5" fmla="*/ 87630 h 352425"/>
              <a:gd name="connsiteX6" fmla="*/ 87535 w 352425"/>
              <a:gd name="connsiteY6" fmla="*/ 179927 h 352425"/>
              <a:gd name="connsiteX7" fmla="*/ 179832 w 352425"/>
              <a:gd name="connsiteY7" fmla="*/ 272225 h 352425"/>
              <a:gd name="connsiteX8" fmla="*/ 272129 w 352425"/>
              <a:gd name="connsiteY8" fmla="*/ 179927 h 352425"/>
              <a:gd name="connsiteX9" fmla="*/ 179832 w 352425"/>
              <a:gd name="connsiteY9" fmla="*/ 8763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425" h="352425">
                <a:moveTo>
                  <a:pt x="179832" y="352520"/>
                </a:moveTo>
                <a:cubicBezTo>
                  <a:pt x="84582" y="352520"/>
                  <a:pt x="7144" y="275082"/>
                  <a:pt x="7144" y="179832"/>
                </a:cubicBezTo>
                <a:cubicBezTo>
                  <a:pt x="7144" y="84582"/>
                  <a:pt x="84582" y="7144"/>
                  <a:pt x="179832" y="7144"/>
                </a:cubicBezTo>
                <a:cubicBezTo>
                  <a:pt x="275082" y="7144"/>
                  <a:pt x="352520" y="84582"/>
                  <a:pt x="352520" y="179832"/>
                </a:cubicBezTo>
                <a:cubicBezTo>
                  <a:pt x="352520" y="275082"/>
                  <a:pt x="275082" y="352520"/>
                  <a:pt x="179832" y="352520"/>
                </a:cubicBezTo>
                <a:close/>
                <a:moveTo>
                  <a:pt x="179832" y="87630"/>
                </a:moveTo>
                <a:cubicBezTo>
                  <a:pt x="128969" y="87630"/>
                  <a:pt x="87535" y="129064"/>
                  <a:pt x="87535" y="179927"/>
                </a:cubicBezTo>
                <a:cubicBezTo>
                  <a:pt x="87535" y="230791"/>
                  <a:pt x="128969" y="272225"/>
                  <a:pt x="179832" y="272225"/>
                </a:cubicBezTo>
                <a:cubicBezTo>
                  <a:pt x="230696" y="272225"/>
                  <a:pt x="272129" y="230791"/>
                  <a:pt x="272129" y="179927"/>
                </a:cubicBezTo>
                <a:cubicBezTo>
                  <a:pt x="272129" y="128969"/>
                  <a:pt x="230696" y="87630"/>
                  <a:pt x="179832" y="87630"/>
                </a:cubicBezTo>
                <a:close/>
              </a:path>
            </a:pathLst>
          </a:custGeom>
          <a:solidFill>
            <a:srgbClr val="5EDDD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="" xmlns:a16="http://schemas.microsoft.com/office/drawing/2014/main" id="{2CFFEA0B-F70F-444A-9958-CA16F98EB1FA}"/>
              </a:ext>
            </a:extLst>
          </p:cNvPr>
          <p:cNvSpPr>
            <a:spLocks noChangeAspect="1"/>
          </p:cNvSpPr>
          <p:nvPr userDrawn="1"/>
        </p:nvSpPr>
        <p:spPr>
          <a:xfrm>
            <a:off x="11809446" y="1154823"/>
            <a:ext cx="108000" cy="108000"/>
          </a:xfrm>
          <a:custGeom>
            <a:avLst/>
            <a:gdLst>
              <a:gd name="connsiteX0" fmla="*/ 88868 w 95250"/>
              <a:gd name="connsiteY0" fmla="*/ 48006 h 95250"/>
              <a:gd name="connsiteX1" fmla="*/ 48006 w 95250"/>
              <a:gd name="connsiteY1" fmla="*/ 88868 h 95250"/>
              <a:gd name="connsiteX2" fmla="*/ 7144 w 95250"/>
              <a:gd name="connsiteY2" fmla="*/ 48006 h 95250"/>
              <a:gd name="connsiteX3" fmla="*/ 48006 w 95250"/>
              <a:gd name="connsiteY3" fmla="*/ 7144 h 95250"/>
              <a:gd name="connsiteX4" fmla="*/ 88868 w 95250"/>
              <a:gd name="connsiteY4" fmla="*/ 4800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88868" y="48006"/>
                </a:moveTo>
                <a:cubicBezTo>
                  <a:pt x="88868" y="70580"/>
                  <a:pt x="70580" y="88868"/>
                  <a:pt x="48006" y="88868"/>
                </a:cubicBezTo>
                <a:cubicBezTo>
                  <a:pt x="25432" y="88868"/>
                  <a:pt x="7144" y="70580"/>
                  <a:pt x="7144" y="48006"/>
                </a:cubicBezTo>
                <a:cubicBezTo>
                  <a:pt x="7144" y="25432"/>
                  <a:pt x="25432" y="7144"/>
                  <a:pt x="48006" y="7144"/>
                </a:cubicBezTo>
                <a:cubicBezTo>
                  <a:pt x="70580" y="7144"/>
                  <a:pt x="88868" y="25432"/>
                  <a:pt x="88868" y="48006"/>
                </a:cubicBezTo>
                <a:close/>
              </a:path>
            </a:pathLst>
          </a:custGeom>
          <a:solidFill>
            <a:srgbClr val="FFB51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BE7A78CF-9952-49FC-A1FB-05A4528233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319" y="1080845"/>
            <a:ext cx="191776" cy="191776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16421C3B-A325-4C60-A72E-D4EC80DD763E}"/>
              </a:ext>
            </a:extLst>
          </p:cNvPr>
          <p:cNvSpPr/>
          <p:nvPr userDrawn="1"/>
        </p:nvSpPr>
        <p:spPr>
          <a:xfrm rot="11520227">
            <a:off x="1048402" y="6097104"/>
            <a:ext cx="239720" cy="239720"/>
          </a:xfrm>
          <a:custGeom>
            <a:avLst/>
            <a:gdLst>
              <a:gd name="connsiteX0" fmla="*/ 154921 w 381000"/>
              <a:gd name="connsiteY0" fmla="*/ 18891 h 381000"/>
              <a:gd name="connsiteX1" fmla="*/ 371234 w 381000"/>
              <a:gd name="connsiteY1" fmla="*/ 235204 h 381000"/>
              <a:gd name="connsiteX2" fmla="*/ 381616 w 381000"/>
              <a:gd name="connsiteY2" fmla="*/ 274066 h 381000"/>
              <a:gd name="connsiteX3" fmla="*/ 353232 w 381000"/>
              <a:gd name="connsiteY3" fmla="*/ 302450 h 381000"/>
              <a:gd name="connsiteX4" fmla="*/ 57766 w 381000"/>
              <a:gd name="connsiteY4" fmla="*/ 381603 h 381000"/>
              <a:gd name="connsiteX5" fmla="*/ 18904 w 381000"/>
              <a:gd name="connsiteY5" fmla="*/ 371221 h 381000"/>
              <a:gd name="connsiteX6" fmla="*/ 18904 w 381000"/>
              <a:gd name="connsiteY6" fmla="*/ 371221 h 381000"/>
              <a:gd name="connsiteX7" fmla="*/ 8522 w 381000"/>
              <a:gd name="connsiteY7" fmla="*/ 332359 h 381000"/>
              <a:gd name="connsiteX8" fmla="*/ 87675 w 381000"/>
              <a:gd name="connsiteY8" fmla="*/ 36893 h 381000"/>
              <a:gd name="connsiteX9" fmla="*/ 116059 w 381000"/>
              <a:gd name="connsiteY9" fmla="*/ 8509 h 381000"/>
              <a:gd name="connsiteX10" fmla="*/ 154921 w 381000"/>
              <a:gd name="connsiteY10" fmla="*/ 18891 h 381000"/>
              <a:gd name="connsiteX11" fmla="*/ 265126 w 381000"/>
              <a:gd name="connsiteY11" fmla="*/ 242824 h 381000"/>
              <a:gd name="connsiteX12" fmla="*/ 147301 w 381000"/>
              <a:gd name="connsiteY12" fmla="*/ 124999 h 381000"/>
              <a:gd name="connsiteX13" fmla="*/ 104153 w 381000"/>
              <a:gd name="connsiteY13" fmla="*/ 285972 h 381000"/>
              <a:gd name="connsiteX14" fmla="*/ 265126 w 381000"/>
              <a:gd name="connsiteY14" fmla="*/ 242824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154921" y="18891"/>
                </a:moveTo>
                <a:lnTo>
                  <a:pt x="371234" y="235204"/>
                </a:lnTo>
                <a:cubicBezTo>
                  <a:pt x="381426" y="245395"/>
                  <a:pt x="385331" y="260159"/>
                  <a:pt x="381616" y="274066"/>
                </a:cubicBezTo>
                <a:cubicBezTo>
                  <a:pt x="377901" y="287972"/>
                  <a:pt x="367043" y="298736"/>
                  <a:pt x="353232" y="302450"/>
                </a:cubicBezTo>
                <a:lnTo>
                  <a:pt x="57766" y="381603"/>
                </a:lnTo>
                <a:cubicBezTo>
                  <a:pt x="43860" y="385318"/>
                  <a:pt x="29096" y="381317"/>
                  <a:pt x="18904" y="371221"/>
                </a:cubicBezTo>
                <a:lnTo>
                  <a:pt x="18904" y="371221"/>
                </a:lnTo>
                <a:cubicBezTo>
                  <a:pt x="8712" y="361029"/>
                  <a:pt x="4807" y="346265"/>
                  <a:pt x="8522" y="332359"/>
                </a:cubicBezTo>
                <a:lnTo>
                  <a:pt x="87675" y="36893"/>
                </a:lnTo>
                <a:cubicBezTo>
                  <a:pt x="91389" y="22987"/>
                  <a:pt x="102248" y="12223"/>
                  <a:pt x="116059" y="8509"/>
                </a:cubicBezTo>
                <a:cubicBezTo>
                  <a:pt x="129966" y="4794"/>
                  <a:pt x="144729" y="8794"/>
                  <a:pt x="154921" y="18891"/>
                </a:cubicBezTo>
                <a:close/>
                <a:moveTo>
                  <a:pt x="265126" y="242824"/>
                </a:moveTo>
                <a:lnTo>
                  <a:pt x="147301" y="124999"/>
                </a:lnTo>
                <a:lnTo>
                  <a:pt x="104153" y="285972"/>
                </a:lnTo>
                <a:lnTo>
                  <a:pt x="265126" y="242824"/>
                </a:lnTo>
                <a:close/>
              </a:path>
            </a:pathLst>
          </a:custGeom>
          <a:solidFill>
            <a:srgbClr val="FF6B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="" xmlns:a16="http://schemas.microsoft.com/office/drawing/2014/main" id="{479153CE-5CB7-430C-8C56-4ABAA4E372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2403" y="6656982"/>
            <a:ext cx="72000" cy="7200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="" xmlns:a16="http://schemas.microsoft.com/office/drawing/2014/main" id="{E16F50C0-3395-44D5-BE38-546B33898A3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62217">
            <a:off x="272422" y="6169020"/>
            <a:ext cx="167804" cy="95888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ADC01220-51A7-432B-A640-7EA0EBF8DAD3}"/>
              </a:ext>
            </a:extLst>
          </p:cNvPr>
          <p:cNvSpPr/>
          <p:nvPr userDrawn="1"/>
        </p:nvSpPr>
        <p:spPr>
          <a:xfrm>
            <a:off x="11100217" y="6359131"/>
            <a:ext cx="239720" cy="239720"/>
          </a:xfrm>
          <a:custGeom>
            <a:avLst/>
            <a:gdLst>
              <a:gd name="connsiteX0" fmla="*/ 154921 w 381000"/>
              <a:gd name="connsiteY0" fmla="*/ 18891 h 381000"/>
              <a:gd name="connsiteX1" fmla="*/ 371234 w 381000"/>
              <a:gd name="connsiteY1" fmla="*/ 235204 h 381000"/>
              <a:gd name="connsiteX2" fmla="*/ 381616 w 381000"/>
              <a:gd name="connsiteY2" fmla="*/ 274066 h 381000"/>
              <a:gd name="connsiteX3" fmla="*/ 353232 w 381000"/>
              <a:gd name="connsiteY3" fmla="*/ 302450 h 381000"/>
              <a:gd name="connsiteX4" fmla="*/ 57766 w 381000"/>
              <a:gd name="connsiteY4" fmla="*/ 381603 h 381000"/>
              <a:gd name="connsiteX5" fmla="*/ 18904 w 381000"/>
              <a:gd name="connsiteY5" fmla="*/ 371221 h 381000"/>
              <a:gd name="connsiteX6" fmla="*/ 18904 w 381000"/>
              <a:gd name="connsiteY6" fmla="*/ 371221 h 381000"/>
              <a:gd name="connsiteX7" fmla="*/ 8522 w 381000"/>
              <a:gd name="connsiteY7" fmla="*/ 332359 h 381000"/>
              <a:gd name="connsiteX8" fmla="*/ 87675 w 381000"/>
              <a:gd name="connsiteY8" fmla="*/ 36893 h 381000"/>
              <a:gd name="connsiteX9" fmla="*/ 116059 w 381000"/>
              <a:gd name="connsiteY9" fmla="*/ 8509 h 381000"/>
              <a:gd name="connsiteX10" fmla="*/ 154921 w 381000"/>
              <a:gd name="connsiteY10" fmla="*/ 18891 h 381000"/>
              <a:gd name="connsiteX11" fmla="*/ 265126 w 381000"/>
              <a:gd name="connsiteY11" fmla="*/ 242824 h 381000"/>
              <a:gd name="connsiteX12" fmla="*/ 147301 w 381000"/>
              <a:gd name="connsiteY12" fmla="*/ 124999 h 381000"/>
              <a:gd name="connsiteX13" fmla="*/ 104153 w 381000"/>
              <a:gd name="connsiteY13" fmla="*/ 285972 h 381000"/>
              <a:gd name="connsiteX14" fmla="*/ 265126 w 381000"/>
              <a:gd name="connsiteY14" fmla="*/ 242824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154921" y="18891"/>
                </a:moveTo>
                <a:lnTo>
                  <a:pt x="371234" y="235204"/>
                </a:lnTo>
                <a:cubicBezTo>
                  <a:pt x="381426" y="245395"/>
                  <a:pt x="385331" y="260159"/>
                  <a:pt x="381616" y="274066"/>
                </a:cubicBezTo>
                <a:cubicBezTo>
                  <a:pt x="377901" y="287972"/>
                  <a:pt x="367043" y="298736"/>
                  <a:pt x="353232" y="302450"/>
                </a:cubicBezTo>
                <a:lnTo>
                  <a:pt x="57766" y="381603"/>
                </a:lnTo>
                <a:cubicBezTo>
                  <a:pt x="43860" y="385318"/>
                  <a:pt x="29096" y="381317"/>
                  <a:pt x="18904" y="371221"/>
                </a:cubicBezTo>
                <a:lnTo>
                  <a:pt x="18904" y="371221"/>
                </a:lnTo>
                <a:cubicBezTo>
                  <a:pt x="8712" y="361029"/>
                  <a:pt x="4807" y="346265"/>
                  <a:pt x="8522" y="332359"/>
                </a:cubicBezTo>
                <a:lnTo>
                  <a:pt x="87675" y="36893"/>
                </a:lnTo>
                <a:cubicBezTo>
                  <a:pt x="91389" y="22987"/>
                  <a:pt x="102248" y="12223"/>
                  <a:pt x="116059" y="8509"/>
                </a:cubicBezTo>
                <a:cubicBezTo>
                  <a:pt x="129966" y="4794"/>
                  <a:pt x="144729" y="8794"/>
                  <a:pt x="154921" y="18891"/>
                </a:cubicBezTo>
                <a:close/>
                <a:moveTo>
                  <a:pt x="265126" y="242824"/>
                </a:moveTo>
                <a:lnTo>
                  <a:pt x="147301" y="124999"/>
                </a:lnTo>
                <a:lnTo>
                  <a:pt x="104153" y="285972"/>
                </a:lnTo>
                <a:lnTo>
                  <a:pt x="265126" y="242824"/>
                </a:lnTo>
                <a:close/>
              </a:path>
            </a:pathLst>
          </a:cu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4" name="그래픽 13">
            <a:extLst>
              <a:ext uri="{FF2B5EF4-FFF2-40B4-BE49-F238E27FC236}">
                <a16:creationId xmlns="" xmlns:a16="http://schemas.microsoft.com/office/drawing/2014/main" id="{080C751A-47AD-4DE0-8C99-C2C4DFDD5B1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99965">
            <a:off x="11719961" y="5553864"/>
            <a:ext cx="167804" cy="95888"/>
          </a:xfrm>
          <a:prstGeom prst="rect">
            <a:avLst/>
          </a:prstGeom>
        </p:spPr>
      </p:pic>
      <p:pic>
        <p:nvPicPr>
          <p:cNvPr id="15" name="Graphic 3">
            <a:hlinkClick r:id="rId8"/>
            <a:extLst>
              <a:ext uri="{FF2B5EF4-FFF2-40B4-BE49-F238E27FC236}">
                <a16:creationId xmlns="" xmlns:a16="http://schemas.microsoft.com/office/drawing/2014/main" id="{9A83981C-C087-4E54-A977-773236B250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16" name="TextBox 15">
            <a:hlinkClick r:id="rId11"/>
            <a:extLst>
              <a:ext uri="{FF2B5EF4-FFF2-40B4-BE49-F238E27FC236}">
                <a16:creationId xmlns="" xmlns:a16="http://schemas.microsoft.com/office/drawing/2014/main" id="{E69DE0F7-2FF4-4A16-8B15-E076C880FC39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699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ACD73AD2-D484-40E3-A82A-344D65074003}"/>
              </a:ext>
            </a:extLst>
          </p:cNvPr>
          <p:cNvSpPr/>
          <p:nvPr userDrawn="1"/>
        </p:nvSpPr>
        <p:spPr>
          <a:xfrm>
            <a:off x="6096000" y="-2"/>
            <a:ext cx="6096000" cy="6858001"/>
          </a:xfrm>
          <a:prstGeom prst="rect">
            <a:avLst/>
          </a:prstGeom>
          <a:solidFill>
            <a:srgbClr val="FFB51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C4C31BF7-8CC6-4F5C-A7FE-639389EFD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96" y="-14514"/>
            <a:ext cx="1452779" cy="1157081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="" xmlns:a16="http://schemas.microsoft.com/office/drawing/2014/main" id="{C86DA828-5BAA-4B4D-9112-8F61A17D4B8B}"/>
              </a:ext>
            </a:extLst>
          </p:cNvPr>
          <p:cNvSpPr/>
          <p:nvPr userDrawn="1"/>
        </p:nvSpPr>
        <p:spPr>
          <a:xfrm>
            <a:off x="358042" y="410048"/>
            <a:ext cx="239720" cy="239720"/>
          </a:xfrm>
          <a:custGeom>
            <a:avLst/>
            <a:gdLst>
              <a:gd name="connsiteX0" fmla="*/ 235217 w 381000"/>
              <a:gd name="connsiteY0" fmla="*/ 371221 h 381000"/>
              <a:gd name="connsiteX1" fmla="*/ 18904 w 381000"/>
              <a:gd name="connsiteY1" fmla="*/ 154908 h 381000"/>
              <a:gd name="connsiteX2" fmla="*/ 8522 w 381000"/>
              <a:gd name="connsiteY2" fmla="*/ 116046 h 381000"/>
              <a:gd name="connsiteX3" fmla="*/ 36906 w 381000"/>
              <a:gd name="connsiteY3" fmla="*/ 87661 h 381000"/>
              <a:gd name="connsiteX4" fmla="*/ 332372 w 381000"/>
              <a:gd name="connsiteY4" fmla="*/ 8509 h 381000"/>
              <a:gd name="connsiteX5" fmla="*/ 371234 w 381000"/>
              <a:gd name="connsiteY5" fmla="*/ 18891 h 381000"/>
              <a:gd name="connsiteX6" fmla="*/ 371234 w 381000"/>
              <a:gd name="connsiteY6" fmla="*/ 18891 h 381000"/>
              <a:gd name="connsiteX7" fmla="*/ 381616 w 381000"/>
              <a:gd name="connsiteY7" fmla="*/ 57753 h 381000"/>
              <a:gd name="connsiteX8" fmla="*/ 302463 w 381000"/>
              <a:gd name="connsiteY8" fmla="*/ 353218 h 381000"/>
              <a:gd name="connsiteX9" fmla="*/ 274079 w 381000"/>
              <a:gd name="connsiteY9" fmla="*/ 381603 h 381000"/>
              <a:gd name="connsiteX10" fmla="*/ 235217 w 381000"/>
              <a:gd name="connsiteY10" fmla="*/ 371221 h 381000"/>
              <a:gd name="connsiteX11" fmla="*/ 125013 w 381000"/>
              <a:gd name="connsiteY11" fmla="*/ 147288 h 381000"/>
              <a:gd name="connsiteX12" fmla="*/ 242837 w 381000"/>
              <a:gd name="connsiteY12" fmla="*/ 265112 h 381000"/>
              <a:gd name="connsiteX13" fmla="*/ 285985 w 381000"/>
              <a:gd name="connsiteY13" fmla="*/ 104140 h 381000"/>
              <a:gd name="connsiteX14" fmla="*/ 125013 w 381000"/>
              <a:gd name="connsiteY14" fmla="*/ 14728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235217" y="371221"/>
                </a:moveTo>
                <a:lnTo>
                  <a:pt x="18904" y="154908"/>
                </a:lnTo>
                <a:cubicBezTo>
                  <a:pt x="8712" y="144716"/>
                  <a:pt x="4807" y="129952"/>
                  <a:pt x="8522" y="116046"/>
                </a:cubicBezTo>
                <a:cubicBezTo>
                  <a:pt x="12237" y="102139"/>
                  <a:pt x="23095" y="91376"/>
                  <a:pt x="36906" y="87661"/>
                </a:cubicBezTo>
                <a:lnTo>
                  <a:pt x="332372" y="8509"/>
                </a:lnTo>
                <a:cubicBezTo>
                  <a:pt x="346278" y="4794"/>
                  <a:pt x="361042" y="8794"/>
                  <a:pt x="371234" y="18891"/>
                </a:cubicBezTo>
                <a:lnTo>
                  <a:pt x="371234" y="18891"/>
                </a:lnTo>
                <a:cubicBezTo>
                  <a:pt x="381426" y="29083"/>
                  <a:pt x="385331" y="43846"/>
                  <a:pt x="381616" y="57753"/>
                </a:cubicBezTo>
                <a:lnTo>
                  <a:pt x="302463" y="353218"/>
                </a:lnTo>
                <a:cubicBezTo>
                  <a:pt x="298749" y="367125"/>
                  <a:pt x="287890" y="377888"/>
                  <a:pt x="274079" y="381603"/>
                </a:cubicBezTo>
                <a:cubicBezTo>
                  <a:pt x="260172" y="385318"/>
                  <a:pt x="245409" y="381317"/>
                  <a:pt x="235217" y="371221"/>
                </a:cubicBezTo>
                <a:close/>
                <a:moveTo>
                  <a:pt x="125013" y="147288"/>
                </a:moveTo>
                <a:lnTo>
                  <a:pt x="242837" y="265112"/>
                </a:lnTo>
                <a:lnTo>
                  <a:pt x="285985" y="104140"/>
                </a:lnTo>
                <a:lnTo>
                  <a:pt x="125013" y="147288"/>
                </a:lnTo>
                <a:close/>
              </a:path>
            </a:pathLst>
          </a:cu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FC0D2FE4-6A95-41FD-8D78-71D2E55F2C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319" y="1080845"/>
            <a:ext cx="191776" cy="191776"/>
          </a:xfrm>
          <a:prstGeom prst="rect">
            <a:avLst/>
          </a:prstGeom>
        </p:spPr>
      </p:pic>
      <p:pic>
        <p:nvPicPr>
          <p:cNvPr id="10" name="Graphic 3">
            <a:hlinkClick r:id="rId6"/>
            <a:extLst>
              <a:ext uri="{FF2B5EF4-FFF2-40B4-BE49-F238E27FC236}">
                <a16:creationId xmlns="" xmlns:a16="http://schemas.microsoft.com/office/drawing/2014/main" id="{557C9D28-D363-4115-BE16-820E4B77C4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9"/>
            <a:extLst>
              <a:ext uri="{FF2B5EF4-FFF2-40B4-BE49-F238E27FC236}">
                <a16:creationId xmlns="" xmlns:a16="http://schemas.microsoft.com/office/drawing/2014/main" id="{1523121B-5DD8-4C03-AFAC-0803DB529504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1E5F2E0C-9C4F-4446-B9B2-DA1BBF9E64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74576" y="819753"/>
            <a:ext cx="2361624" cy="5218494"/>
          </a:xfrm>
          <a:prstGeom prst="roundRect">
            <a:avLst>
              <a:gd name="adj" fmla="val 2043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6397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53291B1-0CC9-468E-9B6D-FB2AF491D350}"/>
              </a:ext>
            </a:extLst>
          </p:cNvPr>
          <p:cNvSpPr/>
          <p:nvPr userDrawn="1"/>
        </p:nvSpPr>
        <p:spPr>
          <a:xfrm>
            <a:off x="2794000" y="-2"/>
            <a:ext cx="9398000" cy="6858001"/>
          </a:xfrm>
          <a:prstGeom prst="rect">
            <a:avLst/>
          </a:prstGeom>
          <a:solidFill>
            <a:srgbClr val="5EDDD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3F3C2DB5-6442-4F75-B2C3-EE10A1B753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96" y="-14514"/>
            <a:ext cx="1452779" cy="1157081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="" xmlns:a16="http://schemas.microsoft.com/office/drawing/2014/main" id="{8BD9F810-84D0-4BB8-8F25-B4829BCE9B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5417" y="958701"/>
            <a:ext cx="394433" cy="420156"/>
          </a:xfrm>
          <a:prstGeom prst="rect">
            <a:avLst/>
          </a:prstGeom>
        </p:spPr>
      </p:pic>
      <p:pic>
        <p:nvPicPr>
          <p:cNvPr id="9" name="Graphic 3">
            <a:hlinkClick r:id="rId6"/>
            <a:extLst>
              <a:ext uri="{FF2B5EF4-FFF2-40B4-BE49-F238E27FC236}">
                <a16:creationId xmlns="" xmlns:a16="http://schemas.microsoft.com/office/drawing/2014/main" id="{CD181C48-BDC6-4EB9-8EA3-F08213FB7C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9"/>
            <a:extLst>
              <a:ext uri="{FF2B5EF4-FFF2-40B4-BE49-F238E27FC236}">
                <a16:creationId xmlns="" xmlns:a16="http://schemas.microsoft.com/office/drawing/2014/main" id="{547B047A-AF97-4631-8476-B659CAA0F4D2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그림 개체 틀 5">
            <a:extLst>
              <a:ext uri="{FF2B5EF4-FFF2-40B4-BE49-F238E27FC236}">
                <a16:creationId xmlns="" xmlns:a16="http://schemas.microsoft.com/office/drawing/2014/main" id="{1FEFAF1D-6FD9-4FA2-B14A-914547498F0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40471" y="1109778"/>
            <a:ext cx="6988017" cy="4556788"/>
          </a:xfrm>
          <a:prstGeom prst="roundRect">
            <a:avLst>
              <a:gd name="adj" fmla="val 311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678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3D84E97-7A16-4873-A1F9-38C5A965D0A2}"/>
              </a:ext>
            </a:extLst>
          </p:cNvPr>
          <p:cNvSpPr/>
          <p:nvPr userDrawn="1"/>
        </p:nvSpPr>
        <p:spPr>
          <a:xfrm>
            <a:off x="3445933" y="-2"/>
            <a:ext cx="8746067" cy="6858001"/>
          </a:xfrm>
          <a:prstGeom prst="rect">
            <a:avLst/>
          </a:pr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FFDE90B2-7806-4D05-96E0-B0C138AB6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44076" y="286022"/>
            <a:ext cx="1029738" cy="102973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="" xmlns:a16="http://schemas.microsoft.com/office/drawing/2014/main" id="{38CB399D-14CE-492C-919A-27297D1854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66700" y="-12701"/>
            <a:ext cx="1219202" cy="971045"/>
          </a:xfrm>
          <a:prstGeom prst="rect">
            <a:avLst/>
          </a:prstGeom>
        </p:spPr>
      </p:pic>
      <p:pic>
        <p:nvPicPr>
          <p:cNvPr id="9" name="Graphic 3">
            <a:hlinkClick r:id="rId6"/>
            <a:extLst>
              <a:ext uri="{FF2B5EF4-FFF2-40B4-BE49-F238E27FC236}">
                <a16:creationId xmlns="" xmlns:a16="http://schemas.microsoft.com/office/drawing/2014/main" id="{914109DA-3A9D-4372-B553-4E6AFF812B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9"/>
            <a:extLst>
              <a:ext uri="{FF2B5EF4-FFF2-40B4-BE49-F238E27FC236}">
                <a16:creationId xmlns="" xmlns:a16="http://schemas.microsoft.com/office/drawing/2014/main" id="{8F3970DA-E01E-431B-8E4F-DB0E86D9616C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그림 개체 틀 8">
            <a:extLst>
              <a:ext uri="{FF2B5EF4-FFF2-40B4-BE49-F238E27FC236}">
                <a16:creationId xmlns="" xmlns:a16="http://schemas.microsoft.com/office/drawing/2014/main" id="{E30524DD-BC56-43AA-AB51-6F3F026804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55051" y="1856521"/>
            <a:ext cx="6740399" cy="3865781"/>
          </a:xfrm>
          <a:prstGeom prst="roundRect">
            <a:avLst>
              <a:gd name="adj" fmla="val 181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260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="" xmlns:a16="http://schemas.microsoft.com/office/drawing/2014/main" id="{8DE9273D-2165-474B-BD04-C3876F21B2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="" xmlns:a16="http://schemas.microsoft.com/office/drawing/2014/main" id="{7A4DF4F9-8AA8-4C80-AF17-4E53878E127E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="" xmlns:a16="http://schemas.microsoft.com/office/drawing/2014/main" id="{4137F384-1A6E-4BC8-BAA2-0AE22BC31D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="" xmlns:a16="http://schemas.microsoft.com/office/drawing/2014/main" id="{4A5FB5F6-002F-4353-8620-CEE261606989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8E6FC07-42E1-4A3E-8B13-FA93DCF56A14}"/>
              </a:ext>
            </a:extLst>
          </p:cNvPr>
          <p:cNvSpPr/>
          <p:nvPr userDrawn="1"/>
        </p:nvSpPr>
        <p:spPr>
          <a:xfrm>
            <a:off x="0" y="1"/>
            <a:ext cx="2959100" cy="6858000"/>
          </a:xfrm>
          <a:prstGeom prst="rect">
            <a:avLst/>
          </a:prstGeom>
          <a:solidFill>
            <a:srgbClr val="EEE9D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="" xmlns:a16="http://schemas.microsoft.com/office/drawing/2014/main" id="{0DADC419-AC27-4A25-8AB7-E1F98534D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97" y="5816098"/>
            <a:ext cx="578883" cy="616636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="" xmlns:a16="http://schemas.microsoft.com/office/drawing/2014/main" id="{E43AB846-E2E7-4A0E-BF14-7663F6DA54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118357" y="478269"/>
            <a:ext cx="2086343" cy="1772608"/>
          </a:xfrm>
          <a:prstGeom prst="rect">
            <a:avLst/>
          </a:prstGeom>
        </p:spPr>
      </p:pic>
      <p:sp>
        <p:nvSpPr>
          <p:cNvPr id="18" name="원형: 비어 있음 17">
            <a:extLst>
              <a:ext uri="{FF2B5EF4-FFF2-40B4-BE49-F238E27FC236}">
                <a16:creationId xmlns="" xmlns:a16="http://schemas.microsoft.com/office/drawing/2014/main" id="{9B82E483-2B81-43A1-9BF4-D5AC9FE414AE}"/>
              </a:ext>
            </a:extLst>
          </p:cNvPr>
          <p:cNvSpPr/>
          <p:nvPr userDrawn="1"/>
        </p:nvSpPr>
        <p:spPr>
          <a:xfrm>
            <a:off x="10683688" y="239349"/>
            <a:ext cx="477840" cy="477840"/>
          </a:xfrm>
          <a:prstGeom prst="donu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8" name="Graphic 3">
            <a:hlinkClick r:id="rId6"/>
            <a:extLst>
              <a:ext uri="{FF2B5EF4-FFF2-40B4-BE49-F238E27FC236}">
                <a16:creationId xmlns="" xmlns:a16="http://schemas.microsoft.com/office/drawing/2014/main" id="{344C5806-193E-40C5-8720-C4DC6447BF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9"/>
            <a:extLst>
              <a:ext uri="{FF2B5EF4-FFF2-40B4-BE49-F238E27FC236}">
                <a16:creationId xmlns="" xmlns:a16="http://schemas.microsoft.com/office/drawing/2014/main" id="{5E060897-75B2-48F5-AA85-9CC02CA945C2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332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원형: 비어 있음 10">
            <a:extLst>
              <a:ext uri="{FF2B5EF4-FFF2-40B4-BE49-F238E27FC236}">
                <a16:creationId xmlns="" xmlns:a16="http://schemas.microsoft.com/office/drawing/2014/main" id="{A1C331B1-1316-4916-B434-DAEECE7A5DCC}"/>
              </a:ext>
            </a:extLst>
          </p:cNvPr>
          <p:cNvSpPr/>
          <p:nvPr userDrawn="1"/>
        </p:nvSpPr>
        <p:spPr>
          <a:xfrm>
            <a:off x="11170581" y="101601"/>
            <a:ext cx="477840" cy="477840"/>
          </a:xfrm>
          <a:prstGeom prst="donut">
            <a:avLst/>
          </a:pr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EA05D055-E161-40DA-95EF-FD3ABDB98E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23" y="5211405"/>
            <a:ext cx="1029738" cy="102973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8CAFBFBA-0618-471F-A7A9-F74C8D739B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111390" y="370823"/>
            <a:ext cx="1219202" cy="97104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="" xmlns:a16="http://schemas.microsoft.com/office/drawing/2014/main" id="{08422EFC-6D35-430E-ACEC-266E243FB63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 flipH="1">
            <a:off x="-124078" y="5523395"/>
            <a:ext cx="1219202" cy="971045"/>
          </a:xfrm>
          <a:prstGeom prst="rect">
            <a:avLst/>
          </a:prstGeom>
        </p:spPr>
      </p:pic>
      <p:pic>
        <p:nvPicPr>
          <p:cNvPr id="10" name="Graphic 3">
            <a:hlinkClick r:id="rId8"/>
            <a:extLst>
              <a:ext uri="{FF2B5EF4-FFF2-40B4-BE49-F238E27FC236}">
                <a16:creationId xmlns="" xmlns:a16="http://schemas.microsoft.com/office/drawing/2014/main" id="{EC3B74E8-D05D-409C-862C-D64E983226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11"/>
            <a:extLst>
              <a:ext uri="{FF2B5EF4-FFF2-40B4-BE49-F238E27FC236}">
                <a16:creationId xmlns="" xmlns:a16="http://schemas.microsoft.com/office/drawing/2014/main" id="{31CE0624-DC31-4676-B9DD-C953DD8CCBB0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620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812BED8A-63F8-4576-80D7-416F8356B2C3}"/>
              </a:ext>
            </a:extLst>
          </p:cNvPr>
          <p:cNvSpPr/>
          <p:nvPr userDrawn="1"/>
        </p:nvSpPr>
        <p:spPr>
          <a:xfrm>
            <a:off x="0" y="5355771"/>
            <a:ext cx="12192000" cy="1502229"/>
          </a:xfrm>
          <a:prstGeom prst="rect">
            <a:avLst/>
          </a:prstGeom>
          <a:solidFill>
            <a:srgbClr val="EEE9D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9AFD24CE-5233-422D-95AB-3CCDE8852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7371" y="573315"/>
            <a:ext cx="1220333" cy="177503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="" xmlns:a16="http://schemas.microsoft.com/office/drawing/2014/main" id="{9BC2DFD3-6D0C-4076-85D4-5A9C77A564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296" y="-14514"/>
            <a:ext cx="1452779" cy="1157081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="" xmlns:a16="http://schemas.microsoft.com/office/drawing/2014/main" id="{B1F45469-CE07-4C16-9B60-8EFB5E05E21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5417" y="958701"/>
            <a:ext cx="394433" cy="420156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E0C5AA3B-F3D6-435F-99AF-3D011AF084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296" y="5552180"/>
            <a:ext cx="758372" cy="758372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="" xmlns:a16="http://schemas.microsoft.com/office/drawing/2014/main" id="{AB14E8E0-48C2-429C-82C0-9B203712446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10349300" y="5749683"/>
            <a:ext cx="1408403" cy="1121737"/>
          </a:xfrm>
          <a:prstGeom prst="rect">
            <a:avLst/>
          </a:prstGeom>
        </p:spPr>
      </p:pic>
      <p:sp>
        <p:nvSpPr>
          <p:cNvPr id="11" name="원형: 비어 있음 10">
            <a:extLst>
              <a:ext uri="{FF2B5EF4-FFF2-40B4-BE49-F238E27FC236}">
                <a16:creationId xmlns="" xmlns:a16="http://schemas.microsoft.com/office/drawing/2014/main" id="{00A60716-5EBF-4C89-956D-0B11615BE634}"/>
              </a:ext>
            </a:extLst>
          </p:cNvPr>
          <p:cNvSpPr/>
          <p:nvPr userDrawn="1"/>
        </p:nvSpPr>
        <p:spPr>
          <a:xfrm>
            <a:off x="11422073" y="5369190"/>
            <a:ext cx="230201" cy="230201"/>
          </a:xfrm>
          <a:prstGeom prst="donut">
            <a:avLst/>
          </a:pr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2" name="Graphic 3">
            <a:hlinkClick r:id="rId12"/>
            <a:extLst>
              <a:ext uri="{FF2B5EF4-FFF2-40B4-BE49-F238E27FC236}">
                <a16:creationId xmlns="" xmlns:a16="http://schemas.microsoft.com/office/drawing/2014/main" id="{23C8D29C-F082-4215-9ACD-CBAFBE93FC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15"/>
            <a:extLst>
              <a:ext uri="{FF2B5EF4-FFF2-40B4-BE49-F238E27FC236}">
                <a16:creationId xmlns="" xmlns:a16="http://schemas.microsoft.com/office/drawing/2014/main" id="{42D89BAA-F32A-4567-B218-91AFF97CC195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70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4F399AF-9CFB-4CCE-97D7-5ADE9263E091}"/>
              </a:ext>
            </a:extLst>
          </p:cNvPr>
          <p:cNvSpPr/>
          <p:nvPr userDrawn="1"/>
        </p:nvSpPr>
        <p:spPr>
          <a:xfrm>
            <a:off x="0" y="5355771"/>
            <a:ext cx="12192000" cy="1502229"/>
          </a:xfrm>
          <a:prstGeom prst="rect">
            <a:avLst/>
          </a:prstGeom>
          <a:solidFill>
            <a:srgbClr val="EEE9D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9A04C615-84CD-4882-BD2F-9AC53AE73C30}"/>
              </a:ext>
            </a:extLst>
          </p:cNvPr>
          <p:cNvSpPr/>
          <p:nvPr userDrawn="1"/>
        </p:nvSpPr>
        <p:spPr>
          <a:xfrm>
            <a:off x="358042" y="410048"/>
            <a:ext cx="239720" cy="239720"/>
          </a:xfrm>
          <a:custGeom>
            <a:avLst/>
            <a:gdLst>
              <a:gd name="connsiteX0" fmla="*/ 235217 w 381000"/>
              <a:gd name="connsiteY0" fmla="*/ 371221 h 381000"/>
              <a:gd name="connsiteX1" fmla="*/ 18904 w 381000"/>
              <a:gd name="connsiteY1" fmla="*/ 154908 h 381000"/>
              <a:gd name="connsiteX2" fmla="*/ 8522 w 381000"/>
              <a:gd name="connsiteY2" fmla="*/ 116046 h 381000"/>
              <a:gd name="connsiteX3" fmla="*/ 36906 w 381000"/>
              <a:gd name="connsiteY3" fmla="*/ 87661 h 381000"/>
              <a:gd name="connsiteX4" fmla="*/ 332372 w 381000"/>
              <a:gd name="connsiteY4" fmla="*/ 8509 h 381000"/>
              <a:gd name="connsiteX5" fmla="*/ 371234 w 381000"/>
              <a:gd name="connsiteY5" fmla="*/ 18891 h 381000"/>
              <a:gd name="connsiteX6" fmla="*/ 371234 w 381000"/>
              <a:gd name="connsiteY6" fmla="*/ 18891 h 381000"/>
              <a:gd name="connsiteX7" fmla="*/ 381616 w 381000"/>
              <a:gd name="connsiteY7" fmla="*/ 57753 h 381000"/>
              <a:gd name="connsiteX8" fmla="*/ 302463 w 381000"/>
              <a:gd name="connsiteY8" fmla="*/ 353218 h 381000"/>
              <a:gd name="connsiteX9" fmla="*/ 274079 w 381000"/>
              <a:gd name="connsiteY9" fmla="*/ 381603 h 381000"/>
              <a:gd name="connsiteX10" fmla="*/ 235217 w 381000"/>
              <a:gd name="connsiteY10" fmla="*/ 371221 h 381000"/>
              <a:gd name="connsiteX11" fmla="*/ 125013 w 381000"/>
              <a:gd name="connsiteY11" fmla="*/ 147288 h 381000"/>
              <a:gd name="connsiteX12" fmla="*/ 242837 w 381000"/>
              <a:gd name="connsiteY12" fmla="*/ 265112 h 381000"/>
              <a:gd name="connsiteX13" fmla="*/ 285985 w 381000"/>
              <a:gd name="connsiteY13" fmla="*/ 104140 h 381000"/>
              <a:gd name="connsiteX14" fmla="*/ 125013 w 381000"/>
              <a:gd name="connsiteY14" fmla="*/ 14728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235217" y="371221"/>
                </a:moveTo>
                <a:lnTo>
                  <a:pt x="18904" y="154908"/>
                </a:lnTo>
                <a:cubicBezTo>
                  <a:pt x="8712" y="144716"/>
                  <a:pt x="4807" y="129952"/>
                  <a:pt x="8522" y="116046"/>
                </a:cubicBezTo>
                <a:cubicBezTo>
                  <a:pt x="12237" y="102139"/>
                  <a:pt x="23095" y="91376"/>
                  <a:pt x="36906" y="87661"/>
                </a:cubicBezTo>
                <a:lnTo>
                  <a:pt x="332372" y="8509"/>
                </a:lnTo>
                <a:cubicBezTo>
                  <a:pt x="346278" y="4794"/>
                  <a:pt x="361042" y="8794"/>
                  <a:pt x="371234" y="18891"/>
                </a:cubicBezTo>
                <a:lnTo>
                  <a:pt x="371234" y="18891"/>
                </a:lnTo>
                <a:cubicBezTo>
                  <a:pt x="381426" y="29083"/>
                  <a:pt x="385331" y="43846"/>
                  <a:pt x="381616" y="57753"/>
                </a:cubicBezTo>
                <a:lnTo>
                  <a:pt x="302463" y="353218"/>
                </a:lnTo>
                <a:cubicBezTo>
                  <a:pt x="298749" y="367125"/>
                  <a:pt x="287890" y="377888"/>
                  <a:pt x="274079" y="381603"/>
                </a:cubicBezTo>
                <a:cubicBezTo>
                  <a:pt x="260172" y="385318"/>
                  <a:pt x="245409" y="381317"/>
                  <a:pt x="235217" y="371221"/>
                </a:cubicBezTo>
                <a:close/>
                <a:moveTo>
                  <a:pt x="125013" y="147288"/>
                </a:moveTo>
                <a:lnTo>
                  <a:pt x="242837" y="265112"/>
                </a:lnTo>
                <a:lnTo>
                  <a:pt x="285985" y="104140"/>
                </a:lnTo>
                <a:lnTo>
                  <a:pt x="125013" y="147288"/>
                </a:lnTo>
                <a:close/>
              </a:path>
            </a:pathLst>
          </a:cu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="" xmlns:a16="http://schemas.microsoft.com/office/drawing/2014/main" id="{4F5BA589-64A2-4884-9C85-CB6E962BF496}"/>
              </a:ext>
            </a:extLst>
          </p:cNvPr>
          <p:cNvSpPr/>
          <p:nvPr userDrawn="1"/>
        </p:nvSpPr>
        <p:spPr>
          <a:xfrm>
            <a:off x="10879242" y="339082"/>
            <a:ext cx="197768" cy="197768"/>
          </a:xfrm>
          <a:custGeom>
            <a:avLst/>
            <a:gdLst>
              <a:gd name="connsiteX0" fmla="*/ 275725 w 314325"/>
              <a:gd name="connsiteY0" fmla="*/ 316016 h 314325"/>
              <a:gd name="connsiteX1" fmla="*/ 247341 w 314325"/>
              <a:gd name="connsiteY1" fmla="*/ 304205 h 314325"/>
              <a:gd name="connsiteX2" fmla="*/ 18931 w 314325"/>
              <a:gd name="connsiteY2" fmla="*/ 75795 h 314325"/>
              <a:gd name="connsiteX3" fmla="*/ 18931 w 314325"/>
              <a:gd name="connsiteY3" fmla="*/ 18931 h 314325"/>
              <a:gd name="connsiteX4" fmla="*/ 75795 w 314325"/>
              <a:gd name="connsiteY4" fmla="*/ 18931 h 314325"/>
              <a:gd name="connsiteX5" fmla="*/ 304205 w 314325"/>
              <a:gd name="connsiteY5" fmla="*/ 247340 h 314325"/>
              <a:gd name="connsiteX6" fmla="*/ 304205 w 314325"/>
              <a:gd name="connsiteY6" fmla="*/ 304205 h 314325"/>
              <a:gd name="connsiteX7" fmla="*/ 275725 w 314325"/>
              <a:gd name="connsiteY7" fmla="*/ 31601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325" h="314325">
                <a:moveTo>
                  <a:pt x="275725" y="316016"/>
                </a:moveTo>
                <a:cubicBezTo>
                  <a:pt x="265438" y="316016"/>
                  <a:pt x="255151" y="312110"/>
                  <a:pt x="247341" y="304205"/>
                </a:cubicBezTo>
                <a:lnTo>
                  <a:pt x="18931" y="75795"/>
                </a:lnTo>
                <a:cubicBezTo>
                  <a:pt x="3215" y="60079"/>
                  <a:pt x="3215" y="34647"/>
                  <a:pt x="18931" y="18931"/>
                </a:cubicBezTo>
                <a:cubicBezTo>
                  <a:pt x="34647" y="3215"/>
                  <a:pt x="60079" y="3215"/>
                  <a:pt x="75795" y="18931"/>
                </a:cubicBezTo>
                <a:lnTo>
                  <a:pt x="304205" y="247340"/>
                </a:lnTo>
                <a:cubicBezTo>
                  <a:pt x="319921" y="263057"/>
                  <a:pt x="319921" y="288488"/>
                  <a:pt x="304205" y="304205"/>
                </a:cubicBezTo>
                <a:cubicBezTo>
                  <a:pt x="296299" y="312110"/>
                  <a:pt x="286012" y="316016"/>
                  <a:pt x="275725" y="316016"/>
                </a:cubicBezTo>
                <a:close/>
              </a:path>
            </a:pathLst>
          </a:custGeom>
          <a:solidFill>
            <a:srgbClr val="FF6B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BEB61BF0-D70D-426C-B3E8-56AE45E4AC60}"/>
              </a:ext>
            </a:extLst>
          </p:cNvPr>
          <p:cNvSpPr/>
          <p:nvPr userDrawn="1"/>
        </p:nvSpPr>
        <p:spPr>
          <a:xfrm>
            <a:off x="11617516" y="653780"/>
            <a:ext cx="221740" cy="221740"/>
          </a:xfrm>
          <a:custGeom>
            <a:avLst/>
            <a:gdLst>
              <a:gd name="connsiteX0" fmla="*/ 179832 w 352425"/>
              <a:gd name="connsiteY0" fmla="*/ 352520 h 352425"/>
              <a:gd name="connsiteX1" fmla="*/ 7144 w 352425"/>
              <a:gd name="connsiteY1" fmla="*/ 179832 h 352425"/>
              <a:gd name="connsiteX2" fmla="*/ 179832 w 352425"/>
              <a:gd name="connsiteY2" fmla="*/ 7144 h 352425"/>
              <a:gd name="connsiteX3" fmla="*/ 352520 w 352425"/>
              <a:gd name="connsiteY3" fmla="*/ 179832 h 352425"/>
              <a:gd name="connsiteX4" fmla="*/ 179832 w 352425"/>
              <a:gd name="connsiteY4" fmla="*/ 352520 h 352425"/>
              <a:gd name="connsiteX5" fmla="*/ 179832 w 352425"/>
              <a:gd name="connsiteY5" fmla="*/ 87630 h 352425"/>
              <a:gd name="connsiteX6" fmla="*/ 87535 w 352425"/>
              <a:gd name="connsiteY6" fmla="*/ 179927 h 352425"/>
              <a:gd name="connsiteX7" fmla="*/ 179832 w 352425"/>
              <a:gd name="connsiteY7" fmla="*/ 272225 h 352425"/>
              <a:gd name="connsiteX8" fmla="*/ 272129 w 352425"/>
              <a:gd name="connsiteY8" fmla="*/ 179927 h 352425"/>
              <a:gd name="connsiteX9" fmla="*/ 179832 w 352425"/>
              <a:gd name="connsiteY9" fmla="*/ 8763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425" h="352425">
                <a:moveTo>
                  <a:pt x="179832" y="352520"/>
                </a:moveTo>
                <a:cubicBezTo>
                  <a:pt x="84582" y="352520"/>
                  <a:pt x="7144" y="275082"/>
                  <a:pt x="7144" y="179832"/>
                </a:cubicBezTo>
                <a:cubicBezTo>
                  <a:pt x="7144" y="84582"/>
                  <a:pt x="84582" y="7144"/>
                  <a:pt x="179832" y="7144"/>
                </a:cubicBezTo>
                <a:cubicBezTo>
                  <a:pt x="275082" y="7144"/>
                  <a:pt x="352520" y="84582"/>
                  <a:pt x="352520" y="179832"/>
                </a:cubicBezTo>
                <a:cubicBezTo>
                  <a:pt x="352520" y="275082"/>
                  <a:pt x="275082" y="352520"/>
                  <a:pt x="179832" y="352520"/>
                </a:cubicBezTo>
                <a:close/>
                <a:moveTo>
                  <a:pt x="179832" y="87630"/>
                </a:moveTo>
                <a:cubicBezTo>
                  <a:pt x="128969" y="87630"/>
                  <a:pt x="87535" y="129064"/>
                  <a:pt x="87535" y="179927"/>
                </a:cubicBezTo>
                <a:cubicBezTo>
                  <a:pt x="87535" y="230791"/>
                  <a:pt x="128969" y="272225"/>
                  <a:pt x="179832" y="272225"/>
                </a:cubicBezTo>
                <a:cubicBezTo>
                  <a:pt x="230696" y="272225"/>
                  <a:pt x="272129" y="230791"/>
                  <a:pt x="272129" y="179927"/>
                </a:cubicBezTo>
                <a:cubicBezTo>
                  <a:pt x="272129" y="128969"/>
                  <a:pt x="230696" y="87630"/>
                  <a:pt x="179832" y="87630"/>
                </a:cubicBezTo>
                <a:close/>
              </a:path>
            </a:pathLst>
          </a:custGeom>
          <a:solidFill>
            <a:srgbClr val="5EDDD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ADA5FC96-C2CF-4A7C-8B62-3AFA3D45988B}"/>
              </a:ext>
            </a:extLst>
          </p:cNvPr>
          <p:cNvSpPr>
            <a:spLocks noChangeAspect="1"/>
          </p:cNvSpPr>
          <p:nvPr userDrawn="1"/>
        </p:nvSpPr>
        <p:spPr>
          <a:xfrm>
            <a:off x="11528971" y="1380575"/>
            <a:ext cx="108000" cy="108000"/>
          </a:xfrm>
          <a:custGeom>
            <a:avLst/>
            <a:gdLst>
              <a:gd name="connsiteX0" fmla="*/ 88868 w 95250"/>
              <a:gd name="connsiteY0" fmla="*/ 48006 h 95250"/>
              <a:gd name="connsiteX1" fmla="*/ 48006 w 95250"/>
              <a:gd name="connsiteY1" fmla="*/ 88868 h 95250"/>
              <a:gd name="connsiteX2" fmla="*/ 7144 w 95250"/>
              <a:gd name="connsiteY2" fmla="*/ 48006 h 95250"/>
              <a:gd name="connsiteX3" fmla="*/ 48006 w 95250"/>
              <a:gd name="connsiteY3" fmla="*/ 7144 h 95250"/>
              <a:gd name="connsiteX4" fmla="*/ 88868 w 95250"/>
              <a:gd name="connsiteY4" fmla="*/ 4800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88868" y="48006"/>
                </a:moveTo>
                <a:cubicBezTo>
                  <a:pt x="88868" y="70580"/>
                  <a:pt x="70580" y="88868"/>
                  <a:pt x="48006" y="88868"/>
                </a:cubicBezTo>
                <a:cubicBezTo>
                  <a:pt x="25432" y="88868"/>
                  <a:pt x="7144" y="70580"/>
                  <a:pt x="7144" y="48006"/>
                </a:cubicBezTo>
                <a:cubicBezTo>
                  <a:pt x="7144" y="25432"/>
                  <a:pt x="25432" y="7144"/>
                  <a:pt x="48006" y="7144"/>
                </a:cubicBezTo>
                <a:cubicBezTo>
                  <a:pt x="70580" y="7144"/>
                  <a:pt x="88868" y="25432"/>
                  <a:pt x="88868" y="48006"/>
                </a:cubicBezTo>
                <a:close/>
              </a:path>
            </a:pathLst>
          </a:custGeom>
          <a:solidFill>
            <a:srgbClr val="FFB51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="" xmlns:a16="http://schemas.microsoft.com/office/drawing/2014/main" id="{520979B2-6854-45C0-BC78-BF67DC0A1B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319" y="1080845"/>
            <a:ext cx="191776" cy="191776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="" xmlns:a16="http://schemas.microsoft.com/office/drawing/2014/main" id="{CABB2EA5-4918-4CBB-921C-82BDFC070D30}"/>
              </a:ext>
            </a:extLst>
          </p:cNvPr>
          <p:cNvSpPr/>
          <p:nvPr userDrawn="1"/>
        </p:nvSpPr>
        <p:spPr>
          <a:xfrm rot="11520227">
            <a:off x="1502429" y="5939760"/>
            <a:ext cx="239720" cy="239720"/>
          </a:xfrm>
          <a:custGeom>
            <a:avLst/>
            <a:gdLst>
              <a:gd name="connsiteX0" fmla="*/ 154921 w 381000"/>
              <a:gd name="connsiteY0" fmla="*/ 18891 h 381000"/>
              <a:gd name="connsiteX1" fmla="*/ 371234 w 381000"/>
              <a:gd name="connsiteY1" fmla="*/ 235204 h 381000"/>
              <a:gd name="connsiteX2" fmla="*/ 381616 w 381000"/>
              <a:gd name="connsiteY2" fmla="*/ 274066 h 381000"/>
              <a:gd name="connsiteX3" fmla="*/ 353232 w 381000"/>
              <a:gd name="connsiteY3" fmla="*/ 302450 h 381000"/>
              <a:gd name="connsiteX4" fmla="*/ 57766 w 381000"/>
              <a:gd name="connsiteY4" fmla="*/ 381603 h 381000"/>
              <a:gd name="connsiteX5" fmla="*/ 18904 w 381000"/>
              <a:gd name="connsiteY5" fmla="*/ 371221 h 381000"/>
              <a:gd name="connsiteX6" fmla="*/ 18904 w 381000"/>
              <a:gd name="connsiteY6" fmla="*/ 371221 h 381000"/>
              <a:gd name="connsiteX7" fmla="*/ 8522 w 381000"/>
              <a:gd name="connsiteY7" fmla="*/ 332359 h 381000"/>
              <a:gd name="connsiteX8" fmla="*/ 87675 w 381000"/>
              <a:gd name="connsiteY8" fmla="*/ 36893 h 381000"/>
              <a:gd name="connsiteX9" fmla="*/ 116059 w 381000"/>
              <a:gd name="connsiteY9" fmla="*/ 8509 h 381000"/>
              <a:gd name="connsiteX10" fmla="*/ 154921 w 381000"/>
              <a:gd name="connsiteY10" fmla="*/ 18891 h 381000"/>
              <a:gd name="connsiteX11" fmla="*/ 265126 w 381000"/>
              <a:gd name="connsiteY11" fmla="*/ 242824 h 381000"/>
              <a:gd name="connsiteX12" fmla="*/ 147301 w 381000"/>
              <a:gd name="connsiteY12" fmla="*/ 124999 h 381000"/>
              <a:gd name="connsiteX13" fmla="*/ 104153 w 381000"/>
              <a:gd name="connsiteY13" fmla="*/ 285972 h 381000"/>
              <a:gd name="connsiteX14" fmla="*/ 265126 w 381000"/>
              <a:gd name="connsiteY14" fmla="*/ 242824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154921" y="18891"/>
                </a:moveTo>
                <a:lnTo>
                  <a:pt x="371234" y="235204"/>
                </a:lnTo>
                <a:cubicBezTo>
                  <a:pt x="381426" y="245395"/>
                  <a:pt x="385331" y="260159"/>
                  <a:pt x="381616" y="274066"/>
                </a:cubicBezTo>
                <a:cubicBezTo>
                  <a:pt x="377901" y="287972"/>
                  <a:pt x="367043" y="298736"/>
                  <a:pt x="353232" y="302450"/>
                </a:cubicBezTo>
                <a:lnTo>
                  <a:pt x="57766" y="381603"/>
                </a:lnTo>
                <a:cubicBezTo>
                  <a:pt x="43860" y="385318"/>
                  <a:pt x="29096" y="381317"/>
                  <a:pt x="18904" y="371221"/>
                </a:cubicBezTo>
                <a:lnTo>
                  <a:pt x="18904" y="371221"/>
                </a:lnTo>
                <a:cubicBezTo>
                  <a:pt x="8712" y="361029"/>
                  <a:pt x="4807" y="346265"/>
                  <a:pt x="8522" y="332359"/>
                </a:cubicBezTo>
                <a:lnTo>
                  <a:pt x="87675" y="36893"/>
                </a:lnTo>
                <a:cubicBezTo>
                  <a:pt x="91389" y="22987"/>
                  <a:pt x="102248" y="12223"/>
                  <a:pt x="116059" y="8509"/>
                </a:cubicBezTo>
                <a:cubicBezTo>
                  <a:pt x="129966" y="4794"/>
                  <a:pt x="144729" y="8794"/>
                  <a:pt x="154921" y="18891"/>
                </a:cubicBezTo>
                <a:close/>
                <a:moveTo>
                  <a:pt x="265126" y="242824"/>
                </a:moveTo>
                <a:lnTo>
                  <a:pt x="147301" y="124999"/>
                </a:lnTo>
                <a:lnTo>
                  <a:pt x="104153" y="285972"/>
                </a:lnTo>
                <a:lnTo>
                  <a:pt x="265126" y="242824"/>
                </a:lnTo>
                <a:close/>
              </a:path>
            </a:pathLst>
          </a:custGeom>
          <a:solidFill>
            <a:srgbClr val="FF6B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="" xmlns:a16="http://schemas.microsoft.com/office/drawing/2014/main" id="{1A52DBA2-C3E4-43A7-9386-9040D3074E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6430" y="6499638"/>
            <a:ext cx="72000" cy="720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="" xmlns:a16="http://schemas.microsoft.com/office/drawing/2014/main" id="{107B0662-6D46-4796-9BF4-A809FE7D5C2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62217">
            <a:off x="726449" y="6011676"/>
            <a:ext cx="167804" cy="95888"/>
          </a:xfrm>
          <a:prstGeom prst="rect">
            <a:avLst/>
          </a:prstGeom>
        </p:spPr>
      </p:pic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9DC7D4DE-E7AE-4333-9363-7EB4D7B95173}"/>
              </a:ext>
            </a:extLst>
          </p:cNvPr>
          <p:cNvSpPr/>
          <p:nvPr userDrawn="1"/>
        </p:nvSpPr>
        <p:spPr>
          <a:xfrm>
            <a:off x="11100217" y="6359131"/>
            <a:ext cx="239720" cy="239720"/>
          </a:xfrm>
          <a:custGeom>
            <a:avLst/>
            <a:gdLst>
              <a:gd name="connsiteX0" fmla="*/ 154921 w 381000"/>
              <a:gd name="connsiteY0" fmla="*/ 18891 h 381000"/>
              <a:gd name="connsiteX1" fmla="*/ 371234 w 381000"/>
              <a:gd name="connsiteY1" fmla="*/ 235204 h 381000"/>
              <a:gd name="connsiteX2" fmla="*/ 381616 w 381000"/>
              <a:gd name="connsiteY2" fmla="*/ 274066 h 381000"/>
              <a:gd name="connsiteX3" fmla="*/ 353232 w 381000"/>
              <a:gd name="connsiteY3" fmla="*/ 302450 h 381000"/>
              <a:gd name="connsiteX4" fmla="*/ 57766 w 381000"/>
              <a:gd name="connsiteY4" fmla="*/ 381603 h 381000"/>
              <a:gd name="connsiteX5" fmla="*/ 18904 w 381000"/>
              <a:gd name="connsiteY5" fmla="*/ 371221 h 381000"/>
              <a:gd name="connsiteX6" fmla="*/ 18904 w 381000"/>
              <a:gd name="connsiteY6" fmla="*/ 371221 h 381000"/>
              <a:gd name="connsiteX7" fmla="*/ 8522 w 381000"/>
              <a:gd name="connsiteY7" fmla="*/ 332359 h 381000"/>
              <a:gd name="connsiteX8" fmla="*/ 87675 w 381000"/>
              <a:gd name="connsiteY8" fmla="*/ 36893 h 381000"/>
              <a:gd name="connsiteX9" fmla="*/ 116059 w 381000"/>
              <a:gd name="connsiteY9" fmla="*/ 8509 h 381000"/>
              <a:gd name="connsiteX10" fmla="*/ 154921 w 381000"/>
              <a:gd name="connsiteY10" fmla="*/ 18891 h 381000"/>
              <a:gd name="connsiteX11" fmla="*/ 265126 w 381000"/>
              <a:gd name="connsiteY11" fmla="*/ 242824 h 381000"/>
              <a:gd name="connsiteX12" fmla="*/ 147301 w 381000"/>
              <a:gd name="connsiteY12" fmla="*/ 124999 h 381000"/>
              <a:gd name="connsiteX13" fmla="*/ 104153 w 381000"/>
              <a:gd name="connsiteY13" fmla="*/ 285972 h 381000"/>
              <a:gd name="connsiteX14" fmla="*/ 265126 w 381000"/>
              <a:gd name="connsiteY14" fmla="*/ 242824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154921" y="18891"/>
                </a:moveTo>
                <a:lnTo>
                  <a:pt x="371234" y="235204"/>
                </a:lnTo>
                <a:cubicBezTo>
                  <a:pt x="381426" y="245395"/>
                  <a:pt x="385331" y="260159"/>
                  <a:pt x="381616" y="274066"/>
                </a:cubicBezTo>
                <a:cubicBezTo>
                  <a:pt x="377901" y="287972"/>
                  <a:pt x="367043" y="298736"/>
                  <a:pt x="353232" y="302450"/>
                </a:cubicBezTo>
                <a:lnTo>
                  <a:pt x="57766" y="381603"/>
                </a:lnTo>
                <a:cubicBezTo>
                  <a:pt x="43860" y="385318"/>
                  <a:pt x="29096" y="381317"/>
                  <a:pt x="18904" y="371221"/>
                </a:cubicBezTo>
                <a:lnTo>
                  <a:pt x="18904" y="371221"/>
                </a:lnTo>
                <a:cubicBezTo>
                  <a:pt x="8712" y="361029"/>
                  <a:pt x="4807" y="346265"/>
                  <a:pt x="8522" y="332359"/>
                </a:cubicBezTo>
                <a:lnTo>
                  <a:pt x="87675" y="36893"/>
                </a:lnTo>
                <a:cubicBezTo>
                  <a:pt x="91389" y="22987"/>
                  <a:pt x="102248" y="12223"/>
                  <a:pt x="116059" y="8509"/>
                </a:cubicBezTo>
                <a:cubicBezTo>
                  <a:pt x="129966" y="4794"/>
                  <a:pt x="144729" y="8794"/>
                  <a:pt x="154921" y="18891"/>
                </a:cubicBezTo>
                <a:close/>
                <a:moveTo>
                  <a:pt x="265126" y="242824"/>
                </a:moveTo>
                <a:lnTo>
                  <a:pt x="147301" y="124999"/>
                </a:lnTo>
                <a:lnTo>
                  <a:pt x="104153" y="285972"/>
                </a:lnTo>
                <a:lnTo>
                  <a:pt x="265126" y="242824"/>
                </a:lnTo>
                <a:close/>
              </a:path>
            </a:pathLst>
          </a:cu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="" xmlns:a16="http://schemas.microsoft.com/office/drawing/2014/main" id="{246A6FBC-D7F0-4D26-9C13-D4E91444A465}"/>
              </a:ext>
            </a:extLst>
          </p:cNvPr>
          <p:cNvSpPr/>
          <p:nvPr userDrawn="1"/>
        </p:nvSpPr>
        <p:spPr>
          <a:xfrm>
            <a:off x="10785572" y="5010038"/>
            <a:ext cx="221740" cy="221740"/>
          </a:xfrm>
          <a:custGeom>
            <a:avLst/>
            <a:gdLst>
              <a:gd name="connsiteX0" fmla="*/ 179832 w 352425"/>
              <a:gd name="connsiteY0" fmla="*/ 352520 h 352425"/>
              <a:gd name="connsiteX1" fmla="*/ 7144 w 352425"/>
              <a:gd name="connsiteY1" fmla="*/ 179832 h 352425"/>
              <a:gd name="connsiteX2" fmla="*/ 179832 w 352425"/>
              <a:gd name="connsiteY2" fmla="*/ 7144 h 352425"/>
              <a:gd name="connsiteX3" fmla="*/ 352520 w 352425"/>
              <a:gd name="connsiteY3" fmla="*/ 179832 h 352425"/>
              <a:gd name="connsiteX4" fmla="*/ 179832 w 352425"/>
              <a:gd name="connsiteY4" fmla="*/ 352520 h 352425"/>
              <a:gd name="connsiteX5" fmla="*/ 179832 w 352425"/>
              <a:gd name="connsiteY5" fmla="*/ 87630 h 352425"/>
              <a:gd name="connsiteX6" fmla="*/ 87535 w 352425"/>
              <a:gd name="connsiteY6" fmla="*/ 179927 h 352425"/>
              <a:gd name="connsiteX7" fmla="*/ 179832 w 352425"/>
              <a:gd name="connsiteY7" fmla="*/ 272225 h 352425"/>
              <a:gd name="connsiteX8" fmla="*/ 272129 w 352425"/>
              <a:gd name="connsiteY8" fmla="*/ 179927 h 352425"/>
              <a:gd name="connsiteX9" fmla="*/ 179832 w 352425"/>
              <a:gd name="connsiteY9" fmla="*/ 8763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425" h="352425">
                <a:moveTo>
                  <a:pt x="179832" y="352520"/>
                </a:moveTo>
                <a:cubicBezTo>
                  <a:pt x="84582" y="352520"/>
                  <a:pt x="7144" y="275082"/>
                  <a:pt x="7144" y="179832"/>
                </a:cubicBezTo>
                <a:cubicBezTo>
                  <a:pt x="7144" y="84582"/>
                  <a:pt x="84582" y="7144"/>
                  <a:pt x="179832" y="7144"/>
                </a:cubicBezTo>
                <a:cubicBezTo>
                  <a:pt x="275082" y="7144"/>
                  <a:pt x="352520" y="84582"/>
                  <a:pt x="352520" y="179832"/>
                </a:cubicBezTo>
                <a:cubicBezTo>
                  <a:pt x="352520" y="275082"/>
                  <a:pt x="275082" y="352520"/>
                  <a:pt x="179832" y="352520"/>
                </a:cubicBezTo>
                <a:close/>
                <a:moveTo>
                  <a:pt x="179832" y="87630"/>
                </a:moveTo>
                <a:cubicBezTo>
                  <a:pt x="128969" y="87630"/>
                  <a:pt x="87535" y="129064"/>
                  <a:pt x="87535" y="179927"/>
                </a:cubicBezTo>
                <a:cubicBezTo>
                  <a:pt x="87535" y="230791"/>
                  <a:pt x="128969" y="272225"/>
                  <a:pt x="179832" y="272225"/>
                </a:cubicBezTo>
                <a:cubicBezTo>
                  <a:pt x="230696" y="272225"/>
                  <a:pt x="272129" y="230791"/>
                  <a:pt x="272129" y="179927"/>
                </a:cubicBezTo>
                <a:cubicBezTo>
                  <a:pt x="272129" y="128969"/>
                  <a:pt x="230696" y="87630"/>
                  <a:pt x="179832" y="87630"/>
                </a:cubicBezTo>
                <a:close/>
              </a:path>
            </a:pathLst>
          </a:custGeom>
          <a:solidFill>
            <a:srgbClr val="FFB51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="" xmlns:a16="http://schemas.microsoft.com/office/drawing/2014/main" id="{26FA4C6E-A1FF-4759-87BC-881226FB84F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99965">
            <a:off x="11719961" y="5553864"/>
            <a:ext cx="167804" cy="95888"/>
          </a:xfrm>
          <a:prstGeom prst="rect">
            <a:avLst/>
          </a:prstGeom>
        </p:spPr>
      </p:pic>
      <p:pic>
        <p:nvPicPr>
          <p:cNvPr id="18" name="Graphic 3">
            <a:hlinkClick r:id="rId8"/>
            <a:extLst>
              <a:ext uri="{FF2B5EF4-FFF2-40B4-BE49-F238E27FC236}">
                <a16:creationId xmlns="" xmlns:a16="http://schemas.microsoft.com/office/drawing/2014/main" id="{AACAF2B2-06D9-4E30-8952-C165C66B8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19" name="TextBox 18">
            <a:hlinkClick r:id="rId11"/>
            <a:extLst>
              <a:ext uri="{FF2B5EF4-FFF2-40B4-BE49-F238E27FC236}">
                <a16:creationId xmlns="" xmlns:a16="http://schemas.microsoft.com/office/drawing/2014/main" id="{E525F57A-0CE3-47D1-83A0-384A47BA5363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378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2">
            <a:extLst>
              <a:ext uri="{FF2B5EF4-FFF2-40B4-BE49-F238E27FC236}">
                <a16:creationId xmlns="" xmlns:a16="http://schemas.microsoft.com/office/drawing/2014/main" id="{400C5D07-FCB8-4ACE-97DC-48264C08A3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1043" y="795722"/>
            <a:ext cx="3660132" cy="526655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="" xmlns:a16="http://schemas.microsoft.com/office/drawing/2014/main" id="{31CF5A93-3288-4DF0-AD1A-9119D17E1F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96" y="-14514"/>
            <a:ext cx="1452779" cy="1157081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83ED4E3A-5D76-4051-A3B5-4A1C06E85D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03017" y="958701"/>
            <a:ext cx="394433" cy="420156"/>
          </a:xfrm>
          <a:prstGeom prst="rect">
            <a:avLst/>
          </a:prstGeom>
        </p:spPr>
      </p:pic>
      <p:pic>
        <p:nvPicPr>
          <p:cNvPr id="8" name="Graphic 3">
            <a:hlinkClick r:id="rId6"/>
            <a:extLst>
              <a:ext uri="{FF2B5EF4-FFF2-40B4-BE49-F238E27FC236}">
                <a16:creationId xmlns="" xmlns:a16="http://schemas.microsoft.com/office/drawing/2014/main" id="{B8D47EA4-E5D7-4546-96CD-8092707C83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9"/>
            <a:extLst>
              <a:ext uri="{FF2B5EF4-FFF2-40B4-BE49-F238E27FC236}">
                <a16:creationId xmlns="" xmlns:a16="http://schemas.microsoft.com/office/drawing/2014/main" id="{14B8A956-D61C-4E3D-8FCB-1F6EC29C4D0E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874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2">
            <a:extLst>
              <a:ext uri="{FF2B5EF4-FFF2-40B4-BE49-F238E27FC236}">
                <a16:creationId xmlns="" xmlns:a16="http://schemas.microsoft.com/office/drawing/2014/main" id="{27234D26-A6B8-48BD-B409-0C8C015B75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2832401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2">
            <a:extLst>
              <a:ext uri="{FF2B5EF4-FFF2-40B4-BE49-F238E27FC236}">
                <a16:creationId xmlns="" xmlns:a16="http://schemas.microsoft.com/office/drawing/2014/main" id="{BA4FD794-2FCE-4B9B-A706-119DAB4B10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3617" y="0"/>
            <a:ext cx="2832401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2">
            <a:extLst>
              <a:ext uri="{FF2B5EF4-FFF2-40B4-BE49-F238E27FC236}">
                <a16:creationId xmlns="" xmlns:a16="http://schemas.microsoft.com/office/drawing/2014/main" id="{4CB63AD3-B60F-41F8-A359-4F994A76CA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647236" y="0"/>
            <a:ext cx="2832401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="" xmlns:a16="http://schemas.microsoft.com/office/drawing/2014/main" id="{0D1E7AD3-CA49-42AD-A588-390EAB41CCBE}"/>
              </a:ext>
            </a:extLst>
          </p:cNvPr>
          <p:cNvSpPr/>
          <p:nvPr userDrawn="1"/>
        </p:nvSpPr>
        <p:spPr>
          <a:xfrm>
            <a:off x="11170581" y="101601"/>
            <a:ext cx="477840" cy="477840"/>
          </a:xfrm>
          <a:prstGeom prst="donut">
            <a:avLst/>
          </a:pr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="" xmlns:a16="http://schemas.microsoft.com/office/drawing/2014/main" id="{9852ACF3-8DF9-48FA-9DB6-E420EECD4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111390" y="370823"/>
            <a:ext cx="1219202" cy="971045"/>
          </a:xfrm>
          <a:prstGeom prst="rect">
            <a:avLst/>
          </a:prstGeom>
        </p:spPr>
      </p:pic>
      <p:pic>
        <p:nvPicPr>
          <p:cNvPr id="9" name="Graphic 3">
            <a:hlinkClick r:id="rId4"/>
            <a:extLst>
              <a:ext uri="{FF2B5EF4-FFF2-40B4-BE49-F238E27FC236}">
                <a16:creationId xmlns="" xmlns:a16="http://schemas.microsoft.com/office/drawing/2014/main" id="{B063FDAD-EC9B-45E9-BD76-52C90F5F7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7"/>
            <a:extLst>
              <a:ext uri="{FF2B5EF4-FFF2-40B4-BE49-F238E27FC236}">
                <a16:creationId xmlns="" xmlns:a16="http://schemas.microsoft.com/office/drawing/2014/main" id="{F3921142-0746-4C9C-B590-05CD830A1910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595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="" xmlns:a16="http://schemas.microsoft.com/office/drawing/2014/main" id="{AC98CF02-3641-48FC-B3D3-C36DA37FE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-1" y="0"/>
            <a:ext cx="1410189" cy="1198131"/>
          </a:xfrm>
          <a:prstGeom prst="rect">
            <a:avLst/>
          </a:prstGeom>
        </p:spPr>
      </p:pic>
      <p:sp>
        <p:nvSpPr>
          <p:cNvPr id="6" name="원형: 비어 있음 5">
            <a:extLst>
              <a:ext uri="{FF2B5EF4-FFF2-40B4-BE49-F238E27FC236}">
                <a16:creationId xmlns="" xmlns:a16="http://schemas.microsoft.com/office/drawing/2014/main" id="{1AF92F65-FE82-4A79-B054-9ED41453096A}"/>
              </a:ext>
            </a:extLst>
          </p:cNvPr>
          <p:cNvSpPr/>
          <p:nvPr userDrawn="1"/>
        </p:nvSpPr>
        <p:spPr>
          <a:xfrm flipH="1">
            <a:off x="382114" y="1192569"/>
            <a:ext cx="322979" cy="322979"/>
          </a:xfrm>
          <a:prstGeom prst="donut">
            <a:avLst/>
          </a:pr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F74CF6F5-2E51-4EB3-9149-B66C977B7A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106501" y="5585636"/>
            <a:ext cx="1224645" cy="97538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="" xmlns:a16="http://schemas.microsoft.com/office/drawing/2014/main" id="{EB1CD767-2E57-4AFC-9923-7367A9CF62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7696" y="5314954"/>
            <a:ext cx="758372" cy="758372"/>
          </a:xfrm>
          <a:prstGeom prst="rect">
            <a:avLst/>
          </a:prstGeom>
        </p:spPr>
      </p:pic>
      <p:pic>
        <p:nvPicPr>
          <p:cNvPr id="9" name="Graphic 3">
            <a:hlinkClick r:id="rId8"/>
            <a:extLst>
              <a:ext uri="{FF2B5EF4-FFF2-40B4-BE49-F238E27FC236}">
                <a16:creationId xmlns="" xmlns:a16="http://schemas.microsoft.com/office/drawing/2014/main" id="{2AA9AA2C-46B1-4FC9-88AB-5E21F87FC9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11"/>
            <a:extLst>
              <a:ext uri="{FF2B5EF4-FFF2-40B4-BE49-F238E27FC236}">
                <a16:creationId xmlns="" xmlns:a16="http://schemas.microsoft.com/office/drawing/2014/main" id="{3FBB98DA-EBD5-4D07-B22B-85F0871D7A42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102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7">
            <a:extLst>
              <a:ext uri="{FF2B5EF4-FFF2-40B4-BE49-F238E27FC236}">
                <a16:creationId xmlns="" xmlns:a16="http://schemas.microsoft.com/office/drawing/2014/main" id="{1A4F384E-F60F-4B2E-BADF-38C1B62C0D8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51183" y="2410623"/>
            <a:ext cx="2089634" cy="208963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7">
            <a:extLst>
              <a:ext uri="{FF2B5EF4-FFF2-40B4-BE49-F238E27FC236}">
                <a16:creationId xmlns="" xmlns:a16="http://schemas.microsoft.com/office/drawing/2014/main" id="{CE32EF54-B420-48FE-98E8-D79B69EA14C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07054" y="2410623"/>
            <a:ext cx="2089634" cy="208963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="" xmlns:a16="http://schemas.microsoft.com/office/drawing/2014/main" id="{C00E021F-597F-474A-9427-D1492C933C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95312" y="2410623"/>
            <a:ext cx="2089634" cy="208963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그래픽 7">
            <a:extLst>
              <a:ext uri="{FF2B5EF4-FFF2-40B4-BE49-F238E27FC236}">
                <a16:creationId xmlns="" xmlns:a16="http://schemas.microsoft.com/office/drawing/2014/main" id="{418BA9AA-8D54-4EA0-BA8D-E5298B71B6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296" y="-14514"/>
            <a:ext cx="1452779" cy="1157081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="" xmlns:a16="http://schemas.microsoft.com/office/drawing/2014/main" id="{878020D1-FA50-4788-99CA-74080B1554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349300" y="5749683"/>
            <a:ext cx="1408403" cy="1121737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="" xmlns:a16="http://schemas.microsoft.com/office/drawing/2014/main" id="{50237B8A-EA78-494D-B473-CBA7B84474B6}"/>
              </a:ext>
            </a:extLst>
          </p:cNvPr>
          <p:cNvSpPr/>
          <p:nvPr userDrawn="1"/>
        </p:nvSpPr>
        <p:spPr>
          <a:xfrm flipH="1" flipV="1">
            <a:off x="11648045" y="6288165"/>
            <a:ext cx="239720" cy="239720"/>
          </a:xfrm>
          <a:custGeom>
            <a:avLst/>
            <a:gdLst>
              <a:gd name="connsiteX0" fmla="*/ 235217 w 381000"/>
              <a:gd name="connsiteY0" fmla="*/ 371221 h 381000"/>
              <a:gd name="connsiteX1" fmla="*/ 18904 w 381000"/>
              <a:gd name="connsiteY1" fmla="*/ 154908 h 381000"/>
              <a:gd name="connsiteX2" fmla="*/ 8522 w 381000"/>
              <a:gd name="connsiteY2" fmla="*/ 116046 h 381000"/>
              <a:gd name="connsiteX3" fmla="*/ 36906 w 381000"/>
              <a:gd name="connsiteY3" fmla="*/ 87661 h 381000"/>
              <a:gd name="connsiteX4" fmla="*/ 332372 w 381000"/>
              <a:gd name="connsiteY4" fmla="*/ 8509 h 381000"/>
              <a:gd name="connsiteX5" fmla="*/ 371234 w 381000"/>
              <a:gd name="connsiteY5" fmla="*/ 18891 h 381000"/>
              <a:gd name="connsiteX6" fmla="*/ 371234 w 381000"/>
              <a:gd name="connsiteY6" fmla="*/ 18891 h 381000"/>
              <a:gd name="connsiteX7" fmla="*/ 381616 w 381000"/>
              <a:gd name="connsiteY7" fmla="*/ 57753 h 381000"/>
              <a:gd name="connsiteX8" fmla="*/ 302463 w 381000"/>
              <a:gd name="connsiteY8" fmla="*/ 353218 h 381000"/>
              <a:gd name="connsiteX9" fmla="*/ 274079 w 381000"/>
              <a:gd name="connsiteY9" fmla="*/ 381603 h 381000"/>
              <a:gd name="connsiteX10" fmla="*/ 235217 w 381000"/>
              <a:gd name="connsiteY10" fmla="*/ 371221 h 381000"/>
              <a:gd name="connsiteX11" fmla="*/ 125013 w 381000"/>
              <a:gd name="connsiteY11" fmla="*/ 147288 h 381000"/>
              <a:gd name="connsiteX12" fmla="*/ 242837 w 381000"/>
              <a:gd name="connsiteY12" fmla="*/ 265112 h 381000"/>
              <a:gd name="connsiteX13" fmla="*/ 285985 w 381000"/>
              <a:gd name="connsiteY13" fmla="*/ 104140 h 381000"/>
              <a:gd name="connsiteX14" fmla="*/ 125013 w 381000"/>
              <a:gd name="connsiteY14" fmla="*/ 14728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235217" y="371221"/>
                </a:moveTo>
                <a:lnTo>
                  <a:pt x="18904" y="154908"/>
                </a:lnTo>
                <a:cubicBezTo>
                  <a:pt x="8712" y="144716"/>
                  <a:pt x="4807" y="129952"/>
                  <a:pt x="8522" y="116046"/>
                </a:cubicBezTo>
                <a:cubicBezTo>
                  <a:pt x="12237" y="102139"/>
                  <a:pt x="23095" y="91376"/>
                  <a:pt x="36906" y="87661"/>
                </a:cubicBezTo>
                <a:lnTo>
                  <a:pt x="332372" y="8509"/>
                </a:lnTo>
                <a:cubicBezTo>
                  <a:pt x="346278" y="4794"/>
                  <a:pt x="361042" y="8794"/>
                  <a:pt x="371234" y="18891"/>
                </a:cubicBezTo>
                <a:lnTo>
                  <a:pt x="371234" y="18891"/>
                </a:lnTo>
                <a:cubicBezTo>
                  <a:pt x="381426" y="29083"/>
                  <a:pt x="385331" y="43846"/>
                  <a:pt x="381616" y="57753"/>
                </a:cubicBezTo>
                <a:lnTo>
                  <a:pt x="302463" y="353218"/>
                </a:lnTo>
                <a:cubicBezTo>
                  <a:pt x="298749" y="367125"/>
                  <a:pt x="287890" y="377888"/>
                  <a:pt x="274079" y="381603"/>
                </a:cubicBezTo>
                <a:cubicBezTo>
                  <a:pt x="260172" y="385318"/>
                  <a:pt x="245409" y="381317"/>
                  <a:pt x="235217" y="371221"/>
                </a:cubicBezTo>
                <a:close/>
                <a:moveTo>
                  <a:pt x="125013" y="147288"/>
                </a:moveTo>
                <a:lnTo>
                  <a:pt x="242837" y="265112"/>
                </a:lnTo>
                <a:lnTo>
                  <a:pt x="285985" y="104140"/>
                </a:lnTo>
                <a:lnTo>
                  <a:pt x="125013" y="147288"/>
                </a:lnTo>
                <a:close/>
              </a:path>
            </a:pathLst>
          </a:cu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="" xmlns:a16="http://schemas.microsoft.com/office/drawing/2014/main" id="{0F94950A-C7D7-4A94-BFE4-DEC605CC9919}"/>
              </a:ext>
            </a:extLst>
          </p:cNvPr>
          <p:cNvSpPr/>
          <p:nvPr userDrawn="1"/>
        </p:nvSpPr>
        <p:spPr>
          <a:xfrm flipH="1" flipV="1">
            <a:off x="1168797" y="6401083"/>
            <a:ext cx="197768" cy="197768"/>
          </a:xfrm>
          <a:custGeom>
            <a:avLst/>
            <a:gdLst>
              <a:gd name="connsiteX0" fmla="*/ 275725 w 314325"/>
              <a:gd name="connsiteY0" fmla="*/ 316016 h 314325"/>
              <a:gd name="connsiteX1" fmla="*/ 247341 w 314325"/>
              <a:gd name="connsiteY1" fmla="*/ 304205 h 314325"/>
              <a:gd name="connsiteX2" fmla="*/ 18931 w 314325"/>
              <a:gd name="connsiteY2" fmla="*/ 75795 h 314325"/>
              <a:gd name="connsiteX3" fmla="*/ 18931 w 314325"/>
              <a:gd name="connsiteY3" fmla="*/ 18931 h 314325"/>
              <a:gd name="connsiteX4" fmla="*/ 75795 w 314325"/>
              <a:gd name="connsiteY4" fmla="*/ 18931 h 314325"/>
              <a:gd name="connsiteX5" fmla="*/ 304205 w 314325"/>
              <a:gd name="connsiteY5" fmla="*/ 247340 h 314325"/>
              <a:gd name="connsiteX6" fmla="*/ 304205 w 314325"/>
              <a:gd name="connsiteY6" fmla="*/ 304205 h 314325"/>
              <a:gd name="connsiteX7" fmla="*/ 275725 w 314325"/>
              <a:gd name="connsiteY7" fmla="*/ 316016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325" h="314325">
                <a:moveTo>
                  <a:pt x="275725" y="316016"/>
                </a:moveTo>
                <a:cubicBezTo>
                  <a:pt x="265438" y="316016"/>
                  <a:pt x="255151" y="312110"/>
                  <a:pt x="247341" y="304205"/>
                </a:cubicBezTo>
                <a:lnTo>
                  <a:pt x="18931" y="75795"/>
                </a:lnTo>
                <a:cubicBezTo>
                  <a:pt x="3215" y="60079"/>
                  <a:pt x="3215" y="34647"/>
                  <a:pt x="18931" y="18931"/>
                </a:cubicBezTo>
                <a:cubicBezTo>
                  <a:pt x="34647" y="3215"/>
                  <a:pt x="60079" y="3215"/>
                  <a:pt x="75795" y="18931"/>
                </a:cubicBezTo>
                <a:lnTo>
                  <a:pt x="304205" y="247340"/>
                </a:lnTo>
                <a:cubicBezTo>
                  <a:pt x="319921" y="263057"/>
                  <a:pt x="319921" y="288488"/>
                  <a:pt x="304205" y="304205"/>
                </a:cubicBezTo>
                <a:cubicBezTo>
                  <a:pt x="296299" y="312110"/>
                  <a:pt x="286012" y="316016"/>
                  <a:pt x="275725" y="316016"/>
                </a:cubicBezTo>
                <a:close/>
              </a:path>
            </a:pathLst>
          </a:custGeom>
          <a:solidFill>
            <a:srgbClr val="FF6B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="" xmlns:a16="http://schemas.microsoft.com/office/drawing/2014/main" id="{DBB3E8A9-D450-4596-8E0F-237ADC68BBB6}"/>
              </a:ext>
            </a:extLst>
          </p:cNvPr>
          <p:cNvSpPr/>
          <p:nvPr userDrawn="1"/>
        </p:nvSpPr>
        <p:spPr>
          <a:xfrm flipH="1" flipV="1">
            <a:off x="406551" y="6062413"/>
            <a:ext cx="221740" cy="221740"/>
          </a:xfrm>
          <a:custGeom>
            <a:avLst/>
            <a:gdLst>
              <a:gd name="connsiteX0" fmla="*/ 179832 w 352425"/>
              <a:gd name="connsiteY0" fmla="*/ 352520 h 352425"/>
              <a:gd name="connsiteX1" fmla="*/ 7144 w 352425"/>
              <a:gd name="connsiteY1" fmla="*/ 179832 h 352425"/>
              <a:gd name="connsiteX2" fmla="*/ 179832 w 352425"/>
              <a:gd name="connsiteY2" fmla="*/ 7144 h 352425"/>
              <a:gd name="connsiteX3" fmla="*/ 352520 w 352425"/>
              <a:gd name="connsiteY3" fmla="*/ 179832 h 352425"/>
              <a:gd name="connsiteX4" fmla="*/ 179832 w 352425"/>
              <a:gd name="connsiteY4" fmla="*/ 352520 h 352425"/>
              <a:gd name="connsiteX5" fmla="*/ 179832 w 352425"/>
              <a:gd name="connsiteY5" fmla="*/ 87630 h 352425"/>
              <a:gd name="connsiteX6" fmla="*/ 87535 w 352425"/>
              <a:gd name="connsiteY6" fmla="*/ 179927 h 352425"/>
              <a:gd name="connsiteX7" fmla="*/ 179832 w 352425"/>
              <a:gd name="connsiteY7" fmla="*/ 272225 h 352425"/>
              <a:gd name="connsiteX8" fmla="*/ 272129 w 352425"/>
              <a:gd name="connsiteY8" fmla="*/ 179927 h 352425"/>
              <a:gd name="connsiteX9" fmla="*/ 179832 w 352425"/>
              <a:gd name="connsiteY9" fmla="*/ 8763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425" h="352425">
                <a:moveTo>
                  <a:pt x="179832" y="352520"/>
                </a:moveTo>
                <a:cubicBezTo>
                  <a:pt x="84582" y="352520"/>
                  <a:pt x="7144" y="275082"/>
                  <a:pt x="7144" y="179832"/>
                </a:cubicBezTo>
                <a:cubicBezTo>
                  <a:pt x="7144" y="84582"/>
                  <a:pt x="84582" y="7144"/>
                  <a:pt x="179832" y="7144"/>
                </a:cubicBezTo>
                <a:cubicBezTo>
                  <a:pt x="275082" y="7144"/>
                  <a:pt x="352520" y="84582"/>
                  <a:pt x="352520" y="179832"/>
                </a:cubicBezTo>
                <a:cubicBezTo>
                  <a:pt x="352520" y="275082"/>
                  <a:pt x="275082" y="352520"/>
                  <a:pt x="179832" y="352520"/>
                </a:cubicBezTo>
                <a:close/>
                <a:moveTo>
                  <a:pt x="179832" y="87630"/>
                </a:moveTo>
                <a:cubicBezTo>
                  <a:pt x="128969" y="87630"/>
                  <a:pt x="87535" y="129064"/>
                  <a:pt x="87535" y="179927"/>
                </a:cubicBezTo>
                <a:cubicBezTo>
                  <a:pt x="87535" y="230791"/>
                  <a:pt x="128969" y="272225"/>
                  <a:pt x="179832" y="272225"/>
                </a:cubicBezTo>
                <a:cubicBezTo>
                  <a:pt x="230696" y="272225"/>
                  <a:pt x="272129" y="230791"/>
                  <a:pt x="272129" y="179927"/>
                </a:cubicBezTo>
                <a:cubicBezTo>
                  <a:pt x="272129" y="128969"/>
                  <a:pt x="230696" y="87630"/>
                  <a:pt x="179832" y="87630"/>
                </a:cubicBezTo>
                <a:close/>
              </a:path>
            </a:pathLst>
          </a:custGeom>
          <a:solidFill>
            <a:srgbClr val="5EDDD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3A22BFBA-E73F-4CF3-9D63-6DF30A0EFE00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608836" y="5449358"/>
            <a:ext cx="108000" cy="108000"/>
          </a:xfrm>
          <a:custGeom>
            <a:avLst/>
            <a:gdLst>
              <a:gd name="connsiteX0" fmla="*/ 88868 w 95250"/>
              <a:gd name="connsiteY0" fmla="*/ 48006 h 95250"/>
              <a:gd name="connsiteX1" fmla="*/ 48006 w 95250"/>
              <a:gd name="connsiteY1" fmla="*/ 88868 h 95250"/>
              <a:gd name="connsiteX2" fmla="*/ 7144 w 95250"/>
              <a:gd name="connsiteY2" fmla="*/ 48006 h 95250"/>
              <a:gd name="connsiteX3" fmla="*/ 48006 w 95250"/>
              <a:gd name="connsiteY3" fmla="*/ 7144 h 95250"/>
              <a:gd name="connsiteX4" fmla="*/ 88868 w 95250"/>
              <a:gd name="connsiteY4" fmla="*/ 48006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88868" y="48006"/>
                </a:moveTo>
                <a:cubicBezTo>
                  <a:pt x="88868" y="70580"/>
                  <a:pt x="70580" y="88868"/>
                  <a:pt x="48006" y="88868"/>
                </a:cubicBezTo>
                <a:cubicBezTo>
                  <a:pt x="25432" y="88868"/>
                  <a:pt x="7144" y="70580"/>
                  <a:pt x="7144" y="48006"/>
                </a:cubicBezTo>
                <a:cubicBezTo>
                  <a:pt x="7144" y="25432"/>
                  <a:pt x="25432" y="7144"/>
                  <a:pt x="48006" y="7144"/>
                </a:cubicBezTo>
                <a:cubicBezTo>
                  <a:pt x="70580" y="7144"/>
                  <a:pt x="88868" y="25432"/>
                  <a:pt x="88868" y="48006"/>
                </a:cubicBezTo>
                <a:close/>
              </a:path>
            </a:pathLst>
          </a:custGeom>
          <a:solidFill>
            <a:srgbClr val="FFB51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4" name="그래픽 13">
            <a:extLst>
              <a:ext uri="{FF2B5EF4-FFF2-40B4-BE49-F238E27FC236}">
                <a16:creationId xmlns="" xmlns:a16="http://schemas.microsoft.com/office/drawing/2014/main" id="{4CB91AA9-2605-424C-A596-54D4250A41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1219712" y="5665312"/>
            <a:ext cx="191776" cy="191776"/>
          </a:xfrm>
          <a:prstGeom prst="rect">
            <a:avLst/>
          </a:prstGeom>
        </p:spPr>
      </p:pic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C7DD5C84-9253-4275-B3D5-EE4812EFB10B}"/>
              </a:ext>
            </a:extLst>
          </p:cNvPr>
          <p:cNvSpPr/>
          <p:nvPr userDrawn="1"/>
        </p:nvSpPr>
        <p:spPr>
          <a:xfrm rot="11520227" flipH="1" flipV="1">
            <a:off x="10503658" y="758453"/>
            <a:ext cx="239720" cy="239720"/>
          </a:xfrm>
          <a:custGeom>
            <a:avLst/>
            <a:gdLst>
              <a:gd name="connsiteX0" fmla="*/ 154921 w 381000"/>
              <a:gd name="connsiteY0" fmla="*/ 18891 h 381000"/>
              <a:gd name="connsiteX1" fmla="*/ 371234 w 381000"/>
              <a:gd name="connsiteY1" fmla="*/ 235204 h 381000"/>
              <a:gd name="connsiteX2" fmla="*/ 381616 w 381000"/>
              <a:gd name="connsiteY2" fmla="*/ 274066 h 381000"/>
              <a:gd name="connsiteX3" fmla="*/ 353232 w 381000"/>
              <a:gd name="connsiteY3" fmla="*/ 302450 h 381000"/>
              <a:gd name="connsiteX4" fmla="*/ 57766 w 381000"/>
              <a:gd name="connsiteY4" fmla="*/ 381603 h 381000"/>
              <a:gd name="connsiteX5" fmla="*/ 18904 w 381000"/>
              <a:gd name="connsiteY5" fmla="*/ 371221 h 381000"/>
              <a:gd name="connsiteX6" fmla="*/ 18904 w 381000"/>
              <a:gd name="connsiteY6" fmla="*/ 371221 h 381000"/>
              <a:gd name="connsiteX7" fmla="*/ 8522 w 381000"/>
              <a:gd name="connsiteY7" fmla="*/ 332359 h 381000"/>
              <a:gd name="connsiteX8" fmla="*/ 87675 w 381000"/>
              <a:gd name="connsiteY8" fmla="*/ 36893 h 381000"/>
              <a:gd name="connsiteX9" fmla="*/ 116059 w 381000"/>
              <a:gd name="connsiteY9" fmla="*/ 8509 h 381000"/>
              <a:gd name="connsiteX10" fmla="*/ 154921 w 381000"/>
              <a:gd name="connsiteY10" fmla="*/ 18891 h 381000"/>
              <a:gd name="connsiteX11" fmla="*/ 265126 w 381000"/>
              <a:gd name="connsiteY11" fmla="*/ 242824 h 381000"/>
              <a:gd name="connsiteX12" fmla="*/ 147301 w 381000"/>
              <a:gd name="connsiteY12" fmla="*/ 124999 h 381000"/>
              <a:gd name="connsiteX13" fmla="*/ 104153 w 381000"/>
              <a:gd name="connsiteY13" fmla="*/ 285972 h 381000"/>
              <a:gd name="connsiteX14" fmla="*/ 265126 w 381000"/>
              <a:gd name="connsiteY14" fmla="*/ 242824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154921" y="18891"/>
                </a:moveTo>
                <a:lnTo>
                  <a:pt x="371234" y="235204"/>
                </a:lnTo>
                <a:cubicBezTo>
                  <a:pt x="381426" y="245395"/>
                  <a:pt x="385331" y="260159"/>
                  <a:pt x="381616" y="274066"/>
                </a:cubicBezTo>
                <a:cubicBezTo>
                  <a:pt x="377901" y="287972"/>
                  <a:pt x="367043" y="298736"/>
                  <a:pt x="353232" y="302450"/>
                </a:cubicBezTo>
                <a:lnTo>
                  <a:pt x="57766" y="381603"/>
                </a:lnTo>
                <a:cubicBezTo>
                  <a:pt x="43860" y="385318"/>
                  <a:pt x="29096" y="381317"/>
                  <a:pt x="18904" y="371221"/>
                </a:cubicBezTo>
                <a:lnTo>
                  <a:pt x="18904" y="371221"/>
                </a:lnTo>
                <a:cubicBezTo>
                  <a:pt x="8712" y="361029"/>
                  <a:pt x="4807" y="346265"/>
                  <a:pt x="8522" y="332359"/>
                </a:cubicBezTo>
                <a:lnTo>
                  <a:pt x="87675" y="36893"/>
                </a:lnTo>
                <a:cubicBezTo>
                  <a:pt x="91389" y="22987"/>
                  <a:pt x="102248" y="12223"/>
                  <a:pt x="116059" y="8509"/>
                </a:cubicBezTo>
                <a:cubicBezTo>
                  <a:pt x="129966" y="4794"/>
                  <a:pt x="144729" y="8794"/>
                  <a:pt x="154921" y="18891"/>
                </a:cubicBezTo>
                <a:close/>
                <a:moveTo>
                  <a:pt x="265126" y="242824"/>
                </a:moveTo>
                <a:lnTo>
                  <a:pt x="147301" y="124999"/>
                </a:lnTo>
                <a:lnTo>
                  <a:pt x="104153" y="285972"/>
                </a:lnTo>
                <a:lnTo>
                  <a:pt x="265126" y="242824"/>
                </a:lnTo>
                <a:close/>
              </a:path>
            </a:pathLst>
          </a:custGeom>
          <a:solidFill>
            <a:srgbClr val="FF6B2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6" name="그래픽 15">
            <a:extLst>
              <a:ext uri="{FF2B5EF4-FFF2-40B4-BE49-F238E27FC236}">
                <a16:creationId xmlns="" xmlns:a16="http://schemas.microsoft.com/office/drawing/2014/main" id="{208F4B65-AA9B-435B-9D25-A211DE40DDF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 flipV="1">
            <a:off x="10507377" y="366295"/>
            <a:ext cx="72000" cy="72000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="" xmlns:a16="http://schemas.microsoft.com/office/drawing/2014/main" id="{C29728CF-D703-47B8-9920-A6F88F89234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62217" flipH="1" flipV="1">
            <a:off x="11351554" y="830369"/>
            <a:ext cx="167804" cy="95888"/>
          </a:xfrm>
          <a:prstGeom prst="rect">
            <a:avLst/>
          </a:prstGeom>
        </p:spPr>
      </p:pic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D6A43C51-BE64-4D36-B226-EBD9BFF9E849}"/>
              </a:ext>
            </a:extLst>
          </p:cNvPr>
          <p:cNvSpPr/>
          <p:nvPr userDrawn="1"/>
        </p:nvSpPr>
        <p:spPr>
          <a:xfrm flipH="1" flipV="1">
            <a:off x="108096" y="318435"/>
            <a:ext cx="239720" cy="239720"/>
          </a:xfrm>
          <a:custGeom>
            <a:avLst/>
            <a:gdLst>
              <a:gd name="connsiteX0" fmla="*/ 154921 w 381000"/>
              <a:gd name="connsiteY0" fmla="*/ 18891 h 381000"/>
              <a:gd name="connsiteX1" fmla="*/ 371234 w 381000"/>
              <a:gd name="connsiteY1" fmla="*/ 235204 h 381000"/>
              <a:gd name="connsiteX2" fmla="*/ 381616 w 381000"/>
              <a:gd name="connsiteY2" fmla="*/ 274066 h 381000"/>
              <a:gd name="connsiteX3" fmla="*/ 353232 w 381000"/>
              <a:gd name="connsiteY3" fmla="*/ 302450 h 381000"/>
              <a:gd name="connsiteX4" fmla="*/ 57766 w 381000"/>
              <a:gd name="connsiteY4" fmla="*/ 381603 h 381000"/>
              <a:gd name="connsiteX5" fmla="*/ 18904 w 381000"/>
              <a:gd name="connsiteY5" fmla="*/ 371221 h 381000"/>
              <a:gd name="connsiteX6" fmla="*/ 18904 w 381000"/>
              <a:gd name="connsiteY6" fmla="*/ 371221 h 381000"/>
              <a:gd name="connsiteX7" fmla="*/ 8522 w 381000"/>
              <a:gd name="connsiteY7" fmla="*/ 332359 h 381000"/>
              <a:gd name="connsiteX8" fmla="*/ 87675 w 381000"/>
              <a:gd name="connsiteY8" fmla="*/ 36893 h 381000"/>
              <a:gd name="connsiteX9" fmla="*/ 116059 w 381000"/>
              <a:gd name="connsiteY9" fmla="*/ 8509 h 381000"/>
              <a:gd name="connsiteX10" fmla="*/ 154921 w 381000"/>
              <a:gd name="connsiteY10" fmla="*/ 18891 h 381000"/>
              <a:gd name="connsiteX11" fmla="*/ 265126 w 381000"/>
              <a:gd name="connsiteY11" fmla="*/ 242824 h 381000"/>
              <a:gd name="connsiteX12" fmla="*/ 147301 w 381000"/>
              <a:gd name="connsiteY12" fmla="*/ 124999 h 381000"/>
              <a:gd name="connsiteX13" fmla="*/ 104153 w 381000"/>
              <a:gd name="connsiteY13" fmla="*/ 285972 h 381000"/>
              <a:gd name="connsiteX14" fmla="*/ 265126 w 381000"/>
              <a:gd name="connsiteY14" fmla="*/ 242824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00" h="381000">
                <a:moveTo>
                  <a:pt x="154921" y="18891"/>
                </a:moveTo>
                <a:lnTo>
                  <a:pt x="371234" y="235204"/>
                </a:lnTo>
                <a:cubicBezTo>
                  <a:pt x="381426" y="245395"/>
                  <a:pt x="385331" y="260159"/>
                  <a:pt x="381616" y="274066"/>
                </a:cubicBezTo>
                <a:cubicBezTo>
                  <a:pt x="377901" y="287972"/>
                  <a:pt x="367043" y="298736"/>
                  <a:pt x="353232" y="302450"/>
                </a:cubicBezTo>
                <a:lnTo>
                  <a:pt x="57766" y="381603"/>
                </a:lnTo>
                <a:cubicBezTo>
                  <a:pt x="43860" y="385318"/>
                  <a:pt x="29096" y="381317"/>
                  <a:pt x="18904" y="371221"/>
                </a:cubicBezTo>
                <a:lnTo>
                  <a:pt x="18904" y="371221"/>
                </a:lnTo>
                <a:cubicBezTo>
                  <a:pt x="8712" y="361029"/>
                  <a:pt x="4807" y="346265"/>
                  <a:pt x="8522" y="332359"/>
                </a:cubicBezTo>
                <a:lnTo>
                  <a:pt x="87675" y="36893"/>
                </a:lnTo>
                <a:cubicBezTo>
                  <a:pt x="91389" y="22987"/>
                  <a:pt x="102248" y="12223"/>
                  <a:pt x="116059" y="8509"/>
                </a:cubicBezTo>
                <a:cubicBezTo>
                  <a:pt x="129966" y="4794"/>
                  <a:pt x="144729" y="8794"/>
                  <a:pt x="154921" y="18891"/>
                </a:cubicBezTo>
                <a:close/>
                <a:moveTo>
                  <a:pt x="265126" y="242824"/>
                </a:moveTo>
                <a:lnTo>
                  <a:pt x="147301" y="124999"/>
                </a:lnTo>
                <a:lnTo>
                  <a:pt x="104153" y="285972"/>
                </a:lnTo>
                <a:lnTo>
                  <a:pt x="265126" y="242824"/>
                </a:lnTo>
                <a:close/>
              </a:path>
            </a:pathLst>
          </a:custGeom>
          <a:solidFill>
            <a:srgbClr val="1C32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="" xmlns:a16="http://schemas.microsoft.com/office/drawing/2014/main" id="{FC67D09E-31F1-4F99-BF24-06C8F35A1AE1}"/>
              </a:ext>
            </a:extLst>
          </p:cNvPr>
          <p:cNvSpPr/>
          <p:nvPr userDrawn="1"/>
        </p:nvSpPr>
        <p:spPr>
          <a:xfrm flipH="1" flipV="1">
            <a:off x="1238495" y="1706155"/>
            <a:ext cx="221740" cy="221740"/>
          </a:xfrm>
          <a:custGeom>
            <a:avLst/>
            <a:gdLst>
              <a:gd name="connsiteX0" fmla="*/ 179832 w 352425"/>
              <a:gd name="connsiteY0" fmla="*/ 352520 h 352425"/>
              <a:gd name="connsiteX1" fmla="*/ 7144 w 352425"/>
              <a:gd name="connsiteY1" fmla="*/ 179832 h 352425"/>
              <a:gd name="connsiteX2" fmla="*/ 179832 w 352425"/>
              <a:gd name="connsiteY2" fmla="*/ 7144 h 352425"/>
              <a:gd name="connsiteX3" fmla="*/ 352520 w 352425"/>
              <a:gd name="connsiteY3" fmla="*/ 179832 h 352425"/>
              <a:gd name="connsiteX4" fmla="*/ 179832 w 352425"/>
              <a:gd name="connsiteY4" fmla="*/ 352520 h 352425"/>
              <a:gd name="connsiteX5" fmla="*/ 179832 w 352425"/>
              <a:gd name="connsiteY5" fmla="*/ 87630 h 352425"/>
              <a:gd name="connsiteX6" fmla="*/ 87535 w 352425"/>
              <a:gd name="connsiteY6" fmla="*/ 179927 h 352425"/>
              <a:gd name="connsiteX7" fmla="*/ 179832 w 352425"/>
              <a:gd name="connsiteY7" fmla="*/ 272225 h 352425"/>
              <a:gd name="connsiteX8" fmla="*/ 272129 w 352425"/>
              <a:gd name="connsiteY8" fmla="*/ 179927 h 352425"/>
              <a:gd name="connsiteX9" fmla="*/ 179832 w 352425"/>
              <a:gd name="connsiteY9" fmla="*/ 8763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425" h="352425">
                <a:moveTo>
                  <a:pt x="179832" y="352520"/>
                </a:moveTo>
                <a:cubicBezTo>
                  <a:pt x="84582" y="352520"/>
                  <a:pt x="7144" y="275082"/>
                  <a:pt x="7144" y="179832"/>
                </a:cubicBezTo>
                <a:cubicBezTo>
                  <a:pt x="7144" y="84582"/>
                  <a:pt x="84582" y="7144"/>
                  <a:pt x="179832" y="7144"/>
                </a:cubicBezTo>
                <a:cubicBezTo>
                  <a:pt x="275082" y="7144"/>
                  <a:pt x="352520" y="84582"/>
                  <a:pt x="352520" y="179832"/>
                </a:cubicBezTo>
                <a:cubicBezTo>
                  <a:pt x="352520" y="275082"/>
                  <a:pt x="275082" y="352520"/>
                  <a:pt x="179832" y="352520"/>
                </a:cubicBezTo>
                <a:close/>
                <a:moveTo>
                  <a:pt x="179832" y="87630"/>
                </a:moveTo>
                <a:cubicBezTo>
                  <a:pt x="128969" y="87630"/>
                  <a:pt x="87535" y="129064"/>
                  <a:pt x="87535" y="179927"/>
                </a:cubicBezTo>
                <a:cubicBezTo>
                  <a:pt x="87535" y="230791"/>
                  <a:pt x="128969" y="272225"/>
                  <a:pt x="179832" y="272225"/>
                </a:cubicBezTo>
                <a:cubicBezTo>
                  <a:pt x="230696" y="272225"/>
                  <a:pt x="272129" y="230791"/>
                  <a:pt x="272129" y="179927"/>
                </a:cubicBezTo>
                <a:cubicBezTo>
                  <a:pt x="272129" y="128969"/>
                  <a:pt x="230696" y="87630"/>
                  <a:pt x="179832" y="87630"/>
                </a:cubicBezTo>
                <a:close/>
              </a:path>
            </a:pathLst>
          </a:custGeom>
          <a:solidFill>
            <a:srgbClr val="FFB51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20" name="그래픽 19">
            <a:extLst>
              <a:ext uri="{FF2B5EF4-FFF2-40B4-BE49-F238E27FC236}">
                <a16:creationId xmlns="" xmlns:a16="http://schemas.microsoft.com/office/drawing/2014/main" id="{7B661866-1DBF-4E95-8BD3-3A8DDF28F64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599965" flipH="1" flipV="1">
            <a:off x="358042" y="1288181"/>
            <a:ext cx="167804" cy="95888"/>
          </a:xfrm>
          <a:prstGeom prst="rect">
            <a:avLst/>
          </a:prstGeom>
        </p:spPr>
      </p:pic>
      <p:pic>
        <p:nvPicPr>
          <p:cNvPr id="21" name="Graphic 3">
            <a:hlinkClick r:id="rId12"/>
            <a:extLst>
              <a:ext uri="{FF2B5EF4-FFF2-40B4-BE49-F238E27FC236}">
                <a16:creationId xmlns="" xmlns:a16="http://schemas.microsoft.com/office/drawing/2014/main" id="{E05510DB-DEF4-4C8A-ABDC-7EF87470C5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 l="29909"/>
          <a:stretch/>
        </p:blipFill>
        <p:spPr>
          <a:xfrm>
            <a:off x="5771192" y="6921578"/>
            <a:ext cx="2239204" cy="246221"/>
          </a:xfrm>
          <a:prstGeom prst="rect">
            <a:avLst/>
          </a:prstGeom>
        </p:spPr>
      </p:pic>
      <p:sp>
        <p:nvSpPr>
          <p:cNvPr id="22" name="TextBox 21">
            <a:hlinkClick r:id="rId15"/>
            <a:extLst>
              <a:ext uri="{FF2B5EF4-FFF2-40B4-BE49-F238E27FC236}">
                <a16:creationId xmlns="" xmlns:a16="http://schemas.microsoft.com/office/drawing/2014/main" id="{52C3D5EF-DEBD-47E0-BCB7-9E300E62A0C1}"/>
              </a:ext>
            </a:extLst>
          </p:cNvPr>
          <p:cNvSpPr txBox="1"/>
          <p:nvPr userDrawn="1"/>
        </p:nvSpPr>
        <p:spPr>
          <a:xfrm>
            <a:off x="4181605" y="6977299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269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687" r:id="rId17"/>
    <p:sldLayoutId id="2147483664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edesoriano/stroke-prediction-dataset" TargetMode="External"/><Relationship Id="rId2" Type="http://schemas.openxmlformats.org/officeDocument/2006/relationships/hyperlink" Target="https://www.kaggle.com/uciml/pima-indians-diabetes-databas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janiobachmann/bank-marketing-dataset" TargetMode="External"/><Relationship Id="rId4" Type="http://schemas.openxmlformats.org/officeDocument/2006/relationships/hyperlink" Target="https://www.kaggle.com/blastchar/telco-customer-chur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2755899" y="1650610"/>
            <a:ext cx="6680202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4000" dirty="0" err="1" smtClean="0">
                <a:solidFill>
                  <a:srgbClr val="1C3257"/>
                </a:solidFill>
                <a:latin typeface="+mj-lt"/>
                <a:cs typeface="Arial" panose="020B0604020202020204" pitchFamily="34" charset="0"/>
              </a:rPr>
              <a:t>Ujian</a:t>
            </a:r>
            <a:r>
              <a:rPr lang="en-US" altLang="ko-KR" sz="4000" dirty="0" smtClean="0">
                <a:solidFill>
                  <a:srgbClr val="1C3257"/>
                </a:solidFill>
                <a:latin typeface="+mj-lt"/>
                <a:cs typeface="Arial" panose="020B0604020202020204" pitchFamily="34" charset="0"/>
              </a:rPr>
              <a:t> Tengah Semester</a:t>
            </a:r>
          </a:p>
          <a:p>
            <a:pPr algn="ctr"/>
            <a:r>
              <a:rPr lang="en-US" altLang="ko-KR" sz="4000" dirty="0" smtClean="0">
                <a:solidFill>
                  <a:srgbClr val="1C3257"/>
                </a:solidFill>
                <a:latin typeface="+mj-lt"/>
                <a:cs typeface="Arial" panose="020B0604020202020204" pitchFamily="34" charset="0"/>
              </a:rPr>
              <a:t>UTS</a:t>
            </a:r>
            <a:endParaRPr lang="ko-KR" altLang="en-US" sz="4000" dirty="0">
              <a:solidFill>
                <a:srgbClr val="1C3257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5C8A174-3F01-422F-8DA6-6C520152C975}"/>
              </a:ext>
            </a:extLst>
          </p:cNvPr>
          <p:cNvSpPr txBox="1"/>
          <p:nvPr/>
        </p:nvSpPr>
        <p:spPr>
          <a:xfrm>
            <a:off x="2755899" y="3127450"/>
            <a:ext cx="668020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rgbClr val="1C3257"/>
                </a:solidFill>
                <a:cs typeface="Arial" panose="020B0604020202020204" pitchFamily="34" charset="0"/>
              </a:rPr>
              <a:t>Penjelasan</a:t>
            </a:r>
            <a:r>
              <a:rPr lang="en-US" altLang="ko-KR" sz="2000" dirty="0" smtClean="0">
                <a:solidFill>
                  <a:srgbClr val="1C3257"/>
                </a:solidFill>
                <a:cs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cs typeface="Arial" panose="020B0604020202020204" pitchFamily="34" charset="0"/>
              </a:rPr>
              <a:t>dan</a:t>
            </a:r>
            <a:r>
              <a:rPr lang="en-US" altLang="ko-KR" sz="2000" dirty="0" smtClean="0">
                <a:solidFill>
                  <a:srgbClr val="1C3257"/>
                </a:solidFill>
                <a:cs typeface="Arial" panose="020B0604020202020204" pitchFamily="34" charset="0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cs typeface="Arial" panose="020B0604020202020204" pitchFamily="34" charset="0"/>
              </a:rPr>
              <a:t>ketentuan-ketentuan</a:t>
            </a:r>
            <a:r>
              <a:rPr lang="en-US" altLang="ko-KR" sz="2000" dirty="0" smtClean="0">
                <a:solidFill>
                  <a:srgbClr val="1C3257"/>
                </a:solidFill>
                <a:cs typeface="Arial" panose="020B0604020202020204" pitchFamily="34" charset="0"/>
              </a:rPr>
              <a:t> UTS</a:t>
            </a:r>
            <a:endParaRPr lang="ko-KR" altLang="en-US" sz="2000" dirty="0">
              <a:solidFill>
                <a:srgbClr val="1C3257"/>
              </a:solidFill>
              <a:cs typeface="Arial" panose="020B0604020202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7C13390-9261-415F-9975-2015B2A01E11}"/>
              </a:ext>
            </a:extLst>
          </p:cNvPr>
          <p:cNvSpPr/>
          <p:nvPr/>
        </p:nvSpPr>
        <p:spPr>
          <a:xfrm>
            <a:off x="3903132" y="3687709"/>
            <a:ext cx="4385736" cy="502678"/>
          </a:xfrm>
          <a:prstGeom prst="roundRect">
            <a:avLst>
              <a:gd name="adj" fmla="val 50000"/>
            </a:avLst>
          </a:prstGeom>
          <a:solidFill>
            <a:srgbClr val="1C3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400" dirty="0" err="1" smtClean="0">
                <a:solidFill>
                  <a:schemeClr val="bg1"/>
                </a:solidFill>
              </a:rPr>
              <a:t>Sains</a:t>
            </a:r>
            <a:r>
              <a:rPr lang="en-US" altLang="ko-KR" sz="1400" dirty="0" smtClean="0">
                <a:solidFill>
                  <a:schemeClr val="bg1"/>
                </a:solidFill>
              </a:rPr>
              <a:t> Data Semester 3 (SML)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5B690AA-259B-4AB6-B1A5-1D8E65B3CA94}"/>
              </a:ext>
            </a:extLst>
          </p:cNvPr>
          <p:cNvSpPr/>
          <p:nvPr/>
        </p:nvSpPr>
        <p:spPr>
          <a:xfrm>
            <a:off x="3754602" y="985208"/>
            <a:ext cx="716104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Project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Kelompok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(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Kelompok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dibagi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mandiri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oleh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mahasiswa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Kelompok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terdiri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dari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3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atau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4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Mahasiswa</a:t>
            </a:r>
            <a:endParaRPr lang="en-US" altLang="ko-KR" sz="2000" dirty="0" smtClean="0">
              <a:solidFill>
                <a:srgbClr val="1C3257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Melakukan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klasifikasi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Regresi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Logistik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dengan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studi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kasus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yang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telah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ditentukan</a:t>
            </a:r>
            <a:endParaRPr lang="en-US" altLang="ko-KR" sz="2000" dirty="0" smtClean="0">
              <a:solidFill>
                <a:srgbClr val="1C3257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Membuat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File PPT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dan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Python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Diupload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pada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Github</a:t>
            </a:r>
            <a:endParaRPr lang="en-US" altLang="ko-KR" sz="2000" dirty="0" smtClean="0">
              <a:solidFill>
                <a:srgbClr val="1C3257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PPT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Dipresentasikan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21 November 2024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File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dikumpulkan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/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diupload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pada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Gdrive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(PPT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beserta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link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github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;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dan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file python)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Pengumpulan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setelah</a:t>
            </a:r>
            <a:r>
              <a:rPr lang="en-US" altLang="ko-KR" sz="2000" dirty="0" smtClean="0">
                <a:solidFill>
                  <a:srgbClr val="1C3257"/>
                </a:solidFill>
                <a:latin typeface="+mj-lt"/>
              </a:rPr>
              <a:t> </a:t>
            </a:r>
            <a:r>
              <a:rPr lang="en-US" altLang="ko-KR" sz="2000" dirty="0" err="1" smtClean="0">
                <a:solidFill>
                  <a:srgbClr val="1C3257"/>
                </a:solidFill>
                <a:latin typeface="+mj-lt"/>
              </a:rPr>
              <a:t>presentasi</a:t>
            </a:r>
            <a:endParaRPr lang="ko-KR" altLang="en-US" sz="2000" dirty="0">
              <a:solidFill>
                <a:srgbClr val="1C3257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4F1D212-A54C-40F4-846A-15A95DA19EA4}"/>
              </a:ext>
            </a:extLst>
          </p:cNvPr>
          <p:cNvSpPr txBox="1"/>
          <p:nvPr/>
        </p:nvSpPr>
        <p:spPr>
          <a:xfrm>
            <a:off x="257356" y="985208"/>
            <a:ext cx="308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rgbClr val="1C3257"/>
                </a:solidFill>
                <a:latin typeface="+mj-lt"/>
                <a:cs typeface="Arial" panose="020B0604020202020204" pitchFamily="34" charset="0"/>
              </a:rPr>
              <a:t>Ketentuan</a:t>
            </a:r>
            <a:endParaRPr lang="ko-KR" altLang="en-US" sz="2800" dirty="0">
              <a:solidFill>
                <a:srgbClr val="1C3257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0E9787BF-6125-4C44-9A07-B1FD12BE7D02}"/>
              </a:ext>
            </a:extLst>
          </p:cNvPr>
          <p:cNvSpPr txBox="1"/>
          <p:nvPr/>
        </p:nvSpPr>
        <p:spPr>
          <a:xfrm>
            <a:off x="3074419" y="552999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1C3257"/>
                </a:solidFill>
                <a:latin typeface="+mj-lt"/>
                <a:cs typeface="Arial" panose="020B0604020202020204" pitchFamily="34" charset="0"/>
              </a:rPr>
              <a:t>Studi</a:t>
            </a:r>
            <a:r>
              <a:rPr lang="en-US" altLang="ko-KR" sz="2800" dirty="0" smtClean="0">
                <a:solidFill>
                  <a:srgbClr val="1C3257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800" dirty="0" err="1" smtClean="0">
                <a:solidFill>
                  <a:srgbClr val="1C3257"/>
                </a:solidFill>
                <a:latin typeface="+mj-lt"/>
                <a:cs typeface="Arial" panose="020B0604020202020204" pitchFamily="34" charset="0"/>
              </a:rPr>
              <a:t>Kasus</a:t>
            </a:r>
            <a:endParaRPr lang="ko-KR" altLang="en-US" sz="2800" dirty="0">
              <a:solidFill>
                <a:srgbClr val="1C3257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926531B0-2C6C-45D7-8E93-E16021A4051C}"/>
              </a:ext>
            </a:extLst>
          </p:cNvPr>
          <p:cNvSpPr/>
          <p:nvPr/>
        </p:nvSpPr>
        <p:spPr>
          <a:xfrm>
            <a:off x="6457395" y="2453782"/>
            <a:ext cx="898591" cy="898591"/>
          </a:xfrm>
          <a:prstGeom prst="ellipse">
            <a:avLst/>
          </a:prstGeom>
          <a:solidFill>
            <a:srgbClr val="5EDDD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21542685-B439-4855-A69D-289997A1A090}"/>
              </a:ext>
            </a:extLst>
          </p:cNvPr>
          <p:cNvSpPr/>
          <p:nvPr/>
        </p:nvSpPr>
        <p:spPr>
          <a:xfrm>
            <a:off x="6457395" y="4401386"/>
            <a:ext cx="898591" cy="898591"/>
          </a:xfrm>
          <a:prstGeom prst="ellipse">
            <a:avLst/>
          </a:prstGeom>
          <a:solidFill>
            <a:srgbClr val="5EDDD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EA18D4E0-A727-4AE3-9194-E5C1FF6A6B2B}"/>
              </a:ext>
            </a:extLst>
          </p:cNvPr>
          <p:cNvSpPr/>
          <p:nvPr/>
        </p:nvSpPr>
        <p:spPr>
          <a:xfrm>
            <a:off x="1683771" y="2455934"/>
            <a:ext cx="898591" cy="898591"/>
          </a:xfrm>
          <a:prstGeom prst="ellipse">
            <a:avLst/>
          </a:prstGeom>
          <a:solidFill>
            <a:srgbClr val="5EDDD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0EAE6490-BEDB-4F87-95E0-B6F3C008F50A}"/>
              </a:ext>
            </a:extLst>
          </p:cNvPr>
          <p:cNvSpPr/>
          <p:nvPr/>
        </p:nvSpPr>
        <p:spPr>
          <a:xfrm>
            <a:off x="1679460" y="4412123"/>
            <a:ext cx="898591" cy="898591"/>
          </a:xfrm>
          <a:prstGeom prst="ellipse">
            <a:avLst/>
          </a:prstGeom>
          <a:solidFill>
            <a:srgbClr val="5EDDD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CB7B7162-E140-4548-9F6B-0744D71D511E}"/>
              </a:ext>
            </a:extLst>
          </p:cNvPr>
          <p:cNvSpPr txBox="1"/>
          <p:nvPr/>
        </p:nvSpPr>
        <p:spPr>
          <a:xfrm>
            <a:off x="2743739" y="2731442"/>
            <a:ext cx="329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www.kaggle.com/uciml/pima-indians-diabetes-database</a:t>
            </a:r>
            <a:r>
              <a:rPr lang="en-US" sz="1200" dirty="0" smtClean="0"/>
              <a:t> </a:t>
            </a:r>
          </a:p>
          <a:p>
            <a:endParaRPr lang="ko-KR" altLang="en-US" sz="1200" dirty="0">
              <a:solidFill>
                <a:srgbClr val="1C3257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FEE711DD-0127-4C41-95E2-3C4A81DDDBD6}"/>
              </a:ext>
            </a:extLst>
          </p:cNvPr>
          <p:cNvSpPr/>
          <p:nvPr/>
        </p:nvSpPr>
        <p:spPr>
          <a:xfrm>
            <a:off x="2723744" y="2392881"/>
            <a:ext cx="330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1C3257"/>
                </a:solidFill>
                <a:latin typeface="+mj-lt"/>
              </a:rPr>
              <a:t>Diabetes Dataset</a:t>
            </a:r>
            <a:endParaRPr lang="ko-KR" altLang="en-US" dirty="0">
              <a:solidFill>
                <a:srgbClr val="1C3257"/>
              </a:solidFill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34F6B5BD-39ED-4393-BE59-E41FFE092ECB}"/>
              </a:ext>
            </a:extLst>
          </p:cNvPr>
          <p:cNvSpPr txBox="1"/>
          <p:nvPr/>
        </p:nvSpPr>
        <p:spPr>
          <a:xfrm>
            <a:off x="2723744" y="4986816"/>
            <a:ext cx="329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C3257"/>
                </a:solidFill>
                <a:hlinkClick r:id="rId3"/>
              </a:rPr>
              <a:t>https://</a:t>
            </a:r>
            <a:r>
              <a:rPr lang="en-US" altLang="ko-KR" sz="1200" dirty="0" smtClean="0">
                <a:solidFill>
                  <a:srgbClr val="1C3257"/>
                </a:solidFill>
                <a:hlinkClick r:id="rId3"/>
              </a:rPr>
              <a:t>www.kaggle.com/fedesoriano/stroke-prediction-dataset</a:t>
            </a:r>
            <a:r>
              <a:rPr lang="en-US" altLang="ko-KR" sz="1200" dirty="0" smtClean="0">
                <a:solidFill>
                  <a:srgbClr val="1C3257"/>
                </a:solidFill>
              </a:rPr>
              <a:t> </a:t>
            </a:r>
            <a:endParaRPr lang="en-US" altLang="ko-KR" sz="1200" dirty="0">
              <a:solidFill>
                <a:srgbClr val="1C3257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10E41D3B-159D-4100-924A-A9654B0341EC}"/>
              </a:ext>
            </a:extLst>
          </p:cNvPr>
          <p:cNvSpPr/>
          <p:nvPr/>
        </p:nvSpPr>
        <p:spPr>
          <a:xfrm>
            <a:off x="2723744" y="4340485"/>
            <a:ext cx="3304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C3257"/>
                </a:solidFill>
                <a:latin typeface="+mj-lt"/>
              </a:rPr>
              <a:t>Stroke Prediction </a:t>
            </a:r>
            <a:r>
              <a:rPr lang="en-US" altLang="ko-KR" dirty="0" smtClean="0">
                <a:solidFill>
                  <a:srgbClr val="1C3257"/>
                </a:solidFill>
                <a:latin typeface="+mj-lt"/>
              </a:rPr>
              <a:t>Dataset</a:t>
            </a:r>
            <a:endParaRPr lang="ko-KR" altLang="en-US" dirty="0">
              <a:solidFill>
                <a:srgbClr val="1C3257"/>
              </a:solidFill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42BA6C48-09C0-488F-9D25-750C869EDE0B}"/>
              </a:ext>
            </a:extLst>
          </p:cNvPr>
          <p:cNvSpPr txBox="1"/>
          <p:nvPr/>
        </p:nvSpPr>
        <p:spPr>
          <a:xfrm>
            <a:off x="7523933" y="2731442"/>
            <a:ext cx="329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C3257"/>
                </a:solidFill>
                <a:hlinkClick r:id="rId4"/>
              </a:rPr>
              <a:t>https://</a:t>
            </a:r>
            <a:r>
              <a:rPr lang="en-US" altLang="ko-KR" sz="1200" dirty="0" smtClean="0">
                <a:solidFill>
                  <a:srgbClr val="1C3257"/>
                </a:solidFill>
                <a:hlinkClick r:id="rId4"/>
              </a:rPr>
              <a:t>www.kaggle.com/blastchar/telco-customer-churn</a:t>
            </a:r>
            <a:r>
              <a:rPr lang="en-US" altLang="ko-KR" sz="1200" dirty="0" smtClean="0">
                <a:solidFill>
                  <a:srgbClr val="1C3257"/>
                </a:solidFill>
              </a:rPr>
              <a:t> </a:t>
            </a:r>
            <a:endParaRPr lang="ko-KR" altLang="en-US" sz="1200" dirty="0">
              <a:solidFill>
                <a:srgbClr val="1C3257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4F1A3E4A-39ED-4AA5-9370-F9B2A78ED517}"/>
              </a:ext>
            </a:extLst>
          </p:cNvPr>
          <p:cNvSpPr/>
          <p:nvPr/>
        </p:nvSpPr>
        <p:spPr>
          <a:xfrm>
            <a:off x="7503938" y="2392881"/>
            <a:ext cx="330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C3257"/>
                </a:solidFill>
                <a:latin typeface="+mj-lt"/>
              </a:rPr>
              <a:t>Customer Churn Dataset</a:t>
            </a:r>
            <a:endParaRPr lang="ko-KR" altLang="en-US" dirty="0">
              <a:solidFill>
                <a:srgbClr val="1C3257"/>
              </a:solidFill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752C46B4-998E-44D6-82B4-A223A415086E}"/>
              </a:ext>
            </a:extLst>
          </p:cNvPr>
          <p:cNvSpPr txBox="1"/>
          <p:nvPr/>
        </p:nvSpPr>
        <p:spPr>
          <a:xfrm>
            <a:off x="7523933" y="4679046"/>
            <a:ext cx="329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C3257"/>
                </a:solidFill>
                <a:hlinkClick r:id="rId5"/>
              </a:rPr>
              <a:t>https://</a:t>
            </a:r>
            <a:r>
              <a:rPr lang="en-US" altLang="ko-KR" sz="1200" dirty="0" smtClean="0">
                <a:solidFill>
                  <a:srgbClr val="1C3257"/>
                </a:solidFill>
                <a:hlinkClick r:id="rId5"/>
              </a:rPr>
              <a:t>www.kaggle.com/janiobachmann/bank-marketing-dataset</a:t>
            </a:r>
            <a:r>
              <a:rPr lang="en-US" altLang="ko-KR" sz="1200" dirty="0" smtClean="0">
                <a:solidFill>
                  <a:srgbClr val="1C3257"/>
                </a:solidFill>
              </a:rPr>
              <a:t> </a:t>
            </a:r>
            <a:endParaRPr lang="ko-KR" altLang="en-US" sz="1200" dirty="0">
              <a:solidFill>
                <a:srgbClr val="1C3257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F33E6F0F-C469-4104-B38B-127A3B20393A}"/>
              </a:ext>
            </a:extLst>
          </p:cNvPr>
          <p:cNvSpPr/>
          <p:nvPr/>
        </p:nvSpPr>
        <p:spPr>
          <a:xfrm>
            <a:off x="7503938" y="4340485"/>
            <a:ext cx="330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C3257"/>
                </a:solidFill>
                <a:latin typeface="+mj-lt"/>
              </a:rPr>
              <a:t>Bank Marketing Dataset</a:t>
            </a:r>
            <a:endParaRPr lang="ko-KR" altLang="en-US" dirty="0">
              <a:solidFill>
                <a:srgbClr val="1C3257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4200" y="2577547"/>
            <a:ext cx="3994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000" dirty="0" smtClean="0">
                <a:solidFill>
                  <a:srgbClr val="1C3257"/>
                </a:solidFill>
                <a:latin typeface="Montserrat Black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914200" y="4496738"/>
            <a:ext cx="4972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000" dirty="0">
                <a:solidFill>
                  <a:srgbClr val="1C3257"/>
                </a:solidFill>
                <a:latin typeface="Montserrat Black"/>
              </a:rPr>
              <a:t>2</a:t>
            </a:r>
            <a:endParaRPr lang="en-US" altLang="ko-KR" sz="4000" dirty="0" smtClean="0">
              <a:solidFill>
                <a:srgbClr val="1C3257"/>
              </a:solidFill>
              <a:latin typeface="Montserrat Black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06956" y="2528413"/>
            <a:ext cx="498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000" dirty="0">
                <a:solidFill>
                  <a:srgbClr val="1C3257"/>
                </a:solidFill>
                <a:latin typeface="Montserrat Black"/>
              </a:rPr>
              <a:t>3</a:t>
            </a:r>
            <a:endParaRPr lang="en-US" altLang="ko-KR" sz="4000" dirty="0" smtClean="0">
              <a:solidFill>
                <a:srgbClr val="1C3257"/>
              </a:solidFill>
              <a:latin typeface="Montserrat Black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06956" y="4496738"/>
            <a:ext cx="5501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000" dirty="0" smtClean="0">
                <a:solidFill>
                  <a:srgbClr val="1C3257"/>
                </a:solidFill>
                <a:latin typeface="Montserrat Black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B7B7162-E140-4548-9F6B-0744D71D511E}"/>
              </a:ext>
            </a:extLst>
          </p:cNvPr>
          <p:cNvSpPr txBox="1"/>
          <p:nvPr/>
        </p:nvSpPr>
        <p:spPr>
          <a:xfrm>
            <a:off x="4475933" y="1033071"/>
            <a:ext cx="329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1C3257"/>
                </a:solidFill>
              </a:rPr>
              <a:t>Pembagian</a:t>
            </a:r>
            <a:r>
              <a:rPr lang="en-US" altLang="ko-KR" sz="1200" dirty="0" smtClean="0">
                <a:solidFill>
                  <a:srgbClr val="1C3257"/>
                </a:solidFill>
              </a:rPr>
              <a:t> </a:t>
            </a:r>
            <a:r>
              <a:rPr lang="en-US" altLang="ko-KR" sz="1200" dirty="0" err="1" smtClean="0">
                <a:solidFill>
                  <a:srgbClr val="1C3257"/>
                </a:solidFill>
              </a:rPr>
              <a:t>Studi</a:t>
            </a:r>
            <a:r>
              <a:rPr lang="en-US" altLang="ko-KR" sz="1200" dirty="0" smtClean="0">
                <a:solidFill>
                  <a:srgbClr val="1C3257"/>
                </a:solidFill>
              </a:rPr>
              <a:t> </a:t>
            </a:r>
            <a:r>
              <a:rPr lang="en-US" altLang="ko-KR" sz="1200" dirty="0" err="1" smtClean="0">
                <a:solidFill>
                  <a:srgbClr val="1C3257"/>
                </a:solidFill>
              </a:rPr>
              <a:t>Kasus</a:t>
            </a:r>
            <a:r>
              <a:rPr lang="en-US" altLang="ko-KR" sz="1200" dirty="0" smtClean="0">
                <a:solidFill>
                  <a:srgbClr val="1C3257"/>
                </a:solidFill>
              </a:rPr>
              <a:t> per </a:t>
            </a:r>
            <a:r>
              <a:rPr lang="en-US" altLang="ko-KR" sz="1200" dirty="0" err="1" smtClean="0">
                <a:solidFill>
                  <a:srgbClr val="1C3257"/>
                </a:solidFill>
              </a:rPr>
              <a:t>Kelompok</a:t>
            </a:r>
            <a:endParaRPr lang="ko-KR" altLang="en-US" sz="1200" dirty="0">
              <a:solidFill>
                <a:srgbClr val="1C32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0E9787BF-6125-4C44-9A07-B1FD12BE7D02}"/>
              </a:ext>
            </a:extLst>
          </p:cNvPr>
          <p:cNvSpPr txBox="1"/>
          <p:nvPr/>
        </p:nvSpPr>
        <p:spPr>
          <a:xfrm>
            <a:off x="3074419" y="552999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rgbClr val="1C3257"/>
                </a:solidFill>
                <a:latin typeface="+mj-lt"/>
                <a:cs typeface="Arial" panose="020B0604020202020204" pitchFamily="34" charset="0"/>
              </a:rPr>
              <a:t>Studi</a:t>
            </a:r>
            <a:r>
              <a:rPr lang="en-US" altLang="ko-KR" sz="2800" dirty="0" smtClean="0">
                <a:solidFill>
                  <a:srgbClr val="1C3257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2800" dirty="0" err="1" smtClean="0">
                <a:solidFill>
                  <a:srgbClr val="1C3257"/>
                </a:solidFill>
                <a:latin typeface="+mj-lt"/>
                <a:cs typeface="Arial" panose="020B0604020202020204" pitchFamily="34" charset="0"/>
              </a:rPr>
              <a:t>Kasus</a:t>
            </a:r>
            <a:r>
              <a:rPr lang="en-US" altLang="ko-KR" sz="2800" dirty="0" smtClean="0">
                <a:solidFill>
                  <a:srgbClr val="1C3257"/>
                </a:solidFill>
                <a:latin typeface="+mj-lt"/>
                <a:cs typeface="Arial" panose="020B0604020202020204" pitchFamily="34" charset="0"/>
              </a:rPr>
              <a:t> Link</a:t>
            </a:r>
            <a:endParaRPr lang="ko-KR" altLang="en-US" sz="2800" dirty="0">
              <a:solidFill>
                <a:srgbClr val="1C3257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926531B0-2C6C-45D7-8E93-E16021A4051C}"/>
              </a:ext>
            </a:extLst>
          </p:cNvPr>
          <p:cNvSpPr/>
          <p:nvPr/>
        </p:nvSpPr>
        <p:spPr>
          <a:xfrm>
            <a:off x="7005579" y="1687010"/>
            <a:ext cx="898591" cy="898591"/>
          </a:xfrm>
          <a:prstGeom prst="ellipse">
            <a:avLst/>
          </a:prstGeom>
          <a:solidFill>
            <a:srgbClr val="5EDDD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21542685-B439-4855-A69D-289997A1A090}"/>
              </a:ext>
            </a:extLst>
          </p:cNvPr>
          <p:cNvSpPr/>
          <p:nvPr/>
        </p:nvSpPr>
        <p:spPr>
          <a:xfrm>
            <a:off x="6837632" y="4400044"/>
            <a:ext cx="898591" cy="898591"/>
          </a:xfrm>
          <a:prstGeom prst="ellipse">
            <a:avLst/>
          </a:prstGeom>
          <a:solidFill>
            <a:srgbClr val="5EDDD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EA18D4E0-A727-4AE3-9194-E5C1FF6A6B2B}"/>
              </a:ext>
            </a:extLst>
          </p:cNvPr>
          <p:cNvSpPr/>
          <p:nvPr/>
        </p:nvSpPr>
        <p:spPr>
          <a:xfrm>
            <a:off x="866794" y="1626109"/>
            <a:ext cx="898591" cy="898591"/>
          </a:xfrm>
          <a:prstGeom prst="ellipse">
            <a:avLst/>
          </a:prstGeom>
          <a:solidFill>
            <a:srgbClr val="5EDDD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0EAE6490-BEDB-4F87-95E0-B6F3C008F50A}"/>
              </a:ext>
            </a:extLst>
          </p:cNvPr>
          <p:cNvSpPr/>
          <p:nvPr/>
        </p:nvSpPr>
        <p:spPr>
          <a:xfrm>
            <a:off x="694536" y="4347728"/>
            <a:ext cx="898591" cy="898591"/>
          </a:xfrm>
          <a:prstGeom prst="ellipse">
            <a:avLst/>
          </a:prstGeom>
          <a:solidFill>
            <a:srgbClr val="5EDDD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CB7B7162-E140-4548-9F6B-0744D71D511E}"/>
              </a:ext>
            </a:extLst>
          </p:cNvPr>
          <p:cNvSpPr txBox="1"/>
          <p:nvPr/>
        </p:nvSpPr>
        <p:spPr>
          <a:xfrm>
            <a:off x="1926762" y="1901617"/>
            <a:ext cx="3425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1C3257"/>
                </a:solidFill>
              </a:rPr>
              <a:t>Studi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Kasus</a:t>
            </a:r>
            <a:r>
              <a:rPr lang="en-US" altLang="ko-KR" sz="1200" dirty="0">
                <a:solidFill>
                  <a:srgbClr val="1C3257"/>
                </a:solidFill>
              </a:rPr>
              <a:t>: </a:t>
            </a:r>
            <a:r>
              <a:rPr lang="en-US" altLang="ko-KR" sz="1200" dirty="0" smtClean="0">
                <a:solidFill>
                  <a:srgbClr val="1C3257"/>
                </a:solidFill>
              </a:rPr>
              <a:t>Dataset </a:t>
            </a:r>
            <a:r>
              <a:rPr lang="en-US" altLang="ko-KR" sz="1200" dirty="0" err="1" smtClean="0">
                <a:solidFill>
                  <a:srgbClr val="1C3257"/>
                </a:solidFill>
              </a:rPr>
              <a:t>berisi</a:t>
            </a:r>
            <a:r>
              <a:rPr lang="en-US" altLang="ko-KR" sz="1200" dirty="0" smtClean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informasi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medis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seperti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tekanan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darah</a:t>
            </a:r>
            <a:r>
              <a:rPr lang="en-US" altLang="ko-KR" sz="1200" dirty="0">
                <a:solidFill>
                  <a:srgbClr val="1C3257"/>
                </a:solidFill>
              </a:rPr>
              <a:t>, </a:t>
            </a:r>
            <a:r>
              <a:rPr lang="en-US" altLang="ko-KR" sz="1200" dirty="0" err="1">
                <a:solidFill>
                  <a:srgbClr val="1C3257"/>
                </a:solidFill>
              </a:rPr>
              <a:t>tingkat</a:t>
            </a:r>
            <a:r>
              <a:rPr lang="en-US" altLang="ko-KR" sz="1200" dirty="0">
                <a:solidFill>
                  <a:srgbClr val="1C3257"/>
                </a:solidFill>
              </a:rPr>
              <a:t> insulin, </a:t>
            </a:r>
            <a:r>
              <a:rPr lang="en-US" altLang="ko-KR" sz="1200" dirty="0" err="1">
                <a:solidFill>
                  <a:srgbClr val="1C3257"/>
                </a:solidFill>
              </a:rPr>
              <a:t>usia</a:t>
            </a:r>
            <a:r>
              <a:rPr lang="en-US" altLang="ko-KR" sz="1200" dirty="0">
                <a:solidFill>
                  <a:srgbClr val="1C3257"/>
                </a:solidFill>
              </a:rPr>
              <a:t>, </a:t>
            </a:r>
            <a:r>
              <a:rPr lang="en-US" altLang="ko-KR" sz="1200" dirty="0" err="1">
                <a:solidFill>
                  <a:srgbClr val="1C3257"/>
                </a:solidFill>
              </a:rPr>
              <a:t>dan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berat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badan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pada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pasien</a:t>
            </a:r>
            <a:r>
              <a:rPr lang="en-US" altLang="ko-KR" sz="1200" dirty="0">
                <a:solidFill>
                  <a:srgbClr val="1C3257"/>
                </a:solidFill>
              </a:rPr>
              <a:t> Pima Indian. </a:t>
            </a:r>
            <a:r>
              <a:rPr lang="en-US" altLang="ko-KR" sz="1200" dirty="0" err="1">
                <a:solidFill>
                  <a:srgbClr val="1C3257"/>
                </a:solidFill>
              </a:rPr>
              <a:t>Studi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kasusnya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adalah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memprediksi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kemungkinan</a:t>
            </a:r>
            <a:r>
              <a:rPr lang="en-US" altLang="ko-KR" sz="1200" dirty="0">
                <a:solidFill>
                  <a:srgbClr val="1C3257"/>
                </a:solidFill>
              </a:rPr>
              <a:t> diabetes </a:t>
            </a:r>
            <a:r>
              <a:rPr lang="en-US" altLang="ko-KR" sz="1200" dirty="0" err="1">
                <a:solidFill>
                  <a:srgbClr val="1C3257"/>
                </a:solidFill>
              </a:rPr>
              <a:t>pada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individu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berdasarkan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variabel-variabel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medis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ini</a:t>
            </a:r>
            <a:r>
              <a:rPr lang="en-US" altLang="ko-KR" sz="1200" dirty="0">
                <a:solidFill>
                  <a:srgbClr val="1C3257"/>
                </a:solidFill>
              </a:rPr>
              <a:t>. </a:t>
            </a:r>
            <a:r>
              <a:rPr lang="en-US" altLang="ko-KR" sz="1200" dirty="0" err="1">
                <a:solidFill>
                  <a:srgbClr val="1C3257"/>
                </a:solidFill>
              </a:rPr>
              <a:t>Penelitian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ini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bermanfaat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untuk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mendukung</a:t>
            </a:r>
            <a:r>
              <a:rPr lang="en-US" altLang="ko-KR" sz="1200" dirty="0">
                <a:solidFill>
                  <a:srgbClr val="1C3257"/>
                </a:solidFill>
              </a:rPr>
              <a:t> diagnosis </a:t>
            </a:r>
            <a:r>
              <a:rPr lang="en-US" altLang="ko-KR" sz="1200" dirty="0" err="1">
                <a:solidFill>
                  <a:srgbClr val="1C3257"/>
                </a:solidFill>
              </a:rPr>
              <a:t>awal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dan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pencegahan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penyakit</a:t>
            </a:r>
            <a:r>
              <a:rPr lang="en-US" altLang="ko-KR" sz="1200" dirty="0">
                <a:solidFill>
                  <a:srgbClr val="1C3257"/>
                </a:solidFill>
              </a:rPr>
              <a:t> diabetes.</a:t>
            </a:r>
            <a:endParaRPr lang="ko-KR" altLang="en-US" sz="1200" dirty="0">
              <a:solidFill>
                <a:srgbClr val="1C3257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FEE711DD-0127-4C41-95E2-3C4A81DDDBD6}"/>
              </a:ext>
            </a:extLst>
          </p:cNvPr>
          <p:cNvSpPr/>
          <p:nvPr/>
        </p:nvSpPr>
        <p:spPr>
          <a:xfrm>
            <a:off x="1906767" y="1563056"/>
            <a:ext cx="330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1C3257"/>
                </a:solidFill>
                <a:latin typeface="+mj-lt"/>
              </a:rPr>
              <a:t>Diabetes Dataset</a:t>
            </a:r>
            <a:endParaRPr lang="ko-KR" altLang="en-US" dirty="0">
              <a:solidFill>
                <a:srgbClr val="1C3257"/>
              </a:solidFill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34F6B5BD-39ED-4393-BE59-E41FFE092ECB}"/>
              </a:ext>
            </a:extLst>
          </p:cNvPr>
          <p:cNvSpPr txBox="1"/>
          <p:nvPr/>
        </p:nvSpPr>
        <p:spPr>
          <a:xfrm>
            <a:off x="1738820" y="4922421"/>
            <a:ext cx="3292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1C3257"/>
                </a:solidFill>
              </a:rPr>
              <a:t>Studi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Kasus</a:t>
            </a:r>
            <a:r>
              <a:rPr lang="en-US" altLang="ko-KR" sz="1200" dirty="0">
                <a:solidFill>
                  <a:srgbClr val="1C3257"/>
                </a:solidFill>
              </a:rPr>
              <a:t>: </a:t>
            </a:r>
            <a:r>
              <a:rPr lang="en-US" altLang="ko-KR" sz="1200" dirty="0" smtClean="0">
                <a:solidFill>
                  <a:srgbClr val="1C3257"/>
                </a:solidFill>
              </a:rPr>
              <a:t>Dataset </a:t>
            </a:r>
            <a:r>
              <a:rPr lang="en-US" altLang="ko-KR" sz="1200" dirty="0" err="1" smtClean="0">
                <a:solidFill>
                  <a:srgbClr val="1C3257"/>
                </a:solidFill>
              </a:rPr>
              <a:t>berisi</a:t>
            </a:r>
            <a:r>
              <a:rPr lang="en-US" altLang="ko-KR" sz="1200" dirty="0" smtClean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informasi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tentang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pasien</a:t>
            </a:r>
            <a:r>
              <a:rPr lang="en-US" altLang="ko-KR" sz="1200" dirty="0">
                <a:solidFill>
                  <a:srgbClr val="1C3257"/>
                </a:solidFill>
              </a:rPr>
              <a:t>, </a:t>
            </a:r>
            <a:r>
              <a:rPr lang="en-US" altLang="ko-KR" sz="1200" dirty="0" err="1">
                <a:solidFill>
                  <a:srgbClr val="1C3257"/>
                </a:solidFill>
              </a:rPr>
              <a:t>termasuk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usia</a:t>
            </a:r>
            <a:r>
              <a:rPr lang="en-US" altLang="ko-KR" sz="1200" dirty="0">
                <a:solidFill>
                  <a:srgbClr val="1C3257"/>
                </a:solidFill>
              </a:rPr>
              <a:t>, </a:t>
            </a:r>
            <a:r>
              <a:rPr lang="en-US" altLang="ko-KR" sz="1200" dirty="0" err="1">
                <a:solidFill>
                  <a:srgbClr val="1C3257"/>
                </a:solidFill>
              </a:rPr>
              <a:t>jenis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kelamin</a:t>
            </a:r>
            <a:r>
              <a:rPr lang="en-US" altLang="ko-KR" sz="1200" dirty="0">
                <a:solidFill>
                  <a:srgbClr val="1C3257"/>
                </a:solidFill>
              </a:rPr>
              <a:t>, </a:t>
            </a:r>
            <a:r>
              <a:rPr lang="en-US" altLang="ko-KR" sz="1200" dirty="0" err="1">
                <a:solidFill>
                  <a:srgbClr val="1C3257"/>
                </a:solidFill>
              </a:rPr>
              <a:t>riwayat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penyakit</a:t>
            </a:r>
            <a:r>
              <a:rPr lang="en-US" altLang="ko-KR" sz="1200" dirty="0">
                <a:solidFill>
                  <a:srgbClr val="1C3257"/>
                </a:solidFill>
              </a:rPr>
              <a:t>, </a:t>
            </a:r>
            <a:r>
              <a:rPr lang="en-US" altLang="ko-KR" sz="1200" dirty="0" err="1">
                <a:solidFill>
                  <a:srgbClr val="1C3257"/>
                </a:solidFill>
              </a:rPr>
              <a:t>dan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gaya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hidup</a:t>
            </a:r>
            <a:r>
              <a:rPr lang="en-US" altLang="ko-KR" sz="1200" dirty="0">
                <a:solidFill>
                  <a:srgbClr val="1C3257"/>
                </a:solidFill>
              </a:rPr>
              <a:t>. </a:t>
            </a:r>
            <a:r>
              <a:rPr lang="en-US" altLang="ko-KR" sz="1200" dirty="0" err="1">
                <a:solidFill>
                  <a:srgbClr val="1C3257"/>
                </a:solidFill>
              </a:rPr>
              <a:t>Tujuan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studi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adalah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untuk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memprediksi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kemungkinan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seseorang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mengalami</a:t>
            </a:r>
            <a:r>
              <a:rPr lang="en-US" altLang="ko-KR" sz="1200" dirty="0">
                <a:solidFill>
                  <a:srgbClr val="1C3257"/>
                </a:solidFill>
              </a:rPr>
              <a:t> stroke. Model </a:t>
            </a:r>
            <a:r>
              <a:rPr lang="en-US" altLang="ko-KR" sz="1200" dirty="0" err="1">
                <a:solidFill>
                  <a:srgbClr val="1C3257"/>
                </a:solidFill>
              </a:rPr>
              <a:t>prediksi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ini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dapat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mendukung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rumah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sakit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atau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pusat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kesehatan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dalam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mengidentifikasi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pasien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berisiko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tinggi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dan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memberikan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perawatan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preventif</a:t>
            </a:r>
            <a:r>
              <a:rPr lang="en-US" altLang="ko-KR" sz="1200" dirty="0">
                <a:solidFill>
                  <a:srgbClr val="1C3257"/>
                </a:solidFill>
              </a:rPr>
              <a:t>.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10E41D3B-159D-4100-924A-A9654B0341EC}"/>
              </a:ext>
            </a:extLst>
          </p:cNvPr>
          <p:cNvSpPr/>
          <p:nvPr/>
        </p:nvSpPr>
        <p:spPr>
          <a:xfrm>
            <a:off x="1738820" y="4276090"/>
            <a:ext cx="3304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C3257"/>
                </a:solidFill>
                <a:latin typeface="+mj-lt"/>
              </a:rPr>
              <a:t>Stroke Prediction </a:t>
            </a:r>
            <a:r>
              <a:rPr lang="en-US" altLang="ko-KR" dirty="0" smtClean="0">
                <a:solidFill>
                  <a:srgbClr val="1C3257"/>
                </a:solidFill>
                <a:latin typeface="+mj-lt"/>
              </a:rPr>
              <a:t>Dataset</a:t>
            </a:r>
            <a:endParaRPr lang="ko-KR" altLang="en-US" dirty="0">
              <a:solidFill>
                <a:srgbClr val="1C3257"/>
              </a:solidFill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42BA6C48-09C0-488F-9D25-750C869EDE0B}"/>
              </a:ext>
            </a:extLst>
          </p:cNvPr>
          <p:cNvSpPr txBox="1"/>
          <p:nvPr/>
        </p:nvSpPr>
        <p:spPr>
          <a:xfrm>
            <a:off x="8072117" y="1964670"/>
            <a:ext cx="3292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1C3257"/>
                </a:solidFill>
              </a:rPr>
              <a:t>Studi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Kasus</a:t>
            </a:r>
            <a:r>
              <a:rPr lang="en-US" altLang="ko-KR" sz="1200" dirty="0">
                <a:solidFill>
                  <a:srgbClr val="1C3257"/>
                </a:solidFill>
              </a:rPr>
              <a:t>: </a:t>
            </a:r>
            <a:r>
              <a:rPr lang="en-US" altLang="ko-KR" sz="1200" dirty="0" smtClean="0">
                <a:solidFill>
                  <a:srgbClr val="1C3257"/>
                </a:solidFill>
              </a:rPr>
              <a:t>Dataset </a:t>
            </a:r>
            <a:r>
              <a:rPr lang="en-US" altLang="ko-KR" sz="1200" dirty="0" err="1" smtClean="0">
                <a:solidFill>
                  <a:srgbClr val="1C3257"/>
                </a:solidFill>
              </a:rPr>
              <a:t>mencakup</a:t>
            </a:r>
            <a:r>
              <a:rPr lang="en-US" altLang="ko-KR" sz="1200" dirty="0" smtClean="0">
                <a:solidFill>
                  <a:srgbClr val="1C3257"/>
                </a:solidFill>
              </a:rPr>
              <a:t> </a:t>
            </a:r>
            <a:r>
              <a:rPr lang="en-US" altLang="ko-KR" sz="1200" dirty="0">
                <a:solidFill>
                  <a:srgbClr val="1C3257"/>
                </a:solidFill>
              </a:rPr>
              <a:t>data </a:t>
            </a:r>
            <a:r>
              <a:rPr lang="en-US" altLang="ko-KR" sz="1200" dirty="0" err="1">
                <a:solidFill>
                  <a:srgbClr val="1C3257"/>
                </a:solidFill>
              </a:rPr>
              <a:t>pelanggan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sebuah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perusahaan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telekomunikasi</a:t>
            </a:r>
            <a:r>
              <a:rPr lang="en-US" altLang="ko-KR" sz="1200" dirty="0">
                <a:solidFill>
                  <a:srgbClr val="1C3257"/>
                </a:solidFill>
              </a:rPr>
              <a:t>, </a:t>
            </a:r>
            <a:r>
              <a:rPr lang="en-US" altLang="ko-KR" sz="1200" dirty="0" err="1">
                <a:solidFill>
                  <a:srgbClr val="1C3257"/>
                </a:solidFill>
              </a:rPr>
              <a:t>termasuk</a:t>
            </a:r>
            <a:r>
              <a:rPr lang="en-US" altLang="ko-KR" sz="1200" dirty="0">
                <a:solidFill>
                  <a:srgbClr val="1C3257"/>
                </a:solidFill>
              </a:rPr>
              <a:t> lama </a:t>
            </a:r>
            <a:r>
              <a:rPr lang="en-US" altLang="ko-KR" sz="1200" dirty="0" err="1">
                <a:solidFill>
                  <a:srgbClr val="1C3257"/>
                </a:solidFill>
              </a:rPr>
              <a:t>berlangganan</a:t>
            </a:r>
            <a:r>
              <a:rPr lang="en-US" altLang="ko-KR" sz="1200" dirty="0">
                <a:solidFill>
                  <a:srgbClr val="1C3257"/>
                </a:solidFill>
              </a:rPr>
              <a:t>, </a:t>
            </a:r>
            <a:r>
              <a:rPr lang="en-US" altLang="ko-KR" sz="1200" dirty="0" err="1">
                <a:solidFill>
                  <a:srgbClr val="1C3257"/>
                </a:solidFill>
              </a:rPr>
              <a:t>jenis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layanan</a:t>
            </a:r>
            <a:r>
              <a:rPr lang="en-US" altLang="ko-KR" sz="1200" dirty="0">
                <a:solidFill>
                  <a:srgbClr val="1C3257"/>
                </a:solidFill>
              </a:rPr>
              <a:t>, </a:t>
            </a:r>
            <a:r>
              <a:rPr lang="en-US" altLang="ko-KR" sz="1200" dirty="0" err="1">
                <a:solidFill>
                  <a:srgbClr val="1C3257"/>
                </a:solidFill>
              </a:rPr>
              <a:t>tagihan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bulanan</a:t>
            </a:r>
            <a:r>
              <a:rPr lang="en-US" altLang="ko-KR" sz="1200" dirty="0">
                <a:solidFill>
                  <a:srgbClr val="1C3257"/>
                </a:solidFill>
              </a:rPr>
              <a:t>, </a:t>
            </a:r>
            <a:r>
              <a:rPr lang="en-US" altLang="ko-KR" sz="1200" dirty="0" err="1">
                <a:solidFill>
                  <a:srgbClr val="1C3257"/>
                </a:solidFill>
              </a:rPr>
              <a:t>dan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metode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pembayaran</a:t>
            </a:r>
            <a:r>
              <a:rPr lang="en-US" altLang="ko-KR" sz="1200" dirty="0">
                <a:solidFill>
                  <a:srgbClr val="1C3257"/>
                </a:solidFill>
              </a:rPr>
              <a:t>. </a:t>
            </a:r>
            <a:r>
              <a:rPr lang="en-US" altLang="ko-KR" sz="1200" dirty="0" err="1">
                <a:solidFill>
                  <a:srgbClr val="1C3257"/>
                </a:solidFill>
              </a:rPr>
              <a:t>Studi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kasus</a:t>
            </a:r>
            <a:r>
              <a:rPr lang="en-US" altLang="ko-KR" sz="1200" dirty="0">
                <a:solidFill>
                  <a:srgbClr val="1C3257"/>
                </a:solidFill>
              </a:rPr>
              <a:t> yang </a:t>
            </a:r>
            <a:r>
              <a:rPr lang="en-US" altLang="ko-KR" sz="1200" dirty="0" err="1">
                <a:solidFill>
                  <a:srgbClr val="1C3257"/>
                </a:solidFill>
              </a:rPr>
              <a:t>bisa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dilakukan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adalah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memprediksi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apakah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pelanggan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akan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berhenti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berlangganan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atau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tidak</a:t>
            </a:r>
            <a:r>
              <a:rPr lang="en-US" altLang="ko-KR" sz="1200" dirty="0">
                <a:solidFill>
                  <a:srgbClr val="1C3257"/>
                </a:solidFill>
              </a:rPr>
              <a:t> (churn). </a:t>
            </a:r>
            <a:r>
              <a:rPr lang="en-US" altLang="ko-KR" sz="1200" dirty="0" err="1">
                <a:solidFill>
                  <a:srgbClr val="1C3257"/>
                </a:solidFill>
              </a:rPr>
              <a:t>Analisis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ini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berguna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bagi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perusahaan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untuk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mengembangkan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strategi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retensi</a:t>
            </a:r>
            <a:r>
              <a:rPr lang="en-US" altLang="ko-KR" sz="1200" dirty="0">
                <a:solidFill>
                  <a:srgbClr val="1C3257"/>
                </a:solidFill>
              </a:rPr>
              <a:t> yang </a:t>
            </a:r>
            <a:r>
              <a:rPr lang="en-US" altLang="ko-KR" sz="1200" dirty="0" err="1">
                <a:solidFill>
                  <a:srgbClr val="1C3257"/>
                </a:solidFill>
              </a:rPr>
              <a:t>lebih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efektif</a:t>
            </a:r>
            <a:r>
              <a:rPr lang="en-US" altLang="ko-KR" sz="1200" dirty="0">
                <a:solidFill>
                  <a:srgbClr val="1C3257"/>
                </a:solidFill>
              </a:rPr>
              <a:t>.</a:t>
            </a:r>
            <a:endParaRPr lang="ko-KR" altLang="en-US" sz="1200" dirty="0">
              <a:solidFill>
                <a:srgbClr val="1C3257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4F1A3E4A-39ED-4AA5-9370-F9B2A78ED517}"/>
              </a:ext>
            </a:extLst>
          </p:cNvPr>
          <p:cNvSpPr/>
          <p:nvPr/>
        </p:nvSpPr>
        <p:spPr>
          <a:xfrm>
            <a:off x="8052122" y="1626109"/>
            <a:ext cx="330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C3257"/>
                </a:solidFill>
                <a:latin typeface="+mj-lt"/>
              </a:rPr>
              <a:t>Customer Churn Dataset</a:t>
            </a:r>
            <a:endParaRPr lang="ko-KR" altLang="en-US" dirty="0">
              <a:solidFill>
                <a:srgbClr val="1C3257"/>
              </a:solidFill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752C46B4-998E-44D6-82B4-A223A415086E}"/>
              </a:ext>
            </a:extLst>
          </p:cNvPr>
          <p:cNvSpPr txBox="1"/>
          <p:nvPr/>
        </p:nvSpPr>
        <p:spPr>
          <a:xfrm>
            <a:off x="7904170" y="4677704"/>
            <a:ext cx="3292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1C3257"/>
                </a:solidFill>
              </a:rPr>
              <a:t>Studi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Kasus</a:t>
            </a:r>
            <a:r>
              <a:rPr lang="en-US" altLang="ko-KR" sz="1200" dirty="0">
                <a:solidFill>
                  <a:srgbClr val="1C3257"/>
                </a:solidFill>
              </a:rPr>
              <a:t>: Dataset </a:t>
            </a:r>
            <a:r>
              <a:rPr lang="en-US" altLang="ko-KR" sz="1200" dirty="0" err="1" smtClean="0">
                <a:solidFill>
                  <a:srgbClr val="1C3257"/>
                </a:solidFill>
              </a:rPr>
              <a:t>mengumpulkan</a:t>
            </a:r>
            <a:r>
              <a:rPr lang="en-US" altLang="ko-KR" sz="1200" dirty="0" smtClean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informasi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terkait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kampanye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pemasaran</a:t>
            </a:r>
            <a:r>
              <a:rPr lang="en-US" altLang="ko-KR" sz="1200" dirty="0">
                <a:solidFill>
                  <a:srgbClr val="1C3257"/>
                </a:solidFill>
              </a:rPr>
              <a:t> bank, </a:t>
            </a:r>
            <a:r>
              <a:rPr lang="en-US" altLang="ko-KR" sz="1200" dirty="0" err="1">
                <a:solidFill>
                  <a:srgbClr val="1C3257"/>
                </a:solidFill>
              </a:rPr>
              <a:t>termasuk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usia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nasabah</a:t>
            </a:r>
            <a:r>
              <a:rPr lang="en-US" altLang="ko-KR" sz="1200" dirty="0">
                <a:solidFill>
                  <a:srgbClr val="1C3257"/>
                </a:solidFill>
              </a:rPr>
              <a:t>, status </a:t>
            </a:r>
            <a:r>
              <a:rPr lang="en-US" altLang="ko-KR" sz="1200" dirty="0" err="1">
                <a:solidFill>
                  <a:srgbClr val="1C3257"/>
                </a:solidFill>
              </a:rPr>
              <a:t>pekerjaan</a:t>
            </a:r>
            <a:r>
              <a:rPr lang="en-US" altLang="ko-KR" sz="1200" dirty="0">
                <a:solidFill>
                  <a:srgbClr val="1C3257"/>
                </a:solidFill>
              </a:rPr>
              <a:t>, </a:t>
            </a:r>
            <a:r>
              <a:rPr lang="en-US" altLang="ko-KR" sz="1200" dirty="0" err="1">
                <a:solidFill>
                  <a:srgbClr val="1C3257"/>
                </a:solidFill>
              </a:rPr>
              <a:t>pendidikan</a:t>
            </a:r>
            <a:r>
              <a:rPr lang="en-US" altLang="ko-KR" sz="1200" dirty="0">
                <a:solidFill>
                  <a:srgbClr val="1C3257"/>
                </a:solidFill>
              </a:rPr>
              <a:t>, </a:t>
            </a:r>
            <a:r>
              <a:rPr lang="en-US" altLang="ko-KR" sz="1200" dirty="0" err="1">
                <a:solidFill>
                  <a:srgbClr val="1C3257"/>
                </a:solidFill>
              </a:rPr>
              <a:t>dan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hasil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dari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kampanye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tersebut</a:t>
            </a:r>
            <a:r>
              <a:rPr lang="en-US" altLang="ko-KR" sz="1200" dirty="0">
                <a:solidFill>
                  <a:srgbClr val="1C3257"/>
                </a:solidFill>
              </a:rPr>
              <a:t>. </a:t>
            </a:r>
            <a:r>
              <a:rPr lang="en-US" altLang="ko-KR" sz="1200" dirty="0" err="1">
                <a:solidFill>
                  <a:srgbClr val="1C3257"/>
                </a:solidFill>
              </a:rPr>
              <a:t>Studi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kasus</a:t>
            </a:r>
            <a:r>
              <a:rPr lang="en-US" altLang="ko-KR" sz="1200" dirty="0">
                <a:solidFill>
                  <a:srgbClr val="1C3257"/>
                </a:solidFill>
              </a:rPr>
              <a:t> yang </a:t>
            </a:r>
            <a:r>
              <a:rPr lang="en-US" altLang="ko-KR" sz="1200" dirty="0" err="1">
                <a:solidFill>
                  <a:srgbClr val="1C3257"/>
                </a:solidFill>
              </a:rPr>
              <a:t>bisa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diterapkan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adalah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memprediksi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apakah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nasabah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akan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menanggapi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tawaran</a:t>
            </a:r>
            <a:r>
              <a:rPr lang="en-US" altLang="ko-KR" sz="1200" dirty="0">
                <a:solidFill>
                  <a:srgbClr val="1C3257"/>
                </a:solidFill>
              </a:rPr>
              <a:t> bank, yang </a:t>
            </a:r>
            <a:r>
              <a:rPr lang="en-US" altLang="ko-KR" sz="1200" dirty="0" err="1">
                <a:solidFill>
                  <a:srgbClr val="1C3257"/>
                </a:solidFill>
              </a:rPr>
              <a:t>membantu</a:t>
            </a:r>
            <a:r>
              <a:rPr lang="en-US" altLang="ko-KR" sz="1200" dirty="0">
                <a:solidFill>
                  <a:srgbClr val="1C3257"/>
                </a:solidFill>
              </a:rPr>
              <a:t> bank </a:t>
            </a:r>
            <a:r>
              <a:rPr lang="en-US" altLang="ko-KR" sz="1200" dirty="0" err="1">
                <a:solidFill>
                  <a:srgbClr val="1C3257"/>
                </a:solidFill>
              </a:rPr>
              <a:t>dalam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merancang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kampanye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pemasaran</a:t>
            </a:r>
            <a:r>
              <a:rPr lang="en-US" altLang="ko-KR" sz="1200" dirty="0">
                <a:solidFill>
                  <a:srgbClr val="1C3257"/>
                </a:solidFill>
              </a:rPr>
              <a:t> yang </a:t>
            </a:r>
            <a:r>
              <a:rPr lang="en-US" altLang="ko-KR" sz="1200" dirty="0" err="1">
                <a:solidFill>
                  <a:srgbClr val="1C3257"/>
                </a:solidFill>
              </a:rPr>
              <a:t>lebih</a:t>
            </a:r>
            <a:r>
              <a:rPr lang="en-US" altLang="ko-KR" sz="1200" dirty="0">
                <a:solidFill>
                  <a:srgbClr val="1C3257"/>
                </a:solidFill>
              </a:rPr>
              <a:t> </a:t>
            </a:r>
            <a:r>
              <a:rPr lang="en-US" altLang="ko-KR" sz="1200" dirty="0" err="1">
                <a:solidFill>
                  <a:srgbClr val="1C3257"/>
                </a:solidFill>
              </a:rPr>
              <a:t>efektif</a:t>
            </a:r>
            <a:r>
              <a:rPr lang="en-US" altLang="ko-KR" sz="1200" dirty="0">
                <a:solidFill>
                  <a:srgbClr val="1C3257"/>
                </a:solidFill>
              </a:rPr>
              <a:t>.</a:t>
            </a:r>
            <a:endParaRPr lang="ko-KR" altLang="en-US" sz="1200" dirty="0">
              <a:solidFill>
                <a:srgbClr val="1C3257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F33E6F0F-C469-4104-B38B-127A3B20393A}"/>
              </a:ext>
            </a:extLst>
          </p:cNvPr>
          <p:cNvSpPr/>
          <p:nvPr/>
        </p:nvSpPr>
        <p:spPr>
          <a:xfrm>
            <a:off x="7884175" y="4339143"/>
            <a:ext cx="330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C3257"/>
                </a:solidFill>
                <a:latin typeface="+mj-lt"/>
              </a:rPr>
              <a:t>Bank Marketing Dataset</a:t>
            </a:r>
            <a:endParaRPr lang="ko-KR" altLang="en-US" dirty="0">
              <a:solidFill>
                <a:srgbClr val="1C3257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23" y="1747722"/>
            <a:ext cx="3994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000" dirty="0" smtClean="0">
                <a:solidFill>
                  <a:srgbClr val="1C3257"/>
                </a:solidFill>
                <a:latin typeface="Montserrat Black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29276" y="4432343"/>
            <a:ext cx="4972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000" dirty="0">
                <a:solidFill>
                  <a:srgbClr val="1C3257"/>
                </a:solidFill>
                <a:latin typeface="Montserrat Black"/>
              </a:rPr>
              <a:t>2</a:t>
            </a:r>
            <a:endParaRPr lang="en-US" altLang="ko-KR" sz="4000" dirty="0" smtClean="0">
              <a:solidFill>
                <a:srgbClr val="1C3257"/>
              </a:solidFill>
              <a:latin typeface="Montserrat Black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5140" y="1761641"/>
            <a:ext cx="498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000" dirty="0">
                <a:solidFill>
                  <a:srgbClr val="1C3257"/>
                </a:solidFill>
                <a:latin typeface="Montserrat Black"/>
              </a:rPr>
              <a:t>3</a:t>
            </a:r>
            <a:endParaRPr lang="en-US" altLang="ko-KR" sz="4000" dirty="0" smtClean="0">
              <a:solidFill>
                <a:srgbClr val="1C3257"/>
              </a:solidFill>
              <a:latin typeface="Montserrat Black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87193" y="4495396"/>
            <a:ext cx="5501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000" dirty="0" smtClean="0">
                <a:solidFill>
                  <a:srgbClr val="1C3257"/>
                </a:solidFill>
                <a:latin typeface="Montserrat Black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B7B7162-E140-4548-9F6B-0744D71D511E}"/>
              </a:ext>
            </a:extLst>
          </p:cNvPr>
          <p:cNvSpPr txBox="1"/>
          <p:nvPr/>
        </p:nvSpPr>
        <p:spPr>
          <a:xfrm>
            <a:off x="4475933" y="1033071"/>
            <a:ext cx="3292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rgbClr val="1C3257"/>
                </a:solidFill>
              </a:rPr>
              <a:t>Pembagian</a:t>
            </a:r>
            <a:r>
              <a:rPr lang="en-US" altLang="ko-KR" sz="1200" dirty="0" smtClean="0">
                <a:solidFill>
                  <a:srgbClr val="1C3257"/>
                </a:solidFill>
              </a:rPr>
              <a:t> </a:t>
            </a:r>
            <a:r>
              <a:rPr lang="en-US" altLang="ko-KR" sz="1200" dirty="0" err="1" smtClean="0">
                <a:solidFill>
                  <a:srgbClr val="1C3257"/>
                </a:solidFill>
              </a:rPr>
              <a:t>Studi</a:t>
            </a:r>
            <a:r>
              <a:rPr lang="en-US" altLang="ko-KR" sz="1200" dirty="0" smtClean="0">
                <a:solidFill>
                  <a:srgbClr val="1C3257"/>
                </a:solidFill>
              </a:rPr>
              <a:t> </a:t>
            </a:r>
            <a:r>
              <a:rPr lang="en-US" altLang="ko-KR" sz="1200" dirty="0" err="1" smtClean="0">
                <a:solidFill>
                  <a:srgbClr val="1C3257"/>
                </a:solidFill>
              </a:rPr>
              <a:t>Kasus</a:t>
            </a:r>
            <a:r>
              <a:rPr lang="en-US" altLang="ko-KR" sz="1200" dirty="0" smtClean="0">
                <a:solidFill>
                  <a:srgbClr val="1C3257"/>
                </a:solidFill>
              </a:rPr>
              <a:t> per </a:t>
            </a:r>
            <a:r>
              <a:rPr lang="en-US" altLang="ko-KR" sz="1200" dirty="0" err="1" smtClean="0">
                <a:solidFill>
                  <a:srgbClr val="1C3257"/>
                </a:solidFill>
              </a:rPr>
              <a:t>Kelompok</a:t>
            </a:r>
            <a:endParaRPr lang="ko-KR" altLang="en-US" sz="1200" dirty="0">
              <a:solidFill>
                <a:srgbClr val="1C32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5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0E9787BF-6125-4C44-9A07-B1FD12BE7D02}"/>
              </a:ext>
            </a:extLst>
          </p:cNvPr>
          <p:cNvSpPr txBox="1"/>
          <p:nvPr/>
        </p:nvSpPr>
        <p:spPr>
          <a:xfrm>
            <a:off x="3074419" y="545506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1C3257"/>
                </a:solidFill>
                <a:latin typeface="+mj-lt"/>
                <a:cs typeface="Arial" panose="020B0604020202020204" pitchFamily="34" charset="0"/>
              </a:rPr>
              <a:t>PEMBAGIAN KELOMPOK</a:t>
            </a:r>
            <a:endParaRPr lang="ko-KR" altLang="en-US" sz="2800" dirty="0">
              <a:solidFill>
                <a:srgbClr val="1C3257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926531B0-2C6C-45D7-8E93-E16021A4051C}"/>
              </a:ext>
            </a:extLst>
          </p:cNvPr>
          <p:cNvSpPr/>
          <p:nvPr/>
        </p:nvSpPr>
        <p:spPr>
          <a:xfrm>
            <a:off x="7005579" y="1687010"/>
            <a:ext cx="898591" cy="898591"/>
          </a:xfrm>
          <a:prstGeom prst="ellipse">
            <a:avLst/>
          </a:prstGeom>
          <a:solidFill>
            <a:srgbClr val="5EDDD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21542685-B439-4855-A69D-289997A1A090}"/>
              </a:ext>
            </a:extLst>
          </p:cNvPr>
          <p:cNvSpPr/>
          <p:nvPr/>
        </p:nvSpPr>
        <p:spPr>
          <a:xfrm>
            <a:off x="6837632" y="4400044"/>
            <a:ext cx="898591" cy="898591"/>
          </a:xfrm>
          <a:prstGeom prst="ellipse">
            <a:avLst/>
          </a:prstGeom>
          <a:solidFill>
            <a:srgbClr val="5EDDD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EA18D4E0-A727-4AE3-9194-E5C1FF6A6B2B}"/>
              </a:ext>
            </a:extLst>
          </p:cNvPr>
          <p:cNvSpPr/>
          <p:nvPr/>
        </p:nvSpPr>
        <p:spPr>
          <a:xfrm>
            <a:off x="866794" y="1626109"/>
            <a:ext cx="898591" cy="898591"/>
          </a:xfrm>
          <a:prstGeom prst="ellipse">
            <a:avLst/>
          </a:prstGeom>
          <a:solidFill>
            <a:srgbClr val="5EDDD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0EAE6490-BEDB-4F87-95E0-B6F3C008F50A}"/>
              </a:ext>
            </a:extLst>
          </p:cNvPr>
          <p:cNvSpPr/>
          <p:nvPr/>
        </p:nvSpPr>
        <p:spPr>
          <a:xfrm>
            <a:off x="694536" y="4347728"/>
            <a:ext cx="898591" cy="898591"/>
          </a:xfrm>
          <a:prstGeom prst="ellipse">
            <a:avLst/>
          </a:prstGeom>
          <a:solidFill>
            <a:srgbClr val="5EDDD6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CB7B7162-E140-4548-9F6B-0744D71D511E}"/>
              </a:ext>
            </a:extLst>
          </p:cNvPr>
          <p:cNvSpPr txBox="1"/>
          <p:nvPr/>
        </p:nvSpPr>
        <p:spPr>
          <a:xfrm>
            <a:off x="1926762" y="1901617"/>
            <a:ext cx="3425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it-IT" altLang="ko-KR" sz="1200" dirty="0" smtClean="0">
                <a:solidFill>
                  <a:srgbClr val="1C3257"/>
                </a:solidFill>
              </a:rPr>
              <a:t>Andi</a:t>
            </a:r>
          </a:p>
          <a:p>
            <a:pPr marL="228600" indent="-228600">
              <a:buAutoNum type="arabicPeriod"/>
            </a:pPr>
            <a:r>
              <a:rPr lang="it-IT" altLang="ko-KR" sz="1200" dirty="0" smtClean="0">
                <a:solidFill>
                  <a:srgbClr val="1C3257"/>
                </a:solidFill>
              </a:rPr>
              <a:t>Bintang</a:t>
            </a:r>
          </a:p>
          <a:p>
            <a:pPr marL="228600" indent="-228600">
              <a:buAutoNum type="arabicPeriod"/>
            </a:pPr>
            <a:r>
              <a:rPr lang="it-IT" altLang="ko-KR" sz="1200" dirty="0">
                <a:solidFill>
                  <a:srgbClr val="1C3257"/>
                </a:solidFill>
              </a:rPr>
              <a:t>S</a:t>
            </a:r>
            <a:r>
              <a:rPr lang="it-IT" altLang="ko-KR" sz="1200" dirty="0" smtClean="0">
                <a:solidFill>
                  <a:srgbClr val="1C3257"/>
                </a:solidFill>
              </a:rPr>
              <a:t>hafa</a:t>
            </a:r>
          </a:p>
          <a:p>
            <a:pPr marL="228600" indent="-228600">
              <a:buAutoNum type="arabicPeriod"/>
            </a:pPr>
            <a:r>
              <a:rPr lang="it-IT" altLang="ko-KR" sz="1200" dirty="0">
                <a:solidFill>
                  <a:srgbClr val="1C3257"/>
                </a:solidFill>
              </a:rPr>
              <a:t>D</a:t>
            </a:r>
            <a:r>
              <a:rPr lang="it-IT" altLang="ko-KR" sz="1200" dirty="0" smtClean="0">
                <a:solidFill>
                  <a:srgbClr val="1C3257"/>
                </a:solidFill>
              </a:rPr>
              <a:t>iah</a:t>
            </a:r>
            <a:endParaRPr lang="ko-KR" altLang="en-US" sz="1200" dirty="0">
              <a:solidFill>
                <a:srgbClr val="1C3257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FEE711DD-0127-4C41-95E2-3C4A81DDDBD6}"/>
              </a:ext>
            </a:extLst>
          </p:cNvPr>
          <p:cNvSpPr/>
          <p:nvPr/>
        </p:nvSpPr>
        <p:spPr>
          <a:xfrm>
            <a:off x="1906767" y="1563056"/>
            <a:ext cx="330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1C3257"/>
                </a:solidFill>
                <a:latin typeface="+mj-lt"/>
              </a:rPr>
              <a:t>KELOMPOK 1</a:t>
            </a:r>
            <a:endParaRPr lang="ko-KR" altLang="en-US" dirty="0">
              <a:solidFill>
                <a:srgbClr val="1C3257"/>
              </a:solidFill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34F6B5BD-39ED-4393-BE59-E41FFE092ECB}"/>
              </a:ext>
            </a:extLst>
          </p:cNvPr>
          <p:cNvSpPr txBox="1"/>
          <p:nvPr/>
        </p:nvSpPr>
        <p:spPr>
          <a:xfrm>
            <a:off x="1738820" y="4922421"/>
            <a:ext cx="329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rgbClr val="1C3257"/>
                </a:solidFill>
              </a:rPr>
              <a:t>Milan</a:t>
            </a: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rgbClr val="1C3257"/>
                </a:solidFill>
              </a:rPr>
              <a:t>Lintang</a:t>
            </a:r>
            <a:endParaRPr lang="en-US" altLang="ko-KR" sz="1200" dirty="0">
              <a:solidFill>
                <a:srgbClr val="1C3257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solidFill>
                  <a:srgbClr val="1C3257"/>
                </a:solidFill>
              </a:rPr>
              <a:t>Nabila</a:t>
            </a:r>
            <a:endParaRPr lang="en-US" altLang="ko-KR" sz="1200" dirty="0">
              <a:solidFill>
                <a:srgbClr val="1C3257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10E41D3B-159D-4100-924A-A9654B0341EC}"/>
              </a:ext>
            </a:extLst>
          </p:cNvPr>
          <p:cNvSpPr/>
          <p:nvPr/>
        </p:nvSpPr>
        <p:spPr>
          <a:xfrm>
            <a:off x="1766690" y="4524900"/>
            <a:ext cx="330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1C3257"/>
                </a:solidFill>
                <a:latin typeface="+mj-lt"/>
              </a:rPr>
              <a:t>KELOMPOK 2</a:t>
            </a:r>
            <a:endParaRPr lang="ko-KR" altLang="en-US" dirty="0">
              <a:solidFill>
                <a:srgbClr val="1C3257"/>
              </a:solidFill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42BA6C48-09C0-488F-9D25-750C869EDE0B}"/>
              </a:ext>
            </a:extLst>
          </p:cNvPr>
          <p:cNvSpPr txBox="1"/>
          <p:nvPr/>
        </p:nvSpPr>
        <p:spPr>
          <a:xfrm>
            <a:off x="8072117" y="1964670"/>
            <a:ext cx="329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rgbClr val="1C3257"/>
                </a:solidFill>
              </a:rPr>
              <a:t>Vina</a:t>
            </a:r>
            <a:endParaRPr lang="en-US" altLang="ko-KR" sz="1200" dirty="0" smtClean="0">
              <a:solidFill>
                <a:srgbClr val="1C3257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solidFill>
                  <a:srgbClr val="1C3257"/>
                </a:solidFill>
              </a:rPr>
              <a:t>Alya</a:t>
            </a:r>
            <a:endParaRPr lang="en-US" altLang="ko-KR" sz="1200" dirty="0" smtClean="0">
              <a:solidFill>
                <a:srgbClr val="1C3257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rgbClr val="1C3257"/>
                </a:solidFill>
              </a:rPr>
              <a:t>S</a:t>
            </a:r>
            <a:r>
              <a:rPr lang="en-US" altLang="ko-KR" sz="1200" dirty="0" err="1" smtClean="0">
                <a:solidFill>
                  <a:srgbClr val="1C3257"/>
                </a:solidFill>
              </a:rPr>
              <a:t>tenly</a:t>
            </a:r>
            <a:endParaRPr lang="ko-KR" altLang="en-US" sz="1200" dirty="0">
              <a:solidFill>
                <a:srgbClr val="1C3257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="" xmlns:a16="http://schemas.microsoft.com/office/drawing/2014/main" id="{4F1A3E4A-39ED-4AA5-9370-F9B2A78ED517}"/>
              </a:ext>
            </a:extLst>
          </p:cNvPr>
          <p:cNvSpPr/>
          <p:nvPr/>
        </p:nvSpPr>
        <p:spPr>
          <a:xfrm>
            <a:off x="8052122" y="1626109"/>
            <a:ext cx="330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1C3257"/>
                </a:solidFill>
                <a:latin typeface="+mj-lt"/>
              </a:rPr>
              <a:t>KELOMPOK 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752C46B4-998E-44D6-82B4-A223A415086E}"/>
              </a:ext>
            </a:extLst>
          </p:cNvPr>
          <p:cNvSpPr txBox="1"/>
          <p:nvPr/>
        </p:nvSpPr>
        <p:spPr>
          <a:xfrm>
            <a:off x="7904170" y="4677704"/>
            <a:ext cx="329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sv-SE" altLang="ko-KR" sz="1200" dirty="0" smtClean="0">
                <a:solidFill>
                  <a:srgbClr val="1C3257"/>
                </a:solidFill>
              </a:rPr>
              <a:t>Faruq    </a:t>
            </a:r>
          </a:p>
          <a:p>
            <a:pPr marL="228600" indent="-228600">
              <a:buAutoNum type="arabicPeriod"/>
            </a:pPr>
            <a:r>
              <a:rPr lang="sv-SE" altLang="ko-KR" sz="1200" dirty="0" smtClean="0">
                <a:solidFill>
                  <a:srgbClr val="1C3257"/>
                </a:solidFill>
              </a:rPr>
              <a:t>Andika    </a:t>
            </a:r>
          </a:p>
          <a:p>
            <a:pPr marL="228600" indent="-228600">
              <a:buAutoNum type="arabicPeriod"/>
            </a:pPr>
            <a:r>
              <a:rPr lang="sv-SE" altLang="ko-KR" sz="1200" dirty="0" smtClean="0">
                <a:solidFill>
                  <a:srgbClr val="1C3257"/>
                </a:solidFill>
              </a:rPr>
              <a:t>Fahri</a:t>
            </a:r>
            <a:endParaRPr lang="ko-KR" altLang="en-US" sz="1200" dirty="0">
              <a:solidFill>
                <a:srgbClr val="1C3257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F33E6F0F-C469-4104-B38B-127A3B20393A}"/>
              </a:ext>
            </a:extLst>
          </p:cNvPr>
          <p:cNvSpPr/>
          <p:nvPr/>
        </p:nvSpPr>
        <p:spPr>
          <a:xfrm>
            <a:off x="7884175" y="4339143"/>
            <a:ext cx="3304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1C3257"/>
                </a:solidFill>
                <a:latin typeface="+mj-lt"/>
              </a:rPr>
              <a:t>KELOMPOK 4</a:t>
            </a:r>
            <a:endParaRPr lang="ko-KR" altLang="en-US" dirty="0">
              <a:solidFill>
                <a:srgbClr val="1C3257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23" y="1747722"/>
            <a:ext cx="3994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000" dirty="0" smtClean="0">
                <a:solidFill>
                  <a:srgbClr val="1C3257"/>
                </a:solidFill>
                <a:latin typeface="Montserrat Black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29276" y="4432343"/>
            <a:ext cx="4972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000" dirty="0">
                <a:solidFill>
                  <a:srgbClr val="1C3257"/>
                </a:solidFill>
                <a:latin typeface="Montserrat Black"/>
              </a:rPr>
              <a:t>2</a:t>
            </a:r>
            <a:endParaRPr lang="en-US" altLang="ko-KR" sz="4000" dirty="0" smtClean="0">
              <a:solidFill>
                <a:srgbClr val="1C3257"/>
              </a:solidFill>
              <a:latin typeface="Montserrat Black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5140" y="1761641"/>
            <a:ext cx="498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000" dirty="0">
                <a:solidFill>
                  <a:srgbClr val="1C3257"/>
                </a:solidFill>
                <a:latin typeface="Montserrat Black"/>
              </a:rPr>
              <a:t>3</a:t>
            </a:r>
            <a:endParaRPr lang="en-US" altLang="ko-KR" sz="4000" dirty="0" smtClean="0">
              <a:solidFill>
                <a:srgbClr val="1C3257"/>
              </a:solidFill>
              <a:latin typeface="Montserrat Black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87193" y="4495396"/>
            <a:ext cx="5501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000" dirty="0" smtClean="0">
                <a:solidFill>
                  <a:srgbClr val="1C3257"/>
                </a:solidFill>
                <a:latin typeface="Montserrat Black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745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8623A6-41FF-4FE0-B7BB-EBA3247CCFAF}"/>
              </a:ext>
            </a:extLst>
          </p:cNvPr>
          <p:cNvSpPr txBox="1"/>
          <p:nvPr/>
        </p:nvSpPr>
        <p:spPr>
          <a:xfrm>
            <a:off x="4194628" y="2810262"/>
            <a:ext cx="3802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000" dirty="0">
                <a:solidFill>
                  <a:srgbClr val="1C3257"/>
                </a:solidFill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 Black - Rubik Light">
      <a:majorFont>
        <a:latin typeface="Montserrat Black"/>
        <a:ea typeface="Arial Unicode MS"/>
        <a:cs typeface=""/>
      </a:majorFont>
      <a:minorFont>
        <a:latin typeface="Rubik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EDDD6"/>
        </a:solidFill>
        <a:ln w="57150" cap="flat">
          <a:noFill/>
          <a:prstDash val="solid"/>
          <a:miter/>
        </a:ln>
      </a:spPr>
      <a:bodyPr rtlCol="0" anchor="ctr"/>
      <a:lstStyle>
        <a:defPPr algn="ctr">
          <a:defRPr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367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Arial Unicode MS</vt:lpstr>
      <vt:lpstr>Rubik Light</vt:lpstr>
      <vt:lpstr>Montserrat Black</vt:lpstr>
      <vt:lpstr>Arial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Microsoft account</cp:lastModifiedBy>
  <cp:revision>168</cp:revision>
  <dcterms:created xsi:type="dcterms:W3CDTF">2019-04-06T05:20:47Z</dcterms:created>
  <dcterms:modified xsi:type="dcterms:W3CDTF">2024-11-13T00:52:29Z</dcterms:modified>
</cp:coreProperties>
</file>