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05" r:id="rId3"/>
    <p:sldId id="258" r:id="rId4"/>
    <p:sldId id="307" r:id="rId5"/>
    <p:sldId id="257" r:id="rId6"/>
    <p:sldId id="306" r:id="rId7"/>
    <p:sldId id="308" r:id="rId8"/>
    <p:sldId id="309" r:id="rId9"/>
    <p:sldId id="261" r:id="rId10"/>
  </p:sldIdLst>
  <p:sldSz cx="9144000" cy="5143500" type="screen16x9"/>
  <p:notesSz cx="6858000" cy="9144000"/>
  <p:embeddedFontLst>
    <p:embeddedFont>
      <p:font typeface="Roboto Condensed" panose="020B060402020202020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  <p:embeddedFont>
      <p:font typeface="Denk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aGik2RU29gPwdEIMX4vPBJ1Ub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C9A4D5-63DB-49A4-A083-6911530B6200}">
  <a:tblStyle styleId="{CAC9A4D5-63DB-49A4-A083-6911530B62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8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82" Type="http://customschemas.google.com/relationships/presentationmetadata" Target="metadata"/><Relationship Id="rId10" Type="http://schemas.openxmlformats.org/officeDocument/2006/relationships/slide" Target="slides/slide9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5" name="Google Shape;5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18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82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7722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51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447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b03b401e5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6" name="Google Shape;726;gb03b401e5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0"/>
          <p:cNvSpPr/>
          <p:nvPr/>
        </p:nvSpPr>
        <p:spPr>
          <a:xfrm>
            <a:off x="388" y="0"/>
            <a:ext cx="9144000" cy="4693920"/>
          </a:xfrm>
          <a:custGeom>
            <a:avLst/>
            <a:gdLst/>
            <a:ahLst/>
            <a:cxnLst/>
            <a:rect l="l" t="t" r="r" b="b"/>
            <a:pathLst>
              <a:path w="285750" h="146685" extrusionOk="0">
                <a:moveTo>
                  <a:pt x="0" y="0"/>
                </a:moveTo>
                <a:lnTo>
                  <a:pt x="0" y="17502"/>
                </a:lnTo>
                <a:cubicBezTo>
                  <a:pt x="4679" y="23289"/>
                  <a:pt x="12418" y="25277"/>
                  <a:pt x="19086" y="28504"/>
                </a:cubicBezTo>
                <a:cubicBezTo>
                  <a:pt x="25908" y="31802"/>
                  <a:pt x="32695" y="38695"/>
                  <a:pt x="30801" y="46208"/>
                </a:cubicBezTo>
                <a:cubicBezTo>
                  <a:pt x="30230" y="48446"/>
                  <a:pt x="28932" y="50459"/>
                  <a:pt x="28599" y="52745"/>
                </a:cubicBezTo>
                <a:cubicBezTo>
                  <a:pt x="27873" y="57721"/>
                  <a:pt x="32004" y="62174"/>
                  <a:pt x="36481" y="64186"/>
                </a:cubicBezTo>
                <a:cubicBezTo>
                  <a:pt x="40958" y="66211"/>
                  <a:pt x="45982" y="66687"/>
                  <a:pt x="50459" y="68711"/>
                </a:cubicBezTo>
                <a:cubicBezTo>
                  <a:pt x="54935" y="70735"/>
                  <a:pt x="59067" y="75188"/>
                  <a:pt x="58341" y="80165"/>
                </a:cubicBezTo>
                <a:cubicBezTo>
                  <a:pt x="58007" y="82474"/>
                  <a:pt x="56686" y="84487"/>
                  <a:pt x="55876" y="86665"/>
                </a:cubicBezTo>
                <a:cubicBezTo>
                  <a:pt x="53507" y="93059"/>
                  <a:pt x="56186" y="101012"/>
                  <a:pt x="61889" y="104525"/>
                </a:cubicBezTo>
                <a:cubicBezTo>
                  <a:pt x="67366" y="107906"/>
                  <a:pt x="74259" y="107156"/>
                  <a:pt x="80474" y="108656"/>
                </a:cubicBezTo>
                <a:cubicBezTo>
                  <a:pt x="86689" y="110168"/>
                  <a:pt x="93095" y="116443"/>
                  <a:pt x="90511" y="122456"/>
                </a:cubicBezTo>
                <a:cubicBezTo>
                  <a:pt x="89178" y="125527"/>
                  <a:pt x="85808" y="127456"/>
                  <a:pt x="85011" y="130718"/>
                </a:cubicBezTo>
                <a:cubicBezTo>
                  <a:pt x="84070" y="134481"/>
                  <a:pt x="86606" y="138577"/>
                  <a:pt x="90488" y="139874"/>
                </a:cubicBezTo>
                <a:cubicBezTo>
                  <a:pt x="93536" y="140886"/>
                  <a:pt x="97834" y="141101"/>
                  <a:pt x="101191" y="142053"/>
                </a:cubicBezTo>
                <a:lnTo>
                  <a:pt x="101763" y="141815"/>
                </a:lnTo>
                <a:cubicBezTo>
                  <a:pt x="101763" y="141815"/>
                  <a:pt x="104775" y="143454"/>
                  <a:pt x="109633" y="143454"/>
                </a:cubicBezTo>
                <a:cubicBezTo>
                  <a:pt x="111362" y="143454"/>
                  <a:pt x="113324" y="143247"/>
                  <a:pt x="115467" y="142684"/>
                </a:cubicBezTo>
                <a:cubicBezTo>
                  <a:pt x="122408" y="140863"/>
                  <a:pt x="125170" y="139815"/>
                  <a:pt x="129873" y="139815"/>
                </a:cubicBezTo>
                <a:cubicBezTo>
                  <a:pt x="136934" y="139827"/>
                  <a:pt x="142875" y="146685"/>
                  <a:pt x="142875" y="146685"/>
                </a:cubicBezTo>
                <a:cubicBezTo>
                  <a:pt x="142875" y="146685"/>
                  <a:pt x="148816" y="139827"/>
                  <a:pt x="155877" y="139815"/>
                </a:cubicBezTo>
                <a:cubicBezTo>
                  <a:pt x="160580" y="139815"/>
                  <a:pt x="163342" y="140863"/>
                  <a:pt x="170271" y="142684"/>
                </a:cubicBezTo>
                <a:cubicBezTo>
                  <a:pt x="172418" y="143247"/>
                  <a:pt x="174382" y="143454"/>
                  <a:pt x="176112" y="143454"/>
                </a:cubicBezTo>
                <a:cubicBezTo>
                  <a:pt x="180975" y="143454"/>
                  <a:pt x="183987" y="141815"/>
                  <a:pt x="183987" y="141815"/>
                </a:cubicBezTo>
                <a:lnTo>
                  <a:pt x="184547" y="142053"/>
                </a:lnTo>
                <a:cubicBezTo>
                  <a:pt x="187916" y="141101"/>
                  <a:pt x="192215" y="140886"/>
                  <a:pt x="195263" y="139874"/>
                </a:cubicBezTo>
                <a:cubicBezTo>
                  <a:pt x="199132" y="138577"/>
                  <a:pt x="201680" y="134481"/>
                  <a:pt x="200739" y="130718"/>
                </a:cubicBezTo>
                <a:cubicBezTo>
                  <a:pt x="199942" y="127456"/>
                  <a:pt x="196572" y="125527"/>
                  <a:pt x="195239" y="122456"/>
                </a:cubicBezTo>
                <a:cubicBezTo>
                  <a:pt x="192655" y="116443"/>
                  <a:pt x="199061" y="110168"/>
                  <a:pt x="205276" y="108656"/>
                </a:cubicBezTo>
                <a:cubicBezTo>
                  <a:pt x="211491" y="107156"/>
                  <a:pt x="218384" y="107906"/>
                  <a:pt x="223861" y="104525"/>
                </a:cubicBezTo>
                <a:cubicBezTo>
                  <a:pt x="229564" y="101012"/>
                  <a:pt x="232243" y="93059"/>
                  <a:pt x="229874" y="86665"/>
                </a:cubicBezTo>
                <a:cubicBezTo>
                  <a:pt x="229064" y="84487"/>
                  <a:pt x="227743" y="82474"/>
                  <a:pt x="227409" y="80165"/>
                </a:cubicBezTo>
                <a:cubicBezTo>
                  <a:pt x="226683" y="75188"/>
                  <a:pt x="230815" y="70735"/>
                  <a:pt x="235291" y="68711"/>
                </a:cubicBezTo>
                <a:cubicBezTo>
                  <a:pt x="239768" y="66687"/>
                  <a:pt x="244793" y="66211"/>
                  <a:pt x="249269" y="64186"/>
                </a:cubicBezTo>
                <a:cubicBezTo>
                  <a:pt x="253746" y="62174"/>
                  <a:pt x="257877" y="57721"/>
                  <a:pt x="257151" y="52745"/>
                </a:cubicBezTo>
                <a:cubicBezTo>
                  <a:pt x="256818" y="50459"/>
                  <a:pt x="255520" y="48446"/>
                  <a:pt x="254949" y="46208"/>
                </a:cubicBezTo>
                <a:cubicBezTo>
                  <a:pt x="253055" y="38695"/>
                  <a:pt x="259842" y="31802"/>
                  <a:pt x="266664" y="28504"/>
                </a:cubicBezTo>
                <a:cubicBezTo>
                  <a:pt x="273332" y="25277"/>
                  <a:pt x="281071" y="23289"/>
                  <a:pt x="285750" y="17502"/>
                </a:cubicBezTo>
                <a:lnTo>
                  <a:pt x="285750" y="0"/>
                </a:lnTo>
                <a:close/>
              </a:path>
            </a:pathLst>
          </a:custGeom>
          <a:solidFill>
            <a:schemeClr val="accent1">
              <a:alpha val="509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0"/>
          <p:cNvSpPr txBox="1">
            <a:spLocks noGrp="1"/>
          </p:cNvSpPr>
          <p:nvPr>
            <p:ph type="ctrTitle"/>
          </p:nvPr>
        </p:nvSpPr>
        <p:spPr>
          <a:xfrm>
            <a:off x="2409750" y="769600"/>
            <a:ext cx="43245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None/>
              <a:defRPr sz="4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subTitle" idx="1"/>
          </p:nvPr>
        </p:nvSpPr>
        <p:spPr>
          <a:xfrm>
            <a:off x="2411016" y="2149400"/>
            <a:ext cx="43218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2" name="Google Shape;12;p50"/>
          <p:cNvGrpSpPr/>
          <p:nvPr/>
        </p:nvGrpSpPr>
        <p:grpSpPr>
          <a:xfrm>
            <a:off x="823712" y="256380"/>
            <a:ext cx="7712603" cy="3981599"/>
            <a:chOff x="823712" y="256380"/>
            <a:chExt cx="7712603" cy="3981599"/>
          </a:xfrm>
        </p:grpSpPr>
        <p:sp>
          <p:nvSpPr>
            <p:cNvPr id="13" name="Google Shape;13;p50"/>
            <p:cNvSpPr/>
            <p:nvPr/>
          </p:nvSpPr>
          <p:spPr>
            <a:xfrm>
              <a:off x="6986434" y="1130888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51" y="0"/>
                  </a:moveTo>
                  <a:cubicBezTo>
                    <a:pt x="560" y="0"/>
                    <a:pt x="1" y="560"/>
                    <a:pt x="1" y="1250"/>
                  </a:cubicBezTo>
                  <a:cubicBezTo>
                    <a:pt x="1" y="1929"/>
                    <a:pt x="560" y="2489"/>
                    <a:pt x="1251" y="2489"/>
                  </a:cubicBezTo>
                  <a:cubicBezTo>
                    <a:pt x="1941" y="2489"/>
                    <a:pt x="2489" y="1929"/>
                    <a:pt x="2489" y="1250"/>
                  </a:cubicBezTo>
                  <a:cubicBezTo>
                    <a:pt x="2489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0"/>
            <p:cNvSpPr/>
            <p:nvPr/>
          </p:nvSpPr>
          <p:spPr>
            <a:xfrm>
              <a:off x="823712" y="5440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0"/>
            <p:cNvSpPr/>
            <p:nvPr/>
          </p:nvSpPr>
          <p:spPr>
            <a:xfrm>
              <a:off x="6342496" y="3032910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48" y="1"/>
                    <a:pt x="0" y="560"/>
                    <a:pt x="0" y="1251"/>
                  </a:cubicBezTo>
                  <a:cubicBezTo>
                    <a:pt x="0" y="1930"/>
                    <a:pt x="548" y="2489"/>
                    <a:pt x="1239" y="2489"/>
                  </a:cubicBezTo>
                  <a:cubicBezTo>
                    <a:pt x="1929" y="2489"/>
                    <a:pt x="2489" y="1930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0"/>
            <p:cNvSpPr/>
            <p:nvPr/>
          </p:nvSpPr>
          <p:spPr>
            <a:xfrm>
              <a:off x="8456667" y="256380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39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39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0"/>
            <p:cNvSpPr/>
            <p:nvPr/>
          </p:nvSpPr>
          <p:spPr>
            <a:xfrm>
              <a:off x="2296918" y="25658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9" y="0"/>
                  </a:moveTo>
                  <a:cubicBezTo>
                    <a:pt x="548" y="0"/>
                    <a:pt x="1" y="548"/>
                    <a:pt x="1" y="1239"/>
                  </a:cubicBezTo>
                  <a:cubicBezTo>
                    <a:pt x="1" y="1929"/>
                    <a:pt x="548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0"/>
            <p:cNvSpPr/>
            <p:nvPr/>
          </p:nvSpPr>
          <p:spPr>
            <a:xfrm>
              <a:off x="2109237" y="1416965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0"/>
            <p:cNvSpPr/>
            <p:nvPr/>
          </p:nvSpPr>
          <p:spPr>
            <a:xfrm>
              <a:off x="2296926" y="2822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0"/>
            <p:cNvSpPr/>
            <p:nvPr/>
          </p:nvSpPr>
          <p:spPr>
            <a:xfrm>
              <a:off x="1804936" y="440035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0"/>
            <p:cNvSpPr/>
            <p:nvPr/>
          </p:nvSpPr>
          <p:spPr>
            <a:xfrm>
              <a:off x="1586080" y="163104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70" y="1"/>
                    <a:pt x="1" y="870"/>
                    <a:pt x="1" y="1929"/>
                  </a:cubicBezTo>
                  <a:cubicBezTo>
                    <a:pt x="1" y="3001"/>
                    <a:pt x="870" y="3858"/>
                    <a:pt x="1930" y="3858"/>
                  </a:cubicBezTo>
                  <a:cubicBezTo>
                    <a:pt x="2989" y="3858"/>
                    <a:pt x="3858" y="3001"/>
                    <a:pt x="3858" y="1929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0"/>
            <p:cNvSpPr/>
            <p:nvPr/>
          </p:nvSpPr>
          <p:spPr>
            <a:xfrm>
              <a:off x="5345616" y="3296098"/>
              <a:ext cx="123456" cy="123456"/>
            </a:xfrm>
            <a:custGeom>
              <a:avLst/>
              <a:gdLst/>
              <a:ahLst/>
              <a:cxnLst/>
              <a:rect l="l" t="t" r="r" b="b"/>
              <a:pathLst>
                <a:path w="3858" h="3858" extrusionOk="0">
                  <a:moveTo>
                    <a:pt x="1929" y="0"/>
                  </a:moveTo>
                  <a:cubicBezTo>
                    <a:pt x="857" y="0"/>
                    <a:pt x="0" y="857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7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0"/>
            <p:cNvSpPr/>
            <p:nvPr/>
          </p:nvSpPr>
          <p:spPr>
            <a:xfrm>
              <a:off x="5574422" y="32306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70" y="1"/>
                    <a:pt x="1" y="858"/>
                    <a:pt x="1" y="1930"/>
                  </a:cubicBezTo>
                  <a:cubicBezTo>
                    <a:pt x="1" y="2989"/>
                    <a:pt x="870" y="3859"/>
                    <a:pt x="1929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0"/>
            <p:cNvSpPr/>
            <p:nvPr/>
          </p:nvSpPr>
          <p:spPr>
            <a:xfrm>
              <a:off x="3172236" y="320815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0"/>
            <p:cNvSpPr/>
            <p:nvPr/>
          </p:nvSpPr>
          <p:spPr>
            <a:xfrm>
              <a:off x="3622912" y="3760832"/>
              <a:ext cx="123488" cy="123456"/>
            </a:xfrm>
            <a:custGeom>
              <a:avLst/>
              <a:gdLst/>
              <a:ahLst/>
              <a:cxnLst/>
              <a:rect l="l" t="t" r="r" b="b"/>
              <a:pathLst>
                <a:path w="3859" h="3858" extrusionOk="0">
                  <a:moveTo>
                    <a:pt x="1929" y="0"/>
                  </a:moveTo>
                  <a:cubicBezTo>
                    <a:pt x="858" y="0"/>
                    <a:pt x="1" y="858"/>
                    <a:pt x="1" y="1929"/>
                  </a:cubicBezTo>
                  <a:cubicBezTo>
                    <a:pt x="1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29"/>
                  </a:cubicBezTo>
                  <a:cubicBezTo>
                    <a:pt x="3858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0"/>
            <p:cNvSpPr/>
            <p:nvPr/>
          </p:nvSpPr>
          <p:spPr>
            <a:xfrm>
              <a:off x="1460380" y="838557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22" y="0"/>
                  </a:moveTo>
                  <a:cubicBezTo>
                    <a:pt x="369" y="0"/>
                    <a:pt x="0" y="357"/>
                    <a:pt x="0" y="810"/>
                  </a:cubicBezTo>
                  <a:cubicBezTo>
                    <a:pt x="0" y="1262"/>
                    <a:pt x="369" y="1619"/>
                    <a:pt x="822" y="1619"/>
                  </a:cubicBezTo>
                  <a:cubicBezTo>
                    <a:pt x="1262" y="1619"/>
                    <a:pt x="1631" y="1262"/>
                    <a:pt x="1631" y="810"/>
                  </a:cubicBezTo>
                  <a:cubicBezTo>
                    <a:pt x="1631" y="357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0"/>
            <p:cNvSpPr/>
            <p:nvPr/>
          </p:nvSpPr>
          <p:spPr>
            <a:xfrm>
              <a:off x="1408160" y="137004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0"/>
            <p:cNvSpPr/>
            <p:nvPr/>
          </p:nvSpPr>
          <p:spPr>
            <a:xfrm>
              <a:off x="3019044" y="2766318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0"/>
            <p:cNvSpPr/>
            <p:nvPr/>
          </p:nvSpPr>
          <p:spPr>
            <a:xfrm>
              <a:off x="3093696" y="371587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58"/>
                    <a:pt x="1" y="810"/>
                  </a:cubicBezTo>
                  <a:cubicBezTo>
                    <a:pt x="1" y="1262"/>
                    <a:pt x="358" y="1632"/>
                    <a:pt x="810" y="1632"/>
                  </a:cubicBezTo>
                  <a:cubicBezTo>
                    <a:pt x="1263" y="1632"/>
                    <a:pt x="1620" y="1262"/>
                    <a:pt x="1620" y="810"/>
                  </a:cubicBezTo>
                  <a:cubicBezTo>
                    <a:pt x="1620" y="358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0"/>
            <p:cNvSpPr/>
            <p:nvPr/>
          </p:nvSpPr>
          <p:spPr>
            <a:xfrm>
              <a:off x="5610032" y="3715872"/>
              <a:ext cx="52256" cy="52224"/>
            </a:xfrm>
            <a:custGeom>
              <a:avLst/>
              <a:gdLst/>
              <a:ahLst/>
              <a:cxnLst/>
              <a:rect l="l" t="t" r="r" b="b"/>
              <a:pathLst>
                <a:path w="1633" h="1632" extrusionOk="0">
                  <a:moveTo>
                    <a:pt x="823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2"/>
                    <a:pt x="370" y="1632"/>
                    <a:pt x="823" y="1632"/>
                  </a:cubicBezTo>
                  <a:cubicBezTo>
                    <a:pt x="1263" y="1632"/>
                    <a:pt x="1632" y="1262"/>
                    <a:pt x="1632" y="810"/>
                  </a:cubicBezTo>
                  <a:cubicBezTo>
                    <a:pt x="1632" y="358"/>
                    <a:pt x="1263" y="0"/>
                    <a:pt x="823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0"/>
            <p:cNvSpPr/>
            <p:nvPr/>
          </p:nvSpPr>
          <p:spPr>
            <a:xfrm>
              <a:off x="5996160" y="341488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70" y="0"/>
                    <a:pt x="1" y="358"/>
                    <a:pt x="1" y="810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10"/>
                  </a:cubicBezTo>
                  <a:cubicBezTo>
                    <a:pt x="1632" y="358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0"/>
            <p:cNvSpPr/>
            <p:nvPr/>
          </p:nvSpPr>
          <p:spPr>
            <a:xfrm>
              <a:off x="6480416" y="279499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1"/>
                  </a:moveTo>
                  <a:cubicBezTo>
                    <a:pt x="358" y="1"/>
                    <a:pt x="0" y="370"/>
                    <a:pt x="0" y="822"/>
                  </a:cubicBezTo>
                  <a:cubicBezTo>
                    <a:pt x="0" y="1263"/>
                    <a:pt x="358" y="1632"/>
                    <a:pt x="810" y="1632"/>
                  </a:cubicBezTo>
                  <a:cubicBezTo>
                    <a:pt x="1262" y="1632"/>
                    <a:pt x="1620" y="1263"/>
                    <a:pt x="1620" y="822"/>
                  </a:cubicBezTo>
                  <a:cubicBezTo>
                    <a:pt x="1620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0"/>
            <p:cNvSpPr/>
            <p:nvPr/>
          </p:nvSpPr>
          <p:spPr>
            <a:xfrm>
              <a:off x="3583081" y="2861475"/>
              <a:ext cx="57184" cy="52032"/>
            </a:xfrm>
            <a:custGeom>
              <a:avLst/>
              <a:gdLst/>
              <a:ahLst/>
              <a:cxnLst/>
              <a:rect l="l" t="t" r="r" b="b"/>
              <a:pathLst>
                <a:path w="1787" h="1626" extrusionOk="0">
                  <a:moveTo>
                    <a:pt x="899" y="0"/>
                  </a:moveTo>
                  <a:cubicBezTo>
                    <a:pt x="691" y="0"/>
                    <a:pt x="483" y="80"/>
                    <a:pt x="322" y="241"/>
                  </a:cubicBezTo>
                  <a:cubicBezTo>
                    <a:pt x="0" y="563"/>
                    <a:pt x="0" y="1075"/>
                    <a:pt x="322" y="1384"/>
                  </a:cubicBezTo>
                  <a:cubicBezTo>
                    <a:pt x="483" y="1545"/>
                    <a:pt x="691" y="1625"/>
                    <a:pt x="899" y="1625"/>
                  </a:cubicBezTo>
                  <a:cubicBezTo>
                    <a:pt x="1108" y="1625"/>
                    <a:pt x="1316" y="1545"/>
                    <a:pt x="1477" y="1384"/>
                  </a:cubicBezTo>
                  <a:cubicBezTo>
                    <a:pt x="1786" y="1075"/>
                    <a:pt x="1786" y="551"/>
                    <a:pt x="1477" y="241"/>
                  </a:cubicBezTo>
                  <a:cubicBezTo>
                    <a:pt x="1316" y="80"/>
                    <a:pt x="1108" y="0"/>
                    <a:pt x="899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0"/>
            <p:cNvSpPr/>
            <p:nvPr/>
          </p:nvSpPr>
          <p:spPr>
            <a:xfrm>
              <a:off x="6934581" y="1847488"/>
              <a:ext cx="51840" cy="51872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810" y="1"/>
                  </a:moveTo>
                  <a:cubicBezTo>
                    <a:pt x="358" y="1"/>
                    <a:pt x="1" y="358"/>
                    <a:pt x="1" y="811"/>
                  </a:cubicBezTo>
                  <a:cubicBezTo>
                    <a:pt x="1" y="1263"/>
                    <a:pt x="358" y="1620"/>
                    <a:pt x="810" y="1620"/>
                  </a:cubicBezTo>
                  <a:cubicBezTo>
                    <a:pt x="1263" y="1620"/>
                    <a:pt x="1620" y="1263"/>
                    <a:pt x="1620" y="811"/>
                  </a:cubicBezTo>
                  <a:cubicBezTo>
                    <a:pt x="1620" y="358"/>
                    <a:pt x="1263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0"/>
            <p:cNvSpPr/>
            <p:nvPr/>
          </p:nvSpPr>
          <p:spPr>
            <a:xfrm>
              <a:off x="3799328" y="270496"/>
              <a:ext cx="51840" cy="51840"/>
            </a:xfrm>
            <a:custGeom>
              <a:avLst/>
              <a:gdLst/>
              <a:ahLst/>
              <a:cxnLst/>
              <a:rect l="l" t="t" r="r" b="b"/>
              <a:pathLst>
                <a:path w="1620" h="1620" extrusionOk="0">
                  <a:moveTo>
                    <a:pt x="810" y="0"/>
                  </a:moveTo>
                  <a:cubicBezTo>
                    <a:pt x="357" y="0"/>
                    <a:pt x="0" y="358"/>
                    <a:pt x="0" y="810"/>
                  </a:cubicBezTo>
                  <a:cubicBezTo>
                    <a:pt x="0" y="1262"/>
                    <a:pt x="357" y="1620"/>
                    <a:pt x="810" y="1620"/>
                  </a:cubicBezTo>
                  <a:cubicBezTo>
                    <a:pt x="1262" y="1620"/>
                    <a:pt x="1619" y="1262"/>
                    <a:pt x="1619" y="810"/>
                  </a:cubicBezTo>
                  <a:cubicBezTo>
                    <a:pt x="1619" y="358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0"/>
            <p:cNvSpPr/>
            <p:nvPr/>
          </p:nvSpPr>
          <p:spPr>
            <a:xfrm>
              <a:off x="4099936" y="541760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0"/>
            <p:cNvSpPr/>
            <p:nvPr/>
          </p:nvSpPr>
          <p:spPr>
            <a:xfrm>
              <a:off x="5236064" y="5989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63"/>
                    <a:pt x="370" y="1632"/>
                    <a:pt x="822" y="1632"/>
                  </a:cubicBezTo>
                  <a:cubicBezTo>
                    <a:pt x="1263" y="1632"/>
                    <a:pt x="1632" y="1263"/>
                    <a:pt x="1632" y="822"/>
                  </a:cubicBezTo>
                  <a:cubicBezTo>
                    <a:pt x="1632" y="370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0"/>
            <p:cNvSpPr/>
            <p:nvPr/>
          </p:nvSpPr>
          <p:spPr>
            <a:xfrm>
              <a:off x="7200512" y="1539232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7" y="0"/>
                    <a:pt x="0" y="369"/>
                    <a:pt x="0" y="810"/>
                  </a:cubicBezTo>
                  <a:cubicBezTo>
                    <a:pt x="0" y="1262"/>
                    <a:pt x="357" y="1631"/>
                    <a:pt x="810" y="1631"/>
                  </a:cubicBezTo>
                  <a:cubicBezTo>
                    <a:pt x="1262" y="1631"/>
                    <a:pt x="1619" y="1262"/>
                    <a:pt x="1619" y="810"/>
                  </a:cubicBezTo>
                  <a:cubicBezTo>
                    <a:pt x="1619" y="369"/>
                    <a:pt x="1262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0"/>
            <p:cNvSpPr/>
            <p:nvPr/>
          </p:nvSpPr>
          <p:spPr>
            <a:xfrm>
              <a:off x="5034528" y="358880"/>
              <a:ext cx="52224" cy="51840"/>
            </a:xfrm>
            <a:custGeom>
              <a:avLst/>
              <a:gdLst/>
              <a:ahLst/>
              <a:cxnLst/>
              <a:rect l="l" t="t" r="r" b="b"/>
              <a:pathLst>
                <a:path w="1632" h="1620" extrusionOk="0">
                  <a:moveTo>
                    <a:pt x="810" y="1"/>
                  </a:moveTo>
                  <a:cubicBezTo>
                    <a:pt x="369" y="1"/>
                    <a:pt x="0" y="358"/>
                    <a:pt x="0" y="810"/>
                  </a:cubicBezTo>
                  <a:cubicBezTo>
                    <a:pt x="0" y="1263"/>
                    <a:pt x="369" y="1620"/>
                    <a:pt x="810" y="1620"/>
                  </a:cubicBezTo>
                  <a:cubicBezTo>
                    <a:pt x="1262" y="1620"/>
                    <a:pt x="1631" y="1263"/>
                    <a:pt x="1631" y="810"/>
                  </a:cubicBezTo>
                  <a:cubicBezTo>
                    <a:pt x="1631" y="358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0"/>
            <p:cNvSpPr/>
            <p:nvPr/>
          </p:nvSpPr>
          <p:spPr>
            <a:xfrm>
              <a:off x="6356407" y="310129"/>
              <a:ext cx="51840" cy="52224"/>
            </a:xfrm>
            <a:custGeom>
              <a:avLst/>
              <a:gdLst/>
              <a:ahLst/>
              <a:cxnLst/>
              <a:rect l="l" t="t" r="r" b="b"/>
              <a:pathLst>
                <a:path w="1620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20" y="1274"/>
                    <a:pt x="1620" y="822"/>
                  </a:cubicBezTo>
                  <a:cubicBezTo>
                    <a:pt x="1620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0"/>
            <p:cNvSpPr/>
            <p:nvPr/>
          </p:nvSpPr>
          <p:spPr>
            <a:xfrm>
              <a:off x="7762731" y="114460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58"/>
                    <a:pt x="0" y="810"/>
                  </a:cubicBezTo>
                  <a:cubicBezTo>
                    <a:pt x="0" y="1262"/>
                    <a:pt x="369" y="1632"/>
                    <a:pt x="822" y="1632"/>
                  </a:cubicBezTo>
                  <a:cubicBezTo>
                    <a:pt x="1262" y="1632"/>
                    <a:pt x="1631" y="1262"/>
                    <a:pt x="1631" y="810"/>
                  </a:cubicBezTo>
                  <a:cubicBezTo>
                    <a:pt x="1631" y="358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0"/>
            <p:cNvSpPr/>
            <p:nvPr/>
          </p:nvSpPr>
          <p:spPr>
            <a:xfrm>
              <a:off x="5516696" y="2836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63"/>
                    <a:pt x="369" y="1632"/>
                    <a:pt x="822" y="1632"/>
                  </a:cubicBezTo>
                  <a:cubicBezTo>
                    <a:pt x="1262" y="1632"/>
                    <a:pt x="1631" y="1263"/>
                    <a:pt x="1631" y="822"/>
                  </a:cubicBezTo>
                  <a:cubicBezTo>
                    <a:pt x="1631" y="370"/>
                    <a:pt x="1262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0"/>
            <p:cNvSpPr/>
            <p:nvPr/>
          </p:nvSpPr>
          <p:spPr>
            <a:xfrm>
              <a:off x="1928011" y="94948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0"/>
            <p:cNvSpPr/>
            <p:nvPr/>
          </p:nvSpPr>
          <p:spPr>
            <a:xfrm>
              <a:off x="1927999" y="1833348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0"/>
            <p:cNvSpPr/>
            <p:nvPr/>
          </p:nvSpPr>
          <p:spPr>
            <a:xfrm>
              <a:off x="1069800" y="71489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0"/>
            <p:cNvSpPr/>
            <p:nvPr/>
          </p:nvSpPr>
          <p:spPr>
            <a:xfrm>
              <a:off x="3549925" y="33453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0"/>
            <p:cNvSpPr/>
            <p:nvPr/>
          </p:nvSpPr>
          <p:spPr>
            <a:xfrm>
              <a:off x="2562223" y="2982046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0"/>
            <p:cNvSpPr/>
            <p:nvPr/>
          </p:nvSpPr>
          <p:spPr>
            <a:xfrm>
              <a:off x="5784113" y="301092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0"/>
            <p:cNvSpPr/>
            <p:nvPr/>
          </p:nvSpPr>
          <p:spPr>
            <a:xfrm>
              <a:off x="6920474" y="29515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0"/>
            <p:cNvSpPr/>
            <p:nvPr/>
          </p:nvSpPr>
          <p:spPr>
            <a:xfrm>
              <a:off x="7574688" y="155603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0"/>
            <p:cNvSpPr/>
            <p:nvPr/>
          </p:nvSpPr>
          <p:spPr>
            <a:xfrm>
              <a:off x="6659700" y="591247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0"/>
            <p:cNvSpPr/>
            <p:nvPr/>
          </p:nvSpPr>
          <p:spPr>
            <a:xfrm>
              <a:off x="8184587" y="461710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0"/>
            <p:cNvSpPr/>
            <p:nvPr/>
          </p:nvSpPr>
          <p:spPr>
            <a:xfrm>
              <a:off x="5784125" y="4074484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0"/>
            <p:cNvSpPr/>
            <p:nvPr/>
          </p:nvSpPr>
          <p:spPr>
            <a:xfrm>
              <a:off x="3279824" y="4157835"/>
              <a:ext cx="80042" cy="80144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0"/>
            <p:cNvSpPr/>
            <p:nvPr/>
          </p:nvSpPr>
          <p:spPr>
            <a:xfrm>
              <a:off x="2983400" y="322972"/>
              <a:ext cx="123511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9"/>
          <p:cNvSpPr/>
          <p:nvPr/>
        </p:nvSpPr>
        <p:spPr>
          <a:xfrm>
            <a:off x="-10375" y="456000"/>
            <a:ext cx="9164743" cy="3683597"/>
          </a:xfrm>
          <a:custGeom>
            <a:avLst/>
            <a:gdLst/>
            <a:ahLst/>
            <a:cxnLst/>
            <a:rect l="l" t="t" r="r" b="b"/>
            <a:pathLst>
              <a:path w="60342" h="25370" extrusionOk="0">
                <a:moveTo>
                  <a:pt x="40294" y="1"/>
                </a:moveTo>
                <a:cubicBezTo>
                  <a:pt x="38486" y="1"/>
                  <a:pt x="36534" y="629"/>
                  <a:pt x="34469" y="2173"/>
                </a:cubicBezTo>
                <a:cubicBezTo>
                  <a:pt x="29980" y="5535"/>
                  <a:pt x="26423" y="13376"/>
                  <a:pt x="19980" y="13376"/>
                </a:cubicBezTo>
                <a:cubicBezTo>
                  <a:pt x="17502" y="13376"/>
                  <a:pt x="14598" y="12216"/>
                  <a:pt x="11050" y="9197"/>
                </a:cubicBezTo>
                <a:cubicBezTo>
                  <a:pt x="7085" y="5816"/>
                  <a:pt x="3394" y="3423"/>
                  <a:pt x="1" y="2018"/>
                </a:cubicBezTo>
                <a:lnTo>
                  <a:pt x="1" y="16008"/>
                </a:lnTo>
                <a:cubicBezTo>
                  <a:pt x="679" y="16436"/>
                  <a:pt x="1358" y="16936"/>
                  <a:pt x="2025" y="17520"/>
                </a:cubicBezTo>
                <a:cubicBezTo>
                  <a:pt x="7218" y="22019"/>
                  <a:pt x="13369" y="25369"/>
                  <a:pt x="19359" y="25369"/>
                </a:cubicBezTo>
                <a:cubicBezTo>
                  <a:pt x="25290" y="25369"/>
                  <a:pt x="31063" y="22084"/>
                  <a:pt x="35589" y="13376"/>
                </a:cubicBezTo>
                <a:cubicBezTo>
                  <a:pt x="38870" y="7071"/>
                  <a:pt x="41822" y="4928"/>
                  <a:pt x="44358" y="4928"/>
                </a:cubicBezTo>
                <a:cubicBezTo>
                  <a:pt x="48861" y="4928"/>
                  <a:pt x="52050" y="11683"/>
                  <a:pt x="53436" y="13876"/>
                </a:cubicBezTo>
                <a:cubicBezTo>
                  <a:pt x="53436" y="13876"/>
                  <a:pt x="55993" y="18593"/>
                  <a:pt x="59370" y="18593"/>
                </a:cubicBezTo>
                <a:cubicBezTo>
                  <a:pt x="59687" y="18593"/>
                  <a:pt x="60012" y="18551"/>
                  <a:pt x="60342" y="18460"/>
                </a:cubicBezTo>
                <a:lnTo>
                  <a:pt x="60342" y="15579"/>
                </a:lnTo>
                <a:cubicBezTo>
                  <a:pt x="59882" y="15805"/>
                  <a:pt x="59324" y="15976"/>
                  <a:pt x="58688" y="15976"/>
                </a:cubicBezTo>
                <a:cubicBezTo>
                  <a:pt x="57245" y="15976"/>
                  <a:pt x="55396" y="15097"/>
                  <a:pt x="53365" y="11983"/>
                </a:cubicBezTo>
                <a:cubicBezTo>
                  <a:pt x="53365" y="11983"/>
                  <a:pt x="48193" y="1"/>
                  <a:pt x="40294" y="1"/>
                </a:cubicBezTo>
                <a:close/>
              </a:path>
            </a:pathLst>
          </a:custGeom>
          <a:solidFill>
            <a:schemeClr val="accent1">
              <a:alpha val="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9"/>
          <p:cNvSpPr txBox="1">
            <a:spLocks noGrp="1"/>
          </p:cNvSpPr>
          <p:nvPr>
            <p:ph type="title" hasCustomPrompt="1"/>
          </p:nvPr>
        </p:nvSpPr>
        <p:spPr>
          <a:xfrm>
            <a:off x="1381050" y="1999600"/>
            <a:ext cx="63819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500"/>
              <a:buNone/>
              <a:defRPr sz="9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238" name="Google Shape;238;p59"/>
          <p:cNvSpPr txBox="1">
            <a:spLocks noGrp="1"/>
          </p:cNvSpPr>
          <p:nvPr>
            <p:ph type="body" idx="1"/>
          </p:nvPr>
        </p:nvSpPr>
        <p:spPr>
          <a:xfrm>
            <a:off x="1381050" y="3175400"/>
            <a:ext cx="6381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39" name="Google Shape;239;p59"/>
          <p:cNvGrpSpPr/>
          <p:nvPr/>
        </p:nvGrpSpPr>
        <p:grpSpPr>
          <a:xfrm>
            <a:off x="292524" y="661830"/>
            <a:ext cx="6384243" cy="2437381"/>
            <a:chOff x="292524" y="661830"/>
            <a:chExt cx="6384243" cy="2437381"/>
          </a:xfrm>
        </p:grpSpPr>
        <p:sp>
          <p:nvSpPr>
            <p:cNvPr id="240" name="Google Shape;240;p59"/>
            <p:cNvSpPr/>
            <p:nvPr/>
          </p:nvSpPr>
          <p:spPr>
            <a:xfrm>
              <a:off x="813929" y="16010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9"/>
            <p:cNvSpPr/>
            <p:nvPr/>
          </p:nvSpPr>
          <p:spPr>
            <a:xfrm>
              <a:off x="580943" y="2467535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9"/>
            <p:cNvSpPr/>
            <p:nvPr/>
          </p:nvSpPr>
          <p:spPr>
            <a:xfrm>
              <a:off x="5991157" y="6618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9"/>
            <p:cNvSpPr/>
            <p:nvPr/>
          </p:nvSpPr>
          <p:spPr>
            <a:xfrm>
              <a:off x="292524" y="1876002"/>
              <a:ext cx="123486" cy="123592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9"/>
            <p:cNvSpPr/>
            <p:nvPr/>
          </p:nvSpPr>
          <p:spPr>
            <a:xfrm>
              <a:off x="1085599" y="2061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9"/>
            <p:cNvSpPr/>
            <p:nvPr/>
          </p:nvSpPr>
          <p:spPr>
            <a:xfrm>
              <a:off x="1005550" y="3019092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9"/>
            <p:cNvSpPr/>
            <p:nvPr/>
          </p:nvSpPr>
          <p:spPr>
            <a:xfrm>
              <a:off x="5452604" y="85617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9"/>
            <p:cNvSpPr/>
            <p:nvPr/>
          </p:nvSpPr>
          <p:spPr>
            <a:xfrm>
              <a:off x="5790949" y="112829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9"/>
            <p:cNvSpPr/>
            <p:nvPr/>
          </p:nvSpPr>
          <p:spPr>
            <a:xfrm>
              <a:off x="6596725" y="82828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CUSTOM_6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0"/>
          <p:cNvSpPr/>
          <p:nvPr/>
        </p:nvSpPr>
        <p:spPr>
          <a:xfrm>
            <a:off x="0" y="0"/>
            <a:ext cx="9144077" cy="5144100"/>
          </a:xfrm>
          <a:custGeom>
            <a:avLst/>
            <a:gdLst/>
            <a:ahLst/>
            <a:cxnLst/>
            <a:rect l="l" t="t" r="r" b="b"/>
            <a:pathLst>
              <a:path w="133422" h="75058" extrusionOk="0">
                <a:moveTo>
                  <a:pt x="0" y="1"/>
                </a:moveTo>
                <a:lnTo>
                  <a:pt x="0" y="75058"/>
                </a:lnTo>
                <a:lnTo>
                  <a:pt x="37529" y="75058"/>
                </a:lnTo>
                <a:cubicBezTo>
                  <a:pt x="32576" y="55889"/>
                  <a:pt x="37993" y="43232"/>
                  <a:pt x="37993" y="43232"/>
                </a:cubicBezTo>
                <a:cubicBezTo>
                  <a:pt x="40744" y="36053"/>
                  <a:pt x="47435" y="28183"/>
                  <a:pt x="56912" y="25504"/>
                </a:cubicBezTo>
                <a:cubicBezTo>
                  <a:pt x="59185" y="24861"/>
                  <a:pt x="61512" y="24602"/>
                  <a:pt x="63878" y="24602"/>
                </a:cubicBezTo>
                <a:cubicBezTo>
                  <a:pt x="73727" y="24602"/>
                  <a:pt x="84260" y="29094"/>
                  <a:pt x="94448" y="29094"/>
                </a:cubicBezTo>
                <a:cubicBezTo>
                  <a:pt x="95633" y="29094"/>
                  <a:pt x="96814" y="29033"/>
                  <a:pt x="97989" y="28897"/>
                </a:cubicBezTo>
                <a:cubicBezTo>
                  <a:pt x="106990" y="27850"/>
                  <a:pt x="113634" y="22659"/>
                  <a:pt x="120599" y="18479"/>
                </a:cubicBezTo>
                <a:cubicBezTo>
                  <a:pt x="124313" y="16241"/>
                  <a:pt x="128778" y="14205"/>
                  <a:pt x="133422" y="13229"/>
                </a:cubicBezTo>
                <a:lnTo>
                  <a:pt x="13342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60"/>
          <p:cNvSpPr txBox="1">
            <a:spLocks noGrp="1"/>
          </p:cNvSpPr>
          <p:nvPr>
            <p:ph type="title"/>
          </p:nvPr>
        </p:nvSpPr>
        <p:spPr>
          <a:xfrm>
            <a:off x="719988" y="2120525"/>
            <a:ext cx="3852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2" name="Google Shape;252;p60"/>
          <p:cNvSpPr txBox="1">
            <a:spLocks noGrp="1"/>
          </p:cNvSpPr>
          <p:nvPr>
            <p:ph type="title" idx="2"/>
          </p:nvPr>
        </p:nvSpPr>
        <p:spPr>
          <a:xfrm>
            <a:off x="719988" y="691775"/>
            <a:ext cx="3852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3" name="Google Shape;253;p60"/>
          <p:cNvSpPr txBox="1">
            <a:spLocks noGrp="1"/>
          </p:cNvSpPr>
          <p:nvPr>
            <p:ph type="title" idx="3"/>
          </p:nvPr>
        </p:nvSpPr>
        <p:spPr>
          <a:xfrm>
            <a:off x="719988" y="3549900"/>
            <a:ext cx="3852000" cy="5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54" name="Google Shape;254;p60"/>
          <p:cNvSpPr txBox="1">
            <a:spLocks noGrp="1"/>
          </p:cNvSpPr>
          <p:nvPr>
            <p:ph type="subTitle" idx="1"/>
          </p:nvPr>
        </p:nvSpPr>
        <p:spPr>
          <a:xfrm>
            <a:off x="719988" y="2777825"/>
            <a:ext cx="3852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5" name="Google Shape;255;p60"/>
          <p:cNvSpPr txBox="1">
            <a:spLocks noGrp="1"/>
          </p:cNvSpPr>
          <p:nvPr>
            <p:ph type="subTitle" idx="4"/>
          </p:nvPr>
        </p:nvSpPr>
        <p:spPr>
          <a:xfrm>
            <a:off x="719988" y="1349075"/>
            <a:ext cx="3852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6" name="Google Shape;256;p60"/>
          <p:cNvSpPr txBox="1">
            <a:spLocks noGrp="1"/>
          </p:cNvSpPr>
          <p:nvPr>
            <p:ph type="subTitle" idx="5"/>
          </p:nvPr>
        </p:nvSpPr>
        <p:spPr>
          <a:xfrm>
            <a:off x="719988" y="4206575"/>
            <a:ext cx="38520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57" name="Google Shape;257;p60"/>
          <p:cNvGrpSpPr/>
          <p:nvPr/>
        </p:nvGrpSpPr>
        <p:grpSpPr>
          <a:xfrm>
            <a:off x="233726" y="236000"/>
            <a:ext cx="8180317" cy="4790958"/>
            <a:chOff x="233726" y="236000"/>
            <a:chExt cx="8180317" cy="4790958"/>
          </a:xfrm>
        </p:grpSpPr>
        <p:sp>
          <p:nvSpPr>
            <p:cNvPr id="258" name="Google Shape;258;p60"/>
            <p:cNvSpPr/>
            <p:nvPr/>
          </p:nvSpPr>
          <p:spPr>
            <a:xfrm>
              <a:off x="5738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>
              <a:off x="4790900" y="429791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>
              <a:off x="233726" y="259057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0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>
              <a:off x="1091124" y="47231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>
              <a:off x="581065" y="21271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>
              <a:off x="5139257" y="12445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0"/>
            <p:cNvSpPr/>
            <p:nvPr/>
          </p:nvSpPr>
          <p:spPr>
            <a:xfrm>
              <a:off x="6279286" y="2708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0"/>
            <p:cNvSpPr/>
            <p:nvPr/>
          </p:nvSpPr>
          <p:spPr>
            <a:xfrm>
              <a:off x="247443" y="37516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>
              <a:off x="7118399" y="847626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>
              <a:off x="8334421" y="847627"/>
              <a:ext cx="79622" cy="79920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>
              <a:off x="6450787" y="9528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0"/>
            <p:cNvSpPr/>
            <p:nvPr/>
          </p:nvSpPr>
          <p:spPr>
            <a:xfrm>
              <a:off x="5565275" y="6891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0"/>
            <p:cNvSpPr/>
            <p:nvPr/>
          </p:nvSpPr>
          <p:spPr>
            <a:xfrm>
              <a:off x="444838" y="236000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>
              <a:off x="313370" y="175103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>
              <a:off x="436429" y="3356962"/>
              <a:ext cx="192750" cy="19294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>
              <a:off x="1783325" y="490380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>
              <a:off x="7908425" y="42981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>
              <a:off x="6301188" y="15774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9_1_1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61"/>
          <p:cNvSpPr/>
          <p:nvPr/>
        </p:nvSpPr>
        <p:spPr>
          <a:xfrm flipH="1">
            <a:off x="6772279" y="-1"/>
            <a:ext cx="2371722" cy="3275627"/>
          </a:xfrm>
          <a:custGeom>
            <a:avLst/>
            <a:gdLst/>
            <a:ahLst/>
            <a:cxnLst/>
            <a:rect l="l" t="t" r="r" b="b"/>
            <a:pathLst>
              <a:path w="16277" h="22482" extrusionOk="0">
                <a:moveTo>
                  <a:pt x="1" y="0"/>
                </a:moveTo>
                <a:lnTo>
                  <a:pt x="1" y="22467"/>
                </a:lnTo>
                <a:cubicBezTo>
                  <a:pt x="131" y="22477"/>
                  <a:pt x="253" y="22482"/>
                  <a:pt x="367" y="22482"/>
                </a:cubicBezTo>
                <a:cubicBezTo>
                  <a:pt x="3724" y="22482"/>
                  <a:pt x="281" y="18369"/>
                  <a:pt x="3275" y="17598"/>
                </a:cubicBezTo>
                <a:cubicBezTo>
                  <a:pt x="6549" y="16752"/>
                  <a:pt x="6204" y="12811"/>
                  <a:pt x="4609" y="10728"/>
                </a:cubicBezTo>
                <a:cubicBezTo>
                  <a:pt x="3025" y="8644"/>
                  <a:pt x="3358" y="4406"/>
                  <a:pt x="10026" y="3417"/>
                </a:cubicBezTo>
                <a:cubicBezTo>
                  <a:pt x="15848" y="2548"/>
                  <a:pt x="16277" y="0"/>
                  <a:pt x="162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1"/>
          <p:cNvSpPr/>
          <p:nvPr/>
        </p:nvSpPr>
        <p:spPr>
          <a:xfrm rot="10800000" flipH="1">
            <a:off x="8877878" y="1211004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1"/>
          <p:cNvSpPr/>
          <p:nvPr/>
        </p:nvSpPr>
        <p:spPr>
          <a:xfrm rot="10800000" flipH="1">
            <a:off x="8058942" y="229525"/>
            <a:ext cx="113175" cy="113175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1"/>
          <p:cNvSpPr/>
          <p:nvPr/>
        </p:nvSpPr>
        <p:spPr>
          <a:xfrm rot="10800000" flipH="1">
            <a:off x="8719725" y="1677789"/>
            <a:ext cx="192776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/>
          <p:nvPr/>
        </p:nvSpPr>
        <p:spPr>
          <a:xfrm rot="10800000" flipH="1">
            <a:off x="8754374" y="396626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1"/>
          <p:cNvSpPr/>
          <p:nvPr/>
        </p:nvSpPr>
        <p:spPr>
          <a:xfrm rot="10800000" flipH="1">
            <a:off x="8619772" y="172098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1"/>
          <p:cNvSpPr/>
          <p:nvPr/>
        </p:nvSpPr>
        <p:spPr>
          <a:xfrm rot="10800000" flipH="1">
            <a:off x="8696675" y="782904"/>
            <a:ext cx="57698" cy="57409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1"/>
          <p:cNvSpPr/>
          <p:nvPr/>
        </p:nvSpPr>
        <p:spPr>
          <a:xfrm rot="10800000" flipH="1">
            <a:off x="8754372" y="2172348"/>
            <a:ext cx="57698" cy="5742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1"/>
          <p:cNvSpPr/>
          <p:nvPr/>
        </p:nvSpPr>
        <p:spPr>
          <a:xfrm rot="10800000" flipH="1">
            <a:off x="7449449" y="138989"/>
            <a:ext cx="123486" cy="123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">
  <p:cSld name="CUSTOM_7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>
            <a:spLocks noGrp="1"/>
          </p:cNvSpPr>
          <p:nvPr>
            <p:ph type="subTitle" idx="1"/>
          </p:nvPr>
        </p:nvSpPr>
        <p:spPr>
          <a:xfrm>
            <a:off x="1504950" y="2200538"/>
            <a:ext cx="2248200" cy="1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6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63"/>
          <p:cNvSpPr/>
          <p:nvPr/>
        </p:nvSpPr>
        <p:spPr>
          <a:xfrm flipH="1">
            <a:off x="4381529" y="381345"/>
            <a:ext cx="4762468" cy="4762114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3"/>
          <p:cNvSpPr/>
          <p:nvPr/>
        </p:nvSpPr>
        <p:spPr>
          <a:xfrm rot="10800000" flipH="1">
            <a:off x="-44094" y="-30775"/>
            <a:ext cx="896745" cy="962170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8" name="Google Shape;308;p63"/>
          <p:cNvGrpSpPr/>
          <p:nvPr/>
        </p:nvGrpSpPr>
        <p:grpSpPr>
          <a:xfrm>
            <a:off x="133454" y="168385"/>
            <a:ext cx="8774573" cy="4749793"/>
            <a:chOff x="133454" y="168385"/>
            <a:chExt cx="8774573" cy="4749793"/>
          </a:xfrm>
        </p:grpSpPr>
        <p:sp>
          <p:nvSpPr>
            <p:cNvPr id="309" name="Google Shape;309;p63"/>
            <p:cNvSpPr/>
            <p:nvPr/>
          </p:nvSpPr>
          <p:spPr>
            <a:xfrm>
              <a:off x="6533975" y="449785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63"/>
            <p:cNvSpPr/>
            <p:nvPr/>
          </p:nvSpPr>
          <p:spPr>
            <a:xfrm>
              <a:off x="7252132" y="464985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63"/>
            <p:cNvSpPr/>
            <p:nvPr/>
          </p:nvSpPr>
          <p:spPr>
            <a:xfrm>
              <a:off x="8278611" y="34019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63"/>
            <p:cNvSpPr/>
            <p:nvPr/>
          </p:nvSpPr>
          <p:spPr>
            <a:xfrm>
              <a:off x="7933389" y="48381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63"/>
            <p:cNvSpPr/>
            <p:nvPr/>
          </p:nvSpPr>
          <p:spPr>
            <a:xfrm>
              <a:off x="8673274" y="4186802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3"/>
            <p:cNvSpPr/>
            <p:nvPr/>
          </p:nvSpPr>
          <p:spPr>
            <a:xfrm>
              <a:off x="8032500" y="40636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3"/>
            <p:cNvSpPr/>
            <p:nvPr/>
          </p:nvSpPr>
          <p:spPr>
            <a:xfrm>
              <a:off x="7026275" y="4028787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3"/>
            <p:cNvSpPr/>
            <p:nvPr/>
          </p:nvSpPr>
          <p:spPr>
            <a:xfrm>
              <a:off x="8032500" y="2866351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3"/>
            <p:cNvSpPr/>
            <p:nvPr/>
          </p:nvSpPr>
          <p:spPr>
            <a:xfrm>
              <a:off x="5710100" y="4649862"/>
              <a:ext cx="192750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3"/>
            <p:cNvSpPr/>
            <p:nvPr/>
          </p:nvSpPr>
          <p:spPr>
            <a:xfrm>
              <a:off x="7933399" y="1710283"/>
              <a:ext cx="51875" cy="51884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3"/>
            <p:cNvSpPr/>
            <p:nvPr/>
          </p:nvSpPr>
          <p:spPr>
            <a:xfrm>
              <a:off x="8278611" y="2079418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3"/>
            <p:cNvSpPr/>
            <p:nvPr/>
          </p:nvSpPr>
          <p:spPr>
            <a:xfrm>
              <a:off x="8784975" y="1237576"/>
              <a:ext cx="123052" cy="12315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3"/>
            <p:cNvSpPr/>
            <p:nvPr/>
          </p:nvSpPr>
          <p:spPr>
            <a:xfrm>
              <a:off x="8709082" y="27364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3"/>
            <p:cNvSpPr/>
            <p:nvPr/>
          </p:nvSpPr>
          <p:spPr>
            <a:xfrm rot="5400000">
              <a:off x="133454" y="463995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3"/>
            <p:cNvSpPr/>
            <p:nvPr/>
          </p:nvSpPr>
          <p:spPr>
            <a:xfrm rot="10800000">
              <a:off x="352644" y="168385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9_1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64"/>
          <p:cNvSpPr/>
          <p:nvPr/>
        </p:nvSpPr>
        <p:spPr>
          <a:xfrm>
            <a:off x="-1" y="-1"/>
            <a:ext cx="1771632" cy="1706234"/>
          </a:xfrm>
          <a:custGeom>
            <a:avLst/>
            <a:gdLst/>
            <a:ahLst/>
            <a:cxnLst/>
            <a:rect l="l" t="t" r="r" b="b"/>
            <a:pathLst>
              <a:path w="18908" h="18211" extrusionOk="0">
                <a:moveTo>
                  <a:pt x="0" y="1"/>
                </a:moveTo>
                <a:lnTo>
                  <a:pt x="0" y="5394"/>
                </a:lnTo>
                <a:cubicBezTo>
                  <a:pt x="24" y="5430"/>
                  <a:pt x="60" y="5478"/>
                  <a:pt x="84" y="5513"/>
                </a:cubicBezTo>
                <a:cubicBezTo>
                  <a:pt x="1012" y="7192"/>
                  <a:pt x="1357" y="9121"/>
                  <a:pt x="1786" y="10990"/>
                </a:cubicBezTo>
                <a:cubicBezTo>
                  <a:pt x="2203" y="12859"/>
                  <a:pt x="2739" y="14776"/>
                  <a:pt x="3965" y="16253"/>
                </a:cubicBezTo>
                <a:cubicBezTo>
                  <a:pt x="4915" y="17396"/>
                  <a:pt x="6378" y="18211"/>
                  <a:pt x="7825" y="18211"/>
                </a:cubicBezTo>
                <a:cubicBezTo>
                  <a:pt x="8247" y="18211"/>
                  <a:pt x="8667" y="18142"/>
                  <a:pt x="9073" y="17991"/>
                </a:cubicBezTo>
                <a:cubicBezTo>
                  <a:pt x="10382" y="17515"/>
                  <a:pt x="11311" y="16288"/>
                  <a:pt x="11728" y="14955"/>
                </a:cubicBezTo>
                <a:cubicBezTo>
                  <a:pt x="12133" y="13621"/>
                  <a:pt x="12097" y="12205"/>
                  <a:pt x="11954" y="10824"/>
                </a:cubicBezTo>
                <a:cubicBezTo>
                  <a:pt x="11752" y="9061"/>
                  <a:pt x="11454" y="7049"/>
                  <a:pt x="12609" y="5704"/>
                </a:cubicBezTo>
                <a:cubicBezTo>
                  <a:pt x="13692" y="4430"/>
                  <a:pt x="15621" y="4323"/>
                  <a:pt x="17026" y="3394"/>
                </a:cubicBezTo>
                <a:cubicBezTo>
                  <a:pt x="18157" y="2656"/>
                  <a:pt x="18824" y="1334"/>
                  <a:pt x="1890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64"/>
          <p:cNvSpPr/>
          <p:nvPr/>
        </p:nvSpPr>
        <p:spPr>
          <a:xfrm>
            <a:off x="380657" y="583409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4"/>
          <p:cNvSpPr/>
          <p:nvPr/>
        </p:nvSpPr>
        <p:spPr>
          <a:xfrm>
            <a:off x="665517" y="1017733"/>
            <a:ext cx="134101" cy="134802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4"/>
          <p:cNvSpPr/>
          <p:nvPr/>
        </p:nvSpPr>
        <p:spPr>
          <a:xfrm>
            <a:off x="790563" y="254374"/>
            <a:ext cx="190503" cy="19064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9_1_1_1_1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65"/>
          <p:cNvSpPr/>
          <p:nvPr/>
        </p:nvSpPr>
        <p:spPr>
          <a:xfrm rot="5400000">
            <a:off x="-1941187" y="1915468"/>
            <a:ext cx="5205829" cy="1339631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5"/>
          <p:cNvSpPr/>
          <p:nvPr/>
        </p:nvSpPr>
        <p:spPr>
          <a:xfrm>
            <a:off x="233520" y="1551896"/>
            <a:ext cx="123524" cy="122907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5"/>
          <p:cNvSpPr/>
          <p:nvPr/>
        </p:nvSpPr>
        <p:spPr>
          <a:xfrm>
            <a:off x="409764" y="2064152"/>
            <a:ext cx="79648" cy="80064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5"/>
          <p:cNvSpPr/>
          <p:nvPr/>
        </p:nvSpPr>
        <p:spPr>
          <a:xfrm>
            <a:off x="272884" y="3122361"/>
            <a:ext cx="79680" cy="79648"/>
          </a:xfrm>
          <a:custGeom>
            <a:avLst/>
            <a:gdLst/>
            <a:ahLst/>
            <a:cxnLst/>
            <a:rect l="l" t="t" r="r" b="b"/>
            <a:pathLst>
              <a:path w="2490" h="2489" extrusionOk="0">
                <a:moveTo>
                  <a:pt x="1239" y="0"/>
                </a:moveTo>
                <a:cubicBezTo>
                  <a:pt x="549" y="0"/>
                  <a:pt x="1" y="548"/>
                  <a:pt x="1" y="1239"/>
                </a:cubicBezTo>
                <a:cubicBezTo>
                  <a:pt x="1" y="1929"/>
                  <a:pt x="549" y="2489"/>
                  <a:pt x="1239" y="2489"/>
                </a:cubicBezTo>
                <a:cubicBezTo>
                  <a:pt x="1930" y="2489"/>
                  <a:pt x="2489" y="1929"/>
                  <a:pt x="2489" y="1239"/>
                </a:cubicBezTo>
                <a:cubicBezTo>
                  <a:pt x="2489" y="548"/>
                  <a:pt x="1930" y="0"/>
                  <a:pt x="1239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5"/>
          <p:cNvSpPr/>
          <p:nvPr/>
        </p:nvSpPr>
        <p:spPr>
          <a:xfrm>
            <a:off x="751807" y="2281630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5"/>
          <p:cNvSpPr/>
          <p:nvPr/>
        </p:nvSpPr>
        <p:spPr>
          <a:xfrm>
            <a:off x="211791" y="2541439"/>
            <a:ext cx="123511" cy="12366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5"/>
          <p:cNvSpPr/>
          <p:nvPr/>
        </p:nvSpPr>
        <p:spPr>
          <a:xfrm>
            <a:off x="215682" y="3659255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5"/>
          <p:cNvSpPr/>
          <p:nvPr/>
        </p:nvSpPr>
        <p:spPr>
          <a:xfrm>
            <a:off x="124232" y="838408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5"/>
          <p:cNvSpPr/>
          <p:nvPr/>
        </p:nvSpPr>
        <p:spPr>
          <a:xfrm>
            <a:off x="787104" y="4642889"/>
            <a:ext cx="123511" cy="12366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5"/>
          <p:cNvSpPr/>
          <p:nvPr/>
        </p:nvSpPr>
        <p:spPr>
          <a:xfrm>
            <a:off x="276632" y="4496008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66"/>
          <p:cNvSpPr/>
          <p:nvPr/>
        </p:nvSpPr>
        <p:spPr>
          <a:xfrm rot="-5400000">
            <a:off x="7052491" y="-32567"/>
            <a:ext cx="2058900" cy="2124033"/>
          </a:xfrm>
          <a:custGeom>
            <a:avLst/>
            <a:gdLst/>
            <a:ahLst/>
            <a:cxnLst/>
            <a:rect l="l" t="t" r="r" b="b"/>
            <a:pathLst>
              <a:path w="45733" h="47185" extrusionOk="0">
                <a:moveTo>
                  <a:pt x="45732" y="0"/>
                </a:moveTo>
                <a:cubicBezTo>
                  <a:pt x="42982" y="798"/>
                  <a:pt x="40374" y="2929"/>
                  <a:pt x="39100" y="6227"/>
                </a:cubicBezTo>
                <a:cubicBezTo>
                  <a:pt x="38291" y="8287"/>
                  <a:pt x="37969" y="10847"/>
                  <a:pt x="36564" y="12252"/>
                </a:cubicBezTo>
                <a:cubicBezTo>
                  <a:pt x="35856" y="12960"/>
                  <a:pt x="34976" y="13247"/>
                  <a:pt x="34076" y="13247"/>
                </a:cubicBezTo>
                <a:cubicBezTo>
                  <a:pt x="33478" y="13247"/>
                  <a:pt x="32872" y="13120"/>
                  <a:pt x="32302" y="12907"/>
                </a:cubicBezTo>
                <a:cubicBezTo>
                  <a:pt x="30885" y="12359"/>
                  <a:pt x="29599" y="11335"/>
                  <a:pt x="28242" y="10573"/>
                </a:cubicBezTo>
                <a:cubicBezTo>
                  <a:pt x="26758" y="9736"/>
                  <a:pt x="25147" y="9199"/>
                  <a:pt x="23550" y="9199"/>
                </a:cubicBezTo>
                <a:cubicBezTo>
                  <a:pt x="22854" y="9199"/>
                  <a:pt x="22159" y="9301"/>
                  <a:pt x="21479" y="9525"/>
                </a:cubicBezTo>
                <a:cubicBezTo>
                  <a:pt x="19229" y="10251"/>
                  <a:pt x="17193" y="12442"/>
                  <a:pt x="16586" y="15383"/>
                </a:cubicBezTo>
                <a:cubicBezTo>
                  <a:pt x="15931" y="18562"/>
                  <a:pt x="16871" y="22443"/>
                  <a:pt x="15228" y="24944"/>
                </a:cubicBezTo>
                <a:cubicBezTo>
                  <a:pt x="13407" y="27730"/>
                  <a:pt x="9656" y="26634"/>
                  <a:pt x="7632" y="29170"/>
                </a:cubicBezTo>
                <a:cubicBezTo>
                  <a:pt x="6334" y="30802"/>
                  <a:pt x="6132" y="33445"/>
                  <a:pt x="6406" y="35778"/>
                </a:cubicBezTo>
                <a:cubicBezTo>
                  <a:pt x="6668" y="38112"/>
                  <a:pt x="6442" y="41362"/>
                  <a:pt x="5620" y="42732"/>
                </a:cubicBezTo>
                <a:cubicBezTo>
                  <a:pt x="4679" y="44279"/>
                  <a:pt x="679" y="45958"/>
                  <a:pt x="0" y="47185"/>
                </a:cubicBezTo>
                <a:lnTo>
                  <a:pt x="45732" y="47185"/>
                </a:lnTo>
                <a:lnTo>
                  <a:pt x="4573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5" name="Google Shape;345;p66"/>
          <p:cNvGrpSpPr/>
          <p:nvPr/>
        </p:nvGrpSpPr>
        <p:grpSpPr>
          <a:xfrm>
            <a:off x="7939445" y="203973"/>
            <a:ext cx="898968" cy="1118554"/>
            <a:chOff x="7939445" y="203973"/>
            <a:chExt cx="898968" cy="1118554"/>
          </a:xfrm>
        </p:grpSpPr>
        <p:sp>
          <p:nvSpPr>
            <p:cNvPr id="346" name="Google Shape;346;p66"/>
            <p:cNvSpPr/>
            <p:nvPr/>
          </p:nvSpPr>
          <p:spPr>
            <a:xfrm rot="10800000" flipH="1">
              <a:off x="8758381" y="1242879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66"/>
            <p:cNvSpPr/>
            <p:nvPr/>
          </p:nvSpPr>
          <p:spPr>
            <a:xfrm rot="10800000" flipH="1">
              <a:off x="7939445" y="433725"/>
              <a:ext cx="113175" cy="113175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66"/>
            <p:cNvSpPr/>
            <p:nvPr/>
          </p:nvSpPr>
          <p:spPr>
            <a:xfrm rot="10800000" flipH="1">
              <a:off x="8028628" y="796264"/>
              <a:ext cx="192776" cy="19289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66"/>
            <p:cNvSpPr/>
            <p:nvPr/>
          </p:nvSpPr>
          <p:spPr>
            <a:xfrm rot="10800000" flipH="1">
              <a:off x="8634877" y="428501"/>
              <a:ext cx="123486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66"/>
            <p:cNvSpPr/>
            <p:nvPr/>
          </p:nvSpPr>
          <p:spPr>
            <a:xfrm rot="10800000" flipH="1">
              <a:off x="8500275" y="203973"/>
              <a:ext cx="57698" cy="57427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66"/>
            <p:cNvSpPr/>
            <p:nvPr/>
          </p:nvSpPr>
          <p:spPr>
            <a:xfrm rot="10800000" flipH="1">
              <a:off x="8500277" y="776679"/>
              <a:ext cx="57698" cy="57409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9_1_1_1_1_1_1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72"/>
          <p:cNvSpPr/>
          <p:nvPr/>
        </p:nvSpPr>
        <p:spPr>
          <a:xfrm>
            <a:off x="6766501" y="3723724"/>
            <a:ext cx="2377511" cy="1419712"/>
          </a:xfrm>
          <a:custGeom>
            <a:avLst/>
            <a:gdLst/>
            <a:ahLst/>
            <a:cxnLst/>
            <a:rect l="l" t="t" r="r" b="b"/>
            <a:pathLst>
              <a:path w="21301" h="12722" extrusionOk="0">
                <a:moveTo>
                  <a:pt x="20653" y="1"/>
                </a:moveTo>
                <a:cubicBezTo>
                  <a:pt x="20103" y="1"/>
                  <a:pt x="19564" y="96"/>
                  <a:pt x="19050" y="328"/>
                </a:cubicBezTo>
                <a:cubicBezTo>
                  <a:pt x="17383" y="1054"/>
                  <a:pt x="16395" y="3030"/>
                  <a:pt x="14621" y="3411"/>
                </a:cubicBezTo>
                <a:cubicBezTo>
                  <a:pt x="14377" y="3465"/>
                  <a:pt x="14128" y="3486"/>
                  <a:pt x="13875" y="3486"/>
                </a:cubicBezTo>
                <a:cubicBezTo>
                  <a:pt x="13040" y="3486"/>
                  <a:pt x="12170" y="3260"/>
                  <a:pt x="11354" y="3260"/>
                </a:cubicBezTo>
                <a:cubicBezTo>
                  <a:pt x="10888" y="3260"/>
                  <a:pt x="10439" y="3334"/>
                  <a:pt x="10025" y="3566"/>
                </a:cubicBezTo>
                <a:cubicBezTo>
                  <a:pt x="8989" y="4138"/>
                  <a:pt x="8608" y="5507"/>
                  <a:pt x="7572" y="6114"/>
                </a:cubicBezTo>
                <a:cubicBezTo>
                  <a:pt x="7134" y="6371"/>
                  <a:pt x="6652" y="6447"/>
                  <a:pt x="6149" y="6447"/>
                </a:cubicBezTo>
                <a:cubicBezTo>
                  <a:pt x="5399" y="6447"/>
                  <a:pt x="4601" y="6276"/>
                  <a:pt x="3830" y="6276"/>
                </a:cubicBezTo>
                <a:cubicBezTo>
                  <a:pt x="3631" y="6276"/>
                  <a:pt x="3433" y="6288"/>
                  <a:pt x="3239" y="6316"/>
                </a:cubicBezTo>
                <a:cubicBezTo>
                  <a:pt x="1524" y="6566"/>
                  <a:pt x="226" y="8210"/>
                  <a:pt x="36" y="9936"/>
                </a:cubicBezTo>
                <a:cubicBezTo>
                  <a:pt x="12" y="10138"/>
                  <a:pt x="0" y="10341"/>
                  <a:pt x="0" y="10531"/>
                </a:cubicBezTo>
                <a:cubicBezTo>
                  <a:pt x="12" y="11281"/>
                  <a:pt x="179" y="12020"/>
                  <a:pt x="464" y="12722"/>
                </a:cubicBezTo>
                <a:lnTo>
                  <a:pt x="21300" y="12722"/>
                </a:lnTo>
                <a:lnTo>
                  <a:pt x="21300" y="42"/>
                </a:lnTo>
                <a:cubicBezTo>
                  <a:pt x="21083" y="15"/>
                  <a:pt x="20867" y="1"/>
                  <a:pt x="206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2"/>
          <p:cNvSpPr/>
          <p:nvPr/>
        </p:nvSpPr>
        <p:spPr>
          <a:xfrm rot="10800000">
            <a:off x="-12" y="8"/>
            <a:ext cx="1357698" cy="1110372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2"/>
          <p:cNvSpPr/>
          <p:nvPr/>
        </p:nvSpPr>
        <p:spPr>
          <a:xfrm>
            <a:off x="8372132" y="4521283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2"/>
          <p:cNvSpPr/>
          <p:nvPr/>
        </p:nvSpPr>
        <p:spPr>
          <a:xfrm>
            <a:off x="8581089" y="4827914"/>
            <a:ext cx="79648" cy="80064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72"/>
          <p:cNvSpPr/>
          <p:nvPr/>
        </p:nvSpPr>
        <p:spPr>
          <a:xfrm>
            <a:off x="8806750" y="4122251"/>
            <a:ext cx="123052" cy="12315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72"/>
          <p:cNvSpPr/>
          <p:nvPr/>
        </p:nvSpPr>
        <p:spPr>
          <a:xfrm>
            <a:off x="7635875" y="4726062"/>
            <a:ext cx="192750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72"/>
          <p:cNvSpPr/>
          <p:nvPr/>
        </p:nvSpPr>
        <p:spPr>
          <a:xfrm>
            <a:off x="7161886" y="4704223"/>
            <a:ext cx="123050" cy="123705"/>
          </a:xfrm>
          <a:custGeom>
            <a:avLst/>
            <a:gdLst/>
            <a:ahLst/>
            <a:cxnLst/>
            <a:rect l="l" t="t" r="r" b="b"/>
            <a:pathLst>
              <a:path w="2489" h="2502" extrusionOk="0">
                <a:moveTo>
                  <a:pt x="1250" y="1"/>
                </a:moveTo>
                <a:cubicBezTo>
                  <a:pt x="560" y="1"/>
                  <a:pt x="0" y="560"/>
                  <a:pt x="0" y="1251"/>
                </a:cubicBezTo>
                <a:cubicBezTo>
                  <a:pt x="0" y="1942"/>
                  <a:pt x="560" y="2501"/>
                  <a:pt x="1250" y="2501"/>
                </a:cubicBezTo>
                <a:cubicBezTo>
                  <a:pt x="1929" y="2501"/>
                  <a:pt x="2489" y="1942"/>
                  <a:pt x="2489" y="1251"/>
                </a:cubicBezTo>
                <a:cubicBezTo>
                  <a:pt x="2489" y="560"/>
                  <a:pt x="1929" y="1"/>
                  <a:pt x="1250" y="1"/>
                </a:cubicBez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2"/>
          <p:cNvSpPr/>
          <p:nvPr/>
        </p:nvSpPr>
        <p:spPr>
          <a:xfrm>
            <a:off x="912732" y="537534"/>
            <a:ext cx="51872" cy="51840"/>
          </a:xfrm>
          <a:custGeom>
            <a:avLst/>
            <a:gdLst/>
            <a:ahLst/>
            <a:cxnLst/>
            <a:rect l="l" t="t" r="r" b="b"/>
            <a:pathLst>
              <a:path w="1621" h="1620" extrusionOk="0">
                <a:moveTo>
                  <a:pt x="811" y="0"/>
                </a:moveTo>
                <a:cubicBezTo>
                  <a:pt x="358" y="0"/>
                  <a:pt x="1" y="357"/>
                  <a:pt x="1" y="810"/>
                </a:cubicBezTo>
                <a:cubicBezTo>
                  <a:pt x="1" y="1262"/>
                  <a:pt x="358" y="1619"/>
                  <a:pt x="811" y="1619"/>
                </a:cubicBezTo>
                <a:cubicBezTo>
                  <a:pt x="1263" y="1619"/>
                  <a:pt x="1620" y="1262"/>
                  <a:pt x="1620" y="810"/>
                </a:cubicBezTo>
                <a:cubicBezTo>
                  <a:pt x="1620" y="357"/>
                  <a:pt x="1263" y="0"/>
                  <a:pt x="811" y="0"/>
                </a:cubicBezTo>
                <a:close/>
              </a:path>
            </a:pathLst>
          </a:custGeom>
          <a:solidFill>
            <a:schemeClr val="lt1">
              <a:alpha val="3764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72"/>
          <p:cNvSpPr/>
          <p:nvPr/>
        </p:nvSpPr>
        <p:spPr>
          <a:xfrm>
            <a:off x="204423" y="146592"/>
            <a:ext cx="123456" cy="123104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3764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2"/>
          <p:cNvSpPr/>
          <p:nvPr/>
        </p:nvSpPr>
        <p:spPr>
          <a:xfrm>
            <a:off x="426950" y="458750"/>
            <a:ext cx="192750" cy="192893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4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10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ubTitle" idx="1"/>
          </p:nvPr>
        </p:nvSpPr>
        <p:spPr>
          <a:xfrm>
            <a:off x="720000" y="1052875"/>
            <a:ext cx="7704000" cy="30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59" name="Google Shape;59;p51"/>
          <p:cNvSpPr/>
          <p:nvPr/>
        </p:nvSpPr>
        <p:spPr>
          <a:xfrm>
            <a:off x="-52" y="52"/>
            <a:ext cx="1810521" cy="666746"/>
          </a:xfrm>
          <a:custGeom>
            <a:avLst/>
            <a:gdLst/>
            <a:ahLst/>
            <a:cxnLst/>
            <a:rect l="l" t="t" r="r" b="b"/>
            <a:pathLst>
              <a:path w="11610" h="4276" extrusionOk="0">
                <a:moveTo>
                  <a:pt x="1" y="1"/>
                </a:moveTo>
                <a:lnTo>
                  <a:pt x="1" y="4275"/>
                </a:lnTo>
                <a:cubicBezTo>
                  <a:pt x="5442" y="3978"/>
                  <a:pt x="11348" y="2323"/>
                  <a:pt x="1161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1"/>
          <p:cNvSpPr/>
          <p:nvPr/>
        </p:nvSpPr>
        <p:spPr>
          <a:xfrm flipH="1">
            <a:off x="8247256" y="4181325"/>
            <a:ext cx="896745" cy="962170"/>
          </a:xfrm>
          <a:custGeom>
            <a:avLst/>
            <a:gdLst/>
            <a:ahLst/>
            <a:cxnLst/>
            <a:rect l="l" t="t" r="r" b="b"/>
            <a:pathLst>
              <a:path w="4395" h="4716" extrusionOk="0">
                <a:moveTo>
                  <a:pt x="1" y="1"/>
                </a:moveTo>
                <a:lnTo>
                  <a:pt x="1" y="3180"/>
                </a:lnTo>
                <a:lnTo>
                  <a:pt x="1" y="4716"/>
                </a:lnTo>
                <a:lnTo>
                  <a:pt x="4394" y="4716"/>
                </a:lnTo>
                <a:cubicBezTo>
                  <a:pt x="4073" y="3406"/>
                  <a:pt x="3620" y="2096"/>
                  <a:pt x="2513" y="1156"/>
                </a:cubicBezTo>
                <a:cubicBezTo>
                  <a:pt x="1835" y="584"/>
                  <a:pt x="965" y="215"/>
                  <a:pt x="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51"/>
          <p:cNvGrpSpPr/>
          <p:nvPr/>
        </p:nvGrpSpPr>
        <p:grpSpPr>
          <a:xfrm>
            <a:off x="340724" y="160199"/>
            <a:ext cx="8625730" cy="4784136"/>
            <a:chOff x="340724" y="160199"/>
            <a:chExt cx="8625730" cy="4784136"/>
          </a:xfrm>
        </p:grpSpPr>
        <p:sp>
          <p:nvSpPr>
            <p:cNvPr id="62" name="Google Shape;62;p51"/>
            <p:cNvSpPr/>
            <p:nvPr/>
          </p:nvSpPr>
          <p:spPr>
            <a:xfrm>
              <a:off x="936475" y="160199"/>
              <a:ext cx="52798" cy="5279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1"/>
            <p:cNvSpPr/>
            <p:nvPr/>
          </p:nvSpPr>
          <p:spPr>
            <a:xfrm rot="-5400000">
              <a:off x="8863197" y="4545467"/>
              <a:ext cx="103257" cy="103257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1"/>
            <p:cNvSpPr/>
            <p:nvPr/>
          </p:nvSpPr>
          <p:spPr>
            <a:xfrm>
              <a:off x="8643980" y="4840920"/>
              <a:ext cx="103284" cy="10341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1"/>
            <p:cNvSpPr/>
            <p:nvPr/>
          </p:nvSpPr>
          <p:spPr>
            <a:xfrm>
              <a:off x="340724" y="213006"/>
              <a:ext cx="193874" cy="194095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4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2"/>
          <p:cNvSpPr txBox="1">
            <a:spLocks noGrp="1"/>
          </p:cNvSpPr>
          <p:nvPr>
            <p:ph type="subTitle" idx="1"/>
          </p:nvPr>
        </p:nvSpPr>
        <p:spPr>
          <a:xfrm>
            <a:off x="720000" y="3054450"/>
            <a:ext cx="237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8" name="Google Shape;68;p52"/>
          <p:cNvSpPr txBox="1">
            <a:spLocks noGrp="1"/>
          </p:cNvSpPr>
          <p:nvPr>
            <p:ph type="subTitle" idx="2"/>
          </p:nvPr>
        </p:nvSpPr>
        <p:spPr>
          <a:xfrm>
            <a:off x="3386100" y="3054450"/>
            <a:ext cx="237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subTitle" idx="3"/>
          </p:nvPr>
        </p:nvSpPr>
        <p:spPr>
          <a:xfrm>
            <a:off x="6053700" y="3054450"/>
            <a:ext cx="237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subTitle" idx="4"/>
          </p:nvPr>
        </p:nvSpPr>
        <p:spPr>
          <a:xfrm>
            <a:off x="6055500" y="2658525"/>
            <a:ext cx="2368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ubTitle" idx="5"/>
          </p:nvPr>
        </p:nvSpPr>
        <p:spPr>
          <a:xfrm>
            <a:off x="3387900" y="2658525"/>
            <a:ext cx="2368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2" name="Google Shape;72;p52"/>
          <p:cNvSpPr txBox="1">
            <a:spLocks noGrp="1"/>
          </p:cNvSpPr>
          <p:nvPr>
            <p:ph type="subTitle" idx="6"/>
          </p:nvPr>
        </p:nvSpPr>
        <p:spPr>
          <a:xfrm>
            <a:off x="721800" y="2658606"/>
            <a:ext cx="2368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Denk One"/>
              <a:buNone/>
              <a:defRPr sz="2200"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3" name="Google Shape;73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2"/>
          <p:cNvSpPr/>
          <p:nvPr/>
        </p:nvSpPr>
        <p:spPr>
          <a:xfrm>
            <a:off x="-225" y="3867680"/>
            <a:ext cx="9143889" cy="1528294"/>
          </a:xfrm>
          <a:custGeom>
            <a:avLst/>
            <a:gdLst/>
            <a:ahLst/>
            <a:cxnLst/>
            <a:rect l="l" t="t" r="r" b="b"/>
            <a:pathLst>
              <a:path w="241710" h="40399" extrusionOk="0">
                <a:moveTo>
                  <a:pt x="116301" y="1"/>
                </a:moveTo>
                <a:cubicBezTo>
                  <a:pt x="102002" y="1"/>
                  <a:pt x="91572" y="4977"/>
                  <a:pt x="84976" y="9728"/>
                </a:cubicBezTo>
                <a:cubicBezTo>
                  <a:pt x="80975" y="12597"/>
                  <a:pt x="77511" y="15574"/>
                  <a:pt x="74617" y="18622"/>
                </a:cubicBezTo>
                <a:cubicBezTo>
                  <a:pt x="71426" y="21980"/>
                  <a:pt x="68628" y="25599"/>
                  <a:pt x="61556" y="27980"/>
                </a:cubicBezTo>
                <a:cubicBezTo>
                  <a:pt x="56291" y="29750"/>
                  <a:pt x="49559" y="30500"/>
                  <a:pt x="42542" y="30500"/>
                </a:cubicBezTo>
                <a:cubicBezTo>
                  <a:pt x="33978" y="30500"/>
                  <a:pt x="24988" y="29382"/>
                  <a:pt x="17717" y="27635"/>
                </a:cubicBezTo>
                <a:cubicBezTo>
                  <a:pt x="11205" y="26075"/>
                  <a:pt x="5537" y="24123"/>
                  <a:pt x="1" y="22087"/>
                </a:cubicBezTo>
                <a:lnTo>
                  <a:pt x="1" y="40398"/>
                </a:lnTo>
                <a:lnTo>
                  <a:pt x="241710" y="40398"/>
                </a:lnTo>
                <a:lnTo>
                  <a:pt x="241710" y="4954"/>
                </a:lnTo>
                <a:cubicBezTo>
                  <a:pt x="236741" y="3294"/>
                  <a:pt x="230995" y="1930"/>
                  <a:pt x="225049" y="1930"/>
                </a:cubicBezTo>
                <a:cubicBezTo>
                  <a:pt x="223528" y="1930"/>
                  <a:pt x="221994" y="2019"/>
                  <a:pt x="220457" y="2215"/>
                </a:cubicBezTo>
                <a:cubicBezTo>
                  <a:pt x="212837" y="3191"/>
                  <a:pt x="209146" y="6418"/>
                  <a:pt x="207693" y="9383"/>
                </a:cubicBezTo>
                <a:cubicBezTo>
                  <a:pt x="206241" y="12335"/>
                  <a:pt x="205979" y="15526"/>
                  <a:pt x="201586" y="18039"/>
                </a:cubicBezTo>
                <a:cubicBezTo>
                  <a:pt x="197895" y="20170"/>
                  <a:pt x="191382" y="21563"/>
                  <a:pt x="184631" y="21682"/>
                </a:cubicBezTo>
                <a:cubicBezTo>
                  <a:pt x="184257" y="21689"/>
                  <a:pt x="183886" y="21692"/>
                  <a:pt x="183518" y="21692"/>
                </a:cubicBezTo>
                <a:cubicBezTo>
                  <a:pt x="168369" y="21692"/>
                  <a:pt x="157684" y="16035"/>
                  <a:pt x="150198" y="11014"/>
                </a:cubicBezTo>
                <a:cubicBezTo>
                  <a:pt x="142531" y="5870"/>
                  <a:pt x="132053" y="1"/>
                  <a:pt x="1163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2"/>
          <p:cNvSpPr txBox="1">
            <a:spLocks noGrp="1"/>
          </p:cNvSpPr>
          <p:nvPr>
            <p:ph type="title" idx="7"/>
          </p:nvPr>
        </p:nvSpPr>
        <p:spPr>
          <a:xfrm>
            <a:off x="1535404" y="1799057"/>
            <a:ext cx="737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6" name="Google Shape;76;p52"/>
          <p:cNvSpPr txBox="1">
            <a:spLocks noGrp="1"/>
          </p:cNvSpPr>
          <p:nvPr>
            <p:ph type="title" idx="8"/>
          </p:nvPr>
        </p:nvSpPr>
        <p:spPr>
          <a:xfrm>
            <a:off x="4203300" y="1799057"/>
            <a:ext cx="737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77" name="Google Shape;77;p52"/>
          <p:cNvSpPr txBox="1">
            <a:spLocks noGrp="1"/>
          </p:cNvSpPr>
          <p:nvPr>
            <p:ph type="title" idx="9"/>
          </p:nvPr>
        </p:nvSpPr>
        <p:spPr>
          <a:xfrm>
            <a:off x="6870900" y="1799057"/>
            <a:ext cx="7374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grpSp>
        <p:nvGrpSpPr>
          <p:cNvPr id="78" name="Google Shape;78;p52"/>
          <p:cNvGrpSpPr/>
          <p:nvPr/>
        </p:nvGrpSpPr>
        <p:grpSpPr>
          <a:xfrm>
            <a:off x="550427" y="4128941"/>
            <a:ext cx="8397248" cy="1024910"/>
            <a:chOff x="550427" y="4128941"/>
            <a:chExt cx="8397248" cy="1024910"/>
          </a:xfrm>
        </p:grpSpPr>
        <p:sp>
          <p:nvSpPr>
            <p:cNvPr id="79" name="Google Shape;79;p52"/>
            <p:cNvSpPr/>
            <p:nvPr/>
          </p:nvSpPr>
          <p:spPr>
            <a:xfrm rot="-5400000">
              <a:off x="7743746" y="476353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2"/>
            <p:cNvSpPr/>
            <p:nvPr/>
          </p:nvSpPr>
          <p:spPr>
            <a:xfrm rot="-5400000">
              <a:off x="5818490" y="463553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2"/>
            <p:cNvSpPr/>
            <p:nvPr/>
          </p:nvSpPr>
          <p:spPr>
            <a:xfrm rot="-5400000">
              <a:off x="5585499" y="4972472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2"/>
            <p:cNvSpPr/>
            <p:nvPr/>
          </p:nvSpPr>
          <p:spPr>
            <a:xfrm rot="-5400000">
              <a:off x="3493886" y="437741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29" y="0"/>
                  </a:moveTo>
                  <a:cubicBezTo>
                    <a:pt x="857" y="0"/>
                    <a:pt x="0" y="858"/>
                    <a:pt x="0" y="1929"/>
                  </a:cubicBezTo>
                  <a:cubicBezTo>
                    <a:pt x="0" y="2989"/>
                    <a:pt x="857" y="3858"/>
                    <a:pt x="1929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29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2"/>
            <p:cNvSpPr/>
            <p:nvPr/>
          </p:nvSpPr>
          <p:spPr>
            <a:xfrm rot="-5400000">
              <a:off x="8474815" y="4224951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2"/>
            <p:cNvSpPr/>
            <p:nvPr/>
          </p:nvSpPr>
          <p:spPr>
            <a:xfrm rot="-5400000">
              <a:off x="4398303" y="4741812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2"/>
            <p:cNvSpPr/>
            <p:nvPr/>
          </p:nvSpPr>
          <p:spPr>
            <a:xfrm rot="-5400000">
              <a:off x="8824395" y="498597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2"/>
            <p:cNvSpPr/>
            <p:nvPr/>
          </p:nvSpPr>
          <p:spPr>
            <a:xfrm rot="-5400000">
              <a:off x="2638671" y="4898329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2"/>
            <p:cNvSpPr/>
            <p:nvPr/>
          </p:nvSpPr>
          <p:spPr>
            <a:xfrm rot="-5400000">
              <a:off x="4434110" y="4128957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2"/>
            <p:cNvSpPr/>
            <p:nvPr/>
          </p:nvSpPr>
          <p:spPr>
            <a:xfrm rot="-5400000">
              <a:off x="6370942" y="489833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2"/>
            <p:cNvSpPr/>
            <p:nvPr/>
          </p:nvSpPr>
          <p:spPr>
            <a:xfrm rot="-5400000">
              <a:off x="7224569" y="4777403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2"/>
            <p:cNvSpPr/>
            <p:nvPr/>
          </p:nvSpPr>
          <p:spPr>
            <a:xfrm rot="-5400000">
              <a:off x="1455261" y="5074011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2"/>
            <p:cNvSpPr/>
            <p:nvPr/>
          </p:nvSpPr>
          <p:spPr>
            <a:xfrm>
              <a:off x="3931802" y="4547801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2"/>
            <p:cNvSpPr/>
            <p:nvPr/>
          </p:nvSpPr>
          <p:spPr>
            <a:xfrm>
              <a:off x="5058448" y="4348458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2"/>
            <p:cNvSpPr/>
            <p:nvPr/>
          </p:nvSpPr>
          <p:spPr>
            <a:xfrm>
              <a:off x="3088199" y="4986082"/>
              <a:ext cx="123103" cy="12325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2"/>
            <p:cNvSpPr/>
            <p:nvPr/>
          </p:nvSpPr>
          <p:spPr>
            <a:xfrm>
              <a:off x="6725448" y="4833733"/>
              <a:ext cx="181206" cy="18141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2"/>
            <p:cNvSpPr/>
            <p:nvPr/>
          </p:nvSpPr>
          <p:spPr>
            <a:xfrm>
              <a:off x="8421902" y="461373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2"/>
            <p:cNvSpPr/>
            <p:nvPr/>
          </p:nvSpPr>
          <p:spPr>
            <a:xfrm>
              <a:off x="550427" y="4985876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3"/>
          <p:cNvSpPr txBox="1">
            <a:spLocks noGrp="1"/>
          </p:cNvSpPr>
          <p:nvPr>
            <p:ph type="ctrTitle"/>
          </p:nvPr>
        </p:nvSpPr>
        <p:spPr>
          <a:xfrm>
            <a:off x="720000" y="2123886"/>
            <a:ext cx="4159800" cy="1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53"/>
          <p:cNvSpPr txBox="1">
            <a:spLocks noGrp="1"/>
          </p:cNvSpPr>
          <p:nvPr>
            <p:ph type="subTitle" idx="1"/>
          </p:nvPr>
        </p:nvSpPr>
        <p:spPr>
          <a:xfrm>
            <a:off x="720000" y="3324225"/>
            <a:ext cx="41598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53"/>
          <p:cNvSpPr txBox="1">
            <a:spLocks noGrp="1"/>
          </p:cNvSpPr>
          <p:nvPr>
            <p:ph type="title" idx="2"/>
          </p:nvPr>
        </p:nvSpPr>
        <p:spPr>
          <a:xfrm>
            <a:off x="720000" y="1276350"/>
            <a:ext cx="41598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endParaRPr/>
          </a:p>
        </p:txBody>
      </p:sp>
      <p:sp>
        <p:nvSpPr>
          <p:cNvPr id="101" name="Google Shape;101;p53"/>
          <p:cNvSpPr/>
          <p:nvPr/>
        </p:nvSpPr>
        <p:spPr>
          <a:xfrm flipH="1">
            <a:off x="4133874" y="0"/>
            <a:ext cx="5010126" cy="5143508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accent1">
              <a:alpha val="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3"/>
          <p:cNvSpPr/>
          <p:nvPr/>
        </p:nvSpPr>
        <p:spPr>
          <a:xfrm>
            <a:off x="5452188" y="2721872"/>
            <a:ext cx="80042" cy="8011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p53"/>
          <p:cNvGrpSpPr/>
          <p:nvPr/>
        </p:nvGrpSpPr>
        <p:grpSpPr>
          <a:xfrm>
            <a:off x="5734404" y="940841"/>
            <a:ext cx="3122283" cy="3769840"/>
            <a:chOff x="5734404" y="940841"/>
            <a:chExt cx="3122283" cy="3769840"/>
          </a:xfrm>
        </p:grpSpPr>
        <p:sp>
          <p:nvSpPr>
            <p:cNvPr id="104" name="Google Shape;104;p53"/>
            <p:cNvSpPr/>
            <p:nvPr/>
          </p:nvSpPr>
          <p:spPr>
            <a:xfrm>
              <a:off x="8289081" y="1846072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3"/>
            <p:cNvSpPr/>
            <p:nvPr/>
          </p:nvSpPr>
          <p:spPr>
            <a:xfrm>
              <a:off x="7653712" y="1312489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5778288" y="36605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3"/>
            <p:cNvSpPr/>
            <p:nvPr/>
          </p:nvSpPr>
          <p:spPr>
            <a:xfrm>
              <a:off x="8733199" y="2358215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3"/>
            <p:cNvSpPr/>
            <p:nvPr/>
          </p:nvSpPr>
          <p:spPr>
            <a:xfrm>
              <a:off x="7143615" y="38170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3"/>
            <p:cNvSpPr/>
            <p:nvPr/>
          </p:nvSpPr>
          <p:spPr>
            <a:xfrm>
              <a:off x="8768816" y="94084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8443807" y="280200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8443807" y="13921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5734404" y="212386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3"/>
            <p:cNvSpPr/>
            <p:nvPr/>
          </p:nvSpPr>
          <p:spPr>
            <a:xfrm>
              <a:off x="6267032" y="2393859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3"/>
            <p:cNvSpPr/>
            <p:nvPr/>
          </p:nvSpPr>
          <p:spPr>
            <a:xfrm>
              <a:off x="6014932" y="45163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8637894" y="41409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7448904" y="4452989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8122907" y="4658833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e sección y descripció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4"/>
          <p:cNvSpPr txBox="1">
            <a:spLocks noGrp="1"/>
          </p:cNvSpPr>
          <p:nvPr>
            <p:ph type="body" idx="1"/>
          </p:nvPr>
        </p:nvSpPr>
        <p:spPr>
          <a:xfrm>
            <a:off x="4572000" y="2333625"/>
            <a:ext cx="3441000" cy="14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0" name="Google Shape;120;p54"/>
          <p:cNvSpPr txBox="1">
            <a:spLocks noGrp="1"/>
          </p:cNvSpPr>
          <p:nvPr>
            <p:ph type="ctrTitle"/>
          </p:nvPr>
        </p:nvSpPr>
        <p:spPr>
          <a:xfrm>
            <a:off x="4572000" y="1609950"/>
            <a:ext cx="3441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1" name="Google Shape;121;p54"/>
          <p:cNvSpPr/>
          <p:nvPr/>
        </p:nvSpPr>
        <p:spPr>
          <a:xfrm>
            <a:off x="0" y="0"/>
            <a:ext cx="3285356" cy="5143528"/>
          </a:xfrm>
          <a:custGeom>
            <a:avLst/>
            <a:gdLst/>
            <a:ahLst/>
            <a:cxnLst/>
            <a:rect l="l" t="t" r="r" b="b"/>
            <a:pathLst>
              <a:path w="35934" h="56258" extrusionOk="0">
                <a:moveTo>
                  <a:pt x="0" y="0"/>
                </a:moveTo>
                <a:lnTo>
                  <a:pt x="0" y="56257"/>
                </a:lnTo>
                <a:lnTo>
                  <a:pt x="33207" y="56257"/>
                </a:lnTo>
                <a:cubicBezTo>
                  <a:pt x="34314" y="54888"/>
                  <a:pt x="35088" y="53304"/>
                  <a:pt x="34540" y="51721"/>
                </a:cubicBezTo>
                <a:cubicBezTo>
                  <a:pt x="33921" y="49935"/>
                  <a:pt x="31909" y="49066"/>
                  <a:pt x="30040" y="48720"/>
                </a:cubicBezTo>
                <a:cubicBezTo>
                  <a:pt x="28182" y="48387"/>
                  <a:pt x="26194" y="48327"/>
                  <a:pt x="24611" y="47292"/>
                </a:cubicBezTo>
                <a:cubicBezTo>
                  <a:pt x="23277" y="46422"/>
                  <a:pt x="22396" y="44898"/>
                  <a:pt x="22325" y="43315"/>
                </a:cubicBezTo>
                <a:cubicBezTo>
                  <a:pt x="22146" y="39624"/>
                  <a:pt x="25789" y="37028"/>
                  <a:pt x="29016" y="35231"/>
                </a:cubicBezTo>
                <a:cubicBezTo>
                  <a:pt x="32242" y="33433"/>
                  <a:pt x="35933" y="30980"/>
                  <a:pt x="35933" y="27277"/>
                </a:cubicBezTo>
                <a:cubicBezTo>
                  <a:pt x="35921" y="23932"/>
                  <a:pt x="32802" y="21479"/>
                  <a:pt x="29825" y="19931"/>
                </a:cubicBezTo>
                <a:cubicBezTo>
                  <a:pt x="28028" y="18991"/>
                  <a:pt x="26158" y="18181"/>
                  <a:pt x="24241" y="17502"/>
                </a:cubicBezTo>
                <a:cubicBezTo>
                  <a:pt x="22134" y="16752"/>
                  <a:pt x="19872" y="16097"/>
                  <a:pt x="18372" y="14442"/>
                </a:cubicBezTo>
                <a:cubicBezTo>
                  <a:pt x="15907" y="11692"/>
                  <a:pt x="16598" y="7263"/>
                  <a:pt x="18586" y="4155"/>
                </a:cubicBezTo>
                <a:cubicBezTo>
                  <a:pt x="19562" y="2631"/>
                  <a:pt x="20789" y="1298"/>
                  <a:pt x="2206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" name="Google Shape;122;p54"/>
          <p:cNvGrpSpPr/>
          <p:nvPr/>
        </p:nvGrpSpPr>
        <p:grpSpPr>
          <a:xfrm>
            <a:off x="233726" y="306316"/>
            <a:ext cx="2649067" cy="4592215"/>
            <a:chOff x="233726" y="306316"/>
            <a:chExt cx="2649067" cy="4592215"/>
          </a:xfrm>
        </p:grpSpPr>
        <p:sp>
          <p:nvSpPr>
            <p:cNvPr id="123" name="Google Shape;123;p54"/>
            <p:cNvSpPr/>
            <p:nvPr/>
          </p:nvSpPr>
          <p:spPr>
            <a:xfrm>
              <a:off x="650031" y="1230598"/>
              <a:ext cx="80032" cy="79648"/>
            </a:xfrm>
            <a:custGeom>
              <a:avLst/>
              <a:gdLst/>
              <a:ahLst/>
              <a:cxnLst/>
              <a:rect l="l" t="t" r="r" b="b"/>
              <a:pathLst>
                <a:path w="2501" h="2489" extrusionOk="0">
                  <a:moveTo>
                    <a:pt x="1251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29"/>
                    <a:pt x="560" y="2489"/>
                    <a:pt x="1251" y="2489"/>
                  </a:cubicBezTo>
                  <a:cubicBezTo>
                    <a:pt x="1941" y="2489"/>
                    <a:pt x="2501" y="1929"/>
                    <a:pt x="2501" y="1250"/>
                  </a:cubicBezTo>
                  <a:cubicBezTo>
                    <a:pt x="2501" y="560"/>
                    <a:pt x="1941" y="0"/>
                    <a:pt x="125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33737" y="79591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33726" y="2485802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501383" y="4081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1448711" y="19137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650015" y="2371794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1327636" y="437288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989991" y="3063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1113157" y="173633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564860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919057" y="738555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457554" y="17004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802751" y="2611497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1921701" y="4624060"/>
              <a:ext cx="80042" cy="8011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313382" y="470418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867182" y="4572208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5"/>
          <p:cNvSpPr/>
          <p:nvPr/>
        </p:nvSpPr>
        <p:spPr>
          <a:xfrm>
            <a:off x="720000" y="-110689"/>
            <a:ext cx="7704000" cy="5364863"/>
          </a:xfrm>
          <a:custGeom>
            <a:avLst/>
            <a:gdLst/>
            <a:ahLst/>
            <a:cxnLst/>
            <a:rect l="l" t="t" r="r" b="b"/>
            <a:pathLst>
              <a:path w="80273" h="55900" extrusionOk="0">
                <a:moveTo>
                  <a:pt x="26504" y="0"/>
                </a:moveTo>
                <a:cubicBezTo>
                  <a:pt x="25623" y="3239"/>
                  <a:pt x="25575" y="6834"/>
                  <a:pt x="23611" y="8549"/>
                </a:cubicBezTo>
                <a:cubicBezTo>
                  <a:pt x="22847" y="9217"/>
                  <a:pt x="21468" y="9476"/>
                  <a:pt x="19884" y="9476"/>
                </a:cubicBezTo>
                <a:cubicBezTo>
                  <a:pt x="17122" y="9476"/>
                  <a:pt x="13738" y="8690"/>
                  <a:pt x="11907" y="7918"/>
                </a:cubicBezTo>
                <a:cubicBezTo>
                  <a:pt x="10706" y="7412"/>
                  <a:pt x="9323" y="7150"/>
                  <a:pt x="7935" y="7150"/>
                </a:cubicBezTo>
                <a:cubicBezTo>
                  <a:pt x="5992" y="7150"/>
                  <a:pt x="4039" y="7663"/>
                  <a:pt x="2560" y="8739"/>
                </a:cubicBezTo>
                <a:cubicBezTo>
                  <a:pt x="572" y="10168"/>
                  <a:pt x="0" y="13061"/>
                  <a:pt x="691" y="15454"/>
                </a:cubicBezTo>
                <a:cubicBezTo>
                  <a:pt x="1370" y="17836"/>
                  <a:pt x="3072" y="19776"/>
                  <a:pt x="4894" y="21408"/>
                </a:cubicBezTo>
                <a:cubicBezTo>
                  <a:pt x="6716" y="23051"/>
                  <a:pt x="8740" y="24479"/>
                  <a:pt x="10371" y="26325"/>
                </a:cubicBezTo>
                <a:cubicBezTo>
                  <a:pt x="11145" y="27182"/>
                  <a:pt x="11859" y="28218"/>
                  <a:pt x="11859" y="29385"/>
                </a:cubicBezTo>
                <a:cubicBezTo>
                  <a:pt x="11871" y="30504"/>
                  <a:pt x="11240" y="31516"/>
                  <a:pt x="10549" y="32385"/>
                </a:cubicBezTo>
                <a:cubicBezTo>
                  <a:pt x="8311" y="35243"/>
                  <a:pt x="5072" y="37933"/>
                  <a:pt x="5227" y="41589"/>
                </a:cubicBezTo>
                <a:cubicBezTo>
                  <a:pt x="5346" y="44529"/>
                  <a:pt x="7859" y="46935"/>
                  <a:pt x="10621" y="47708"/>
                </a:cubicBezTo>
                <a:cubicBezTo>
                  <a:pt x="11586" y="47982"/>
                  <a:pt x="12574" y="48097"/>
                  <a:pt x="13569" y="48097"/>
                </a:cubicBezTo>
                <a:cubicBezTo>
                  <a:pt x="15434" y="48097"/>
                  <a:pt x="17325" y="47693"/>
                  <a:pt x="19134" y="47173"/>
                </a:cubicBezTo>
                <a:cubicBezTo>
                  <a:pt x="20891" y="46675"/>
                  <a:pt x="22835" y="46108"/>
                  <a:pt x="24632" y="46108"/>
                </a:cubicBezTo>
                <a:cubicBezTo>
                  <a:pt x="25977" y="46108"/>
                  <a:pt x="27238" y="46426"/>
                  <a:pt x="28278" y="47327"/>
                </a:cubicBezTo>
                <a:cubicBezTo>
                  <a:pt x="30242" y="49030"/>
                  <a:pt x="30385" y="52007"/>
                  <a:pt x="30897" y="54590"/>
                </a:cubicBezTo>
                <a:cubicBezTo>
                  <a:pt x="30980" y="55031"/>
                  <a:pt x="31088" y="55459"/>
                  <a:pt x="31207" y="55900"/>
                </a:cubicBezTo>
                <a:lnTo>
                  <a:pt x="49638" y="55900"/>
                </a:lnTo>
                <a:cubicBezTo>
                  <a:pt x="49649" y="55852"/>
                  <a:pt x="49673" y="55817"/>
                  <a:pt x="49685" y="55781"/>
                </a:cubicBezTo>
                <a:cubicBezTo>
                  <a:pt x="50757" y="52959"/>
                  <a:pt x="52316" y="49947"/>
                  <a:pt x="55126" y="48971"/>
                </a:cubicBezTo>
                <a:cubicBezTo>
                  <a:pt x="55433" y="48864"/>
                  <a:pt x="55823" y="48817"/>
                  <a:pt x="56276" y="48817"/>
                </a:cubicBezTo>
                <a:cubicBezTo>
                  <a:pt x="59936" y="48817"/>
                  <a:pt x="67725" y="51907"/>
                  <a:pt x="69188" y="51971"/>
                </a:cubicBezTo>
                <a:cubicBezTo>
                  <a:pt x="69311" y="51977"/>
                  <a:pt x="69432" y="51980"/>
                  <a:pt x="69552" y="51980"/>
                </a:cubicBezTo>
                <a:cubicBezTo>
                  <a:pt x="73788" y="51980"/>
                  <a:pt x="75327" y="48342"/>
                  <a:pt x="74736" y="45887"/>
                </a:cubicBezTo>
                <a:cubicBezTo>
                  <a:pt x="74295" y="44101"/>
                  <a:pt x="71188" y="39957"/>
                  <a:pt x="70628" y="38541"/>
                </a:cubicBezTo>
                <a:cubicBezTo>
                  <a:pt x="68783" y="33933"/>
                  <a:pt x="71176" y="32528"/>
                  <a:pt x="74117" y="29528"/>
                </a:cubicBezTo>
                <a:cubicBezTo>
                  <a:pt x="76165" y="27432"/>
                  <a:pt x="80272" y="23444"/>
                  <a:pt x="78844" y="18622"/>
                </a:cubicBezTo>
                <a:cubicBezTo>
                  <a:pt x="78134" y="16254"/>
                  <a:pt x="76457" y="13850"/>
                  <a:pt x="72603" y="13850"/>
                </a:cubicBezTo>
                <a:cubicBezTo>
                  <a:pt x="72057" y="13850"/>
                  <a:pt x="71467" y="13899"/>
                  <a:pt x="70831" y="14002"/>
                </a:cubicBezTo>
                <a:cubicBezTo>
                  <a:pt x="69420" y="14231"/>
                  <a:pt x="66819" y="15169"/>
                  <a:pt x="64624" y="15169"/>
                </a:cubicBezTo>
                <a:cubicBezTo>
                  <a:pt x="63504" y="15169"/>
                  <a:pt x="62490" y="14924"/>
                  <a:pt x="61794" y="14216"/>
                </a:cubicBezTo>
                <a:cubicBezTo>
                  <a:pt x="59758" y="12133"/>
                  <a:pt x="61258" y="8096"/>
                  <a:pt x="61389" y="6870"/>
                </a:cubicBezTo>
                <a:cubicBezTo>
                  <a:pt x="61639" y="4429"/>
                  <a:pt x="61306" y="1917"/>
                  <a:pt x="60044" y="0"/>
                </a:cubicBezTo>
                <a:close/>
              </a:path>
            </a:pathLst>
          </a:custGeom>
          <a:solidFill>
            <a:schemeClr val="lt1">
              <a:alpha val="666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5"/>
          <p:cNvSpPr txBox="1">
            <a:spLocks noGrp="1"/>
          </p:cNvSpPr>
          <p:nvPr>
            <p:ph type="ctrTitle"/>
          </p:nvPr>
        </p:nvSpPr>
        <p:spPr>
          <a:xfrm>
            <a:off x="2672700" y="3346675"/>
            <a:ext cx="37947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None/>
              <a:defRPr sz="18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55"/>
          <p:cNvSpPr txBox="1">
            <a:spLocks noGrp="1"/>
          </p:cNvSpPr>
          <p:nvPr>
            <p:ph type="subTitle" idx="1"/>
          </p:nvPr>
        </p:nvSpPr>
        <p:spPr>
          <a:xfrm>
            <a:off x="2482350" y="1430500"/>
            <a:ext cx="4179300" cy="18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 sz="2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55"/>
          <p:cNvGrpSpPr/>
          <p:nvPr/>
        </p:nvGrpSpPr>
        <p:grpSpPr>
          <a:xfrm>
            <a:off x="1553748" y="221514"/>
            <a:ext cx="6036789" cy="4745479"/>
            <a:chOff x="1553748" y="221514"/>
            <a:chExt cx="6036789" cy="4745479"/>
          </a:xfrm>
        </p:grpSpPr>
        <p:sp>
          <p:nvSpPr>
            <p:cNvPr id="144" name="Google Shape;144;p55"/>
            <p:cNvSpPr/>
            <p:nvPr/>
          </p:nvSpPr>
          <p:spPr>
            <a:xfrm>
              <a:off x="7278824" y="1731764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5"/>
            <p:cNvSpPr/>
            <p:nvPr/>
          </p:nvSpPr>
          <p:spPr>
            <a:xfrm>
              <a:off x="4981400" y="833616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38" y="0"/>
                  </a:moveTo>
                  <a:cubicBezTo>
                    <a:pt x="548" y="0"/>
                    <a:pt x="0" y="560"/>
                    <a:pt x="0" y="1238"/>
                  </a:cubicBezTo>
                  <a:cubicBezTo>
                    <a:pt x="0" y="1929"/>
                    <a:pt x="548" y="2488"/>
                    <a:pt x="1238" y="2488"/>
                  </a:cubicBezTo>
                  <a:cubicBezTo>
                    <a:pt x="1929" y="2488"/>
                    <a:pt x="2489" y="1929"/>
                    <a:pt x="2489" y="1238"/>
                  </a:cubicBezTo>
                  <a:cubicBezTo>
                    <a:pt x="2489" y="560"/>
                    <a:pt x="1929" y="0"/>
                    <a:pt x="1238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5"/>
            <p:cNvSpPr/>
            <p:nvPr/>
          </p:nvSpPr>
          <p:spPr>
            <a:xfrm>
              <a:off x="4090412" y="493802"/>
              <a:ext cx="79648" cy="79680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39" y="1"/>
                  </a:moveTo>
                  <a:cubicBezTo>
                    <a:pt x="560" y="1"/>
                    <a:pt x="0" y="548"/>
                    <a:pt x="0" y="1239"/>
                  </a:cubicBezTo>
                  <a:cubicBezTo>
                    <a:pt x="0" y="1929"/>
                    <a:pt x="560" y="2489"/>
                    <a:pt x="1239" y="2489"/>
                  </a:cubicBezTo>
                  <a:cubicBezTo>
                    <a:pt x="1929" y="2489"/>
                    <a:pt x="2489" y="1929"/>
                    <a:pt x="2489" y="1239"/>
                  </a:cubicBezTo>
                  <a:cubicBezTo>
                    <a:pt x="2489" y="548"/>
                    <a:pt x="1929" y="1"/>
                    <a:pt x="1239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5"/>
            <p:cNvSpPr/>
            <p:nvPr/>
          </p:nvSpPr>
          <p:spPr>
            <a:xfrm>
              <a:off x="4010751" y="4205314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5"/>
            <p:cNvSpPr/>
            <p:nvPr/>
          </p:nvSpPr>
          <p:spPr>
            <a:xfrm>
              <a:off x="2289230" y="3494510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29" y="1"/>
                  </a:moveTo>
                  <a:cubicBezTo>
                    <a:pt x="858" y="1"/>
                    <a:pt x="0" y="858"/>
                    <a:pt x="0" y="1930"/>
                  </a:cubicBezTo>
                  <a:cubicBezTo>
                    <a:pt x="0" y="2989"/>
                    <a:pt x="858" y="3858"/>
                    <a:pt x="1929" y="3858"/>
                  </a:cubicBezTo>
                  <a:cubicBezTo>
                    <a:pt x="2989" y="3858"/>
                    <a:pt x="3858" y="2989"/>
                    <a:pt x="3858" y="1930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5"/>
            <p:cNvSpPr/>
            <p:nvPr/>
          </p:nvSpPr>
          <p:spPr>
            <a:xfrm>
              <a:off x="2752474" y="3873595"/>
              <a:ext cx="52222" cy="52069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5"/>
            <p:cNvSpPr/>
            <p:nvPr/>
          </p:nvSpPr>
          <p:spPr>
            <a:xfrm>
              <a:off x="74674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5"/>
            <p:cNvSpPr/>
            <p:nvPr/>
          </p:nvSpPr>
          <p:spPr>
            <a:xfrm>
              <a:off x="5642461" y="842339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5"/>
            <p:cNvSpPr/>
            <p:nvPr/>
          </p:nvSpPr>
          <p:spPr>
            <a:xfrm>
              <a:off x="2187328" y="1487391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5"/>
            <p:cNvSpPr/>
            <p:nvPr/>
          </p:nvSpPr>
          <p:spPr>
            <a:xfrm>
              <a:off x="2307485" y="202963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5"/>
            <p:cNvSpPr/>
            <p:nvPr/>
          </p:nvSpPr>
          <p:spPr>
            <a:xfrm>
              <a:off x="5316631" y="4052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5"/>
            <p:cNvSpPr/>
            <p:nvPr/>
          </p:nvSpPr>
          <p:spPr>
            <a:xfrm>
              <a:off x="6669761" y="4005840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5"/>
            <p:cNvSpPr/>
            <p:nvPr/>
          </p:nvSpPr>
          <p:spPr>
            <a:xfrm>
              <a:off x="6705382" y="34926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5"/>
            <p:cNvSpPr/>
            <p:nvPr/>
          </p:nvSpPr>
          <p:spPr>
            <a:xfrm>
              <a:off x="3617607" y="718917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5"/>
            <p:cNvSpPr/>
            <p:nvPr/>
          </p:nvSpPr>
          <p:spPr>
            <a:xfrm>
              <a:off x="4816202" y="2215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5"/>
            <p:cNvSpPr/>
            <p:nvPr/>
          </p:nvSpPr>
          <p:spPr>
            <a:xfrm>
              <a:off x="6905675" y="2152725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5"/>
            <p:cNvSpPr/>
            <p:nvPr/>
          </p:nvSpPr>
          <p:spPr>
            <a:xfrm>
              <a:off x="2239552" y="2509914"/>
              <a:ext cx="123511" cy="123669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5"/>
            <p:cNvSpPr/>
            <p:nvPr/>
          </p:nvSpPr>
          <p:spPr>
            <a:xfrm>
              <a:off x="1553748" y="1322183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5"/>
            <p:cNvSpPr/>
            <p:nvPr/>
          </p:nvSpPr>
          <p:spPr>
            <a:xfrm>
              <a:off x="4338335" y="4733056"/>
              <a:ext cx="233665" cy="233937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5"/>
            <p:cNvSpPr/>
            <p:nvPr/>
          </p:nvSpPr>
          <p:spPr>
            <a:xfrm>
              <a:off x="4959462" y="4479850"/>
              <a:ext cx="123537" cy="123643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6"/>
          <p:cNvSpPr txBox="1">
            <a:spLocks noGrp="1"/>
          </p:cNvSpPr>
          <p:nvPr>
            <p:ph type="ctrTitle"/>
          </p:nvPr>
        </p:nvSpPr>
        <p:spPr>
          <a:xfrm>
            <a:off x="5480700" y="1207472"/>
            <a:ext cx="2943300" cy="13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56"/>
          <p:cNvSpPr txBox="1">
            <a:spLocks noGrp="1"/>
          </p:cNvSpPr>
          <p:nvPr>
            <p:ph type="subTitle" idx="1"/>
          </p:nvPr>
        </p:nvSpPr>
        <p:spPr>
          <a:xfrm>
            <a:off x="5480325" y="2666647"/>
            <a:ext cx="29433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6"/>
          <p:cNvSpPr/>
          <p:nvPr/>
        </p:nvSpPr>
        <p:spPr>
          <a:xfrm rot="10800000" flipH="1">
            <a:off x="31" y="-4"/>
            <a:ext cx="5143980" cy="5143508"/>
          </a:xfrm>
          <a:custGeom>
            <a:avLst/>
            <a:gdLst/>
            <a:ahLst/>
            <a:cxnLst/>
            <a:rect l="l" t="t" r="r" b="b"/>
            <a:pathLst>
              <a:path w="47173" h="47173" extrusionOk="0">
                <a:moveTo>
                  <a:pt x="0" y="0"/>
                </a:moveTo>
                <a:lnTo>
                  <a:pt x="0" y="47173"/>
                </a:lnTo>
                <a:lnTo>
                  <a:pt x="47173" y="47173"/>
                </a:lnTo>
                <a:cubicBezTo>
                  <a:pt x="46387" y="44351"/>
                  <a:pt x="44244" y="41660"/>
                  <a:pt x="40958" y="40338"/>
                </a:cubicBezTo>
                <a:cubicBezTo>
                  <a:pt x="38886" y="39505"/>
                  <a:pt x="36338" y="39172"/>
                  <a:pt x="34921" y="37719"/>
                </a:cubicBezTo>
                <a:cubicBezTo>
                  <a:pt x="33743" y="36505"/>
                  <a:pt x="33731" y="34790"/>
                  <a:pt x="34279" y="33326"/>
                </a:cubicBezTo>
                <a:cubicBezTo>
                  <a:pt x="34826" y="31861"/>
                  <a:pt x="35850" y="30540"/>
                  <a:pt x="36612" y="29135"/>
                </a:cubicBezTo>
                <a:cubicBezTo>
                  <a:pt x="37815" y="26944"/>
                  <a:pt x="38386" y="24467"/>
                  <a:pt x="37660" y="22146"/>
                </a:cubicBezTo>
                <a:cubicBezTo>
                  <a:pt x="36934" y="19836"/>
                  <a:pt x="34743" y="17728"/>
                  <a:pt x="31802" y="17109"/>
                </a:cubicBezTo>
                <a:cubicBezTo>
                  <a:pt x="28623" y="16431"/>
                  <a:pt x="24742" y="17407"/>
                  <a:pt x="22241" y="15716"/>
                </a:cubicBezTo>
                <a:cubicBezTo>
                  <a:pt x="19455" y="13823"/>
                  <a:pt x="20539" y="9966"/>
                  <a:pt x="18003" y="7870"/>
                </a:cubicBezTo>
                <a:cubicBezTo>
                  <a:pt x="16789" y="6862"/>
                  <a:pt x="14994" y="6495"/>
                  <a:pt x="13188" y="6495"/>
                </a:cubicBezTo>
                <a:cubicBezTo>
                  <a:pt x="12584" y="6495"/>
                  <a:pt x="11979" y="6536"/>
                  <a:pt x="11395" y="6608"/>
                </a:cubicBezTo>
                <a:cubicBezTo>
                  <a:pt x="10787" y="6679"/>
                  <a:pt x="10118" y="6716"/>
                  <a:pt x="9437" y="6716"/>
                </a:cubicBezTo>
                <a:cubicBezTo>
                  <a:pt x="7501" y="6716"/>
                  <a:pt x="5463" y="6421"/>
                  <a:pt x="4441" y="5786"/>
                </a:cubicBezTo>
                <a:cubicBezTo>
                  <a:pt x="2906" y="4822"/>
                  <a:pt x="1227" y="691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56"/>
          <p:cNvGrpSpPr/>
          <p:nvPr/>
        </p:nvGrpSpPr>
        <p:grpSpPr>
          <a:xfrm>
            <a:off x="313358" y="407016"/>
            <a:ext cx="8559006" cy="4447145"/>
            <a:chOff x="313359" y="407016"/>
            <a:chExt cx="8559006" cy="4447145"/>
          </a:xfrm>
        </p:grpSpPr>
        <p:sp>
          <p:nvSpPr>
            <p:cNvPr id="169" name="Google Shape;169;p56"/>
            <p:cNvSpPr/>
            <p:nvPr/>
          </p:nvSpPr>
          <p:spPr>
            <a:xfrm>
              <a:off x="313387" y="817827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6"/>
            <p:cNvSpPr/>
            <p:nvPr/>
          </p:nvSpPr>
          <p:spPr>
            <a:xfrm>
              <a:off x="413739" y="2800127"/>
              <a:ext cx="79648" cy="80064"/>
            </a:xfrm>
            <a:custGeom>
              <a:avLst/>
              <a:gdLst/>
              <a:ahLst/>
              <a:cxnLst/>
              <a:rect l="l" t="t" r="r" b="b"/>
              <a:pathLst>
                <a:path w="2489" h="2502" extrusionOk="0">
                  <a:moveTo>
                    <a:pt x="1250" y="1"/>
                  </a:moveTo>
                  <a:cubicBezTo>
                    <a:pt x="560" y="1"/>
                    <a:pt x="0" y="560"/>
                    <a:pt x="0" y="1251"/>
                  </a:cubicBezTo>
                  <a:cubicBezTo>
                    <a:pt x="0" y="1942"/>
                    <a:pt x="560" y="2501"/>
                    <a:pt x="1250" y="2501"/>
                  </a:cubicBezTo>
                  <a:cubicBezTo>
                    <a:pt x="1929" y="2501"/>
                    <a:pt x="2489" y="1942"/>
                    <a:pt x="2489" y="1251"/>
                  </a:cubicBezTo>
                  <a:cubicBezTo>
                    <a:pt x="2489" y="560"/>
                    <a:pt x="1929" y="1"/>
                    <a:pt x="125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6"/>
            <p:cNvSpPr/>
            <p:nvPr/>
          </p:nvSpPr>
          <p:spPr>
            <a:xfrm>
              <a:off x="313359" y="3905836"/>
              <a:ext cx="79680" cy="79648"/>
            </a:xfrm>
            <a:custGeom>
              <a:avLst/>
              <a:gdLst/>
              <a:ahLst/>
              <a:cxnLst/>
              <a:rect l="l" t="t" r="r" b="b"/>
              <a:pathLst>
                <a:path w="2490" h="2489" extrusionOk="0">
                  <a:moveTo>
                    <a:pt x="1239" y="0"/>
                  </a:moveTo>
                  <a:cubicBezTo>
                    <a:pt x="549" y="0"/>
                    <a:pt x="1" y="548"/>
                    <a:pt x="1" y="1239"/>
                  </a:cubicBezTo>
                  <a:cubicBezTo>
                    <a:pt x="1" y="1929"/>
                    <a:pt x="549" y="2489"/>
                    <a:pt x="1239" y="2489"/>
                  </a:cubicBezTo>
                  <a:cubicBezTo>
                    <a:pt x="1930" y="2489"/>
                    <a:pt x="2489" y="1929"/>
                    <a:pt x="2489" y="1239"/>
                  </a:cubicBezTo>
                  <a:cubicBezTo>
                    <a:pt x="2489" y="548"/>
                    <a:pt x="1930" y="0"/>
                    <a:pt x="1239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6"/>
            <p:cNvSpPr/>
            <p:nvPr/>
          </p:nvSpPr>
          <p:spPr>
            <a:xfrm>
              <a:off x="3067961" y="66240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6"/>
            <p:cNvSpPr/>
            <p:nvPr/>
          </p:nvSpPr>
          <p:spPr>
            <a:xfrm>
              <a:off x="3505965" y="2248506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6"/>
            <p:cNvSpPr/>
            <p:nvPr/>
          </p:nvSpPr>
          <p:spPr>
            <a:xfrm>
              <a:off x="1077661" y="14613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6"/>
            <p:cNvSpPr/>
            <p:nvPr/>
          </p:nvSpPr>
          <p:spPr>
            <a:xfrm>
              <a:off x="1625841" y="3621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6"/>
            <p:cNvSpPr/>
            <p:nvPr/>
          </p:nvSpPr>
          <p:spPr>
            <a:xfrm>
              <a:off x="990182" y="1934884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6"/>
            <p:cNvSpPr/>
            <p:nvPr/>
          </p:nvSpPr>
          <p:spPr>
            <a:xfrm>
              <a:off x="427444" y="178650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6"/>
            <p:cNvSpPr/>
            <p:nvPr/>
          </p:nvSpPr>
          <p:spPr>
            <a:xfrm>
              <a:off x="2711899" y="2705087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6"/>
            <p:cNvSpPr/>
            <p:nvPr/>
          </p:nvSpPr>
          <p:spPr>
            <a:xfrm>
              <a:off x="2421785" y="224870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6"/>
            <p:cNvSpPr/>
            <p:nvPr/>
          </p:nvSpPr>
          <p:spPr>
            <a:xfrm>
              <a:off x="2326516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6"/>
            <p:cNvSpPr/>
            <p:nvPr/>
          </p:nvSpPr>
          <p:spPr>
            <a:xfrm>
              <a:off x="3695694" y="18828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6"/>
            <p:cNvSpPr/>
            <p:nvPr/>
          </p:nvSpPr>
          <p:spPr>
            <a:xfrm>
              <a:off x="863120" y="407030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6"/>
            <p:cNvSpPr/>
            <p:nvPr/>
          </p:nvSpPr>
          <p:spPr>
            <a:xfrm>
              <a:off x="641524" y="12407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6"/>
            <p:cNvSpPr/>
            <p:nvPr/>
          </p:nvSpPr>
          <p:spPr>
            <a:xfrm>
              <a:off x="3660287" y="4592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6"/>
            <p:cNvSpPr/>
            <p:nvPr/>
          </p:nvSpPr>
          <p:spPr>
            <a:xfrm>
              <a:off x="1042341" y="3848504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6"/>
            <p:cNvSpPr/>
            <p:nvPr/>
          </p:nvSpPr>
          <p:spPr>
            <a:xfrm>
              <a:off x="5233737" y="3848502"/>
              <a:ext cx="79648" cy="79648"/>
            </a:xfrm>
            <a:custGeom>
              <a:avLst/>
              <a:gdLst/>
              <a:ahLst/>
              <a:cxnLst/>
              <a:rect l="l" t="t" r="r" b="b"/>
              <a:pathLst>
                <a:path w="2489" h="2489" extrusionOk="0">
                  <a:moveTo>
                    <a:pt x="1250" y="0"/>
                  </a:moveTo>
                  <a:cubicBezTo>
                    <a:pt x="560" y="0"/>
                    <a:pt x="0" y="560"/>
                    <a:pt x="0" y="1250"/>
                  </a:cubicBezTo>
                  <a:cubicBezTo>
                    <a:pt x="0" y="1941"/>
                    <a:pt x="560" y="2488"/>
                    <a:pt x="1250" y="2488"/>
                  </a:cubicBezTo>
                  <a:cubicBezTo>
                    <a:pt x="1929" y="2488"/>
                    <a:pt x="2489" y="1941"/>
                    <a:pt x="2489" y="1250"/>
                  </a:cubicBezTo>
                  <a:cubicBezTo>
                    <a:pt x="2489" y="560"/>
                    <a:pt x="1929" y="0"/>
                    <a:pt x="1250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6"/>
            <p:cNvSpPr/>
            <p:nvPr/>
          </p:nvSpPr>
          <p:spPr>
            <a:xfrm>
              <a:off x="7630436" y="4118577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6"/>
            <p:cNvSpPr/>
            <p:nvPr/>
          </p:nvSpPr>
          <p:spPr>
            <a:xfrm>
              <a:off x="8697090" y="1847219"/>
              <a:ext cx="123072" cy="123488"/>
            </a:xfrm>
            <a:custGeom>
              <a:avLst/>
              <a:gdLst/>
              <a:ahLst/>
              <a:cxnLst/>
              <a:rect l="l" t="t" r="r" b="b"/>
              <a:pathLst>
                <a:path w="3846" h="3859" extrusionOk="0">
                  <a:moveTo>
                    <a:pt x="1917" y="0"/>
                  </a:moveTo>
                  <a:cubicBezTo>
                    <a:pt x="858" y="0"/>
                    <a:pt x="0" y="858"/>
                    <a:pt x="0" y="1929"/>
                  </a:cubicBezTo>
                  <a:cubicBezTo>
                    <a:pt x="0" y="2989"/>
                    <a:pt x="858" y="3858"/>
                    <a:pt x="1917" y="3858"/>
                  </a:cubicBezTo>
                  <a:cubicBezTo>
                    <a:pt x="2989" y="3858"/>
                    <a:pt x="3846" y="2989"/>
                    <a:pt x="3846" y="1929"/>
                  </a:cubicBezTo>
                  <a:cubicBezTo>
                    <a:pt x="3846" y="858"/>
                    <a:pt x="2989" y="0"/>
                    <a:pt x="1917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6"/>
            <p:cNvSpPr/>
            <p:nvPr/>
          </p:nvSpPr>
          <p:spPr>
            <a:xfrm>
              <a:off x="5421061" y="4585514"/>
              <a:ext cx="123488" cy="123488"/>
            </a:xfrm>
            <a:custGeom>
              <a:avLst/>
              <a:gdLst/>
              <a:ahLst/>
              <a:cxnLst/>
              <a:rect l="l" t="t" r="r" b="b"/>
              <a:pathLst>
                <a:path w="3859" h="3859" extrusionOk="0">
                  <a:moveTo>
                    <a:pt x="1930" y="1"/>
                  </a:moveTo>
                  <a:cubicBezTo>
                    <a:pt x="858" y="1"/>
                    <a:pt x="1" y="870"/>
                    <a:pt x="1" y="1930"/>
                  </a:cubicBezTo>
                  <a:cubicBezTo>
                    <a:pt x="1" y="2989"/>
                    <a:pt x="858" y="3859"/>
                    <a:pt x="1930" y="3859"/>
                  </a:cubicBezTo>
                  <a:cubicBezTo>
                    <a:pt x="2989" y="3859"/>
                    <a:pt x="3858" y="2989"/>
                    <a:pt x="3858" y="1930"/>
                  </a:cubicBezTo>
                  <a:cubicBezTo>
                    <a:pt x="3858" y="870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6"/>
            <p:cNvSpPr/>
            <p:nvPr/>
          </p:nvSpPr>
          <p:spPr>
            <a:xfrm>
              <a:off x="8648641" y="270506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6"/>
            <p:cNvSpPr/>
            <p:nvPr/>
          </p:nvSpPr>
          <p:spPr>
            <a:xfrm>
              <a:off x="3541557" y="4802321"/>
              <a:ext cx="51872" cy="51840"/>
            </a:xfrm>
            <a:custGeom>
              <a:avLst/>
              <a:gdLst/>
              <a:ahLst/>
              <a:cxnLst/>
              <a:rect l="l" t="t" r="r" b="b"/>
              <a:pathLst>
                <a:path w="1621" h="1620" extrusionOk="0">
                  <a:moveTo>
                    <a:pt x="811" y="0"/>
                  </a:moveTo>
                  <a:cubicBezTo>
                    <a:pt x="358" y="0"/>
                    <a:pt x="1" y="357"/>
                    <a:pt x="1" y="810"/>
                  </a:cubicBezTo>
                  <a:cubicBezTo>
                    <a:pt x="1" y="1262"/>
                    <a:pt x="358" y="1619"/>
                    <a:pt x="811" y="1619"/>
                  </a:cubicBezTo>
                  <a:cubicBezTo>
                    <a:pt x="1263" y="1619"/>
                    <a:pt x="1620" y="1262"/>
                    <a:pt x="1620" y="810"/>
                  </a:cubicBezTo>
                  <a:cubicBezTo>
                    <a:pt x="1620" y="357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6"/>
            <p:cNvSpPr/>
            <p:nvPr/>
          </p:nvSpPr>
          <p:spPr>
            <a:xfrm>
              <a:off x="4031532" y="3955743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6"/>
            <p:cNvSpPr/>
            <p:nvPr/>
          </p:nvSpPr>
          <p:spPr>
            <a:xfrm>
              <a:off x="4879324" y="1409112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62"/>
                    <a:pt x="369" y="1631"/>
                    <a:pt x="822" y="1631"/>
                  </a:cubicBezTo>
                  <a:cubicBezTo>
                    <a:pt x="1262" y="1631"/>
                    <a:pt x="1631" y="1262"/>
                    <a:pt x="1631" y="822"/>
                  </a:cubicBezTo>
                  <a:cubicBezTo>
                    <a:pt x="1631" y="369"/>
                    <a:pt x="1262" y="0"/>
                    <a:pt x="822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6"/>
            <p:cNvSpPr/>
            <p:nvPr/>
          </p:nvSpPr>
          <p:spPr>
            <a:xfrm>
              <a:off x="8613036" y="4206055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6"/>
            <p:cNvSpPr/>
            <p:nvPr/>
          </p:nvSpPr>
          <p:spPr>
            <a:xfrm>
              <a:off x="8820141" y="40701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0"/>
                  </a:moveTo>
                  <a:cubicBezTo>
                    <a:pt x="358" y="0"/>
                    <a:pt x="1" y="369"/>
                    <a:pt x="1" y="822"/>
                  </a:cubicBezTo>
                  <a:cubicBezTo>
                    <a:pt x="1" y="1274"/>
                    <a:pt x="358" y="1631"/>
                    <a:pt x="810" y="1631"/>
                  </a:cubicBezTo>
                  <a:cubicBezTo>
                    <a:pt x="1263" y="1631"/>
                    <a:pt x="1632" y="1274"/>
                    <a:pt x="1632" y="822"/>
                  </a:cubicBezTo>
                  <a:cubicBezTo>
                    <a:pt x="1632" y="369"/>
                    <a:pt x="1263" y="0"/>
                    <a:pt x="810" y="0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56"/>
            <p:cNvSpPr/>
            <p:nvPr/>
          </p:nvSpPr>
          <p:spPr>
            <a:xfrm>
              <a:off x="7107519" y="4488156"/>
              <a:ext cx="52224" cy="52224"/>
            </a:xfrm>
            <a:custGeom>
              <a:avLst/>
              <a:gdLst/>
              <a:ahLst/>
              <a:cxnLst/>
              <a:rect l="l" t="t" r="r" b="b"/>
              <a:pathLst>
                <a:path w="1632" h="1632" extrusionOk="0">
                  <a:moveTo>
                    <a:pt x="810" y="1"/>
                  </a:moveTo>
                  <a:cubicBezTo>
                    <a:pt x="357" y="1"/>
                    <a:pt x="0" y="370"/>
                    <a:pt x="0" y="810"/>
                  </a:cubicBezTo>
                  <a:cubicBezTo>
                    <a:pt x="0" y="1263"/>
                    <a:pt x="357" y="1632"/>
                    <a:pt x="810" y="1632"/>
                  </a:cubicBezTo>
                  <a:cubicBezTo>
                    <a:pt x="1262" y="1632"/>
                    <a:pt x="1631" y="1263"/>
                    <a:pt x="1631" y="810"/>
                  </a:cubicBezTo>
                  <a:cubicBezTo>
                    <a:pt x="1631" y="370"/>
                    <a:pt x="1262" y="1"/>
                    <a:pt x="810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56"/>
            <p:cNvSpPr/>
            <p:nvPr/>
          </p:nvSpPr>
          <p:spPr>
            <a:xfrm>
              <a:off x="6770532" y="539992"/>
              <a:ext cx="194104" cy="194351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56"/>
            <p:cNvSpPr/>
            <p:nvPr/>
          </p:nvSpPr>
          <p:spPr>
            <a:xfrm>
              <a:off x="4762312" y="448814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56"/>
            <p:cNvSpPr/>
            <p:nvPr/>
          </p:nvSpPr>
          <p:spPr>
            <a:xfrm>
              <a:off x="8300937" y="4585669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56"/>
            <p:cNvSpPr/>
            <p:nvPr/>
          </p:nvSpPr>
          <p:spPr>
            <a:xfrm>
              <a:off x="4599553" y="3019829"/>
              <a:ext cx="194104" cy="194300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56"/>
            <p:cNvSpPr/>
            <p:nvPr/>
          </p:nvSpPr>
          <p:spPr>
            <a:xfrm>
              <a:off x="8489974" y="9549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56"/>
            <p:cNvSpPr/>
            <p:nvPr/>
          </p:nvSpPr>
          <p:spPr>
            <a:xfrm>
              <a:off x="4510249" y="1899253"/>
              <a:ext cx="123488" cy="123104"/>
            </a:xfrm>
            <a:custGeom>
              <a:avLst/>
              <a:gdLst/>
              <a:ahLst/>
              <a:cxnLst/>
              <a:rect l="l" t="t" r="r" b="b"/>
              <a:pathLst>
                <a:path w="3859" h="3847" extrusionOk="0">
                  <a:moveTo>
                    <a:pt x="1930" y="1"/>
                  </a:moveTo>
                  <a:cubicBezTo>
                    <a:pt x="870" y="1"/>
                    <a:pt x="1" y="858"/>
                    <a:pt x="1" y="1929"/>
                  </a:cubicBezTo>
                  <a:cubicBezTo>
                    <a:pt x="1" y="2989"/>
                    <a:pt x="870" y="3846"/>
                    <a:pt x="1930" y="3846"/>
                  </a:cubicBezTo>
                  <a:cubicBezTo>
                    <a:pt x="2989" y="3846"/>
                    <a:pt x="3858" y="2989"/>
                    <a:pt x="3858" y="1929"/>
                  </a:cubicBezTo>
                  <a:cubicBezTo>
                    <a:pt x="3858" y="858"/>
                    <a:pt x="2989" y="1"/>
                    <a:pt x="1930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6"/>
            <p:cNvSpPr/>
            <p:nvPr/>
          </p:nvSpPr>
          <p:spPr>
            <a:xfrm>
              <a:off x="6041286" y="897480"/>
              <a:ext cx="123456" cy="123104"/>
            </a:xfrm>
            <a:custGeom>
              <a:avLst/>
              <a:gdLst/>
              <a:ahLst/>
              <a:cxnLst/>
              <a:rect l="l" t="t" r="r" b="b"/>
              <a:pathLst>
                <a:path w="3858" h="3847" extrusionOk="0">
                  <a:moveTo>
                    <a:pt x="1929" y="1"/>
                  </a:moveTo>
                  <a:cubicBezTo>
                    <a:pt x="870" y="1"/>
                    <a:pt x="0" y="858"/>
                    <a:pt x="0" y="1918"/>
                  </a:cubicBezTo>
                  <a:cubicBezTo>
                    <a:pt x="0" y="2989"/>
                    <a:pt x="870" y="3846"/>
                    <a:pt x="1929" y="3846"/>
                  </a:cubicBezTo>
                  <a:cubicBezTo>
                    <a:pt x="2989" y="3846"/>
                    <a:pt x="3858" y="2989"/>
                    <a:pt x="3858" y="1918"/>
                  </a:cubicBezTo>
                  <a:cubicBezTo>
                    <a:pt x="3858" y="858"/>
                    <a:pt x="2989" y="1"/>
                    <a:pt x="1929" y="1"/>
                  </a:cubicBez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6"/>
            <p:cNvSpPr/>
            <p:nvPr/>
          </p:nvSpPr>
          <p:spPr>
            <a:xfrm>
              <a:off x="2541612" y="4629594"/>
              <a:ext cx="123052" cy="123208"/>
            </a:xfrm>
            <a:custGeom>
              <a:avLst/>
              <a:gdLst/>
              <a:ahLst/>
              <a:cxnLst/>
              <a:rect l="l" t="t" r="r" b="b"/>
              <a:pathLst>
                <a:path w="10216" h="10229" extrusionOk="0">
                  <a:moveTo>
                    <a:pt x="5108" y="1"/>
                  </a:moveTo>
                  <a:lnTo>
                    <a:pt x="3310" y="3311"/>
                  </a:lnTo>
                  <a:lnTo>
                    <a:pt x="0" y="5108"/>
                  </a:lnTo>
                  <a:lnTo>
                    <a:pt x="3310" y="6918"/>
                  </a:lnTo>
                  <a:lnTo>
                    <a:pt x="5108" y="10228"/>
                  </a:lnTo>
                  <a:lnTo>
                    <a:pt x="6918" y="6918"/>
                  </a:lnTo>
                  <a:lnTo>
                    <a:pt x="10216" y="5108"/>
                  </a:lnTo>
                  <a:lnTo>
                    <a:pt x="6918" y="3311"/>
                  </a:lnTo>
                  <a:lnTo>
                    <a:pt x="5108" y="1"/>
                  </a:lnTo>
                  <a:close/>
                </a:path>
              </a:pathLst>
            </a:custGeom>
            <a:solidFill>
              <a:schemeClr val="lt1">
                <a:alpha val="3764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6"/>
            <p:cNvSpPr/>
            <p:nvPr/>
          </p:nvSpPr>
          <p:spPr>
            <a:xfrm>
              <a:off x="1678081" y="4704165"/>
              <a:ext cx="52224" cy="51872"/>
            </a:xfrm>
            <a:custGeom>
              <a:avLst/>
              <a:gdLst/>
              <a:ahLst/>
              <a:cxnLst/>
              <a:rect l="l" t="t" r="r" b="b"/>
              <a:pathLst>
                <a:path w="1632" h="1621" extrusionOk="0">
                  <a:moveTo>
                    <a:pt x="822" y="1"/>
                  </a:moveTo>
                  <a:cubicBezTo>
                    <a:pt x="370" y="1"/>
                    <a:pt x="1" y="358"/>
                    <a:pt x="1" y="810"/>
                  </a:cubicBezTo>
                  <a:cubicBezTo>
                    <a:pt x="1" y="1263"/>
                    <a:pt x="370" y="1620"/>
                    <a:pt x="822" y="1620"/>
                  </a:cubicBezTo>
                  <a:cubicBezTo>
                    <a:pt x="1263" y="1620"/>
                    <a:pt x="1632" y="1263"/>
                    <a:pt x="1632" y="810"/>
                  </a:cubicBezTo>
                  <a:cubicBezTo>
                    <a:pt x="1632" y="358"/>
                    <a:pt x="1263" y="1"/>
                    <a:pt x="822" y="1"/>
                  </a:cubicBezTo>
                  <a:close/>
                </a:path>
              </a:pathLst>
            </a:custGeom>
            <a:solidFill>
              <a:schemeClr val="lt1">
                <a:alpha val="588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9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7"/>
          <p:cNvSpPr txBox="1">
            <a:spLocks noGrp="1"/>
          </p:cNvSpPr>
          <p:nvPr>
            <p:ph type="ctrTitle"/>
          </p:nvPr>
        </p:nvSpPr>
        <p:spPr>
          <a:xfrm>
            <a:off x="720000" y="3068900"/>
            <a:ext cx="1650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subTitle" idx="1"/>
          </p:nvPr>
        </p:nvSpPr>
        <p:spPr>
          <a:xfrm>
            <a:off x="720000" y="3479100"/>
            <a:ext cx="16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ctrTitle" idx="2"/>
          </p:nvPr>
        </p:nvSpPr>
        <p:spPr>
          <a:xfrm>
            <a:off x="2737839" y="3068900"/>
            <a:ext cx="1650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10" name="Google Shape;210;p57"/>
          <p:cNvSpPr txBox="1">
            <a:spLocks noGrp="1"/>
          </p:cNvSpPr>
          <p:nvPr>
            <p:ph type="subTitle" idx="3"/>
          </p:nvPr>
        </p:nvSpPr>
        <p:spPr>
          <a:xfrm>
            <a:off x="2737839" y="3479100"/>
            <a:ext cx="16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1" name="Google Shape;211;p57"/>
          <p:cNvSpPr txBox="1">
            <a:spLocks noGrp="1"/>
          </p:cNvSpPr>
          <p:nvPr>
            <p:ph type="ctrTitle" idx="4"/>
          </p:nvPr>
        </p:nvSpPr>
        <p:spPr>
          <a:xfrm>
            <a:off x="4755678" y="3068900"/>
            <a:ext cx="1650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12" name="Google Shape;212;p57"/>
          <p:cNvSpPr txBox="1">
            <a:spLocks noGrp="1"/>
          </p:cNvSpPr>
          <p:nvPr>
            <p:ph type="subTitle" idx="5"/>
          </p:nvPr>
        </p:nvSpPr>
        <p:spPr>
          <a:xfrm>
            <a:off x="4755678" y="3479100"/>
            <a:ext cx="16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3" name="Google Shape;213;p57"/>
          <p:cNvSpPr txBox="1">
            <a:spLocks noGrp="1"/>
          </p:cNvSpPr>
          <p:nvPr>
            <p:ph type="ctrTitle" idx="6"/>
          </p:nvPr>
        </p:nvSpPr>
        <p:spPr>
          <a:xfrm>
            <a:off x="6773516" y="3068900"/>
            <a:ext cx="1650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14" name="Google Shape;214;p57"/>
          <p:cNvSpPr txBox="1">
            <a:spLocks noGrp="1"/>
          </p:cNvSpPr>
          <p:nvPr>
            <p:ph type="subTitle" idx="7"/>
          </p:nvPr>
        </p:nvSpPr>
        <p:spPr>
          <a:xfrm>
            <a:off x="6773516" y="3479100"/>
            <a:ext cx="165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6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15" name="Google Shape;215;p5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57"/>
          <p:cNvSpPr/>
          <p:nvPr/>
        </p:nvSpPr>
        <p:spPr>
          <a:xfrm flipH="1">
            <a:off x="5" y="4264601"/>
            <a:ext cx="1074667" cy="878902"/>
          </a:xfrm>
          <a:custGeom>
            <a:avLst/>
            <a:gdLst/>
            <a:ahLst/>
            <a:cxnLst/>
            <a:rect l="l" t="t" r="r" b="b"/>
            <a:pathLst>
              <a:path w="8978" h="7343" extrusionOk="0">
                <a:moveTo>
                  <a:pt x="4257" y="1"/>
                </a:moveTo>
                <a:cubicBezTo>
                  <a:pt x="3373" y="1"/>
                  <a:pt x="2518" y="291"/>
                  <a:pt x="1691" y="1068"/>
                </a:cubicBezTo>
                <a:cubicBezTo>
                  <a:pt x="1096" y="1568"/>
                  <a:pt x="298" y="2759"/>
                  <a:pt x="203" y="3449"/>
                </a:cubicBezTo>
                <a:cubicBezTo>
                  <a:pt x="0" y="4747"/>
                  <a:pt x="893" y="4842"/>
                  <a:pt x="1096" y="5831"/>
                </a:cubicBezTo>
                <a:cubicBezTo>
                  <a:pt x="1215" y="6485"/>
                  <a:pt x="798" y="6878"/>
                  <a:pt x="738" y="7343"/>
                </a:cubicBezTo>
                <a:lnTo>
                  <a:pt x="8977" y="7343"/>
                </a:lnTo>
                <a:lnTo>
                  <a:pt x="8977" y="1223"/>
                </a:lnTo>
                <a:cubicBezTo>
                  <a:pt x="8851" y="1274"/>
                  <a:pt x="8721" y="1296"/>
                  <a:pt x="8588" y="1296"/>
                </a:cubicBezTo>
                <a:cubicBezTo>
                  <a:pt x="7980" y="1296"/>
                  <a:pt x="7318" y="834"/>
                  <a:pt x="6751" y="580"/>
                </a:cubicBezTo>
                <a:cubicBezTo>
                  <a:pt x="5897" y="244"/>
                  <a:pt x="5066" y="1"/>
                  <a:pt x="425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7"/>
          <p:cNvSpPr/>
          <p:nvPr/>
        </p:nvSpPr>
        <p:spPr>
          <a:xfrm rot="10800000">
            <a:off x="6829276" y="5"/>
            <a:ext cx="2314719" cy="1457316"/>
          </a:xfrm>
          <a:custGeom>
            <a:avLst/>
            <a:gdLst/>
            <a:ahLst/>
            <a:cxnLst/>
            <a:rect l="l" t="t" r="r" b="b"/>
            <a:pathLst>
              <a:path w="23016" h="14492" extrusionOk="0">
                <a:moveTo>
                  <a:pt x="359" y="1"/>
                </a:moveTo>
                <a:cubicBezTo>
                  <a:pt x="241" y="1"/>
                  <a:pt x="121" y="5"/>
                  <a:pt x="1" y="14"/>
                </a:cubicBezTo>
                <a:lnTo>
                  <a:pt x="1" y="2633"/>
                </a:lnTo>
                <a:lnTo>
                  <a:pt x="1" y="4514"/>
                </a:lnTo>
                <a:lnTo>
                  <a:pt x="1" y="14492"/>
                </a:lnTo>
                <a:lnTo>
                  <a:pt x="23016" y="14492"/>
                </a:lnTo>
                <a:cubicBezTo>
                  <a:pt x="22528" y="14016"/>
                  <a:pt x="22051" y="13575"/>
                  <a:pt x="21611" y="13301"/>
                </a:cubicBezTo>
                <a:cubicBezTo>
                  <a:pt x="19825" y="12182"/>
                  <a:pt x="18503" y="10491"/>
                  <a:pt x="17015" y="9003"/>
                </a:cubicBezTo>
                <a:cubicBezTo>
                  <a:pt x="15527" y="7515"/>
                  <a:pt x="13729" y="6146"/>
                  <a:pt x="11633" y="5979"/>
                </a:cubicBezTo>
                <a:cubicBezTo>
                  <a:pt x="11462" y="5965"/>
                  <a:pt x="11289" y="5960"/>
                  <a:pt x="11116" y="5960"/>
                </a:cubicBezTo>
                <a:cubicBezTo>
                  <a:pt x="10521" y="5960"/>
                  <a:pt x="9920" y="6021"/>
                  <a:pt x="9329" y="6021"/>
                </a:cubicBezTo>
                <a:cubicBezTo>
                  <a:pt x="8862" y="6021"/>
                  <a:pt x="8401" y="5983"/>
                  <a:pt x="7954" y="5848"/>
                </a:cubicBezTo>
                <a:cubicBezTo>
                  <a:pt x="5502" y="5098"/>
                  <a:pt x="4692" y="1871"/>
                  <a:pt x="2477" y="561"/>
                </a:cubicBezTo>
                <a:cubicBezTo>
                  <a:pt x="2156" y="371"/>
                  <a:pt x="1823" y="240"/>
                  <a:pt x="1465" y="145"/>
                </a:cubicBezTo>
                <a:cubicBezTo>
                  <a:pt x="1104" y="45"/>
                  <a:pt x="735" y="1"/>
                  <a:pt x="35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7"/>
          <p:cNvSpPr/>
          <p:nvPr/>
        </p:nvSpPr>
        <p:spPr>
          <a:xfrm flipH="1">
            <a:off x="8363233" y="221943"/>
            <a:ext cx="123456" cy="123104"/>
          </a:xfrm>
          <a:custGeom>
            <a:avLst/>
            <a:gdLst/>
            <a:ahLst/>
            <a:cxnLst/>
            <a:rect l="l" t="t" r="r" b="b"/>
            <a:pathLst>
              <a:path w="3858" h="3847" extrusionOk="0">
                <a:moveTo>
                  <a:pt x="1929" y="1"/>
                </a:moveTo>
                <a:cubicBezTo>
                  <a:pt x="870" y="1"/>
                  <a:pt x="0" y="858"/>
                  <a:pt x="0" y="1918"/>
                </a:cubicBezTo>
                <a:cubicBezTo>
                  <a:pt x="0" y="2989"/>
                  <a:pt x="870" y="3846"/>
                  <a:pt x="1929" y="3846"/>
                </a:cubicBezTo>
                <a:cubicBezTo>
                  <a:pt x="2989" y="3846"/>
                  <a:pt x="3858" y="2989"/>
                  <a:pt x="3858" y="1918"/>
                </a:cubicBezTo>
                <a:cubicBezTo>
                  <a:pt x="3858" y="858"/>
                  <a:pt x="2989" y="1"/>
                  <a:pt x="1929" y="1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7"/>
          <p:cNvSpPr/>
          <p:nvPr/>
        </p:nvSpPr>
        <p:spPr>
          <a:xfrm flipH="1">
            <a:off x="7987712" y="510898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57"/>
          <p:cNvSpPr/>
          <p:nvPr/>
        </p:nvSpPr>
        <p:spPr>
          <a:xfrm flipH="1">
            <a:off x="8697438" y="590544"/>
            <a:ext cx="134570" cy="13476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7"/>
          <p:cNvSpPr/>
          <p:nvPr/>
        </p:nvSpPr>
        <p:spPr>
          <a:xfrm flipH="1">
            <a:off x="720002" y="4614316"/>
            <a:ext cx="99912" cy="100065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4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7"/>
          <p:cNvSpPr/>
          <p:nvPr/>
        </p:nvSpPr>
        <p:spPr>
          <a:xfrm flipH="1">
            <a:off x="162313" y="4857744"/>
            <a:ext cx="134570" cy="134767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3764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7"/>
          <p:cNvSpPr/>
          <p:nvPr/>
        </p:nvSpPr>
        <p:spPr>
          <a:xfrm flipH="1">
            <a:off x="8831990" y="1017727"/>
            <a:ext cx="123486" cy="123592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7"/>
          <p:cNvSpPr/>
          <p:nvPr/>
        </p:nvSpPr>
        <p:spPr>
          <a:xfrm flipH="1">
            <a:off x="7543175" y="168374"/>
            <a:ext cx="229860" cy="230229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12156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7"/>
          <p:cNvSpPr/>
          <p:nvPr/>
        </p:nvSpPr>
        <p:spPr>
          <a:xfrm flipH="1">
            <a:off x="380087" y="4534672"/>
            <a:ext cx="80032" cy="79648"/>
          </a:xfrm>
          <a:custGeom>
            <a:avLst/>
            <a:gdLst/>
            <a:ahLst/>
            <a:cxnLst/>
            <a:rect l="l" t="t" r="r" b="b"/>
            <a:pathLst>
              <a:path w="2501" h="2489" extrusionOk="0">
                <a:moveTo>
                  <a:pt x="1251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29"/>
                  <a:pt x="560" y="2489"/>
                  <a:pt x="1251" y="2489"/>
                </a:cubicBezTo>
                <a:cubicBezTo>
                  <a:pt x="1941" y="2489"/>
                  <a:pt x="2501" y="1929"/>
                  <a:pt x="2501" y="1250"/>
                </a:cubicBezTo>
                <a:cubicBezTo>
                  <a:pt x="2501" y="560"/>
                  <a:pt x="1941" y="0"/>
                  <a:pt x="1251" y="0"/>
                </a:cubicBezTo>
                <a:close/>
              </a:path>
            </a:pathLst>
          </a:custGeom>
          <a:solidFill>
            <a:schemeClr val="lt1">
              <a:alpha val="37647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58"/>
          <p:cNvSpPr/>
          <p:nvPr/>
        </p:nvSpPr>
        <p:spPr>
          <a:xfrm rot="5400000">
            <a:off x="-47036" y="47057"/>
            <a:ext cx="2447942" cy="2353828"/>
          </a:xfrm>
          <a:custGeom>
            <a:avLst/>
            <a:gdLst/>
            <a:ahLst/>
            <a:cxnLst/>
            <a:rect l="l" t="t" r="r" b="b"/>
            <a:pathLst>
              <a:path w="17074" h="16419" extrusionOk="0">
                <a:moveTo>
                  <a:pt x="0" y="0"/>
                </a:moveTo>
                <a:lnTo>
                  <a:pt x="0" y="16419"/>
                </a:lnTo>
                <a:lnTo>
                  <a:pt x="15967" y="16419"/>
                </a:lnTo>
                <a:cubicBezTo>
                  <a:pt x="16848" y="15883"/>
                  <a:pt x="17074" y="14859"/>
                  <a:pt x="16336" y="13633"/>
                </a:cubicBezTo>
                <a:cubicBezTo>
                  <a:pt x="15836" y="12835"/>
                  <a:pt x="14848" y="12644"/>
                  <a:pt x="14347" y="11942"/>
                </a:cubicBezTo>
                <a:cubicBezTo>
                  <a:pt x="13657" y="11156"/>
                  <a:pt x="14145" y="10751"/>
                  <a:pt x="13955" y="9858"/>
                </a:cubicBezTo>
                <a:cubicBezTo>
                  <a:pt x="13581" y="8534"/>
                  <a:pt x="12876" y="8092"/>
                  <a:pt x="12060" y="8092"/>
                </a:cubicBezTo>
                <a:cubicBezTo>
                  <a:pt x="10925" y="8092"/>
                  <a:pt x="9573" y="8946"/>
                  <a:pt x="8597" y="9465"/>
                </a:cubicBezTo>
                <a:cubicBezTo>
                  <a:pt x="8047" y="9739"/>
                  <a:pt x="7459" y="9868"/>
                  <a:pt x="6878" y="9868"/>
                </a:cubicBezTo>
                <a:cubicBezTo>
                  <a:pt x="5359" y="9868"/>
                  <a:pt x="3885" y="8984"/>
                  <a:pt x="3239" y="7477"/>
                </a:cubicBezTo>
                <a:cubicBezTo>
                  <a:pt x="2346" y="5263"/>
                  <a:pt x="3048" y="655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58"/>
          <p:cNvSpPr/>
          <p:nvPr/>
        </p:nvSpPr>
        <p:spPr>
          <a:xfrm>
            <a:off x="279437" y="827251"/>
            <a:ext cx="79648" cy="79648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8"/>
          <p:cNvSpPr/>
          <p:nvPr/>
        </p:nvSpPr>
        <p:spPr>
          <a:xfrm>
            <a:off x="766436" y="1488939"/>
            <a:ext cx="123488" cy="123488"/>
          </a:xfrm>
          <a:custGeom>
            <a:avLst/>
            <a:gdLst/>
            <a:ahLst/>
            <a:cxnLst/>
            <a:rect l="l" t="t" r="r" b="b"/>
            <a:pathLst>
              <a:path w="3859" h="3859" extrusionOk="0">
                <a:moveTo>
                  <a:pt x="1930" y="1"/>
                </a:moveTo>
                <a:cubicBezTo>
                  <a:pt x="858" y="1"/>
                  <a:pt x="1" y="870"/>
                  <a:pt x="1" y="1930"/>
                </a:cubicBezTo>
                <a:cubicBezTo>
                  <a:pt x="1" y="2989"/>
                  <a:pt x="858" y="3859"/>
                  <a:pt x="1930" y="3859"/>
                </a:cubicBezTo>
                <a:cubicBezTo>
                  <a:pt x="2989" y="3859"/>
                  <a:pt x="3858" y="2989"/>
                  <a:pt x="3858" y="1930"/>
                </a:cubicBezTo>
                <a:cubicBezTo>
                  <a:pt x="3858" y="870"/>
                  <a:pt x="2989" y="1"/>
                  <a:pt x="1930" y="1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8"/>
          <p:cNvSpPr/>
          <p:nvPr/>
        </p:nvSpPr>
        <p:spPr>
          <a:xfrm>
            <a:off x="695820" y="445030"/>
            <a:ext cx="194104" cy="194351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8"/>
          <p:cNvSpPr/>
          <p:nvPr/>
        </p:nvSpPr>
        <p:spPr>
          <a:xfrm>
            <a:off x="417074" y="1162369"/>
            <a:ext cx="123052" cy="123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8"/>
          <p:cNvSpPr/>
          <p:nvPr/>
        </p:nvSpPr>
        <p:spPr>
          <a:xfrm>
            <a:off x="199780" y="1921800"/>
            <a:ext cx="79648" cy="79648"/>
          </a:xfrm>
          <a:custGeom>
            <a:avLst/>
            <a:gdLst/>
            <a:ahLst/>
            <a:cxnLst/>
            <a:rect l="l" t="t" r="r" b="b"/>
            <a:pathLst>
              <a:path w="2489" h="2489" extrusionOk="0">
                <a:moveTo>
                  <a:pt x="1250" y="0"/>
                </a:moveTo>
                <a:cubicBezTo>
                  <a:pt x="560" y="0"/>
                  <a:pt x="0" y="560"/>
                  <a:pt x="0" y="1250"/>
                </a:cubicBezTo>
                <a:cubicBezTo>
                  <a:pt x="0" y="1941"/>
                  <a:pt x="560" y="2488"/>
                  <a:pt x="1250" y="2488"/>
                </a:cubicBezTo>
                <a:cubicBezTo>
                  <a:pt x="1929" y="2488"/>
                  <a:pt x="2489" y="1941"/>
                  <a:pt x="2489" y="1250"/>
                </a:cubicBezTo>
                <a:cubicBezTo>
                  <a:pt x="2489" y="560"/>
                  <a:pt x="1929" y="0"/>
                  <a:pt x="1250" y="0"/>
                </a:cubicBez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8"/>
          <p:cNvSpPr/>
          <p:nvPr/>
        </p:nvSpPr>
        <p:spPr>
          <a:xfrm>
            <a:off x="1255274" y="86044"/>
            <a:ext cx="123052" cy="123208"/>
          </a:xfrm>
          <a:custGeom>
            <a:avLst/>
            <a:gdLst/>
            <a:ahLst/>
            <a:cxnLst/>
            <a:rect l="l" t="t" r="r" b="b"/>
            <a:pathLst>
              <a:path w="10216" h="10229" extrusionOk="0">
                <a:moveTo>
                  <a:pt x="5108" y="1"/>
                </a:moveTo>
                <a:lnTo>
                  <a:pt x="3310" y="3311"/>
                </a:lnTo>
                <a:lnTo>
                  <a:pt x="0" y="5108"/>
                </a:lnTo>
                <a:lnTo>
                  <a:pt x="3310" y="6918"/>
                </a:lnTo>
                <a:lnTo>
                  <a:pt x="5108" y="10228"/>
                </a:lnTo>
                <a:lnTo>
                  <a:pt x="6918" y="6918"/>
                </a:lnTo>
                <a:lnTo>
                  <a:pt x="10216" y="5108"/>
                </a:lnTo>
                <a:lnTo>
                  <a:pt x="6918" y="3311"/>
                </a:lnTo>
                <a:lnTo>
                  <a:pt x="5108" y="1"/>
                </a:lnTo>
                <a:close/>
              </a:path>
            </a:pathLst>
          </a:custGeom>
          <a:solidFill>
            <a:schemeClr val="lt1">
              <a:alpha val="5882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nk One"/>
              <a:buNone/>
              <a:defRPr sz="2800" b="0" i="0" u="none" strike="noStrike" cap="none">
                <a:solidFill>
                  <a:schemeClr val="dk1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7" name="Google Shape;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 sz="1400" b="0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71" r:id="rId17"/>
    <p:sldLayoutId id="2147483680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"/>
          <p:cNvSpPr txBox="1">
            <a:spLocks noGrp="1"/>
          </p:cNvSpPr>
          <p:nvPr>
            <p:ph type="ctrTitle"/>
          </p:nvPr>
        </p:nvSpPr>
        <p:spPr>
          <a:xfrm>
            <a:off x="1628676" y="569893"/>
            <a:ext cx="5877111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sz="2400" dirty="0"/>
              <a:t>TUGAS BESAR ANALISIS KOMPLEKSITAS ALGORITMA QUICK SORT DAN SELECTION SORT</a:t>
            </a:r>
          </a:p>
        </p:txBody>
      </p:sp>
      <p:sp>
        <p:nvSpPr>
          <p:cNvPr id="588" name="Google Shape;588;p1"/>
          <p:cNvSpPr txBox="1">
            <a:spLocks noGrp="1"/>
          </p:cNvSpPr>
          <p:nvPr>
            <p:ph type="subTitle" idx="1"/>
          </p:nvPr>
        </p:nvSpPr>
        <p:spPr>
          <a:xfrm>
            <a:off x="607570" y="1980400"/>
            <a:ext cx="43218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id-ID" sz="1700" dirty="0"/>
              <a:t>Kelompok 12 </a:t>
            </a:r>
            <a:endParaRPr sz="1700" dirty="0"/>
          </a:p>
        </p:txBody>
      </p:sp>
      <p:grpSp>
        <p:nvGrpSpPr>
          <p:cNvPr id="589" name="Google Shape;589;p1"/>
          <p:cNvGrpSpPr/>
          <p:nvPr/>
        </p:nvGrpSpPr>
        <p:grpSpPr>
          <a:xfrm>
            <a:off x="2843967" y="2862854"/>
            <a:ext cx="3446528" cy="2280646"/>
            <a:chOff x="2848736" y="2636698"/>
            <a:chExt cx="3446528" cy="2280646"/>
          </a:xfrm>
        </p:grpSpPr>
        <p:sp>
          <p:nvSpPr>
            <p:cNvPr id="590" name="Google Shape;590;p1"/>
            <p:cNvSpPr/>
            <p:nvPr/>
          </p:nvSpPr>
          <p:spPr>
            <a:xfrm>
              <a:off x="4402816" y="4737344"/>
              <a:ext cx="328832" cy="153184"/>
            </a:xfrm>
            <a:custGeom>
              <a:avLst/>
              <a:gdLst/>
              <a:ahLst/>
              <a:cxnLst/>
              <a:rect l="l" t="t" r="r" b="b"/>
              <a:pathLst>
                <a:path w="10276" h="4787" extrusionOk="0">
                  <a:moveTo>
                    <a:pt x="5144" y="0"/>
                  </a:moveTo>
                  <a:cubicBezTo>
                    <a:pt x="2299" y="0"/>
                    <a:pt x="1" y="1072"/>
                    <a:pt x="1" y="2393"/>
                  </a:cubicBezTo>
                  <a:cubicBezTo>
                    <a:pt x="1" y="3715"/>
                    <a:pt x="2299" y="4786"/>
                    <a:pt x="5144" y="4786"/>
                  </a:cubicBezTo>
                  <a:cubicBezTo>
                    <a:pt x="7978" y="4786"/>
                    <a:pt x="10276" y="3715"/>
                    <a:pt x="10276" y="2393"/>
                  </a:cubicBezTo>
                  <a:cubicBezTo>
                    <a:pt x="10276" y="1072"/>
                    <a:pt x="7978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>
              <a:off x="4104128" y="3486112"/>
              <a:ext cx="935744" cy="1220768"/>
            </a:xfrm>
            <a:custGeom>
              <a:avLst/>
              <a:gdLst/>
              <a:ahLst/>
              <a:cxnLst/>
              <a:rect l="l" t="t" r="r" b="b"/>
              <a:pathLst>
                <a:path w="29242" h="38149" extrusionOk="0">
                  <a:moveTo>
                    <a:pt x="7727" y="1"/>
                  </a:moveTo>
                  <a:lnTo>
                    <a:pt x="7727" y="1"/>
                  </a:lnTo>
                  <a:cubicBezTo>
                    <a:pt x="7311" y="501"/>
                    <a:pt x="7049" y="1132"/>
                    <a:pt x="7049" y="1823"/>
                  </a:cubicBezTo>
                  <a:cubicBezTo>
                    <a:pt x="7049" y="2454"/>
                    <a:pt x="7263" y="3037"/>
                    <a:pt x="7608" y="3513"/>
                  </a:cubicBezTo>
                  <a:cubicBezTo>
                    <a:pt x="5751" y="3942"/>
                    <a:pt x="4370" y="5597"/>
                    <a:pt x="4370" y="7573"/>
                  </a:cubicBezTo>
                  <a:cubicBezTo>
                    <a:pt x="4370" y="8550"/>
                    <a:pt x="4715" y="9431"/>
                    <a:pt x="5263" y="10133"/>
                  </a:cubicBezTo>
                  <a:cubicBezTo>
                    <a:pt x="3358" y="11157"/>
                    <a:pt x="2072" y="13169"/>
                    <a:pt x="2072" y="15491"/>
                  </a:cubicBezTo>
                  <a:cubicBezTo>
                    <a:pt x="2072" y="16312"/>
                    <a:pt x="2239" y="17110"/>
                    <a:pt x="2536" y="17836"/>
                  </a:cubicBezTo>
                  <a:cubicBezTo>
                    <a:pt x="988" y="19182"/>
                    <a:pt x="0" y="21158"/>
                    <a:pt x="0" y="23373"/>
                  </a:cubicBezTo>
                  <a:cubicBezTo>
                    <a:pt x="0" y="27385"/>
                    <a:pt x="3203" y="30636"/>
                    <a:pt x="7192" y="30707"/>
                  </a:cubicBezTo>
                  <a:cubicBezTo>
                    <a:pt x="7192" y="30719"/>
                    <a:pt x="7192" y="30719"/>
                    <a:pt x="7192" y="30719"/>
                  </a:cubicBezTo>
                  <a:cubicBezTo>
                    <a:pt x="7192" y="34827"/>
                    <a:pt x="10513" y="38149"/>
                    <a:pt x="14621" y="38149"/>
                  </a:cubicBezTo>
                  <a:cubicBezTo>
                    <a:pt x="18729" y="38149"/>
                    <a:pt x="22051" y="34827"/>
                    <a:pt x="22051" y="30719"/>
                  </a:cubicBezTo>
                  <a:cubicBezTo>
                    <a:pt x="22051" y="30719"/>
                    <a:pt x="22051" y="30719"/>
                    <a:pt x="22051" y="30707"/>
                  </a:cubicBezTo>
                  <a:cubicBezTo>
                    <a:pt x="26039" y="30636"/>
                    <a:pt x="29242" y="27385"/>
                    <a:pt x="29242" y="23373"/>
                  </a:cubicBezTo>
                  <a:cubicBezTo>
                    <a:pt x="29242" y="21158"/>
                    <a:pt x="28254" y="19182"/>
                    <a:pt x="26706" y="17836"/>
                  </a:cubicBezTo>
                  <a:cubicBezTo>
                    <a:pt x="27004" y="17110"/>
                    <a:pt x="27170" y="16312"/>
                    <a:pt x="27170" y="15491"/>
                  </a:cubicBezTo>
                  <a:cubicBezTo>
                    <a:pt x="27170" y="13169"/>
                    <a:pt x="25884" y="11157"/>
                    <a:pt x="23979" y="10133"/>
                  </a:cubicBezTo>
                  <a:cubicBezTo>
                    <a:pt x="24527" y="9431"/>
                    <a:pt x="24872" y="8550"/>
                    <a:pt x="24872" y="7573"/>
                  </a:cubicBezTo>
                  <a:cubicBezTo>
                    <a:pt x="24872" y="5597"/>
                    <a:pt x="23491" y="3942"/>
                    <a:pt x="21634" y="3513"/>
                  </a:cubicBezTo>
                  <a:cubicBezTo>
                    <a:pt x="21979" y="3037"/>
                    <a:pt x="22193" y="2454"/>
                    <a:pt x="22193" y="1823"/>
                  </a:cubicBezTo>
                  <a:cubicBezTo>
                    <a:pt x="22193" y="1132"/>
                    <a:pt x="21931" y="501"/>
                    <a:pt x="21515" y="13"/>
                  </a:cubicBezTo>
                  <a:lnTo>
                    <a:pt x="21515" y="13"/>
                  </a:lnTo>
                  <a:cubicBezTo>
                    <a:pt x="21550" y="465"/>
                    <a:pt x="21562" y="715"/>
                    <a:pt x="21562" y="715"/>
                  </a:cubicBezTo>
                  <a:lnTo>
                    <a:pt x="7692" y="715"/>
                  </a:lnTo>
                  <a:cubicBezTo>
                    <a:pt x="7692" y="715"/>
                    <a:pt x="7703" y="453"/>
                    <a:pt x="77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>
              <a:off x="4785731" y="4433274"/>
              <a:ext cx="1338496" cy="409384"/>
            </a:xfrm>
            <a:custGeom>
              <a:avLst/>
              <a:gdLst/>
              <a:ahLst/>
              <a:cxnLst/>
              <a:rect l="l" t="t" r="r" b="b"/>
              <a:pathLst>
                <a:path w="41828" h="15431" extrusionOk="0">
                  <a:moveTo>
                    <a:pt x="2977" y="0"/>
                  </a:moveTo>
                  <a:cubicBezTo>
                    <a:pt x="1894" y="655"/>
                    <a:pt x="905" y="1381"/>
                    <a:pt x="0" y="2132"/>
                  </a:cubicBezTo>
                  <a:lnTo>
                    <a:pt x="0" y="13288"/>
                  </a:lnTo>
                  <a:cubicBezTo>
                    <a:pt x="2913" y="10614"/>
                    <a:pt x="6650" y="9652"/>
                    <a:pt x="10896" y="9652"/>
                  </a:cubicBezTo>
                  <a:cubicBezTo>
                    <a:pt x="16180" y="9652"/>
                    <a:pt x="22252" y="11142"/>
                    <a:pt x="28504" y="12681"/>
                  </a:cubicBezTo>
                  <a:cubicBezTo>
                    <a:pt x="32897" y="13764"/>
                    <a:pt x="37493" y="14871"/>
                    <a:pt x="41827" y="15431"/>
                  </a:cubicBezTo>
                  <a:lnTo>
                    <a:pt x="41827" y="7394"/>
                  </a:lnTo>
                  <a:cubicBezTo>
                    <a:pt x="38874" y="6334"/>
                    <a:pt x="34695" y="4453"/>
                    <a:pt x="28897" y="1203"/>
                  </a:cubicBezTo>
                  <a:cubicBezTo>
                    <a:pt x="28123" y="762"/>
                    <a:pt x="27349" y="369"/>
                    <a:pt x="26587" y="0"/>
                  </a:cubicBezTo>
                  <a:close/>
                </a:path>
              </a:pathLst>
            </a:custGeom>
            <a:solidFill>
              <a:schemeClr val="dk1">
                <a:alpha val="435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>
              <a:off x="3019050" y="4433274"/>
              <a:ext cx="1338464" cy="409384"/>
            </a:xfrm>
            <a:custGeom>
              <a:avLst/>
              <a:gdLst/>
              <a:ahLst/>
              <a:cxnLst/>
              <a:rect l="l" t="t" r="r" b="b"/>
              <a:pathLst>
                <a:path w="41827" h="15431" extrusionOk="0">
                  <a:moveTo>
                    <a:pt x="15252" y="0"/>
                  </a:moveTo>
                  <a:cubicBezTo>
                    <a:pt x="14490" y="369"/>
                    <a:pt x="13716" y="762"/>
                    <a:pt x="12942" y="1203"/>
                  </a:cubicBezTo>
                  <a:cubicBezTo>
                    <a:pt x="7132" y="4453"/>
                    <a:pt x="2965" y="6334"/>
                    <a:pt x="0" y="7394"/>
                  </a:cubicBezTo>
                  <a:lnTo>
                    <a:pt x="0" y="15431"/>
                  </a:lnTo>
                  <a:cubicBezTo>
                    <a:pt x="4346" y="14871"/>
                    <a:pt x="8930" y="13764"/>
                    <a:pt x="13335" y="12681"/>
                  </a:cubicBezTo>
                  <a:cubicBezTo>
                    <a:pt x="19587" y="11142"/>
                    <a:pt x="25656" y="9652"/>
                    <a:pt x="30936" y="9652"/>
                  </a:cubicBezTo>
                  <a:cubicBezTo>
                    <a:pt x="35180" y="9652"/>
                    <a:pt x="38915" y="10614"/>
                    <a:pt x="41827" y="13288"/>
                  </a:cubicBezTo>
                  <a:lnTo>
                    <a:pt x="41827" y="2132"/>
                  </a:lnTo>
                  <a:cubicBezTo>
                    <a:pt x="40922" y="1381"/>
                    <a:pt x="39934" y="655"/>
                    <a:pt x="38850" y="0"/>
                  </a:cubicBezTo>
                  <a:close/>
                </a:path>
              </a:pathLst>
            </a:custGeom>
            <a:solidFill>
              <a:schemeClr val="dk1">
                <a:alpha val="435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2849088" y="4286048"/>
              <a:ext cx="3445824" cy="576672"/>
            </a:xfrm>
            <a:custGeom>
              <a:avLst/>
              <a:gdLst/>
              <a:ahLst/>
              <a:cxnLst/>
              <a:rect l="l" t="t" r="r" b="b"/>
              <a:pathLst>
                <a:path w="107682" h="18021" extrusionOk="0">
                  <a:moveTo>
                    <a:pt x="32980" y="1"/>
                  </a:moveTo>
                  <a:cubicBezTo>
                    <a:pt x="29028" y="1"/>
                    <a:pt x="24877" y="1047"/>
                    <a:pt x="20563" y="3137"/>
                  </a:cubicBezTo>
                  <a:cubicBezTo>
                    <a:pt x="19801" y="3506"/>
                    <a:pt x="19027" y="3899"/>
                    <a:pt x="18253" y="4340"/>
                  </a:cubicBezTo>
                  <a:cubicBezTo>
                    <a:pt x="17253" y="4899"/>
                    <a:pt x="16313" y="5411"/>
                    <a:pt x="15408" y="5900"/>
                  </a:cubicBezTo>
                  <a:cubicBezTo>
                    <a:pt x="11050" y="8209"/>
                    <a:pt x="7764" y="9650"/>
                    <a:pt x="5311" y="10531"/>
                  </a:cubicBezTo>
                  <a:cubicBezTo>
                    <a:pt x="2680" y="11472"/>
                    <a:pt x="1013" y="11781"/>
                    <a:pt x="1" y="11853"/>
                  </a:cubicBezTo>
                  <a:lnTo>
                    <a:pt x="1" y="18020"/>
                  </a:lnTo>
                  <a:cubicBezTo>
                    <a:pt x="1287" y="17973"/>
                    <a:pt x="2739" y="17722"/>
                    <a:pt x="4382" y="17282"/>
                  </a:cubicBezTo>
                  <a:cubicBezTo>
                    <a:pt x="4692" y="17199"/>
                    <a:pt x="5002" y="17115"/>
                    <a:pt x="5311" y="17020"/>
                  </a:cubicBezTo>
                  <a:cubicBezTo>
                    <a:pt x="5871" y="16853"/>
                    <a:pt x="6454" y="16663"/>
                    <a:pt x="7049" y="16449"/>
                  </a:cubicBezTo>
                  <a:lnTo>
                    <a:pt x="7061" y="16449"/>
                  </a:lnTo>
                  <a:cubicBezTo>
                    <a:pt x="10943" y="15079"/>
                    <a:pt x="15705" y="12817"/>
                    <a:pt x="21254" y="9698"/>
                  </a:cubicBezTo>
                  <a:cubicBezTo>
                    <a:pt x="21587" y="9519"/>
                    <a:pt x="21920" y="9341"/>
                    <a:pt x="22254" y="9174"/>
                  </a:cubicBezTo>
                  <a:cubicBezTo>
                    <a:pt x="26082" y="7168"/>
                    <a:pt x="29679" y="6166"/>
                    <a:pt x="33005" y="6166"/>
                  </a:cubicBezTo>
                  <a:cubicBezTo>
                    <a:pt x="34674" y="6166"/>
                    <a:pt x="36275" y="6418"/>
                    <a:pt x="37803" y="6924"/>
                  </a:cubicBezTo>
                  <a:cubicBezTo>
                    <a:pt x="41709" y="8221"/>
                    <a:pt x="44554" y="10972"/>
                    <a:pt x="46388" y="13341"/>
                  </a:cubicBezTo>
                  <a:cubicBezTo>
                    <a:pt x="46495" y="13472"/>
                    <a:pt x="46602" y="13603"/>
                    <a:pt x="46697" y="13734"/>
                  </a:cubicBezTo>
                  <a:cubicBezTo>
                    <a:pt x="46852" y="13948"/>
                    <a:pt x="47007" y="14151"/>
                    <a:pt x="47138" y="14353"/>
                  </a:cubicBezTo>
                  <a:cubicBezTo>
                    <a:pt x="47876" y="15401"/>
                    <a:pt x="48388" y="16306"/>
                    <a:pt x="48674" y="16853"/>
                  </a:cubicBezTo>
                  <a:cubicBezTo>
                    <a:pt x="48876" y="16568"/>
                    <a:pt x="49102" y="16294"/>
                    <a:pt x="49352" y="16032"/>
                  </a:cubicBezTo>
                  <a:cubicBezTo>
                    <a:pt x="50460" y="14913"/>
                    <a:pt x="51948" y="14174"/>
                    <a:pt x="53627" y="14067"/>
                  </a:cubicBezTo>
                  <a:cubicBezTo>
                    <a:pt x="53698" y="14055"/>
                    <a:pt x="53770" y="14055"/>
                    <a:pt x="53841" y="14043"/>
                  </a:cubicBezTo>
                  <a:cubicBezTo>
                    <a:pt x="55639" y="14115"/>
                    <a:pt x="57258" y="14901"/>
                    <a:pt x="58413" y="16115"/>
                  </a:cubicBezTo>
                  <a:cubicBezTo>
                    <a:pt x="58627" y="16353"/>
                    <a:pt x="58818" y="16591"/>
                    <a:pt x="59008" y="16853"/>
                  </a:cubicBezTo>
                  <a:cubicBezTo>
                    <a:pt x="59330" y="16234"/>
                    <a:pt x="59925" y="15175"/>
                    <a:pt x="60818" y="13948"/>
                  </a:cubicBezTo>
                  <a:cubicBezTo>
                    <a:pt x="62628" y="11472"/>
                    <a:pt x="65628" y="8340"/>
                    <a:pt x="69879" y="6924"/>
                  </a:cubicBezTo>
                  <a:cubicBezTo>
                    <a:pt x="71408" y="6415"/>
                    <a:pt x="73010" y="6162"/>
                    <a:pt x="74680" y="6162"/>
                  </a:cubicBezTo>
                  <a:cubicBezTo>
                    <a:pt x="78290" y="6162"/>
                    <a:pt x="82220" y="7345"/>
                    <a:pt x="86428" y="9698"/>
                  </a:cubicBezTo>
                  <a:cubicBezTo>
                    <a:pt x="91965" y="12805"/>
                    <a:pt x="96704" y="15056"/>
                    <a:pt x="100585" y="16425"/>
                  </a:cubicBezTo>
                  <a:cubicBezTo>
                    <a:pt x="101537" y="16770"/>
                    <a:pt x="102442" y="17056"/>
                    <a:pt x="103300" y="17282"/>
                  </a:cubicBezTo>
                  <a:cubicBezTo>
                    <a:pt x="104931" y="17722"/>
                    <a:pt x="106395" y="17973"/>
                    <a:pt x="107681" y="18020"/>
                  </a:cubicBezTo>
                  <a:lnTo>
                    <a:pt x="107681" y="11853"/>
                  </a:lnTo>
                  <a:cubicBezTo>
                    <a:pt x="105538" y="11698"/>
                    <a:pt x="100394" y="10495"/>
                    <a:pt x="89429" y="4340"/>
                  </a:cubicBezTo>
                  <a:cubicBezTo>
                    <a:pt x="84287" y="1452"/>
                    <a:pt x="79355" y="5"/>
                    <a:pt x="74699" y="5"/>
                  </a:cubicBezTo>
                  <a:cubicBezTo>
                    <a:pt x="72348" y="5"/>
                    <a:pt x="70068" y="374"/>
                    <a:pt x="67867" y="1113"/>
                  </a:cubicBezTo>
                  <a:cubicBezTo>
                    <a:pt x="59949" y="3768"/>
                    <a:pt x="55496" y="10472"/>
                    <a:pt x="53841" y="13460"/>
                  </a:cubicBezTo>
                  <a:cubicBezTo>
                    <a:pt x="52793" y="11567"/>
                    <a:pt x="50614" y="8174"/>
                    <a:pt x="47138" y="5269"/>
                  </a:cubicBezTo>
                  <a:cubicBezTo>
                    <a:pt x="46233" y="4518"/>
                    <a:pt x="45245" y="3792"/>
                    <a:pt x="44161" y="3137"/>
                  </a:cubicBezTo>
                  <a:cubicBezTo>
                    <a:pt x="42840" y="2340"/>
                    <a:pt x="41399" y="1637"/>
                    <a:pt x="39815" y="1113"/>
                  </a:cubicBezTo>
                  <a:cubicBezTo>
                    <a:pt x="37612" y="372"/>
                    <a:pt x="35331" y="1"/>
                    <a:pt x="32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4388352" y="4725888"/>
              <a:ext cx="367296" cy="110144"/>
            </a:xfrm>
            <a:custGeom>
              <a:avLst/>
              <a:gdLst/>
              <a:ahLst/>
              <a:cxnLst/>
              <a:rect l="l" t="t" r="r" b="b"/>
              <a:pathLst>
                <a:path w="11478" h="3442" extrusionOk="0">
                  <a:moveTo>
                    <a:pt x="5739" y="1"/>
                  </a:moveTo>
                  <a:cubicBezTo>
                    <a:pt x="4429" y="1"/>
                    <a:pt x="3012" y="525"/>
                    <a:pt x="1655" y="1525"/>
                  </a:cubicBezTo>
                  <a:cubicBezTo>
                    <a:pt x="643" y="2275"/>
                    <a:pt x="24" y="3025"/>
                    <a:pt x="0" y="3049"/>
                  </a:cubicBezTo>
                  <a:lnTo>
                    <a:pt x="476" y="3442"/>
                  </a:lnTo>
                  <a:cubicBezTo>
                    <a:pt x="500" y="3418"/>
                    <a:pt x="2870" y="608"/>
                    <a:pt x="5739" y="608"/>
                  </a:cubicBezTo>
                  <a:cubicBezTo>
                    <a:pt x="8608" y="608"/>
                    <a:pt x="10978" y="3418"/>
                    <a:pt x="11002" y="3442"/>
                  </a:cubicBezTo>
                  <a:lnTo>
                    <a:pt x="11478" y="3049"/>
                  </a:lnTo>
                  <a:cubicBezTo>
                    <a:pt x="11454" y="3025"/>
                    <a:pt x="10835" y="2275"/>
                    <a:pt x="9823" y="1525"/>
                  </a:cubicBezTo>
                  <a:cubicBezTo>
                    <a:pt x="8466" y="525"/>
                    <a:pt x="7049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2849088" y="4637152"/>
              <a:ext cx="3445824" cy="280192"/>
            </a:xfrm>
            <a:custGeom>
              <a:avLst/>
              <a:gdLst/>
              <a:ahLst/>
              <a:cxnLst/>
              <a:rect l="l" t="t" r="r" b="b"/>
              <a:pathLst>
                <a:path w="107682" h="8756" extrusionOk="0">
                  <a:moveTo>
                    <a:pt x="36227" y="0"/>
                  </a:moveTo>
                  <a:cubicBezTo>
                    <a:pt x="30623" y="0"/>
                    <a:pt x="24358" y="1542"/>
                    <a:pt x="18206" y="3060"/>
                  </a:cubicBezTo>
                  <a:cubicBezTo>
                    <a:pt x="14527" y="3964"/>
                    <a:pt x="10705" y="4881"/>
                    <a:pt x="7049" y="5477"/>
                  </a:cubicBezTo>
                  <a:cubicBezTo>
                    <a:pt x="6466" y="5572"/>
                    <a:pt x="5883" y="5655"/>
                    <a:pt x="5311" y="5738"/>
                  </a:cubicBezTo>
                  <a:cubicBezTo>
                    <a:pt x="3478" y="5977"/>
                    <a:pt x="1692" y="6119"/>
                    <a:pt x="1" y="6119"/>
                  </a:cubicBezTo>
                  <a:lnTo>
                    <a:pt x="1" y="7965"/>
                  </a:lnTo>
                  <a:cubicBezTo>
                    <a:pt x="1704" y="7965"/>
                    <a:pt x="3489" y="7834"/>
                    <a:pt x="5311" y="7596"/>
                  </a:cubicBezTo>
                  <a:cubicBezTo>
                    <a:pt x="9657" y="7036"/>
                    <a:pt x="14241" y="5929"/>
                    <a:pt x="18646" y="4846"/>
                  </a:cubicBezTo>
                  <a:cubicBezTo>
                    <a:pt x="24898" y="3307"/>
                    <a:pt x="30967" y="1817"/>
                    <a:pt x="36247" y="1817"/>
                  </a:cubicBezTo>
                  <a:cubicBezTo>
                    <a:pt x="40491" y="1817"/>
                    <a:pt x="44226" y="2779"/>
                    <a:pt x="47138" y="5453"/>
                  </a:cubicBezTo>
                  <a:cubicBezTo>
                    <a:pt x="47495" y="5774"/>
                    <a:pt x="47828" y="6119"/>
                    <a:pt x="48150" y="6489"/>
                  </a:cubicBezTo>
                  <a:cubicBezTo>
                    <a:pt x="48662" y="7072"/>
                    <a:pt x="49317" y="7512"/>
                    <a:pt x="50007" y="7858"/>
                  </a:cubicBezTo>
                  <a:cubicBezTo>
                    <a:pt x="51213" y="8461"/>
                    <a:pt x="52529" y="8755"/>
                    <a:pt x="53850" y="8755"/>
                  </a:cubicBezTo>
                  <a:cubicBezTo>
                    <a:pt x="55137" y="8755"/>
                    <a:pt x="56428" y="8476"/>
                    <a:pt x="57627" y="7929"/>
                  </a:cubicBezTo>
                  <a:cubicBezTo>
                    <a:pt x="58401" y="7572"/>
                    <a:pt x="59139" y="7108"/>
                    <a:pt x="59687" y="6489"/>
                  </a:cubicBezTo>
                  <a:cubicBezTo>
                    <a:pt x="62721" y="3026"/>
                    <a:pt x="66836" y="1821"/>
                    <a:pt x="71590" y="1821"/>
                  </a:cubicBezTo>
                  <a:cubicBezTo>
                    <a:pt x="76874" y="1821"/>
                    <a:pt x="82948" y="3310"/>
                    <a:pt x="89203" y="4846"/>
                  </a:cubicBezTo>
                  <a:cubicBezTo>
                    <a:pt x="95453" y="6381"/>
                    <a:pt x="101930" y="7965"/>
                    <a:pt x="107681" y="7965"/>
                  </a:cubicBezTo>
                  <a:lnTo>
                    <a:pt x="107681" y="6119"/>
                  </a:lnTo>
                  <a:cubicBezTo>
                    <a:pt x="105431" y="6119"/>
                    <a:pt x="103038" y="5869"/>
                    <a:pt x="100585" y="5453"/>
                  </a:cubicBezTo>
                  <a:cubicBezTo>
                    <a:pt x="97001" y="4857"/>
                    <a:pt x="93286" y="3953"/>
                    <a:pt x="89643" y="3060"/>
                  </a:cubicBezTo>
                  <a:cubicBezTo>
                    <a:pt x="83480" y="1543"/>
                    <a:pt x="77208" y="2"/>
                    <a:pt x="71600" y="2"/>
                  </a:cubicBezTo>
                  <a:cubicBezTo>
                    <a:pt x="67566" y="2"/>
                    <a:pt x="63877" y="799"/>
                    <a:pt x="60818" y="2976"/>
                  </a:cubicBezTo>
                  <a:cubicBezTo>
                    <a:pt x="59961" y="3595"/>
                    <a:pt x="59163" y="4310"/>
                    <a:pt x="58413" y="5143"/>
                  </a:cubicBezTo>
                  <a:cubicBezTo>
                    <a:pt x="58365" y="5191"/>
                    <a:pt x="58330" y="5226"/>
                    <a:pt x="58294" y="5274"/>
                  </a:cubicBezTo>
                  <a:cubicBezTo>
                    <a:pt x="57949" y="5679"/>
                    <a:pt x="57449" y="6000"/>
                    <a:pt x="56913" y="6250"/>
                  </a:cubicBezTo>
                  <a:cubicBezTo>
                    <a:pt x="55972" y="6703"/>
                    <a:pt x="54948" y="6929"/>
                    <a:pt x="53923" y="6929"/>
                  </a:cubicBezTo>
                  <a:cubicBezTo>
                    <a:pt x="52897" y="6929"/>
                    <a:pt x="51871" y="6703"/>
                    <a:pt x="50924" y="6250"/>
                  </a:cubicBezTo>
                  <a:cubicBezTo>
                    <a:pt x="50388" y="6000"/>
                    <a:pt x="49888" y="5679"/>
                    <a:pt x="49543" y="5274"/>
                  </a:cubicBezTo>
                  <a:cubicBezTo>
                    <a:pt x="49483" y="5203"/>
                    <a:pt x="49412" y="5131"/>
                    <a:pt x="49352" y="5060"/>
                  </a:cubicBezTo>
                  <a:cubicBezTo>
                    <a:pt x="48662" y="4298"/>
                    <a:pt x="47924" y="3643"/>
                    <a:pt x="47138" y="3071"/>
                  </a:cubicBezTo>
                  <a:cubicBezTo>
                    <a:pt x="46995" y="2964"/>
                    <a:pt x="46852" y="2857"/>
                    <a:pt x="46697" y="2762"/>
                  </a:cubicBezTo>
                  <a:cubicBezTo>
                    <a:pt x="43699" y="745"/>
                    <a:pt x="40123" y="0"/>
                    <a:pt x="36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284873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31926" y="0"/>
                  </a:moveTo>
                  <a:cubicBezTo>
                    <a:pt x="27950" y="0"/>
                    <a:pt x="23770" y="1049"/>
                    <a:pt x="19431" y="3148"/>
                  </a:cubicBezTo>
                  <a:cubicBezTo>
                    <a:pt x="18657" y="3517"/>
                    <a:pt x="17883" y="3922"/>
                    <a:pt x="17121" y="4351"/>
                  </a:cubicBezTo>
                  <a:cubicBezTo>
                    <a:pt x="16157" y="4886"/>
                    <a:pt x="15204" y="5410"/>
                    <a:pt x="14276" y="5910"/>
                  </a:cubicBezTo>
                  <a:cubicBezTo>
                    <a:pt x="10418" y="7958"/>
                    <a:pt x="7025" y="9518"/>
                    <a:pt x="4203" y="10530"/>
                  </a:cubicBezTo>
                  <a:cubicBezTo>
                    <a:pt x="3596" y="10744"/>
                    <a:pt x="3108" y="10935"/>
                    <a:pt x="2691" y="11089"/>
                  </a:cubicBezTo>
                  <a:cubicBezTo>
                    <a:pt x="1286" y="11601"/>
                    <a:pt x="762" y="11792"/>
                    <a:pt x="0" y="11851"/>
                  </a:cubicBezTo>
                  <a:lnTo>
                    <a:pt x="24" y="12125"/>
                  </a:lnTo>
                  <a:cubicBezTo>
                    <a:pt x="822" y="12066"/>
                    <a:pt x="1357" y="11863"/>
                    <a:pt x="2786" y="11339"/>
                  </a:cubicBezTo>
                  <a:cubicBezTo>
                    <a:pt x="3203" y="11185"/>
                    <a:pt x="3691" y="11006"/>
                    <a:pt x="4298" y="10792"/>
                  </a:cubicBezTo>
                  <a:cubicBezTo>
                    <a:pt x="7132" y="9768"/>
                    <a:pt x="10537" y="8208"/>
                    <a:pt x="14407" y="6148"/>
                  </a:cubicBezTo>
                  <a:cubicBezTo>
                    <a:pt x="15335" y="5648"/>
                    <a:pt x="16288" y="5124"/>
                    <a:pt x="17252" y="4589"/>
                  </a:cubicBezTo>
                  <a:cubicBezTo>
                    <a:pt x="18014" y="4160"/>
                    <a:pt x="18788" y="3755"/>
                    <a:pt x="19550" y="3386"/>
                  </a:cubicBezTo>
                  <a:cubicBezTo>
                    <a:pt x="23850" y="1307"/>
                    <a:pt x="27990" y="266"/>
                    <a:pt x="31929" y="266"/>
                  </a:cubicBezTo>
                  <a:cubicBezTo>
                    <a:pt x="34262" y="266"/>
                    <a:pt x="36524" y="631"/>
                    <a:pt x="38707" y="1362"/>
                  </a:cubicBezTo>
                  <a:cubicBezTo>
                    <a:pt x="40184" y="1862"/>
                    <a:pt x="41636" y="2541"/>
                    <a:pt x="43029" y="3374"/>
                  </a:cubicBezTo>
                  <a:cubicBezTo>
                    <a:pt x="44041" y="3993"/>
                    <a:pt x="45029" y="4708"/>
                    <a:pt x="45994" y="5505"/>
                  </a:cubicBezTo>
                  <a:cubicBezTo>
                    <a:pt x="47827" y="7053"/>
                    <a:pt x="49518" y="8899"/>
                    <a:pt x="50995" y="11006"/>
                  </a:cubicBezTo>
                  <a:lnTo>
                    <a:pt x="51209" y="10851"/>
                  </a:lnTo>
                  <a:cubicBezTo>
                    <a:pt x="49721" y="8720"/>
                    <a:pt x="48018" y="6851"/>
                    <a:pt x="46161" y="5303"/>
                  </a:cubicBezTo>
                  <a:cubicBezTo>
                    <a:pt x="45196" y="4493"/>
                    <a:pt x="44184" y="3767"/>
                    <a:pt x="43160" y="3148"/>
                  </a:cubicBezTo>
                  <a:cubicBezTo>
                    <a:pt x="41755" y="2303"/>
                    <a:pt x="40291" y="1612"/>
                    <a:pt x="38791" y="1112"/>
                  </a:cubicBezTo>
                  <a:cubicBezTo>
                    <a:pt x="36580" y="371"/>
                    <a:pt x="34289" y="0"/>
                    <a:pt x="31926" y="0"/>
                  </a:cubicBezTo>
                  <a:close/>
                </a:path>
              </a:pathLst>
            </a:custGeom>
            <a:solidFill>
              <a:schemeClr val="dk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4656576" y="4384768"/>
              <a:ext cx="1638688" cy="388032"/>
            </a:xfrm>
            <a:custGeom>
              <a:avLst/>
              <a:gdLst/>
              <a:ahLst/>
              <a:cxnLst/>
              <a:rect l="l" t="t" r="r" b="b"/>
              <a:pathLst>
                <a:path w="51209" h="12126" extrusionOk="0">
                  <a:moveTo>
                    <a:pt x="19283" y="0"/>
                  </a:moveTo>
                  <a:cubicBezTo>
                    <a:pt x="16920" y="0"/>
                    <a:pt x="14629" y="371"/>
                    <a:pt x="12418" y="1112"/>
                  </a:cubicBezTo>
                  <a:cubicBezTo>
                    <a:pt x="10918" y="1612"/>
                    <a:pt x="9454" y="2303"/>
                    <a:pt x="8049" y="3148"/>
                  </a:cubicBezTo>
                  <a:cubicBezTo>
                    <a:pt x="7025" y="3767"/>
                    <a:pt x="6013" y="4493"/>
                    <a:pt x="5048" y="5303"/>
                  </a:cubicBezTo>
                  <a:cubicBezTo>
                    <a:pt x="3179" y="6851"/>
                    <a:pt x="1488" y="8720"/>
                    <a:pt x="0" y="10851"/>
                  </a:cubicBezTo>
                  <a:lnTo>
                    <a:pt x="215" y="11006"/>
                  </a:lnTo>
                  <a:cubicBezTo>
                    <a:pt x="1691" y="8899"/>
                    <a:pt x="3382" y="7053"/>
                    <a:pt x="5215" y="5505"/>
                  </a:cubicBezTo>
                  <a:cubicBezTo>
                    <a:pt x="6180" y="4708"/>
                    <a:pt x="7168" y="3993"/>
                    <a:pt x="8180" y="3374"/>
                  </a:cubicBezTo>
                  <a:cubicBezTo>
                    <a:pt x="9573" y="2541"/>
                    <a:pt x="11025" y="1862"/>
                    <a:pt x="12502" y="1362"/>
                  </a:cubicBezTo>
                  <a:cubicBezTo>
                    <a:pt x="14685" y="631"/>
                    <a:pt x="16947" y="266"/>
                    <a:pt x="19280" y="266"/>
                  </a:cubicBezTo>
                  <a:cubicBezTo>
                    <a:pt x="23219" y="266"/>
                    <a:pt x="27359" y="1307"/>
                    <a:pt x="31659" y="3386"/>
                  </a:cubicBezTo>
                  <a:cubicBezTo>
                    <a:pt x="32421" y="3755"/>
                    <a:pt x="33195" y="4160"/>
                    <a:pt x="33957" y="4589"/>
                  </a:cubicBezTo>
                  <a:cubicBezTo>
                    <a:pt x="34921" y="5124"/>
                    <a:pt x="35886" y="5648"/>
                    <a:pt x="36802" y="6148"/>
                  </a:cubicBezTo>
                  <a:cubicBezTo>
                    <a:pt x="40672" y="8208"/>
                    <a:pt x="44077" y="9768"/>
                    <a:pt x="46911" y="10792"/>
                  </a:cubicBezTo>
                  <a:cubicBezTo>
                    <a:pt x="47518" y="11006"/>
                    <a:pt x="48006" y="11185"/>
                    <a:pt x="48423" y="11339"/>
                  </a:cubicBezTo>
                  <a:cubicBezTo>
                    <a:pt x="49852" y="11863"/>
                    <a:pt x="50387" y="12066"/>
                    <a:pt x="51185" y="12125"/>
                  </a:cubicBezTo>
                  <a:lnTo>
                    <a:pt x="51209" y="11851"/>
                  </a:lnTo>
                  <a:cubicBezTo>
                    <a:pt x="50447" y="11792"/>
                    <a:pt x="49923" y="11601"/>
                    <a:pt x="48518" y="11089"/>
                  </a:cubicBezTo>
                  <a:cubicBezTo>
                    <a:pt x="48101" y="10935"/>
                    <a:pt x="47601" y="10744"/>
                    <a:pt x="47006" y="10530"/>
                  </a:cubicBezTo>
                  <a:cubicBezTo>
                    <a:pt x="44184" y="9518"/>
                    <a:pt x="40791" y="7958"/>
                    <a:pt x="36933" y="5910"/>
                  </a:cubicBezTo>
                  <a:cubicBezTo>
                    <a:pt x="36005" y="5410"/>
                    <a:pt x="35052" y="4898"/>
                    <a:pt x="34088" y="4351"/>
                  </a:cubicBezTo>
                  <a:cubicBezTo>
                    <a:pt x="33326" y="3922"/>
                    <a:pt x="32552" y="3517"/>
                    <a:pt x="31778" y="3148"/>
                  </a:cubicBezTo>
                  <a:cubicBezTo>
                    <a:pt x="27439" y="1049"/>
                    <a:pt x="23259" y="0"/>
                    <a:pt x="19283" y="0"/>
                  </a:cubicBezTo>
                  <a:close/>
                </a:path>
              </a:pathLst>
            </a:custGeom>
            <a:solidFill>
              <a:schemeClr val="dk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1" name="Google Shape;601;p1"/>
            <p:cNvGrpSpPr/>
            <p:nvPr/>
          </p:nvGrpSpPr>
          <p:grpSpPr>
            <a:xfrm>
              <a:off x="4088679" y="2636698"/>
              <a:ext cx="966641" cy="1307330"/>
              <a:chOff x="7608179" y="2798623"/>
              <a:chExt cx="966641" cy="1307330"/>
            </a:xfrm>
          </p:grpSpPr>
          <p:sp>
            <p:nvSpPr>
              <p:cNvPr id="602" name="Google Shape;602;p1"/>
              <p:cNvSpPr/>
              <p:nvPr/>
            </p:nvSpPr>
            <p:spPr>
              <a:xfrm>
                <a:off x="7918773" y="3514276"/>
                <a:ext cx="348649" cy="591677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9825" extrusionOk="0">
                    <a:moveTo>
                      <a:pt x="5823" y="1"/>
                    </a:moveTo>
                    <a:cubicBezTo>
                      <a:pt x="4489" y="1108"/>
                      <a:pt x="3394" y="2739"/>
                      <a:pt x="2691" y="4704"/>
                    </a:cubicBezTo>
                    <a:cubicBezTo>
                      <a:pt x="2620" y="4644"/>
                      <a:pt x="2560" y="4585"/>
                      <a:pt x="2501" y="4537"/>
                    </a:cubicBezTo>
                    <a:cubicBezTo>
                      <a:pt x="1013" y="5763"/>
                      <a:pt x="1" y="8061"/>
                      <a:pt x="1" y="10693"/>
                    </a:cubicBezTo>
                    <a:cubicBezTo>
                      <a:pt x="1" y="13336"/>
                      <a:pt x="1013" y="15622"/>
                      <a:pt x="2501" y="16860"/>
                    </a:cubicBezTo>
                    <a:cubicBezTo>
                      <a:pt x="2727" y="16669"/>
                      <a:pt x="2941" y="16455"/>
                      <a:pt x="3144" y="16229"/>
                    </a:cubicBezTo>
                    <a:cubicBezTo>
                      <a:pt x="3822" y="17693"/>
                      <a:pt x="4739" y="18932"/>
                      <a:pt x="5823" y="19825"/>
                    </a:cubicBezTo>
                    <a:cubicBezTo>
                      <a:pt x="6906" y="18932"/>
                      <a:pt x="7823" y="17682"/>
                      <a:pt x="8513" y="16193"/>
                    </a:cubicBezTo>
                    <a:cubicBezTo>
                      <a:pt x="8728" y="16443"/>
                      <a:pt x="8942" y="16669"/>
                      <a:pt x="9180" y="16860"/>
                    </a:cubicBezTo>
                    <a:cubicBezTo>
                      <a:pt x="10669" y="15622"/>
                      <a:pt x="11681" y="13336"/>
                      <a:pt x="11681" y="10693"/>
                    </a:cubicBezTo>
                    <a:cubicBezTo>
                      <a:pt x="11681" y="8061"/>
                      <a:pt x="10669" y="5763"/>
                      <a:pt x="9180" y="4537"/>
                    </a:cubicBezTo>
                    <a:cubicBezTo>
                      <a:pt x="9109" y="4597"/>
                      <a:pt x="9037" y="4656"/>
                      <a:pt x="8966" y="4728"/>
                    </a:cubicBezTo>
                    <a:cubicBezTo>
                      <a:pt x="8263" y="2751"/>
                      <a:pt x="7168" y="1108"/>
                      <a:pt x="58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"/>
              <p:cNvSpPr/>
              <p:nvPr/>
            </p:nvSpPr>
            <p:spPr>
              <a:xfrm>
                <a:off x="7959276" y="3582860"/>
                <a:ext cx="267643" cy="454510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15229" extrusionOk="0">
                    <a:moveTo>
                      <a:pt x="4466" y="1"/>
                    </a:moveTo>
                    <a:cubicBezTo>
                      <a:pt x="3442" y="846"/>
                      <a:pt x="2608" y="2108"/>
                      <a:pt x="2061" y="3608"/>
                    </a:cubicBezTo>
                    <a:cubicBezTo>
                      <a:pt x="2013" y="3573"/>
                      <a:pt x="1965" y="3525"/>
                      <a:pt x="1918" y="3489"/>
                    </a:cubicBezTo>
                    <a:cubicBezTo>
                      <a:pt x="775" y="4430"/>
                      <a:pt x="1" y="6192"/>
                      <a:pt x="1" y="8216"/>
                    </a:cubicBezTo>
                    <a:cubicBezTo>
                      <a:pt x="1" y="10240"/>
                      <a:pt x="775" y="12002"/>
                      <a:pt x="1918" y="12943"/>
                    </a:cubicBezTo>
                    <a:cubicBezTo>
                      <a:pt x="2096" y="12800"/>
                      <a:pt x="2251" y="12645"/>
                      <a:pt x="2406" y="12466"/>
                    </a:cubicBezTo>
                    <a:cubicBezTo>
                      <a:pt x="2942" y="13598"/>
                      <a:pt x="3644" y="14538"/>
                      <a:pt x="4466" y="15229"/>
                    </a:cubicBezTo>
                    <a:cubicBezTo>
                      <a:pt x="5299" y="14538"/>
                      <a:pt x="6013" y="13586"/>
                      <a:pt x="6537" y="12443"/>
                    </a:cubicBezTo>
                    <a:cubicBezTo>
                      <a:pt x="6704" y="12621"/>
                      <a:pt x="6871" y="12800"/>
                      <a:pt x="7049" y="12943"/>
                    </a:cubicBezTo>
                    <a:cubicBezTo>
                      <a:pt x="8192" y="12002"/>
                      <a:pt x="8966" y="10240"/>
                      <a:pt x="8966" y="8216"/>
                    </a:cubicBezTo>
                    <a:cubicBezTo>
                      <a:pt x="8966" y="6192"/>
                      <a:pt x="8192" y="4430"/>
                      <a:pt x="7049" y="3489"/>
                    </a:cubicBezTo>
                    <a:cubicBezTo>
                      <a:pt x="6990" y="3537"/>
                      <a:pt x="6942" y="3584"/>
                      <a:pt x="6883" y="3632"/>
                    </a:cubicBezTo>
                    <a:cubicBezTo>
                      <a:pt x="6347" y="2120"/>
                      <a:pt x="5502" y="858"/>
                      <a:pt x="4466" y="1"/>
                    </a:cubicBezTo>
                    <a:close/>
                  </a:path>
                </a:pathLst>
              </a:custGeom>
              <a:solidFill>
                <a:schemeClr val="dk1">
                  <a:alpha val="4352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"/>
              <p:cNvSpPr/>
              <p:nvPr/>
            </p:nvSpPr>
            <p:spPr>
              <a:xfrm>
                <a:off x="7994108" y="3582860"/>
                <a:ext cx="197978" cy="336532"/>
              </a:xfrm>
              <a:custGeom>
                <a:avLst/>
                <a:gdLst/>
                <a:ahLst/>
                <a:cxnLst/>
                <a:rect l="l" t="t" r="r" b="b"/>
                <a:pathLst>
                  <a:path w="6633" h="11276" extrusionOk="0">
                    <a:moveTo>
                      <a:pt x="3311" y="1"/>
                    </a:moveTo>
                    <a:cubicBezTo>
                      <a:pt x="2549" y="632"/>
                      <a:pt x="1929" y="1560"/>
                      <a:pt x="1525" y="2680"/>
                    </a:cubicBezTo>
                    <a:cubicBezTo>
                      <a:pt x="1489" y="2644"/>
                      <a:pt x="1453" y="2608"/>
                      <a:pt x="1417" y="2584"/>
                    </a:cubicBezTo>
                    <a:cubicBezTo>
                      <a:pt x="572" y="3287"/>
                      <a:pt x="1" y="4585"/>
                      <a:pt x="1" y="6085"/>
                    </a:cubicBezTo>
                    <a:cubicBezTo>
                      <a:pt x="1" y="7585"/>
                      <a:pt x="572" y="8895"/>
                      <a:pt x="1417" y="9585"/>
                    </a:cubicBezTo>
                    <a:cubicBezTo>
                      <a:pt x="1548" y="9490"/>
                      <a:pt x="1668" y="9359"/>
                      <a:pt x="1787" y="9228"/>
                    </a:cubicBezTo>
                    <a:cubicBezTo>
                      <a:pt x="2168" y="10073"/>
                      <a:pt x="2691" y="10776"/>
                      <a:pt x="3311" y="11276"/>
                    </a:cubicBezTo>
                    <a:cubicBezTo>
                      <a:pt x="3918" y="10764"/>
                      <a:pt x="4442" y="10061"/>
                      <a:pt x="4835" y="9216"/>
                    </a:cubicBezTo>
                    <a:cubicBezTo>
                      <a:pt x="4954" y="9359"/>
                      <a:pt x="5085" y="9478"/>
                      <a:pt x="5216" y="9585"/>
                    </a:cubicBezTo>
                    <a:cubicBezTo>
                      <a:pt x="6061" y="8895"/>
                      <a:pt x="6632" y="7585"/>
                      <a:pt x="6632" y="6085"/>
                    </a:cubicBezTo>
                    <a:cubicBezTo>
                      <a:pt x="6632" y="4585"/>
                      <a:pt x="6061" y="3287"/>
                      <a:pt x="5216" y="2584"/>
                    </a:cubicBezTo>
                    <a:cubicBezTo>
                      <a:pt x="5180" y="2620"/>
                      <a:pt x="5132" y="2656"/>
                      <a:pt x="5097" y="2691"/>
                    </a:cubicBezTo>
                    <a:cubicBezTo>
                      <a:pt x="4692" y="1572"/>
                      <a:pt x="4073" y="632"/>
                      <a:pt x="3311" y="1"/>
                    </a:cubicBezTo>
                    <a:close/>
                  </a:path>
                </a:pathLst>
              </a:custGeom>
              <a:solidFill>
                <a:schemeClr val="lt1">
                  <a:alpha val="37647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"/>
              <p:cNvSpPr/>
              <p:nvPr/>
            </p:nvSpPr>
            <p:spPr>
              <a:xfrm>
                <a:off x="7729360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4489" y="1025"/>
                    </a:lnTo>
                    <a:lnTo>
                      <a:pt x="3894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"/>
              <p:cNvSpPr/>
              <p:nvPr/>
            </p:nvSpPr>
            <p:spPr>
              <a:xfrm>
                <a:off x="7810396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79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"/>
              <p:cNvSpPr/>
              <p:nvPr/>
            </p:nvSpPr>
            <p:spPr>
              <a:xfrm>
                <a:off x="77293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84" y="1"/>
                    </a:moveTo>
                    <a:lnTo>
                      <a:pt x="0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"/>
              <p:cNvSpPr/>
              <p:nvPr/>
            </p:nvSpPr>
            <p:spPr>
              <a:xfrm>
                <a:off x="7729360" y="3298587"/>
                <a:ext cx="119420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4001" y="11359"/>
                    </a:lnTo>
                    <a:lnTo>
                      <a:pt x="4001" y="2001"/>
                    </a:lnTo>
                    <a:cubicBezTo>
                      <a:pt x="4001" y="894"/>
                      <a:pt x="3108" y="1"/>
                      <a:pt x="20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"/>
              <p:cNvSpPr/>
              <p:nvPr/>
            </p:nvSpPr>
            <p:spPr>
              <a:xfrm>
                <a:off x="7729360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2001" y="1"/>
                    </a:moveTo>
                    <a:cubicBezTo>
                      <a:pt x="893" y="1"/>
                      <a:pt x="0" y="894"/>
                      <a:pt x="0" y="2001"/>
                    </a:cubicBezTo>
                    <a:lnTo>
                      <a:pt x="0" y="11359"/>
                    </a:lnTo>
                    <a:lnTo>
                      <a:pt x="1096" y="11359"/>
                    </a:lnTo>
                    <a:lnTo>
                      <a:pt x="1096" y="2001"/>
                    </a:lnTo>
                    <a:cubicBezTo>
                      <a:pt x="1096" y="1084"/>
                      <a:pt x="1703" y="310"/>
                      <a:pt x="2548" y="72"/>
                    </a:cubicBezTo>
                    <a:cubicBezTo>
                      <a:pt x="2370" y="25"/>
                      <a:pt x="2191" y="1"/>
                      <a:pt x="2001" y="1"/>
                    </a:cubicBezTo>
                    <a:close/>
                  </a:path>
                </a:pathLst>
              </a:custGeom>
              <a:solidFill>
                <a:schemeClr val="dk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"/>
              <p:cNvSpPr/>
              <p:nvPr/>
            </p:nvSpPr>
            <p:spPr>
              <a:xfrm>
                <a:off x="7608179" y="3190936"/>
                <a:ext cx="373512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4" h="17277" extrusionOk="0">
                    <a:moveTo>
                      <a:pt x="12061" y="0"/>
                    </a:moveTo>
                    <a:cubicBezTo>
                      <a:pt x="12061" y="5775"/>
                      <a:pt x="3882" y="11478"/>
                      <a:pt x="1263" y="13156"/>
                    </a:cubicBezTo>
                    <a:cubicBezTo>
                      <a:pt x="751" y="13478"/>
                      <a:pt x="405" y="14002"/>
                      <a:pt x="286" y="14597"/>
                    </a:cubicBezTo>
                    <a:cubicBezTo>
                      <a:pt x="0" y="15978"/>
                      <a:pt x="1060" y="17276"/>
                      <a:pt x="2477" y="17276"/>
                    </a:cubicBezTo>
                    <a:lnTo>
                      <a:pt x="10240" y="17276"/>
                    </a:lnTo>
                    <a:cubicBezTo>
                      <a:pt x="11502" y="17276"/>
                      <a:pt x="12514" y="16240"/>
                      <a:pt x="12478" y="14978"/>
                    </a:cubicBezTo>
                    <a:lnTo>
                      <a:pt x="120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"/>
              <p:cNvSpPr/>
              <p:nvPr/>
            </p:nvSpPr>
            <p:spPr>
              <a:xfrm>
                <a:off x="7613522" y="3190936"/>
                <a:ext cx="367482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12" h="16074" extrusionOk="0">
                    <a:moveTo>
                      <a:pt x="11882" y="0"/>
                    </a:moveTo>
                    <a:cubicBezTo>
                      <a:pt x="11882" y="5775"/>
                      <a:pt x="3703" y="11478"/>
                      <a:pt x="1084" y="13156"/>
                    </a:cubicBezTo>
                    <a:cubicBezTo>
                      <a:pt x="572" y="13478"/>
                      <a:pt x="226" y="14002"/>
                      <a:pt x="107" y="14597"/>
                    </a:cubicBezTo>
                    <a:cubicBezTo>
                      <a:pt x="0" y="15121"/>
                      <a:pt x="83" y="15633"/>
                      <a:pt x="310" y="16074"/>
                    </a:cubicBezTo>
                    <a:cubicBezTo>
                      <a:pt x="488" y="15728"/>
                      <a:pt x="750" y="15431"/>
                      <a:pt x="1084" y="15216"/>
                    </a:cubicBezTo>
                    <a:cubicBezTo>
                      <a:pt x="3703" y="13537"/>
                      <a:pt x="11882" y="7834"/>
                      <a:pt x="11882" y="2060"/>
                    </a:cubicBezTo>
                    <a:lnTo>
                      <a:pt x="12263" y="15478"/>
                    </a:lnTo>
                    <a:cubicBezTo>
                      <a:pt x="12287" y="15312"/>
                      <a:pt x="12311" y="15145"/>
                      <a:pt x="12299" y="14978"/>
                    </a:cubicBezTo>
                    <a:lnTo>
                      <a:pt x="11882" y="0"/>
                    </a:lnTo>
                    <a:close/>
                  </a:path>
                </a:pathLst>
              </a:custGeom>
              <a:solidFill>
                <a:schemeClr val="dk1">
                  <a:alpha val="4352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"/>
              <p:cNvSpPr/>
              <p:nvPr/>
            </p:nvSpPr>
            <p:spPr>
              <a:xfrm>
                <a:off x="8319624" y="3662457"/>
                <a:ext cx="134015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4490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4489" y="1025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rgbClr val="EAC2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"/>
              <p:cNvSpPr/>
              <p:nvPr/>
            </p:nvSpPr>
            <p:spPr>
              <a:xfrm>
                <a:off x="8319624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596" y="1"/>
                    </a:moveTo>
                    <a:lnTo>
                      <a:pt x="1" y="1025"/>
                    </a:lnTo>
                    <a:lnTo>
                      <a:pt x="1191" y="1025"/>
                    </a:lnTo>
                    <a:lnTo>
                      <a:pt x="1775" y="1"/>
                    </a:lnTo>
                    <a:close/>
                  </a:path>
                </a:pathLst>
              </a:custGeom>
              <a:solidFill>
                <a:srgbClr val="F7DC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"/>
              <p:cNvSpPr/>
              <p:nvPr/>
            </p:nvSpPr>
            <p:spPr>
              <a:xfrm>
                <a:off x="8400660" y="3662457"/>
                <a:ext cx="52979" cy="30591"/>
              </a:xfrm>
              <a:custGeom>
                <a:avLst/>
                <a:gdLst/>
                <a:ahLst/>
                <a:cxnLst/>
                <a:rect l="l" t="t" r="r" b="b"/>
                <a:pathLst>
                  <a:path w="1775" h="1025" extrusionOk="0">
                    <a:moveTo>
                      <a:pt x="0" y="1"/>
                    </a:moveTo>
                    <a:lnTo>
                      <a:pt x="584" y="1025"/>
                    </a:lnTo>
                    <a:lnTo>
                      <a:pt x="1774" y="1025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rgbClr val="C99D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1"/>
              <p:cNvSpPr/>
              <p:nvPr/>
            </p:nvSpPr>
            <p:spPr>
              <a:xfrm>
                <a:off x="8334548" y="3298587"/>
                <a:ext cx="119092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0" extrusionOk="0">
                    <a:moveTo>
                      <a:pt x="1989" y="1"/>
                    </a:moveTo>
                    <a:cubicBezTo>
                      <a:pt x="894" y="1"/>
                      <a:pt x="1" y="894"/>
                      <a:pt x="1" y="2001"/>
                    </a:cubicBezTo>
                    <a:lnTo>
                      <a:pt x="1" y="11359"/>
                    </a:lnTo>
                    <a:lnTo>
                      <a:pt x="3989" y="11359"/>
                    </a:lnTo>
                    <a:lnTo>
                      <a:pt x="3989" y="2001"/>
                    </a:lnTo>
                    <a:cubicBezTo>
                      <a:pt x="3989" y="894"/>
                      <a:pt x="3096" y="1"/>
                      <a:pt x="19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1"/>
              <p:cNvSpPr/>
              <p:nvPr/>
            </p:nvSpPr>
            <p:spPr>
              <a:xfrm>
                <a:off x="8377558" y="3298587"/>
                <a:ext cx="76081" cy="339039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11360" extrusionOk="0">
                    <a:moveTo>
                      <a:pt x="548" y="1"/>
                    </a:moveTo>
                    <a:cubicBezTo>
                      <a:pt x="358" y="1"/>
                      <a:pt x="179" y="25"/>
                      <a:pt x="0" y="72"/>
                    </a:cubicBezTo>
                    <a:cubicBezTo>
                      <a:pt x="846" y="310"/>
                      <a:pt x="1453" y="1084"/>
                      <a:pt x="1453" y="2001"/>
                    </a:cubicBezTo>
                    <a:lnTo>
                      <a:pt x="1453" y="11359"/>
                    </a:lnTo>
                    <a:lnTo>
                      <a:pt x="2548" y="11359"/>
                    </a:lnTo>
                    <a:lnTo>
                      <a:pt x="2548" y="2001"/>
                    </a:lnTo>
                    <a:cubicBezTo>
                      <a:pt x="2548" y="894"/>
                      <a:pt x="1655" y="1"/>
                      <a:pt x="548" y="1"/>
                    </a:cubicBezTo>
                    <a:close/>
                  </a:path>
                </a:pathLst>
              </a:custGeom>
              <a:solidFill>
                <a:schemeClr val="dk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"/>
              <p:cNvSpPr/>
              <p:nvPr/>
            </p:nvSpPr>
            <p:spPr>
              <a:xfrm>
                <a:off x="8201279" y="3190936"/>
                <a:ext cx="373541" cy="515632"/>
              </a:xfrm>
              <a:custGeom>
                <a:avLst/>
                <a:gdLst/>
                <a:ahLst/>
                <a:cxnLst/>
                <a:rect l="l" t="t" r="r" b="b"/>
                <a:pathLst>
                  <a:path w="12515" h="17277" extrusionOk="0">
                    <a:moveTo>
                      <a:pt x="465" y="0"/>
                    </a:moveTo>
                    <a:lnTo>
                      <a:pt x="37" y="14978"/>
                    </a:lnTo>
                    <a:cubicBezTo>
                      <a:pt x="1" y="16240"/>
                      <a:pt x="1013" y="17276"/>
                      <a:pt x="2275" y="17276"/>
                    </a:cubicBezTo>
                    <a:lnTo>
                      <a:pt x="10050" y="17276"/>
                    </a:lnTo>
                    <a:cubicBezTo>
                      <a:pt x="11455" y="17276"/>
                      <a:pt x="12514" y="15978"/>
                      <a:pt x="12241" y="14597"/>
                    </a:cubicBezTo>
                    <a:cubicBezTo>
                      <a:pt x="12122" y="14002"/>
                      <a:pt x="11764" y="13478"/>
                      <a:pt x="11252" y="13156"/>
                    </a:cubicBezTo>
                    <a:cubicBezTo>
                      <a:pt x="8645" y="11478"/>
                      <a:pt x="465" y="5775"/>
                      <a:pt x="4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"/>
              <p:cNvSpPr/>
              <p:nvPr/>
            </p:nvSpPr>
            <p:spPr>
              <a:xfrm>
                <a:off x="8201995" y="3190936"/>
                <a:ext cx="367841" cy="479729"/>
              </a:xfrm>
              <a:custGeom>
                <a:avLst/>
                <a:gdLst/>
                <a:ahLst/>
                <a:cxnLst/>
                <a:rect l="l" t="t" r="r" b="b"/>
                <a:pathLst>
                  <a:path w="12324" h="16074" extrusionOk="0">
                    <a:moveTo>
                      <a:pt x="429" y="0"/>
                    </a:moveTo>
                    <a:lnTo>
                      <a:pt x="13" y="14978"/>
                    </a:lnTo>
                    <a:cubicBezTo>
                      <a:pt x="1" y="15145"/>
                      <a:pt x="25" y="15312"/>
                      <a:pt x="60" y="15478"/>
                    </a:cubicBezTo>
                    <a:lnTo>
                      <a:pt x="429" y="2060"/>
                    </a:lnTo>
                    <a:cubicBezTo>
                      <a:pt x="429" y="7834"/>
                      <a:pt x="8621" y="13537"/>
                      <a:pt x="11228" y="15216"/>
                    </a:cubicBezTo>
                    <a:cubicBezTo>
                      <a:pt x="11562" y="15431"/>
                      <a:pt x="11824" y="15728"/>
                      <a:pt x="12002" y="16074"/>
                    </a:cubicBezTo>
                    <a:cubicBezTo>
                      <a:pt x="12229" y="15633"/>
                      <a:pt x="12324" y="15121"/>
                      <a:pt x="12217" y="14597"/>
                    </a:cubicBezTo>
                    <a:cubicBezTo>
                      <a:pt x="12098" y="14002"/>
                      <a:pt x="11740" y="13478"/>
                      <a:pt x="11228" y="13156"/>
                    </a:cubicBezTo>
                    <a:cubicBezTo>
                      <a:pt x="8621" y="11478"/>
                      <a:pt x="429" y="5775"/>
                      <a:pt x="429" y="0"/>
                    </a:cubicBezTo>
                    <a:close/>
                  </a:path>
                </a:pathLst>
              </a:custGeom>
              <a:solidFill>
                <a:schemeClr val="dk1">
                  <a:alpha val="4352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"/>
              <p:cNvSpPr/>
              <p:nvPr/>
            </p:nvSpPr>
            <p:spPr>
              <a:xfrm>
                <a:off x="7907401" y="2798623"/>
                <a:ext cx="37139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12443" y="30421"/>
                    </a:lnTo>
                    <a:lnTo>
                      <a:pt x="12443" y="11764"/>
                    </a:lnTo>
                    <a:cubicBezTo>
                      <a:pt x="12443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"/>
              <p:cNvSpPr/>
              <p:nvPr/>
            </p:nvSpPr>
            <p:spPr>
              <a:xfrm>
                <a:off x="7907401" y="2798623"/>
                <a:ext cx="185890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30422" extrusionOk="0">
                    <a:moveTo>
                      <a:pt x="6227" y="1"/>
                    </a:moveTo>
                    <a:cubicBezTo>
                      <a:pt x="6227" y="1"/>
                      <a:pt x="1" y="3406"/>
                      <a:pt x="1" y="11764"/>
                    </a:cubicBezTo>
                    <a:lnTo>
                      <a:pt x="1" y="30421"/>
                    </a:lnTo>
                    <a:lnTo>
                      <a:pt x="2025" y="30421"/>
                    </a:lnTo>
                    <a:lnTo>
                      <a:pt x="2025" y="11764"/>
                    </a:lnTo>
                    <a:cubicBezTo>
                      <a:pt x="2025" y="3406"/>
                      <a:pt x="6227" y="1"/>
                      <a:pt x="6227" y="1"/>
                    </a:cubicBezTo>
                    <a:close/>
                  </a:path>
                </a:pathLst>
              </a:custGeom>
              <a:solidFill>
                <a:schemeClr val="dk1">
                  <a:alpha val="18431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"/>
              <p:cNvSpPr/>
              <p:nvPr/>
            </p:nvSpPr>
            <p:spPr>
              <a:xfrm>
                <a:off x="8093261" y="2798623"/>
                <a:ext cx="185532" cy="907945"/>
              </a:xfrm>
              <a:custGeom>
                <a:avLst/>
                <a:gdLst/>
                <a:ahLst/>
                <a:cxnLst/>
                <a:rect l="l" t="t" r="r" b="b"/>
                <a:pathLst>
                  <a:path w="6216" h="3042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" y="1"/>
                      <a:pt x="4191" y="3406"/>
                      <a:pt x="4191" y="11764"/>
                    </a:cubicBezTo>
                    <a:lnTo>
                      <a:pt x="4191" y="30421"/>
                    </a:lnTo>
                    <a:lnTo>
                      <a:pt x="6216" y="30421"/>
                    </a:lnTo>
                    <a:lnTo>
                      <a:pt x="6216" y="11764"/>
                    </a:lnTo>
                    <a:cubicBezTo>
                      <a:pt x="6216" y="3406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50196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"/>
              <p:cNvSpPr/>
              <p:nvPr/>
            </p:nvSpPr>
            <p:spPr>
              <a:xfrm>
                <a:off x="7907401" y="3323477"/>
                <a:ext cx="371392" cy="4620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8" extrusionOk="0">
                    <a:moveTo>
                      <a:pt x="1" y="0"/>
                    </a:moveTo>
                    <a:lnTo>
                      <a:pt x="1" y="1548"/>
                    </a:lnTo>
                    <a:lnTo>
                      <a:pt x="12443" y="1548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"/>
              <p:cNvSpPr/>
              <p:nvPr/>
            </p:nvSpPr>
            <p:spPr>
              <a:xfrm>
                <a:off x="7907401" y="3468076"/>
                <a:ext cx="371392" cy="46230"/>
              </a:xfrm>
              <a:custGeom>
                <a:avLst/>
                <a:gdLst/>
                <a:ahLst/>
                <a:cxnLst/>
                <a:rect l="l" t="t" r="r" b="b"/>
                <a:pathLst>
                  <a:path w="12443" h="1549" extrusionOk="0">
                    <a:moveTo>
                      <a:pt x="1" y="1"/>
                    </a:moveTo>
                    <a:lnTo>
                      <a:pt x="1" y="1549"/>
                    </a:lnTo>
                    <a:lnTo>
                      <a:pt x="12443" y="1549"/>
                    </a:lnTo>
                    <a:lnTo>
                      <a:pt x="12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"/>
              <p:cNvSpPr/>
              <p:nvPr/>
            </p:nvSpPr>
            <p:spPr>
              <a:xfrm>
                <a:off x="8048132" y="3422264"/>
                <a:ext cx="90289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9526" extrusionOk="0">
                    <a:moveTo>
                      <a:pt x="1512" y="0"/>
                    </a:moveTo>
                    <a:cubicBezTo>
                      <a:pt x="679" y="0"/>
                      <a:pt x="0" y="679"/>
                      <a:pt x="0" y="1512"/>
                    </a:cubicBezTo>
                    <a:lnTo>
                      <a:pt x="0" y="9525"/>
                    </a:lnTo>
                    <a:lnTo>
                      <a:pt x="3025" y="9525"/>
                    </a:lnTo>
                    <a:lnTo>
                      <a:pt x="3025" y="1512"/>
                    </a:lnTo>
                    <a:cubicBezTo>
                      <a:pt x="3025" y="679"/>
                      <a:pt x="2346" y="0"/>
                      <a:pt x="1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"/>
              <p:cNvSpPr/>
              <p:nvPr/>
            </p:nvSpPr>
            <p:spPr>
              <a:xfrm>
                <a:off x="8048132" y="3422264"/>
                <a:ext cx="44443" cy="284303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9526" extrusionOk="0">
                    <a:moveTo>
                      <a:pt x="1489" y="0"/>
                    </a:moveTo>
                    <a:cubicBezTo>
                      <a:pt x="667" y="12"/>
                      <a:pt x="0" y="691"/>
                      <a:pt x="0" y="1512"/>
                    </a:cubicBezTo>
                    <a:lnTo>
                      <a:pt x="0" y="9525"/>
                    </a:lnTo>
                    <a:lnTo>
                      <a:pt x="1489" y="9525"/>
                    </a:lnTo>
                    <a:lnTo>
                      <a:pt x="1489" y="0"/>
                    </a:lnTo>
                    <a:close/>
                  </a:path>
                </a:pathLst>
              </a:custGeom>
              <a:solidFill>
                <a:schemeClr val="dk1">
                  <a:alpha val="4352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"/>
              <p:cNvSpPr/>
              <p:nvPr/>
            </p:nvSpPr>
            <p:spPr>
              <a:xfrm>
                <a:off x="7942233" y="2983394"/>
                <a:ext cx="301728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10109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2751" y="4085"/>
                      <a:pt x="5060" y="4085"/>
                    </a:cubicBezTo>
                    <a:cubicBezTo>
                      <a:pt x="7358" y="4085"/>
                      <a:pt x="10109" y="5775"/>
                      <a:pt x="10109" y="5775"/>
                    </a:cubicBezTo>
                    <a:cubicBezTo>
                      <a:pt x="10109" y="1311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"/>
              <p:cNvSpPr/>
              <p:nvPr/>
            </p:nvSpPr>
            <p:spPr>
              <a:xfrm>
                <a:off x="7942233" y="2983394"/>
                <a:ext cx="183741" cy="172385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776" extrusionOk="0">
                    <a:moveTo>
                      <a:pt x="5060" y="1"/>
                    </a:moveTo>
                    <a:cubicBezTo>
                      <a:pt x="5060" y="1"/>
                      <a:pt x="0" y="1311"/>
                      <a:pt x="0" y="5775"/>
                    </a:cubicBezTo>
                    <a:cubicBezTo>
                      <a:pt x="0" y="5775"/>
                      <a:pt x="1012" y="5156"/>
                      <a:pt x="2310" y="4668"/>
                    </a:cubicBezTo>
                    <a:cubicBezTo>
                      <a:pt x="2810" y="2275"/>
                      <a:pt x="4858" y="989"/>
                      <a:pt x="6156" y="406"/>
                    </a:cubicBezTo>
                    <a:cubicBezTo>
                      <a:pt x="5513" y="120"/>
                      <a:pt x="5060" y="1"/>
                      <a:pt x="5060" y="1"/>
                    </a:cubicBezTo>
                    <a:close/>
                  </a:path>
                </a:pathLst>
              </a:custGeom>
              <a:solidFill>
                <a:schemeClr val="dk1">
                  <a:alpha val="4352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8" name="Google Shape;628;p1"/>
          <p:cNvGrpSpPr/>
          <p:nvPr/>
        </p:nvGrpSpPr>
        <p:grpSpPr>
          <a:xfrm rot="1613830">
            <a:off x="7957889" y="218944"/>
            <a:ext cx="1110941" cy="597988"/>
            <a:chOff x="7278875" y="3732450"/>
            <a:chExt cx="1074577" cy="578339"/>
          </a:xfrm>
        </p:grpSpPr>
        <p:sp>
          <p:nvSpPr>
            <p:cNvPr id="629" name="Google Shape;629;p1"/>
            <p:cNvSpPr/>
            <p:nvPr/>
          </p:nvSpPr>
          <p:spPr>
            <a:xfrm>
              <a:off x="7526402" y="3732450"/>
              <a:ext cx="578940" cy="578339"/>
            </a:xfrm>
            <a:custGeom>
              <a:avLst/>
              <a:gdLst/>
              <a:ahLst/>
              <a:cxnLst/>
              <a:rect l="l" t="t" r="r" b="b"/>
              <a:pathLst>
                <a:path w="12169" h="12157" extrusionOk="0">
                  <a:moveTo>
                    <a:pt x="6095" y="0"/>
                  </a:moveTo>
                  <a:cubicBezTo>
                    <a:pt x="6087" y="0"/>
                    <a:pt x="6080" y="0"/>
                    <a:pt x="6073" y="0"/>
                  </a:cubicBezTo>
                  <a:cubicBezTo>
                    <a:pt x="2715" y="0"/>
                    <a:pt x="0" y="2727"/>
                    <a:pt x="0" y="6085"/>
                  </a:cubicBezTo>
                  <a:cubicBezTo>
                    <a:pt x="12" y="9442"/>
                    <a:pt x="2739" y="12157"/>
                    <a:pt x="6096" y="12157"/>
                  </a:cubicBezTo>
                  <a:cubicBezTo>
                    <a:pt x="9454" y="12145"/>
                    <a:pt x="12169" y="9418"/>
                    <a:pt x="12157" y="6061"/>
                  </a:cubicBezTo>
                  <a:cubicBezTo>
                    <a:pt x="12157" y="2710"/>
                    <a:pt x="9442" y="0"/>
                    <a:pt x="6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"/>
            <p:cNvSpPr/>
            <p:nvPr/>
          </p:nvSpPr>
          <p:spPr>
            <a:xfrm>
              <a:off x="7561511" y="3823648"/>
              <a:ext cx="508719" cy="113889"/>
            </a:xfrm>
            <a:custGeom>
              <a:avLst/>
              <a:gdLst/>
              <a:ahLst/>
              <a:cxnLst/>
              <a:rect l="l" t="t" r="r" b="b"/>
              <a:pathLst>
                <a:path w="10693" h="2394" extrusionOk="0">
                  <a:moveTo>
                    <a:pt x="906" y="0"/>
                  </a:moveTo>
                  <a:cubicBezTo>
                    <a:pt x="548" y="381"/>
                    <a:pt x="251" y="798"/>
                    <a:pt x="1" y="1262"/>
                  </a:cubicBezTo>
                  <a:cubicBezTo>
                    <a:pt x="822" y="1727"/>
                    <a:pt x="2477" y="2382"/>
                    <a:pt x="5323" y="2393"/>
                  </a:cubicBezTo>
                  <a:lnTo>
                    <a:pt x="5370" y="2393"/>
                  </a:lnTo>
                  <a:cubicBezTo>
                    <a:pt x="8216" y="2382"/>
                    <a:pt x="9859" y="1727"/>
                    <a:pt x="10692" y="1262"/>
                  </a:cubicBezTo>
                  <a:cubicBezTo>
                    <a:pt x="10442" y="798"/>
                    <a:pt x="10133" y="381"/>
                    <a:pt x="9788" y="0"/>
                  </a:cubicBezTo>
                  <a:cubicBezTo>
                    <a:pt x="8835" y="369"/>
                    <a:pt x="7394" y="715"/>
                    <a:pt x="5347" y="715"/>
                  </a:cubicBezTo>
                  <a:cubicBezTo>
                    <a:pt x="3287" y="715"/>
                    <a:pt x="1858" y="369"/>
                    <a:pt x="906" y="0"/>
                  </a:cubicBezTo>
                  <a:close/>
                </a:path>
              </a:pathLst>
            </a:custGeom>
            <a:solidFill>
              <a:schemeClr val="dk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"/>
            <p:cNvSpPr/>
            <p:nvPr/>
          </p:nvSpPr>
          <p:spPr>
            <a:xfrm>
              <a:off x="7526402" y="3982258"/>
              <a:ext cx="578940" cy="154087"/>
            </a:xfrm>
            <a:custGeom>
              <a:avLst/>
              <a:gdLst/>
              <a:ahLst/>
              <a:cxnLst/>
              <a:rect l="l" t="t" r="r" b="b"/>
              <a:pathLst>
                <a:path w="12169" h="3239" extrusionOk="0">
                  <a:moveTo>
                    <a:pt x="60" y="0"/>
                  </a:moveTo>
                  <a:cubicBezTo>
                    <a:pt x="24" y="274"/>
                    <a:pt x="0" y="548"/>
                    <a:pt x="0" y="834"/>
                  </a:cubicBezTo>
                  <a:cubicBezTo>
                    <a:pt x="0" y="1167"/>
                    <a:pt x="36" y="1500"/>
                    <a:pt x="84" y="1810"/>
                  </a:cubicBezTo>
                  <a:cubicBezTo>
                    <a:pt x="786" y="2310"/>
                    <a:pt x="2584" y="3239"/>
                    <a:pt x="6061" y="3239"/>
                  </a:cubicBezTo>
                  <a:lnTo>
                    <a:pt x="6108" y="3239"/>
                  </a:lnTo>
                  <a:cubicBezTo>
                    <a:pt x="9573" y="3239"/>
                    <a:pt x="11371" y="2310"/>
                    <a:pt x="12085" y="1810"/>
                  </a:cubicBezTo>
                  <a:cubicBezTo>
                    <a:pt x="12133" y="1488"/>
                    <a:pt x="12169" y="1155"/>
                    <a:pt x="12157" y="810"/>
                  </a:cubicBezTo>
                  <a:cubicBezTo>
                    <a:pt x="12157" y="536"/>
                    <a:pt x="12145" y="262"/>
                    <a:pt x="12109" y="0"/>
                  </a:cubicBezTo>
                  <a:cubicBezTo>
                    <a:pt x="11407" y="488"/>
                    <a:pt x="9609" y="1441"/>
                    <a:pt x="6085" y="1441"/>
                  </a:cubicBezTo>
                  <a:cubicBezTo>
                    <a:pt x="2560" y="1441"/>
                    <a:pt x="751" y="488"/>
                    <a:pt x="60" y="0"/>
                  </a:cubicBezTo>
                  <a:close/>
                </a:path>
              </a:pathLst>
            </a:custGeom>
            <a:solidFill>
              <a:schemeClr val="dk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"/>
            <p:cNvSpPr/>
            <p:nvPr/>
          </p:nvSpPr>
          <p:spPr>
            <a:xfrm>
              <a:off x="7555279" y="4147623"/>
              <a:ext cx="520613" cy="135439"/>
            </a:xfrm>
            <a:custGeom>
              <a:avLst/>
              <a:gdLst/>
              <a:ahLst/>
              <a:cxnLst/>
              <a:rect l="l" t="t" r="r" b="b"/>
              <a:pathLst>
                <a:path w="10943" h="2847" extrusionOk="0">
                  <a:moveTo>
                    <a:pt x="1" y="1"/>
                  </a:moveTo>
                  <a:cubicBezTo>
                    <a:pt x="501" y="1025"/>
                    <a:pt x="1275" y="1894"/>
                    <a:pt x="2239" y="2489"/>
                  </a:cubicBezTo>
                  <a:cubicBezTo>
                    <a:pt x="3061" y="2691"/>
                    <a:pt x="4120" y="2846"/>
                    <a:pt x="5454" y="2846"/>
                  </a:cubicBezTo>
                  <a:lnTo>
                    <a:pt x="5501" y="2846"/>
                  </a:lnTo>
                  <a:cubicBezTo>
                    <a:pt x="6835" y="2846"/>
                    <a:pt x="7883" y="2691"/>
                    <a:pt x="8716" y="2489"/>
                  </a:cubicBezTo>
                  <a:cubicBezTo>
                    <a:pt x="9669" y="1894"/>
                    <a:pt x="10454" y="1025"/>
                    <a:pt x="10943" y="1"/>
                  </a:cubicBezTo>
                  <a:lnTo>
                    <a:pt x="10943" y="1"/>
                  </a:lnTo>
                  <a:cubicBezTo>
                    <a:pt x="10323" y="429"/>
                    <a:pt x="8692" y="1275"/>
                    <a:pt x="5478" y="1275"/>
                  </a:cubicBezTo>
                  <a:cubicBezTo>
                    <a:pt x="2263" y="1275"/>
                    <a:pt x="620" y="429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"/>
            <p:cNvSpPr/>
            <p:nvPr/>
          </p:nvSpPr>
          <p:spPr>
            <a:xfrm>
              <a:off x="7598333" y="3817559"/>
              <a:ext cx="197151" cy="203658"/>
            </a:xfrm>
            <a:custGeom>
              <a:avLst/>
              <a:gdLst/>
              <a:ahLst/>
              <a:cxnLst/>
              <a:rect l="l" t="t" r="r" b="b"/>
              <a:pathLst>
                <a:path w="4144" h="4281" extrusionOk="0">
                  <a:moveTo>
                    <a:pt x="2804" y="1"/>
                  </a:moveTo>
                  <a:cubicBezTo>
                    <a:pt x="2156" y="1"/>
                    <a:pt x="1378" y="466"/>
                    <a:pt x="822" y="1248"/>
                  </a:cubicBezTo>
                  <a:cubicBezTo>
                    <a:pt x="60" y="2319"/>
                    <a:pt x="1" y="3593"/>
                    <a:pt x="691" y="4081"/>
                  </a:cubicBezTo>
                  <a:cubicBezTo>
                    <a:pt x="881" y="4216"/>
                    <a:pt x="1106" y="4280"/>
                    <a:pt x="1348" y="4280"/>
                  </a:cubicBezTo>
                  <a:cubicBezTo>
                    <a:pt x="2001" y="4280"/>
                    <a:pt x="2778" y="3815"/>
                    <a:pt x="3334" y="3033"/>
                  </a:cubicBezTo>
                  <a:cubicBezTo>
                    <a:pt x="4096" y="1962"/>
                    <a:pt x="4144" y="688"/>
                    <a:pt x="3453" y="200"/>
                  </a:cubicBezTo>
                  <a:cubicBezTo>
                    <a:pt x="3267" y="65"/>
                    <a:pt x="3044" y="1"/>
                    <a:pt x="2804" y="1"/>
                  </a:cubicBezTo>
                  <a:close/>
                </a:path>
              </a:pathLst>
            </a:custGeom>
            <a:solidFill>
              <a:schemeClr val="lt1">
                <a:alpha val="20392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"/>
            <p:cNvSpPr/>
            <p:nvPr/>
          </p:nvSpPr>
          <p:spPr>
            <a:xfrm>
              <a:off x="7724642" y="3735828"/>
              <a:ext cx="380695" cy="574961"/>
            </a:xfrm>
            <a:custGeom>
              <a:avLst/>
              <a:gdLst/>
              <a:ahLst/>
              <a:cxnLst/>
              <a:rect l="l" t="t" r="r" b="b"/>
              <a:pathLst>
                <a:path w="8002" h="12086" extrusionOk="0">
                  <a:moveTo>
                    <a:pt x="2870" y="1"/>
                  </a:moveTo>
                  <a:lnTo>
                    <a:pt x="2870" y="1"/>
                  </a:lnTo>
                  <a:cubicBezTo>
                    <a:pt x="3442" y="1334"/>
                    <a:pt x="3715" y="3168"/>
                    <a:pt x="2668" y="5252"/>
                  </a:cubicBezTo>
                  <a:cubicBezTo>
                    <a:pt x="1120" y="8347"/>
                    <a:pt x="1" y="10193"/>
                    <a:pt x="358" y="11883"/>
                  </a:cubicBezTo>
                  <a:cubicBezTo>
                    <a:pt x="858" y="12014"/>
                    <a:pt x="1382" y="12086"/>
                    <a:pt x="1929" y="12086"/>
                  </a:cubicBezTo>
                  <a:cubicBezTo>
                    <a:pt x="5287" y="12074"/>
                    <a:pt x="8002" y="9347"/>
                    <a:pt x="7990" y="5990"/>
                  </a:cubicBezTo>
                  <a:cubicBezTo>
                    <a:pt x="7990" y="2966"/>
                    <a:pt x="5763" y="453"/>
                    <a:pt x="2870" y="1"/>
                  </a:cubicBezTo>
                  <a:close/>
                </a:path>
              </a:pathLst>
            </a:custGeom>
            <a:solidFill>
              <a:schemeClr val="dk1">
                <a:alpha val="1843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"/>
            <p:cNvSpPr/>
            <p:nvPr/>
          </p:nvSpPr>
          <p:spPr>
            <a:xfrm>
              <a:off x="7278875" y="3954475"/>
              <a:ext cx="1074577" cy="186960"/>
            </a:xfrm>
            <a:custGeom>
              <a:avLst/>
              <a:gdLst/>
              <a:ahLst/>
              <a:cxnLst/>
              <a:rect l="l" t="t" r="r" b="b"/>
              <a:pathLst>
                <a:path w="22587" h="3930" extrusionOk="0">
                  <a:moveTo>
                    <a:pt x="17205" y="1"/>
                  </a:moveTo>
                  <a:lnTo>
                    <a:pt x="17205" y="1"/>
                  </a:lnTo>
                  <a:cubicBezTo>
                    <a:pt x="17253" y="215"/>
                    <a:pt x="17288" y="417"/>
                    <a:pt x="17324" y="644"/>
                  </a:cubicBezTo>
                  <a:cubicBezTo>
                    <a:pt x="18562" y="906"/>
                    <a:pt x="19324" y="1251"/>
                    <a:pt x="19324" y="1632"/>
                  </a:cubicBezTo>
                  <a:cubicBezTo>
                    <a:pt x="19324" y="2013"/>
                    <a:pt x="18538" y="2370"/>
                    <a:pt x="17253" y="2644"/>
                  </a:cubicBezTo>
                  <a:lnTo>
                    <a:pt x="17229" y="2644"/>
                  </a:lnTo>
                  <a:cubicBezTo>
                    <a:pt x="15764" y="2953"/>
                    <a:pt x="13645" y="3144"/>
                    <a:pt x="11299" y="3144"/>
                  </a:cubicBezTo>
                  <a:cubicBezTo>
                    <a:pt x="8942" y="3144"/>
                    <a:pt x="6823" y="2965"/>
                    <a:pt x="5358" y="2668"/>
                  </a:cubicBezTo>
                  <a:cubicBezTo>
                    <a:pt x="5358" y="2668"/>
                    <a:pt x="5346" y="2668"/>
                    <a:pt x="5334" y="2656"/>
                  </a:cubicBezTo>
                  <a:cubicBezTo>
                    <a:pt x="4049" y="2394"/>
                    <a:pt x="3263" y="2049"/>
                    <a:pt x="3263" y="1656"/>
                  </a:cubicBezTo>
                  <a:cubicBezTo>
                    <a:pt x="3263" y="1275"/>
                    <a:pt x="4013" y="929"/>
                    <a:pt x="5263" y="656"/>
                  </a:cubicBezTo>
                  <a:cubicBezTo>
                    <a:pt x="5287" y="441"/>
                    <a:pt x="5323" y="227"/>
                    <a:pt x="5370" y="24"/>
                  </a:cubicBezTo>
                  <a:lnTo>
                    <a:pt x="5370" y="24"/>
                  </a:lnTo>
                  <a:cubicBezTo>
                    <a:pt x="2144" y="370"/>
                    <a:pt x="0" y="977"/>
                    <a:pt x="0" y="1668"/>
                  </a:cubicBezTo>
                  <a:cubicBezTo>
                    <a:pt x="0" y="2358"/>
                    <a:pt x="2215" y="3334"/>
                    <a:pt x="5513" y="3668"/>
                  </a:cubicBezTo>
                  <a:cubicBezTo>
                    <a:pt x="5549" y="3668"/>
                    <a:pt x="5573" y="3680"/>
                    <a:pt x="5608" y="3680"/>
                  </a:cubicBezTo>
                  <a:cubicBezTo>
                    <a:pt x="7287" y="3834"/>
                    <a:pt x="9228" y="3930"/>
                    <a:pt x="11299" y="3930"/>
                  </a:cubicBezTo>
                  <a:cubicBezTo>
                    <a:pt x="13371" y="3930"/>
                    <a:pt x="15312" y="3823"/>
                    <a:pt x="16979" y="3656"/>
                  </a:cubicBezTo>
                  <a:cubicBezTo>
                    <a:pt x="17014" y="3656"/>
                    <a:pt x="17038" y="3656"/>
                    <a:pt x="17074" y="3644"/>
                  </a:cubicBezTo>
                  <a:cubicBezTo>
                    <a:pt x="20372" y="3311"/>
                    <a:pt x="22587" y="2322"/>
                    <a:pt x="22587" y="1620"/>
                  </a:cubicBezTo>
                  <a:cubicBezTo>
                    <a:pt x="22587" y="929"/>
                    <a:pt x="20432" y="334"/>
                    <a:pt x="17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88;p1">
            <a:extLst>
              <a:ext uri="{FF2B5EF4-FFF2-40B4-BE49-F238E27FC236}">
                <a16:creationId xmlns:a16="http://schemas.microsoft.com/office/drawing/2014/main" id="{ADB8CED6-726B-4D47-8E07-0B573857D09A}"/>
              </a:ext>
            </a:extLst>
          </p:cNvPr>
          <p:cNvSpPr txBox="1">
            <a:spLocks/>
          </p:cNvSpPr>
          <p:nvPr/>
        </p:nvSpPr>
        <p:spPr>
          <a:xfrm>
            <a:off x="2151716" y="2299185"/>
            <a:ext cx="43218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Condensed"/>
              <a:buNone/>
              <a:defRPr sz="28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l"/>
            <a:r>
              <a:rPr lang="id-ID" sz="1200" dirty="0"/>
              <a:t>Anggota : - Bagus Hariyadi (1301204451)</a:t>
            </a:r>
            <a:br>
              <a:rPr lang="id-ID" sz="1200" dirty="0"/>
            </a:br>
            <a:r>
              <a:rPr lang="id-ID" sz="1200" dirty="0"/>
              <a:t>                - Rizky Aria </a:t>
            </a:r>
            <a:r>
              <a:rPr lang="id-ID" sz="1200" dirty="0" err="1"/>
              <a:t>Mu’allim</a:t>
            </a:r>
            <a:r>
              <a:rPr lang="id-ID" sz="1200" dirty="0"/>
              <a:t> (1301200345)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"/>
          <p:cNvSpPr txBox="1">
            <a:spLocks noGrp="1"/>
          </p:cNvSpPr>
          <p:nvPr>
            <p:ph type="title"/>
          </p:nvPr>
        </p:nvSpPr>
        <p:spPr>
          <a:xfrm>
            <a:off x="672125" y="2055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Algoritma </a:t>
            </a:r>
            <a:r>
              <a:rPr lang="id-ID" dirty="0" err="1"/>
              <a:t>Selection</a:t>
            </a:r>
            <a:r>
              <a:rPr lang="id-ID" dirty="0"/>
              <a:t> </a:t>
            </a:r>
            <a:r>
              <a:rPr lang="id-ID" dirty="0" err="1"/>
              <a:t>Sort</a:t>
            </a:r>
            <a:endParaRPr dirty="0"/>
          </a:p>
        </p:txBody>
      </p:sp>
      <p:sp>
        <p:nvSpPr>
          <p:cNvPr id="643" name="Google Shape;643;p2"/>
          <p:cNvSpPr/>
          <p:nvPr/>
        </p:nvSpPr>
        <p:spPr>
          <a:xfrm>
            <a:off x="1077825" y="3315300"/>
            <a:ext cx="1882800" cy="34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"/>
          <p:cNvSpPr/>
          <p:nvPr/>
        </p:nvSpPr>
        <p:spPr>
          <a:xfrm>
            <a:off x="4524125" y="3533600"/>
            <a:ext cx="192600" cy="34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cdn.discordapp.com/attachments/920293029544345661/925266556781494282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65" y="2684849"/>
            <a:ext cx="52197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16964" y="921895"/>
            <a:ext cx="70079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 Sort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perbaikan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bubble sort,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mengurangi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. </a:t>
            </a:r>
            <a:r>
              <a:rPr lang="en-US" dirty="0" err="1"/>
              <a:t>Dikatakan</a:t>
            </a:r>
            <a:r>
              <a:rPr lang="en-US" dirty="0"/>
              <a:t> selection sort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mencoba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per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data paling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mencatat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index-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tahapan</a:t>
            </a:r>
            <a:r>
              <a:rPr lang="en-U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"/>
          <p:cNvSpPr txBox="1">
            <a:spLocks noGrp="1"/>
          </p:cNvSpPr>
          <p:nvPr>
            <p:ph type="title"/>
          </p:nvPr>
        </p:nvSpPr>
        <p:spPr>
          <a:xfrm>
            <a:off x="720000" y="11584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Analisis </a:t>
            </a:r>
            <a:r>
              <a:rPr lang="id-ID" dirty="0" err="1"/>
              <a:t>Selection</a:t>
            </a:r>
            <a:r>
              <a:rPr lang="id-ID" dirty="0"/>
              <a:t> </a:t>
            </a:r>
            <a:r>
              <a:rPr lang="id-ID" dirty="0" err="1"/>
              <a:t>Sort</a:t>
            </a:r>
            <a:endParaRPr dirty="0"/>
          </a:p>
        </p:txBody>
      </p:sp>
      <p:sp>
        <p:nvSpPr>
          <p:cNvPr id="652" name="Google Shape;652;p3"/>
          <p:cNvSpPr txBox="1"/>
          <p:nvPr/>
        </p:nvSpPr>
        <p:spPr>
          <a:xfrm>
            <a:off x="720000" y="706828"/>
            <a:ext cx="7334700" cy="2356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1600" dirty="0">
                <a:latin typeface="Roboto Condensed"/>
                <a:ea typeface="Roboto Condensed"/>
                <a:cs typeface="Roboto Condensed"/>
                <a:sym typeface="Roboto Condensed"/>
              </a:rPr>
              <a:t>Basic Operation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d-ID" sz="1600" dirty="0" err="1">
                <a:latin typeface="Roboto Condensed"/>
                <a:ea typeface="Roboto Condensed"/>
                <a:cs typeface="Roboto Condensed"/>
                <a:sym typeface="Roboto Condensed"/>
              </a:rPr>
              <a:t>if</a:t>
            </a:r>
            <a:r>
              <a:rPr lang="id-ID" sz="1600" dirty="0">
                <a:latin typeface="Roboto Condensed"/>
                <a:ea typeface="Roboto Condensed"/>
                <a:cs typeface="Roboto Condensed"/>
                <a:sym typeface="Roboto Condensed"/>
              </a:rPr>
              <a:t> data[j] &lt; data[</a:t>
            </a:r>
            <a:r>
              <a:rPr lang="id-ID" sz="1600" dirty="0" err="1">
                <a:latin typeface="Roboto Condensed"/>
                <a:ea typeface="Roboto Condensed"/>
                <a:cs typeface="Roboto Condensed"/>
                <a:sym typeface="Roboto Condensed"/>
              </a:rPr>
              <a:t>min_idx</a:t>
            </a:r>
            <a:r>
              <a:rPr lang="id-ID" sz="1600" dirty="0">
                <a:latin typeface="Roboto Condensed"/>
                <a:ea typeface="Roboto Condensed"/>
                <a:cs typeface="Roboto Condensed"/>
                <a:sym typeface="Roboto Condensed"/>
              </a:rPr>
              <a:t>] (</a:t>
            </a:r>
            <a:r>
              <a:rPr lang="id-ID" sz="1600" dirty="0" err="1">
                <a:latin typeface="Roboto Condensed"/>
                <a:ea typeface="Roboto Condensed"/>
                <a:cs typeface="Roboto Condensed"/>
                <a:sym typeface="Roboto Condensed"/>
              </a:rPr>
              <a:t>comparation</a:t>
            </a:r>
            <a:r>
              <a:rPr lang="id-ID" sz="1600" dirty="0"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d-ID" sz="16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d-ID" sz="1600" dirty="0">
                <a:latin typeface="Roboto Condensed"/>
                <a:ea typeface="Roboto Condensed"/>
                <a:cs typeface="Roboto Condensed"/>
                <a:sym typeface="Roboto Condensed"/>
              </a:rPr>
              <a:t>Perhitungan Kompleksitas Waktu (𝑻(𝒏) ≈ 𝑪(𝒏))</a:t>
            </a:r>
            <a:br>
              <a:rPr lang="id-ID" sz="1600" dirty="0">
                <a:latin typeface="Roboto Condensed"/>
                <a:ea typeface="Roboto Condensed"/>
                <a:cs typeface="Roboto Condensed"/>
                <a:sym typeface="Roboto Condensed"/>
              </a:rPr>
            </a:br>
            <a:endParaRPr lang="id-ID" sz="1600"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sz="1600" dirty="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Google Shape;653;p3"/>
              <p:cNvSpPr txBox="1"/>
              <p:nvPr/>
            </p:nvSpPr>
            <p:spPr>
              <a:xfrm>
                <a:off x="3873316" y="2143950"/>
                <a:ext cx="7334700" cy="8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Notasi </a:t>
                </a:r>
                <a:r>
                  <a:rPr lang="en-US" sz="1600" dirty="0" err="1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Asimtotik</a:t>
                </a:r>
                <a:r>
                  <a:rPr lang="en-US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Big O (𝑻(𝒏) ∈ 𝑶):</a:t>
                </a: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/>
                </a:r>
                <a:b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</a:b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-&gt; Big O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1600" i="1" smtClean="0">
                            <a:latin typeface="Cambria Math" panose="02040503050406030204" pitchFamily="18" charset="0"/>
                            <a:ea typeface="Roboto Condensed"/>
                            <a:cs typeface="Roboto Condensed"/>
                            <a:sym typeface="Roboto Condensed"/>
                          </a:rPr>
                        </m:ctrlPr>
                      </m:sSupPr>
                      <m:e>
                        <m:r>
                          <a:rPr lang="id-ID" sz="1600" b="0" i="1" smtClean="0">
                            <a:latin typeface="Cambria Math" panose="02040503050406030204" pitchFamily="18" charset="0"/>
                            <a:ea typeface="Roboto Condensed"/>
                            <a:cs typeface="Roboto Condensed"/>
                            <a:sym typeface="Roboto Condensed"/>
                          </a:rPr>
                          <m:t>𝑛</m:t>
                        </m:r>
                      </m:e>
                      <m:sup>
                        <m:r>
                          <a:rPr lang="id-ID" sz="1600" i="1" smtClean="0">
                            <a:latin typeface="Cambria Math" panose="02040503050406030204" pitchFamily="18" charset="0"/>
                            <a:ea typeface="Roboto Condensed"/>
                            <a:cs typeface="Roboto Condensed"/>
                            <a:sym typeface="Roboto Condensed"/>
                          </a:rPr>
                          <m:t>2</m:t>
                        </m:r>
                      </m:sup>
                    </m:sSup>
                  </m:oMath>
                </a14:m>
                <a:endParaRPr lang="id-ID" sz="1600" dirty="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1600" dirty="0" err="1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Class</a:t>
                </a: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id-ID" sz="1600" dirty="0" err="1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Efficiency</a:t>
                </a: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:</a:t>
                </a:r>
                <a:b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</a:b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-&gt; </a:t>
                </a:r>
                <a:r>
                  <a:rPr lang="id-ID" sz="1600" dirty="0" err="1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Quadratic</a:t>
                </a: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/>
                </a:r>
                <a:b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</a:br>
                <a:endParaRPr lang="en-US" sz="1600" dirty="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mc:Choice>
        <mc:Fallback xmlns="">
          <p:sp>
            <p:nvSpPr>
              <p:cNvPr id="653" name="Google Shape;653;p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316" y="2143950"/>
                <a:ext cx="7334700" cy="855600"/>
              </a:xfrm>
              <a:prstGeom prst="rect">
                <a:avLst/>
              </a:prstGeom>
              <a:blipFill>
                <a:blip r:embed="rId3"/>
                <a:stretch>
                  <a:fillRect l="-415" b="-3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FEE38744-1A8A-4C5E-8B34-E629996EC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407" y="1896906"/>
            <a:ext cx="2496502" cy="295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RUNNING TIME</a:t>
            </a:r>
            <a:br>
              <a:rPr lang="en" dirty="0" smtClean="0"/>
            </a:br>
            <a:r>
              <a:rPr lang="en" dirty="0" smtClean="0"/>
              <a:t>SELECTION SORT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546" y="1748582"/>
            <a:ext cx="4720636" cy="262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0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"/>
          <p:cNvSpPr txBox="1">
            <a:spLocks noGrp="1"/>
          </p:cNvSpPr>
          <p:nvPr>
            <p:ph type="title"/>
          </p:nvPr>
        </p:nvSpPr>
        <p:spPr>
          <a:xfrm>
            <a:off x="672125" y="205574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Algoritma </a:t>
            </a:r>
            <a:r>
              <a:rPr lang="en-US" dirty="0" smtClean="0"/>
              <a:t>Quick Sort</a:t>
            </a:r>
            <a:endParaRPr dirty="0"/>
          </a:p>
        </p:txBody>
      </p:sp>
      <p:sp>
        <p:nvSpPr>
          <p:cNvPr id="643" name="Google Shape;643;p2"/>
          <p:cNvSpPr/>
          <p:nvPr/>
        </p:nvSpPr>
        <p:spPr>
          <a:xfrm>
            <a:off x="1077825" y="3315300"/>
            <a:ext cx="1882800" cy="34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"/>
          <p:cNvSpPr/>
          <p:nvPr/>
        </p:nvSpPr>
        <p:spPr>
          <a:xfrm>
            <a:off x="4524125" y="3533600"/>
            <a:ext cx="192600" cy="341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9" y="953754"/>
            <a:ext cx="3683189" cy="38355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69633" y="944380"/>
            <a:ext cx="38599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Algortima</a:t>
            </a:r>
            <a:r>
              <a:rPr lang="en-US" dirty="0"/>
              <a:t> </a:t>
            </a:r>
            <a:r>
              <a:rPr lang="en-US" dirty="0" err="1"/>
              <a:t>QuickSort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rekursif</a:t>
            </a:r>
            <a:r>
              <a:rPr lang="en-US" dirty="0"/>
              <a:t>. Proses </a:t>
            </a:r>
            <a:r>
              <a:rPr lang="en-US" dirty="0" err="1"/>
              <a:t>pengurutan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pivot yang </a:t>
            </a:r>
            <a:r>
              <a:rPr lang="en-US" dirty="0" err="1"/>
              <a:t>dipilih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"/>
          <p:cNvSpPr txBox="1">
            <a:spLocks noGrp="1"/>
          </p:cNvSpPr>
          <p:nvPr>
            <p:ph type="title"/>
          </p:nvPr>
        </p:nvSpPr>
        <p:spPr>
          <a:xfrm>
            <a:off x="720000" y="115841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id-ID" dirty="0"/>
              <a:t>Analisis </a:t>
            </a:r>
            <a:r>
              <a:rPr lang="en-US" dirty="0" smtClean="0"/>
              <a:t>Quick Sort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2" name="Google Shape;652;p3"/>
              <p:cNvSpPr txBox="1"/>
              <p:nvPr/>
            </p:nvSpPr>
            <p:spPr>
              <a:xfrm>
                <a:off x="720000" y="706828"/>
                <a:ext cx="7334700" cy="23564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Diketahui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kompleksitas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algoritma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partition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=0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−1</m:t>
                        </m:r>
                      </m:sup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1=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 −1+1=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 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𝑂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sym typeface="Roboto Condensed"/>
                          </a:rPr>
                          <m:t>)</m:t>
                        </m:r>
                      </m:e>
                    </m:nary>
                  </m:oMath>
                </a14:m>
                <a:endParaRPr lang="id-ID" sz="1600" dirty="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marL="285750" lvl="0" indent="-285750" algn="l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Misalkan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n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adalah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ukuran</a:t>
                </a:r>
                <a:r>
                  <a:rPr lang="en-US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array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dan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asumsi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array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tidak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dalam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kondisi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:r>
                  <a:rPr lang="en-US" sz="1600" dirty="0" err="1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terurut</a:t>
                </a: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/>
                </a:r>
                <a:b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</a:br>
                <a:endParaRPr lang="id-ID" sz="1600" dirty="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lvl="0" algn="l" rtl="0">
                  <a:spcBef>
                    <a:spcPts val="0"/>
                  </a:spcBef>
                  <a:spcAft>
                    <a:spcPts val="0"/>
                  </a:spcAft>
                </a:pPr>
                <a:endParaRPr sz="1600" dirty="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mc:Choice>
        <mc:Fallback xmlns="">
          <p:sp>
            <p:nvSpPr>
              <p:cNvPr id="652" name="Google Shape;652;p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706828"/>
                <a:ext cx="7334700" cy="2356411"/>
              </a:xfrm>
              <a:prstGeom prst="rect">
                <a:avLst/>
              </a:prstGeom>
              <a:blipFill>
                <a:blip r:embed="rId3"/>
                <a:stretch>
                  <a:fillRect l="-333" t="-132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3" name="Google Shape;653;p3"/>
              <p:cNvSpPr txBox="1"/>
              <p:nvPr/>
            </p:nvSpPr>
            <p:spPr>
              <a:xfrm>
                <a:off x="3873316" y="2143950"/>
                <a:ext cx="7334700" cy="85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Notasi </a:t>
                </a:r>
                <a:r>
                  <a:rPr lang="en-US" sz="1600" dirty="0" err="1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Asimtotik</a:t>
                </a:r>
                <a:r>
                  <a:rPr lang="en-US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Big O (𝑻(𝒏) ∈ 𝑶):</a:t>
                </a: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/>
                </a:r>
                <a:b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</a:b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-&gt; Big O </a:t>
                </a:r>
                <a:r>
                  <a:rPr lang="id-ID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=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Roboto Condensed"/>
                            <a:cs typeface="Roboto Condensed"/>
                            <a:sym typeface="Roboto Condensed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Roboto Condensed"/>
                                <a:cs typeface="Roboto Condensed"/>
                                <a:sym typeface="Roboto Condensed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Roboto Condensed"/>
                                <a:cs typeface="Roboto Condensed"/>
                                <a:sym typeface="Roboto Condensed"/>
                              </a:rPr>
                              <m:t>n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  <a:ea typeface="Roboto Condensed"/>
                                <a:cs typeface="Roboto Condensed"/>
                                <a:sym typeface="Roboto Condensed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600" i="0" smtClean="0">
                                <a:latin typeface="Cambria Math" panose="02040503050406030204" pitchFamily="18" charset="0"/>
                                <a:ea typeface="Roboto Condensed"/>
                                <a:cs typeface="Roboto Condensed"/>
                                <a:sym typeface="Roboto Condensed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Roboto Condensed"/>
                                <a:cs typeface="Roboto Condensed"/>
                                <a:sym typeface="Roboto Condensed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Roboto Condensed"/>
                            <a:cs typeface="Roboto Condensed"/>
                            <a:sym typeface="Roboto Condensed"/>
                          </a:rPr>
                          <m:t>𝑛</m:t>
                        </m:r>
                      </m:e>
                    </m:func>
                  </m:oMath>
                </a14:m>
                <a:endParaRPr lang="id-ID" sz="1600" dirty="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Class Efficiency :</a:t>
                </a:r>
                <a:b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</a:b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-&gt; </a:t>
                </a:r>
                <a:r>
                  <a:rPr lang="en-US" sz="1600" dirty="0" smtClean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>n-log-n</a:t>
                </a:r>
                <a: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  <a:t/>
                </a:r>
                <a:br>
                  <a:rPr lang="id-ID" sz="1600" dirty="0">
                    <a:latin typeface="Roboto Condensed"/>
                    <a:ea typeface="Roboto Condensed"/>
                    <a:cs typeface="Roboto Condensed"/>
                    <a:sym typeface="Roboto Condensed"/>
                  </a:rPr>
                </a:br>
                <a:endParaRPr lang="en-US" sz="1600" dirty="0">
                  <a:latin typeface="Roboto Condensed"/>
                  <a:ea typeface="Roboto Condensed"/>
                  <a:cs typeface="Roboto Condensed"/>
                  <a:sym typeface="Roboto Condensed"/>
                </a:endParaRPr>
              </a:p>
            </p:txBody>
          </p:sp>
        </mc:Choice>
        <mc:Fallback xmlns="">
          <p:sp>
            <p:nvSpPr>
              <p:cNvPr id="653" name="Google Shape;653;p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316" y="2143950"/>
                <a:ext cx="7334700" cy="855600"/>
              </a:xfrm>
              <a:prstGeom prst="rect">
                <a:avLst/>
              </a:prstGeom>
              <a:blipFill>
                <a:blip r:embed="rId4"/>
                <a:stretch>
                  <a:fillRect l="-415" b="-39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59" y="1379095"/>
            <a:ext cx="3367157" cy="376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6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RUNNING TIME</a:t>
            </a:r>
            <a:br>
              <a:rPr lang="en" dirty="0" smtClean="0"/>
            </a:br>
            <a:r>
              <a:rPr lang="en" dirty="0" smtClean="0"/>
              <a:t>QUICK</a:t>
            </a:r>
            <a:r>
              <a:rPr lang="en" dirty="0" smtClean="0"/>
              <a:t> SORT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578" y="1677691"/>
            <a:ext cx="4843058" cy="257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2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 smtClean="0"/>
              <a:t>SELECTION VS QUICK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538" y="1216257"/>
            <a:ext cx="4751265" cy="343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83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b03b401e5c_0_107"/>
          <p:cNvSpPr txBox="1">
            <a:spLocks noGrp="1"/>
          </p:cNvSpPr>
          <p:nvPr>
            <p:ph type="title" idx="2"/>
          </p:nvPr>
        </p:nvSpPr>
        <p:spPr>
          <a:xfrm>
            <a:off x="575850" y="1526850"/>
            <a:ext cx="42978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TERIMA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"/>
              <a:t>KASIH!</a:t>
            </a:r>
            <a:endParaRPr/>
          </a:p>
        </p:txBody>
      </p:sp>
      <p:grpSp>
        <p:nvGrpSpPr>
          <p:cNvPr id="729" name="Google Shape;729;gb03b401e5c_0_107"/>
          <p:cNvGrpSpPr/>
          <p:nvPr/>
        </p:nvGrpSpPr>
        <p:grpSpPr>
          <a:xfrm>
            <a:off x="6210113" y="2093594"/>
            <a:ext cx="1845101" cy="2100834"/>
            <a:chOff x="6642025" y="1437375"/>
            <a:chExt cx="1546347" cy="1760672"/>
          </a:xfrm>
        </p:grpSpPr>
        <p:sp>
          <p:nvSpPr>
            <p:cNvPr id="730" name="Google Shape;730;gb03b401e5c_0_107"/>
            <p:cNvSpPr/>
            <p:nvPr/>
          </p:nvSpPr>
          <p:spPr>
            <a:xfrm rot="2212438">
              <a:off x="6699819" y="2133455"/>
              <a:ext cx="141301" cy="239733"/>
            </a:xfrm>
            <a:custGeom>
              <a:avLst/>
              <a:gdLst/>
              <a:ahLst/>
              <a:cxnLst/>
              <a:rect l="l" t="t" r="r" b="b"/>
              <a:pathLst>
                <a:path w="1180" h="2002" extrusionOk="0">
                  <a:moveTo>
                    <a:pt x="584" y="1"/>
                  </a:moveTo>
                  <a:cubicBezTo>
                    <a:pt x="453" y="108"/>
                    <a:pt x="346" y="275"/>
                    <a:pt x="275" y="465"/>
                  </a:cubicBezTo>
                  <a:cubicBezTo>
                    <a:pt x="263" y="465"/>
                    <a:pt x="263" y="453"/>
                    <a:pt x="251" y="453"/>
                  </a:cubicBezTo>
                  <a:cubicBezTo>
                    <a:pt x="108" y="572"/>
                    <a:pt x="1" y="811"/>
                    <a:pt x="1" y="1073"/>
                  </a:cubicBezTo>
                  <a:cubicBezTo>
                    <a:pt x="1" y="1346"/>
                    <a:pt x="108" y="1573"/>
                    <a:pt x="251" y="1692"/>
                  </a:cubicBezTo>
                  <a:cubicBezTo>
                    <a:pt x="275" y="1680"/>
                    <a:pt x="299" y="1656"/>
                    <a:pt x="322" y="1632"/>
                  </a:cubicBezTo>
                  <a:cubicBezTo>
                    <a:pt x="382" y="1787"/>
                    <a:pt x="477" y="1906"/>
                    <a:pt x="584" y="2001"/>
                  </a:cubicBezTo>
                  <a:cubicBezTo>
                    <a:pt x="703" y="1906"/>
                    <a:pt x="787" y="1775"/>
                    <a:pt x="858" y="1632"/>
                  </a:cubicBezTo>
                  <a:cubicBezTo>
                    <a:pt x="882" y="1656"/>
                    <a:pt x="906" y="1680"/>
                    <a:pt x="930" y="1692"/>
                  </a:cubicBezTo>
                  <a:cubicBezTo>
                    <a:pt x="1073" y="1573"/>
                    <a:pt x="1180" y="1346"/>
                    <a:pt x="1180" y="1073"/>
                  </a:cubicBezTo>
                  <a:cubicBezTo>
                    <a:pt x="1180" y="811"/>
                    <a:pt x="1073" y="572"/>
                    <a:pt x="930" y="453"/>
                  </a:cubicBezTo>
                  <a:cubicBezTo>
                    <a:pt x="918" y="465"/>
                    <a:pt x="918" y="465"/>
                    <a:pt x="906" y="477"/>
                  </a:cubicBezTo>
                  <a:cubicBezTo>
                    <a:pt x="834" y="275"/>
                    <a:pt x="727" y="108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gb03b401e5c_0_107"/>
            <p:cNvSpPr/>
            <p:nvPr/>
          </p:nvSpPr>
          <p:spPr>
            <a:xfrm rot="2212438">
              <a:off x="6717195" y="2161201"/>
              <a:ext cx="108491" cy="184051"/>
            </a:xfrm>
            <a:custGeom>
              <a:avLst/>
              <a:gdLst/>
              <a:ahLst/>
              <a:cxnLst/>
              <a:rect l="l" t="t" r="r" b="b"/>
              <a:pathLst>
                <a:path w="906" h="1537" extrusionOk="0">
                  <a:moveTo>
                    <a:pt x="441" y="0"/>
                  </a:moveTo>
                  <a:cubicBezTo>
                    <a:pt x="346" y="84"/>
                    <a:pt x="263" y="214"/>
                    <a:pt x="203" y="369"/>
                  </a:cubicBezTo>
                  <a:cubicBezTo>
                    <a:pt x="203" y="357"/>
                    <a:pt x="191" y="357"/>
                    <a:pt x="191" y="357"/>
                  </a:cubicBezTo>
                  <a:cubicBezTo>
                    <a:pt x="72" y="453"/>
                    <a:pt x="1" y="631"/>
                    <a:pt x="1" y="834"/>
                  </a:cubicBezTo>
                  <a:cubicBezTo>
                    <a:pt x="1" y="1036"/>
                    <a:pt x="72" y="1215"/>
                    <a:pt x="191" y="1310"/>
                  </a:cubicBezTo>
                  <a:cubicBezTo>
                    <a:pt x="203" y="1298"/>
                    <a:pt x="227" y="1274"/>
                    <a:pt x="239" y="1262"/>
                  </a:cubicBezTo>
                  <a:cubicBezTo>
                    <a:pt x="287" y="1369"/>
                    <a:pt x="358" y="1465"/>
                    <a:pt x="441" y="1536"/>
                  </a:cubicBezTo>
                  <a:cubicBezTo>
                    <a:pt x="525" y="1465"/>
                    <a:pt x="596" y="1369"/>
                    <a:pt x="656" y="1250"/>
                  </a:cubicBezTo>
                  <a:cubicBezTo>
                    <a:pt x="668" y="1274"/>
                    <a:pt x="691" y="1298"/>
                    <a:pt x="703" y="1310"/>
                  </a:cubicBezTo>
                  <a:cubicBezTo>
                    <a:pt x="822" y="1215"/>
                    <a:pt x="906" y="1036"/>
                    <a:pt x="906" y="834"/>
                  </a:cubicBezTo>
                  <a:cubicBezTo>
                    <a:pt x="906" y="631"/>
                    <a:pt x="822" y="453"/>
                    <a:pt x="703" y="357"/>
                  </a:cubicBezTo>
                  <a:cubicBezTo>
                    <a:pt x="703" y="357"/>
                    <a:pt x="691" y="357"/>
                    <a:pt x="691" y="369"/>
                  </a:cubicBezTo>
                  <a:cubicBezTo>
                    <a:pt x="632" y="214"/>
                    <a:pt x="549" y="84"/>
                    <a:pt x="441" y="0"/>
                  </a:cubicBez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b03b401e5c_0_107"/>
            <p:cNvSpPr/>
            <p:nvPr/>
          </p:nvSpPr>
          <p:spPr>
            <a:xfrm rot="2212438">
              <a:off x="6744379" y="2165513"/>
              <a:ext cx="81308" cy="136991"/>
            </a:xfrm>
            <a:custGeom>
              <a:avLst/>
              <a:gdLst/>
              <a:ahLst/>
              <a:cxnLst/>
              <a:rect l="l" t="t" r="r" b="b"/>
              <a:pathLst>
                <a:path w="679" h="1144" extrusionOk="0">
                  <a:moveTo>
                    <a:pt x="333" y="0"/>
                  </a:moveTo>
                  <a:cubicBezTo>
                    <a:pt x="262" y="60"/>
                    <a:pt x="202" y="155"/>
                    <a:pt x="155" y="274"/>
                  </a:cubicBezTo>
                  <a:cubicBezTo>
                    <a:pt x="155" y="262"/>
                    <a:pt x="155" y="262"/>
                    <a:pt x="143" y="262"/>
                  </a:cubicBezTo>
                  <a:cubicBezTo>
                    <a:pt x="60" y="334"/>
                    <a:pt x="0" y="465"/>
                    <a:pt x="0" y="619"/>
                  </a:cubicBezTo>
                  <a:cubicBezTo>
                    <a:pt x="0" y="762"/>
                    <a:pt x="60" y="893"/>
                    <a:pt x="143" y="965"/>
                  </a:cubicBezTo>
                  <a:cubicBezTo>
                    <a:pt x="167" y="953"/>
                    <a:pt x="179" y="941"/>
                    <a:pt x="191" y="929"/>
                  </a:cubicBezTo>
                  <a:cubicBezTo>
                    <a:pt x="226" y="1012"/>
                    <a:pt x="274" y="1084"/>
                    <a:pt x="333" y="1143"/>
                  </a:cubicBezTo>
                  <a:cubicBezTo>
                    <a:pt x="405" y="1084"/>
                    <a:pt x="452" y="1012"/>
                    <a:pt x="488" y="929"/>
                  </a:cubicBezTo>
                  <a:cubicBezTo>
                    <a:pt x="500" y="941"/>
                    <a:pt x="512" y="953"/>
                    <a:pt x="536" y="965"/>
                  </a:cubicBezTo>
                  <a:cubicBezTo>
                    <a:pt x="619" y="893"/>
                    <a:pt x="679" y="762"/>
                    <a:pt x="679" y="619"/>
                  </a:cubicBezTo>
                  <a:cubicBezTo>
                    <a:pt x="679" y="465"/>
                    <a:pt x="619" y="334"/>
                    <a:pt x="536" y="262"/>
                  </a:cubicBezTo>
                  <a:cubicBezTo>
                    <a:pt x="524" y="262"/>
                    <a:pt x="524" y="274"/>
                    <a:pt x="524" y="274"/>
                  </a:cubicBezTo>
                  <a:cubicBezTo>
                    <a:pt x="476" y="155"/>
                    <a:pt x="417" y="60"/>
                    <a:pt x="333" y="0"/>
                  </a:cubicBezTo>
                  <a:close/>
                </a:path>
              </a:pathLst>
            </a:custGeom>
            <a:solidFill>
              <a:schemeClr val="lt1">
                <a:alpha val="501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b03b401e5c_0_107"/>
            <p:cNvSpPr/>
            <p:nvPr/>
          </p:nvSpPr>
          <p:spPr>
            <a:xfrm rot="2212438">
              <a:off x="7589477" y="2800772"/>
              <a:ext cx="141301" cy="239733"/>
            </a:xfrm>
            <a:custGeom>
              <a:avLst/>
              <a:gdLst/>
              <a:ahLst/>
              <a:cxnLst/>
              <a:rect l="l" t="t" r="r" b="b"/>
              <a:pathLst>
                <a:path w="1180" h="2002" extrusionOk="0">
                  <a:moveTo>
                    <a:pt x="584" y="1"/>
                  </a:moveTo>
                  <a:cubicBezTo>
                    <a:pt x="453" y="108"/>
                    <a:pt x="334" y="275"/>
                    <a:pt x="263" y="465"/>
                  </a:cubicBezTo>
                  <a:cubicBezTo>
                    <a:pt x="263" y="465"/>
                    <a:pt x="251" y="453"/>
                    <a:pt x="251" y="453"/>
                  </a:cubicBezTo>
                  <a:cubicBezTo>
                    <a:pt x="96" y="572"/>
                    <a:pt x="1" y="811"/>
                    <a:pt x="1" y="1073"/>
                  </a:cubicBezTo>
                  <a:cubicBezTo>
                    <a:pt x="1" y="1346"/>
                    <a:pt x="96" y="1573"/>
                    <a:pt x="251" y="1692"/>
                  </a:cubicBezTo>
                  <a:cubicBezTo>
                    <a:pt x="275" y="1680"/>
                    <a:pt x="287" y="1656"/>
                    <a:pt x="310" y="1632"/>
                  </a:cubicBezTo>
                  <a:cubicBezTo>
                    <a:pt x="382" y="1787"/>
                    <a:pt x="477" y="1906"/>
                    <a:pt x="584" y="2001"/>
                  </a:cubicBezTo>
                  <a:cubicBezTo>
                    <a:pt x="691" y="1906"/>
                    <a:pt x="787" y="1775"/>
                    <a:pt x="858" y="1632"/>
                  </a:cubicBezTo>
                  <a:cubicBezTo>
                    <a:pt x="870" y="1656"/>
                    <a:pt x="894" y="1680"/>
                    <a:pt x="918" y="1692"/>
                  </a:cubicBezTo>
                  <a:cubicBezTo>
                    <a:pt x="1072" y="1573"/>
                    <a:pt x="1180" y="1346"/>
                    <a:pt x="1180" y="1073"/>
                  </a:cubicBezTo>
                  <a:cubicBezTo>
                    <a:pt x="1180" y="811"/>
                    <a:pt x="1072" y="572"/>
                    <a:pt x="918" y="453"/>
                  </a:cubicBezTo>
                  <a:cubicBezTo>
                    <a:pt x="918" y="465"/>
                    <a:pt x="906" y="465"/>
                    <a:pt x="906" y="477"/>
                  </a:cubicBezTo>
                  <a:cubicBezTo>
                    <a:pt x="834" y="275"/>
                    <a:pt x="715" y="108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b03b401e5c_0_107"/>
            <p:cNvSpPr/>
            <p:nvPr/>
          </p:nvSpPr>
          <p:spPr>
            <a:xfrm rot="2212438">
              <a:off x="7605703" y="2827656"/>
              <a:ext cx="108491" cy="184051"/>
            </a:xfrm>
            <a:custGeom>
              <a:avLst/>
              <a:gdLst/>
              <a:ahLst/>
              <a:cxnLst/>
              <a:rect l="l" t="t" r="r" b="b"/>
              <a:pathLst>
                <a:path w="906" h="1537" extrusionOk="0">
                  <a:moveTo>
                    <a:pt x="453" y="0"/>
                  </a:moveTo>
                  <a:cubicBezTo>
                    <a:pt x="346" y="84"/>
                    <a:pt x="263" y="214"/>
                    <a:pt x="215" y="369"/>
                  </a:cubicBezTo>
                  <a:cubicBezTo>
                    <a:pt x="203" y="357"/>
                    <a:pt x="203" y="357"/>
                    <a:pt x="191" y="357"/>
                  </a:cubicBezTo>
                  <a:cubicBezTo>
                    <a:pt x="84" y="453"/>
                    <a:pt x="1" y="631"/>
                    <a:pt x="1" y="834"/>
                  </a:cubicBezTo>
                  <a:cubicBezTo>
                    <a:pt x="1" y="1036"/>
                    <a:pt x="84" y="1215"/>
                    <a:pt x="191" y="1310"/>
                  </a:cubicBezTo>
                  <a:cubicBezTo>
                    <a:pt x="215" y="1298"/>
                    <a:pt x="227" y="1274"/>
                    <a:pt x="239" y="1262"/>
                  </a:cubicBezTo>
                  <a:cubicBezTo>
                    <a:pt x="298" y="1369"/>
                    <a:pt x="370" y="1465"/>
                    <a:pt x="453" y="1536"/>
                  </a:cubicBezTo>
                  <a:cubicBezTo>
                    <a:pt x="537" y="1465"/>
                    <a:pt x="608" y="1369"/>
                    <a:pt x="656" y="1250"/>
                  </a:cubicBezTo>
                  <a:cubicBezTo>
                    <a:pt x="679" y="1274"/>
                    <a:pt x="691" y="1298"/>
                    <a:pt x="715" y="1310"/>
                  </a:cubicBezTo>
                  <a:cubicBezTo>
                    <a:pt x="822" y="1215"/>
                    <a:pt x="906" y="1036"/>
                    <a:pt x="906" y="834"/>
                  </a:cubicBezTo>
                  <a:cubicBezTo>
                    <a:pt x="906" y="631"/>
                    <a:pt x="822" y="453"/>
                    <a:pt x="715" y="357"/>
                  </a:cubicBezTo>
                  <a:cubicBezTo>
                    <a:pt x="703" y="357"/>
                    <a:pt x="703" y="357"/>
                    <a:pt x="691" y="369"/>
                  </a:cubicBezTo>
                  <a:cubicBezTo>
                    <a:pt x="644" y="214"/>
                    <a:pt x="560" y="84"/>
                    <a:pt x="453" y="0"/>
                  </a:cubicBez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b03b401e5c_0_107"/>
            <p:cNvSpPr/>
            <p:nvPr/>
          </p:nvSpPr>
          <p:spPr>
            <a:xfrm rot="2212438">
              <a:off x="7634073" y="2832363"/>
              <a:ext cx="79991" cy="136991"/>
            </a:xfrm>
            <a:custGeom>
              <a:avLst/>
              <a:gdLst/>
              <a:ahLst/>
              <a:cxnLst/>
              <a:rect l="l" t="t" r="r" b="b"/>
              <a:pathLst>
                <a:path w="668" h="1144" extrusionOk="0">
                  <a:moveTo>
                    <a:pt x="334" y="0"/>
                  </a:moveTo>
                  <a:cubicBezTo>
                    <a:pt x="251" y="60"/>
                    <a:pt x="191" y="155"/>
                    <a:pt x="156" y="274"/>
                  </a:cubicBezTo>
                  <a:cubicBezTo>
                    <a:pt x="156" y="262"/>
                    <a:pt x="144" y="262"/>
                    <a:pt x="144" y="262"/>
                  </a:cubicBezTo>
                  <a:cubicBezTo>
                    <a:pt x="60" y="334"/>
                    <a:pt x="1" y="465"/>
                    <a:pt x="1" y="619"/>
                  </a:cubicBezTo>
                  <a:cubicBezTo>
                    <a:pt x="1" y="762"/>
                    <a:pt x="60" y="893"/>
                    <a:pt x="144" y="965"/>
                  </a:cubicBezTo>
                  <a:cubicBezTo>
                    <a:pt x="156" y="953"/>
                    <a:pt x="168" y="941"/>
                    <a:pt x="179" y="929"/>
                  </a:cubicBezTo>
                  <a:cubicBezTo>
                    <a:pt x="215" y="1012"/>
                    <a:pt x="275" y="1084"/>
                    <a:pt x="334" y="1143"/>
                  </a:cubicBezTo>
                  <a:cubicBezTo>
                    <a:pt x="394" y="1084"/>
                    <a:pt x="453" y="1012"/>
                    <a:pt x="489" y="929"/>
                  </a:cubicBezTo>
                  <a:cubicBezTo>
                    <a:pt x="501" y="941"/>
                    <a:pt x="513" y="953"/>
                    <a:pt x="525" y="965"/>
                  </a:cubicBezTo>
                  <a:cubicBezTo>
                    <a:pt x="608" y="893"/>
                    <a:pt x="668" y="762"/>
                    <a:pt x="668" y="619"/>
                  </a:cubicBezTo>
                  <a:cubicBezTo>
                    <a:pt x="668" y="465"/>
                    <a:pt x="608" y="334"/>
                    <a:pt x="525" y="262"/>
                  </a:cubicBezTo>
                  <a:cubicBezTo>
                    <a:pt x="525" y="262"/>
                    <a:pt x="513" y="274"/>
                    <a:pt x="513" y="274"/>
                  </a:cubicBezTo>
                  <a:cubicBezTo>
                    <a:pt x="477" y="155"/>
                    <a:pt x="406" y="60"/>
                    <a:pt x="334" y="0"/>
                  </a:cubicBezTo>
                  <a:close/>
                </a:path>
              </a:pathLst>
            </a:custGeom>
            <a:solidFill>
              <a:schemeClr val="lt1">
                <a:alpha val="501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b03b401e5c_0_107"/>
            <p:cNvSpPr/>
            <p:nvPr/>
          </p:nvSpPr>
          <p:spPr>
            <a:xfrm rot="2212438">
              <a:off x="6871767" y="2273544"/>
              <a:ext cx="506290" cy="858466"/>
            </a:xfrm>
            <a:custGeom>
              <a:avLst/>
              <a:gdLst/>
              <a:ahLst/>
              <a:cxnLst/>
              <a:rect l="l" t="t" r="r" b="b"/>
              <a:pathLst>
                <a:path w="4228" h="7169" extrusionOk="0">
                  <a:moveTo>
                    <a:pt x="2108" y="1"/>
                  </a:moveTo>
                  <a:cubicBezTo>
                    <a:pt x="1632" y="405"/>
                    <a:pt x="1227" y="989"/>
                    <a:pt x="977" y="1703"/>
                  </a:cubicBezTo>
                  <a:cubicBezTo>
                    <a:pt x="953" y="1679"/>
                    <a:pt x="929" y="1656"/>
                    <a:pt x="905" y="1644"/>
                  </a:cubicBezTo>
                  <a:cubicBezTo>
                    <a:pt x="370" y="2084"/>
                    <a:pt x="1" y="2918"/>
                    <a:pt x="1" y="3870"/>
                  </a:cubicBezTo>
                  <a:cubicBezTo>
                    <a:pt x="1" y="4823"/>
                    <a:pt x="370" y="5656"/>
                    <a:pt x="905" y="6097"/>
                  </a:cubicBezTo>
                  <a:cubicBezTo>
                    <a:pt x="989" y="6037"/>
                    <a:pt x="1060" y="5954"/>
                    <a:pt x="1144" y="5870"/>
                  </a:cubicBezTo>
                  <a:cubicBezTo>
                    <a:pt x="1394" y="6406"/>
                    <a:pt x="1715" y="6847"/>
                    <a:pt x="2108" y="7168"/>
                  </a:cubicBezTo>
                  <a:cubicBezTo>
                    <a:pt x="2501" y="6847"/>
                    <a:pt x="2834" y="6394"/>
                    <a:pt x="3084" y="5858"/>
                  </a:cubicBezTo>
                  <a:cubicBezTo>
                    <a:pt x="3156" y="5954"/>
                    <a:pt x="3239" y="6025"/>
                    <a:pt x="3322" y="6097"/>
                  </a:cubicBezTo>
                  <a:cubicBezTo>
                    <a:pt x="3870" y="5656"/>
                    <a:pt x="4227" y="4823"/>
                    <a:pt x="4227" y="3870"/>
                  </a:cubicBezTo>
                  <a:cubicBezTo>
                    <a:pt x="4227" y="2918"/>
                    <a:pt x="3870" y="2084"/>
                    <a:pt x="3322" y="1644"/>
                  </a:cubicBezTo>
                  <a:cubicBezTo>
                    <a:pt x="3299" y="1668"/>
                    <a:pt x="3275" y="1691"/>
                    <a:pt x="3251" y="1715"/>
                  </a:cubicBezTo>
                  <a:cubicBezTo>
                    <a:pt x="2989" y="1001"/>
                    <a:pt x="2596" y="405"/>
                    <a:pt x="21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b03b401e5c_0_107"/>
            <p:cNvSpPr/>
            <p:nvPr/>
          </p:nvSpPr>
          <p:spPr>
            <a:xfrm rot="2212438">
              <a:off x="6930205" y="2373415"/>
              <a:ext cx="389417" cy="658728"/>
            </a:xfrm>
            <a:custGeom>
              <a:avLst/>
              <a:gdLst/>
              <a:ahLst/>
              <a:cxnLst/>
              <a:rect l="l" t="t" r="r" b="b"/>
              <a:pathLst>
                <a:path w="3252" h="5501" extrusionOk="0">
                  <a:moveTo>
                    <a:pt x="1620" y="0"/>
                  </a:moveTo>
                  <a:cubicBezTo>
                    <a:pt x="1251" y="310"/>
                    <a:pt x="953" y="762"/>
                    <a:pt x="751" y="1310"/>
                  </a:cubicBezTo>
                  <a:cubicBezTo>
                    <a:pt x="739" y="1286"/>
                    <a:pt x="715" y="1274"/>
                    <a:pt x="703" y="1262"/>
                  </a:cubicBezTo>
                  <a:cubicBezTo>
                    <a:pt x="287" y="1607"/>
                    <a:pt x="1" y="2238"/>
                    <a:pt x="1" y="2977"/>
                  </a:cubicBezTo>
                  <a:cubicBezTo>
                    <a:pt x="1" y="3703"/>
                    <a:pt x="287" y="4346"/>
                    <a:pt x="703" y="4679"/>
                  </a:cubicBezTo>
                  <a:cubicBezTo>
                    <a:pt x="763" y="4632"/>
                    <a:pt x="822" y="4572"/>
                    <a:pt x="882" y="4513"/>
                  </a:cubicBezTo>
                  <a:cubicBezTo>
                    <a:pt x="1072" y="4917"/>
                    <a:pt x="1322" y="5263"/>
                    <a:pt x="1620" y="5501"/>
                  </a:cubicBezTo>
                  <a:cubicBezTo>
                    <a:pt x="1930" y="5263"/>
                    <a:pt x="2180" y="4917"/>
                    <a:pt x="2370" y="4501"/>
                  </a:cubicBezTo>
                  <a:cubicBezTo>
                    <a:pt x="2430" y="4572"/>
                    <a:pt x="2489" y="4632"/>
                    <a:pt x="2561" y="4679"/>
                  </a:cubicBezTo>
                  <a:cubicBezTo>
                    <a:pt x="2965" y="4346"/>
                    <a:pt x="3251" y="3703"/>
                    <a:pt x="3251" y="2977"/>
                  </a:cubicBezTo>
                  <a:cubicBezTo>
                    <a:pt x="3251" y="2238"/>
                    <a:pt x="2965" y="1607"/>
                    <a:pt x="2561" y="1262"/>
                  </a:cubicBezTo>
                  <a:cubicBezTo>
                    <a:pt x="2537" y="1274"/>
                    <a:pt x="2513" y="1298"/>
                    <a:pt x="2501" y="1310"/>
                  </a:cubicBezTo>
                  <a:cubicBezTo>
                    <a:pt x="2299" y="762"/>
                    <a:pt x="2001" y="310"/>
                    <a:pt x="1620" y="0"/>
                  </a:cubicBez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b03b401e5c_0_107"/>
            <p:cNvSpPr/>
            <p:nvPr/>
          </p:nvSpPr>
          <p:spPr>
            <a:xfrm rot="2212438">
              <a:off x="7032775" y="2390962"/>
              <a:ext cx="288111" cy="487610"/>
            </a:xfrm>
            <a:custGeom>
              <a:avLst/>
              <a:gdLst/>
              <a:ahLst/>
              <a:cxnLst/>
              <a:rect l="l" t="t" r="r" b="b"/>
              <a:pathLst>
                <a:path w="2406" h="4072" extrusionOk="0">
                  <a:moveTo>
                    <a:pt x="1191" y="0"/>
                  </a:moveTo>
                  <a:cubicBezTo>
                    <a:pt x="917" y="226"/>
                    <a:pt x="691" y="560"/>
                    <a:pt x="548" y="964"/>
                  </a:cubicBezTo>
                  <a:cubicBezTo>
                    <a:pt x="536" y="953"/>
                    <a:pt x="524" y="941"/>
                    <a:pt x="512" y="929"/>
                  </a:cubicBezTo>
                  <a:cubicBezTo>
                    <a:pt x="203" y="1191"/>
                    <a:pt x="0" y="1655"/>
                    <a:pt x="0" y="2203"/>
                  </a:cubicBezTo>
                  <a:cubicBezTo>
                    <a:pt x="0" y="2739"/>
                    <a:pt x="203" y="3215"/>
                    <a:pt x="512" y="3465"/>
                  </a:cubicBezTo>
                  <a:cubicBezTo>
                    <a:pt x="560" y="3429"/>
                    <a:pt x="608" y="3381"/>
                    <a:pt x="643" y="3334"/>
                  </a:cubicBezTo>
                  <a:cubicBezTo>
                    <a:pt x="786" y="3643"/>
                    <a:pt x="977" y="3893"/>
                    <a:pt x="1191" y="4072"/>
                  </a:cubicBezTo>
                  <a:cubicBezTo>
                    <a:pt x="1417" y="3893"/>
                    <a:pt x="1608" y="3643"/>
                    <a:pt x="1751" y="3334"/>
                  </a:cubicBezTo>
                  <a:cubicBezTo>
                    <a:pt x="1798" y="3381"/>
                    <a:pt x="1834" y="3429"/>
                    <a:pt x="1882" y="3465"/>
                  </a:cubicBezTo>
                  <a:cubicBezTo>
                    <a:pt x="2191" y="3215"/>
                    <a:pt x="2405" y="2739"/>
                    <a:pt x="2405" y="2203"/>
                  </a:cubicBezTo>
                  <a:cubicBezTo>
                    <a:pt x="2405" y="1655"/>
                    <a:pt x="2191" y="1191"/>
                    <a:pt x="1882" y="929"/>
                  </a:cubicBezTo>
                  <a:cubicBezTo>
                    <a:pt x="1870" y="941"/>
                    <a:pt x="1858" y="964"/>
                    <a:pt x="1846" y="976"/>
                  </a:cubicBezTo>
                  <a:cubicBezTo>
                    <a:pt x="1691" y="572"/>
                    <a:pt x="1477" y="226"/>
                    <a:pt x="1191" y="0"/>
                  </a:cubicBezTo>
                  <a:close/>
                </a:path>
              </a:pathLst>
            </a:custGeom>
            <a:solidFill>
              <a:schemeClr val="lt1">
                <a:alpha val="501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b03b401e5c_0_107"/>
            <p:cNvSpPr/>
            <p:nvPr/>
          </p:nvSpPr>
          <p:spPr>
            <a:xfrm rot="2212438">
              <a:off x="6933147" y="1909998"/>
              <a:ext cx="427856" cy="397919"/>
            </a:xfrm>
            <a:custGeom>
              <a:avLst/>
              <a:gdLst/>
              <a:ahLst/>
              <a:cxnLst/>
              <a:rect l="l" t="t" r="r" b="b"/>
              <a:pathLst>
                <a:path w="3573" h="3323" extrusionOk="0">
                  <a:moveTo>
                    <a:pt x="2691" y="477"/>
                  </a:moveTo>
                  <a:lnTo>
                    <a:pt x="2691" y="477"/>
                  </a:lnTo>
                  <a:lnTo>
                    <a:pt x="2691" y="477"/>
                  </a:lnTo>
                  <a:cubicBezTo>
                    <a:pt x="2691" y="477"/>
                    <a:pt x="2691" y="477"/>
                    <a:pt x="2691" y="477"/>
                  </a:cubicBezTo>
                  <a:close/>
                  <a:moveTo>
                    <a:pt x="0" y="1"/>
                  </a:moveTo>
                  <a:lnTo>
                    <a:pt x="0" y="3322"/>
                  </a:lnTo>
                  <a:cubicBezTo>
                    <a:pt x="0" y="3322"/>
                    <a:pt x="1123" y="2802"/>
                    <a:pt x="2237" y="2802"/>
                  </a:cubicBezTo>
                  <a:cubicBezTo>
                    <a:pt x="2713" y="2802"/>
                    <a:pt x="3187" y="2897"/>
                    <a:pt x="3572" y="3168"/>
                  </a:cubicBezTo>
                  <a:lnTo>
                    <a:pt x="2691" y="477"/>
                  </a:lnTo>
                  <a:lnTo>
                    <a:pt x="2691" y="477"/>
                  </a:lnTo>
                  <a:cubicBezTo>
                    <a:pt x="2686" y="480"/>
                    <a:pt x="2247" y="600"/>
                    <a:pt x="1693" y="600"/>
                  </a:cubicBezTo>
                  <a:cubicBezTo>
                    <a:pt x="1138" y="600"/>
                    <a:pt x="468" y="480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b03b401e5c_0_107"/>
            <p:cNvSpPr/>
            <p:nvPr/>
          </p:nvSpPr>
          <p:spPr>
            <a:xfrm rot="2212438">
              <a:off x="6903420" y="1715263"/>
              <a:ext cx="144175" cy="538981"/>
            </a:xfrm>
            <a:custGeom>
              <a:avLst/>
              <a:gdLst/>
              <a:ahLst/>
              <a:cxnLst/>
              <a:rect l="l" t="t" r="r" b="b"/>
              <a:pathLst>
                <a:path w="1204" h="4501" extrusionOk="0">
                  <a:moveTo>
                    <a:pt x="1" y="0"/>
                  </a:moveTo>
                  <a:lnTo>
                    <a:pt x="1" y="4501"/>
                  </a:lnTo>
                  <a:lnTo>
                    <a:pt x="1203" y="4501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b03b401e5c_0_107"/>
            <p:cNvSpPr/>
            <p:nvPr/>
          </p:nvSpPr>
          <p:spPr>
            <a:xfrm rot="2212438">
              <a:off x="6913409" y="1685299"/>
              <a:ext cx="44306" cy="538981"/>
            </a:xfrm>
            <a:custGeom>
              <a:avLst/>
              <a:gdLst/>
              <a:ahLst/>
              <a:cxnLst/>
              <a:rect l="l" t="t" r="r" b="b"/>
              <a:pathLst>
                <a:path w="370" h="4501" extrusionOk="0">
                  <a:moveTo>
                    <a:pt x="1" y="0"/>
                  </a:moveTo>
                  <a:lnTo>
                    <a:pt x="1" y="4501"/>
                  </a:lnTo>
                  <a:lnTo>
                    <a:pt x="370" y="450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b03b401e5c_0_107"/>
            <p:cNvSpPr/>
            <p:nvPr/>
          </p:nvSpPr>
          <p:spPr>
            <a:xfrm rot="2212438">
              <a:off x="6993303" y="1745227"/>
              <a:ext cx="44306" cy="538981"/>
            </a:xfrm>
            <a:custGeom>
              <a:avLst/>
              <a:gdLst/>
              <a:ahLst/>
              <a:cxnLst/>
              <a:rect l="l" t="t" r="r" b="b"/>
              <a:pathLst>
                <a:path w="370" h="4501" extrusionOk="0">
                  <a:moveTo>
                    <a:pt x="0" y="0"/>
                  </a:moveTo>
                  <a:lnTo>
                    <a:pt x="0" y="4501"/>
                  </a:lnTo>
                  <a:lnTo>
                    <a:pt x="369" y="450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b03b401e5c_0_107"/>
            <p:cNvSpPr/>
            <p:nvPr/>
          </p:nvSpPr>
          <p:spPr>
            <a:xfrm rot="2212438">
              <a:off x="6999906" y="2061777"/>
              <a:ext cx="144056" cy="168604"/>
            </a:xfrm>
            <a:custGeom>
              <a:avLst/>
              <a:gdLst/>
              <a:ahLst/>
              <a:cxnLst/>
              <a:rect l="l" t="t" r="r" b="b"/>
              <a:pathLst>
                <a:path w="1203" h="1408" extrusionOk="0">
                  <a:moveTo>
                    <a:pt x="517" y="0"/>
                  </a:moveTo>
                  <a:cubicBezTo>
                    <a:pt x="508" y="0"/>
                    <a:pt x="498" y="1"/>
                    <a:pt x="489" y="2"/>
                  </a:cubicBezTo>
                  <a:cubicBezTo>
                    <a:pt x="179" y="38"/>
                    <a:pt x="0" y="669"/>
                    <a:pt x="84" y="1407"/>
                  </a:cubicBezTo>
                  <a:cubicBezTo>
                    <a:pt x="417" y="1312"/>
                    <a:pt x="810" y="1240"/>
                    <a:pt x="1203" y="1228"/>
                  </a:cubicBezTo>
                  <a:cubicBezTo>
                    <a:pt x="1111" y="536"/>
                    <a:pt x="817" y="0"/>
                    <a:pt x="517" y="0"/>
                  </a:cubicBez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b03b401e5c_0_107"/>
            <p:cNvSpPr/>
            <p:nvPr/>
          </p:nvSpPr>
          <p:spPr>
            <a:xfrm rot="2212438">
              <a:off x="7480477" y="2321080"/>
              <a:ext cx="429293" cy="397919"/>
            </a:xfrm>
            <a:custGeom>
              <a:avLst/>
              <a:gdLst/>
              <a:ahLst/>
              <a:cxnLst/>
              <a:rect l="l" t="t" r="r" b="b"/>
              <a:pathLst>
                <a:path w="3585" h="3323" extrusionOk="0">
                  <a:moveTo>
                    <a:pt x="881" y="477"/>
                  </a:moveTo>
                  <a:cubicBezTo>
                    <a:pt x="881" y="477"/>
                    <a:pt x="881" y="477"/>
                    <a:pt x="881" y="477"/>
                  </a:cubicBezTo>
                  <a:lnTo>
                    <a:pt x="881" y="477"/>
                  </a:lnTo>
                  <a:lnTo>
                    <a:pt x="881" y="477"/>
                  </a:lnTo>
                  <a:close/>
                  <a:moveTo>
                    <a:pt x="3584" y="1"/>
                  </a:moveTo>
                  <a:cubicBezTo>
                    <a:pt x="3111" y="480"/>
                    <a:pt x="2437" y="600"/>
                    <a:pt x="1881" y="600"/>
                  </a:cubicBezTo>
                  <a:cubicBezTo>
                    <a:pt x="1325" y="600"/>
                    <a:pt x="886" y="480"/>
                    <a:pt x="881" y="477"/>
                  </a:cubicBezTo>
                  <a:lnTo>
                    <a:pt x="881" y="477"/>
                  </a:lnTo>
                  <a:lnTo>
                    <a:pt x="0" y="3168"/>
                  </a:lnTo>
                  <a:cubicBezTo>
                    <a:pt x="385" y="2897"/>
                    <a:pt x="860" y="2802"/>
                    <a:pt x="1338" y="2802"/>
                  </a:cubicBezTo>
                  <a:cubicBezTo>
                    <a:pt x="2456" y="2802"/>
                    <a:pt x="3584" y="3322"/>
                    <a:pt x="3584" y="3322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b03b401e5c_0_107"/>
            <p:cNvSpPr/>
            <p:nvPr/>
          </p:nvSpPr>
          <p:spPr>
            <a:xfrm rot="2212438">
              <a:off x="7790923" y="2380425"/>
              <a:ext cx="142738" cy="538981"/>
            </a:xfrm>
            <a:custGeom>
              <a:avLst/>
              <a:gdLst/>
              <a:ahLst/>
              <a:cxnLst/>
              <a:rect l="l" t="t" r="r" b="b"/>
              <a:pathLst>
                <a:path w="1192" h="4501" extrusionOk="0">
                  <a:moveTo>
                    <a:pt x="1" y="0"/>
                  </a:moveTo>
                  <a:lnTo>
                    <a:pt x="1" y="4501"/>
                  </a:lnTo>
                  <a:lnTo>
                    <a:pt x="1192" y="4501"/>
                  </a:lnTo>
                  <a:lnTo>
                    <a:pt x="11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b03b401e5c_0_107"/>
            <p:cNvSpPr/>
            <p:nvPr/>
          </p:nvSpPr>
          <p:spPr>
            <a:xfrm rot="2212438">
              <a:off x="7879513" y="2409957"/>
              <a:ext cx="44306" cy="538981"/>
            </a:xfrm>
            <a:custGeom>
              <a:avLst/>
              <a:gdLst/>
              <a:ahLst/>
              <a:cxnLst/>
              <a:rect l="l" t="t" r="r" b="b"/>
              <a:pathLst>
                <a:path w="370" h="4501" extrusionOk="0">
                  <a:moveTo>
                    <a:pt x="0" y="0"/>
                  </a:moveTo>
                  <a:lnTo>
                    <a:pt x="0" y="4501"/>
                  </a:lnTo>
                  <a:lnTo>
                    <a:pt x="370" y="450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b03b401e5c_0_107"/>
            <p:cNvSpPr/>
            <p:nvPr/>
          </p:nvSpPr>
          <p:spPr>
            <a:xfrm rot="2212438">
              <a:off x="7800756" y="2350928"/>
              <a:ext cx="44426" cy="538981"/>
            </a:xfrm>
            <a:custGeom>
              <a:avLst/>
              <a:gdLst/>
              <a:ahLst/>
              <a:cxnLst/>
              <a:rect l="l" t="t" r="r" b="b"/>
              <a:pathLst>
                <a:path w="371" h="4501" extrusionOk="0">
                  <a:moveTo>
                    <a:pt x="1" y="0"/>
                  </a:moveTo>
                  <a:lnTo>
                    <a:pt x="1" y="4501"/>
                  </a:lnTo>
                  <a:lnTo>
                    <a:pt x="370" y="450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b03b401e5c_0_107"/>
            <p:cNvSpPr/>
            <p:nvPr/>
          </p:nvSpPr>
          <p:spPr>
            <a:xfrm rot="2212438">
              <a:off x="7609121" y="2518200"/>
              <a:ext cx="142619" cy="168604"/>
            </a:xfrm>
            <a:custGeom>
              <a:avLst/>
              <a:gdLst/>
              <a:ahLst/>
              <a:cxnLst/>
              <a:rect l="l" t="t" r="r" b="b"/>
              <a:pathLst>
                <a:path w="1191" h="1408" extrusionOk="0">
                  <a:moveTo>
                    <a:pt x="675" y="0"/>
                  </a:moveTo>
                  <a:cubicBezTo>
                    <a:pt x="386" y="0"/>
                    <a:pt x="93" y="536"/>
                    <a:pt x="0" y="1228"/>
                  </a:cubicBezTo>
                  <a:cubicBezTo>
                    <a:pt x="393" y="1240"/>
                    <a:pt x="774" y="1312"/>
                    <a:pt x="1108" y="1407"/>
                  </a:cubicBezTo>
                  <a:cubicBezTo>
                    <a:pt x="1191" y="669"/>
                    <a:pt x="1012" y="38"/>
                    <a:pt x="703" y="2"/>
                  </a:cubicBezTo>
                  <a:cubicBezTo>
                    <a:pt x="694" y="1"/>
                    <a:pt x="684" y="0"/>
                    <a:pt x="675" y="0"/>
                  </a:cubicBezTo>
                  <a:close/>
                </a:path>
              </a:pathLst>
            </a:custGeom>
            <a:solidFill>
              <a:schemeClr val="dk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b03b401e5c_0_107"/>
            <p:cNvSpPr/>
            <p:nvPr/>
          </p:nvSpPr>
          <p:spPr>
            <a:xfrm rot="2212438">
              <a:off x="7183539" y="1488255"/>
              <a:ext cx="643041" cy="1420199"/>
            </a:xfrm>
            <a:custGeom>
              <a:avLst/>
              <a:gdLst/>
              <a:ahLst/>
              <a:cxnLst/>
              <a:rect l="l" t="t" r="r" b="b"/>
              <a:pathLst>
                <a:path w="5370" h="11860" extrusionOk="0">
                  <a:moveTo>
                    <a:pt x="2691" y="1"/>
                  </a:moveTo>
                  <a:cubicBezTo>
                    <a:pt x="1036" y="1441"/>
                    <a:pt x="0" y="3561"/>
                    <a:pt x="0" y="5930"/>
                  </a:cubicBezTo>
                  <a:cubicBezTo>
                    <a:pt x="0" y="8287"/>
                    <a:pt x="1048" y="10407"/>
                    <a:pt x="2691" y="11859"/>
                  </a:cubicBezTo>
                  <a:cubicBezTo>
                    <a:pt x="4334" y="10407"/>
                    <a:pt x="5370" y="8287"/>
                    <a:pt x="5370" y="5930"/>
                  </a:cubicBezTo>
                  <a:cubicBezTo>
                    <a:pt x="5370" y="3561"/>
                    <a:pt x="4334" y="1441"/>
                    <a:pt x="26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b03b401e5c_0_107"/>
            <p:cNvSpPr/>
            <p:nvPr/>
          </p:nvSpPr>
          <p:spPr>
            <a:xfrm rot="2212438">
              <a:off x="7215626" y="1392006"/>
              <a:ext cx="322239" cy="1420199"/>
            </a:xfrm>
            <a:custGeom>
              <a:avLst/>
              <a:gdLst/>
              <a:ahLst/>
              <a:cxnLst/>
              <a:rect l="l" t="t" r="r" b="b"/>
              <a:pathLst>
                <a:path w="2691" h="11860" extrusionOk="0">
                  <a:moveTo>
                    <a:pt x="2691" y="1"/>
                  </a:moveTo>
                  <a:lnTo>
                    <a:pt x="2691" y="1"/>
                  </a:lnTo>
                  <a:cubicBezTo>
                    <a:pt x="1036" y="1441"/>
                    <a:pt x="0" y="3561"/>
                    <a:pt x="0" y="5930"/>
                  </a:cubicBezTo>
                  <a:cubicBezTo>
                    <a:pt x="0" y="8287"/>
                    <a:pt x="1036" y="10407"/>
                    <a:pt x="2691" y="11859"/>
                  </a:cubicBezTo>
                  <a:cubicBezTo>
                    <a:pt x="1738" y="9621"/>
                    <a:pt x="1357" y="8287"/>
                    <a:pt x="1357" y="5930"/>
                  </a:cubicBezTo>
                  <a:cubicBezTo>
                    <a:pt x="1357" y="3739"/>
                    <a:pt x="1512" y="2001"/>
                    <a:pt x="2691" y="1"/>
                  </a:cubicBezTo>
                  <a:close/>
                </a:path>
              </a:pathLst>
            </a:custGeom>
            <a:solidFill>
              <a:schemeClr val="dk1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b03b401e5c_0_107"/>
            <p:cNvSpPr/>
            <p:nvPr/>
          </p:nvSpPr>
          <p:spPr>
            <a:xfrm rot="2212438">
              <a:off x="7473449" y="1584900"/>
              <a:ext cx="320922" cy="1420199"/>
            </a:xfrm>
            <a:custGeom>
              <a:avLst/>
              <a:gdLst/>
              <a:ahLst/>
              <a:cxnLst/>
              <a:rect l="l" t="t" r="r" b="b"/>
              <a:pathLst>
                <a:path w="2680" h="11860" extrusionOk="0">
                  <a:moveTo>
                    <a:pt x="1" y="1"/>
                  </a:moveTo>
                  <a:lnTo>
                    <a:pt x="1" y="1"/>
                  </a:lnTo>
                  <a:cubicBezTo>
                    <a:pt x="1168" y="2001"/>
                    <a:pt x="1322" y="3739"/>
                    <a:pt x="1322" y="5930"/>
                  </a:cubicBezTo>
                  <a:cubicBezTo>
                    <a:pt x="1322" y="8287"/>
                    <a:pt x="941" y="9621"/>
                    <a:pt x="1" y="11859"/>
                  </a:cubicBezTo>
                  <a:cubicBezTo>
                    <a:pt x="1644" y="10407"/>
                    <a:pt x="2680" y="8287"/>
                    <a:pt x="2680" y="5930"/>
                  </a:cubicBezTo>
                  <a:cubicBezTo>
                    <a:pt x="2680" y="3561"/>
                    <a:pt x="1644" y="1441"/>
                    <a:pt x="1" y="1"/>
                  </a:cubicBezTo>
                  <a:close/>
                </a:path>
              </a:pathLst>
            </a:custGeom>
            <a:solidFill>
              <a:schemeClr val="dk1">
                <a:alpha val="121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b03b401e5c_0_107"/>
            <p:cNvSpPr/>
            <p:nvPr/>
          </p:nvSpPr>
          <p:spPr>
            <a:xfrm rot="2212438">
              <a:off x="7251353" y="2036004"/>
              <a:ext cx="452045" cy="350859"/>
            </a:xfrm>
            <a:custGeom>
              <a:avLst/>
              <a:gdLst/>
              <a:ahLst/>
              <a:cxnLst/>
              <a:rect l="l" t="t" r="r" b="b"/>
              <a:pathLst>
                <a:path w="3775" h="2930" extrusionOk="0">
                  <a:moveTo>
                    <a:pt x="358" y="1"/>
                  </a:moveTo>
                  <a:cubicBezTo>
                    <a:pt x="167" y="1"/>
                    <a:pt x="1" y="167"/>
                    <a:pt x="1" y="370"/>
                  </a:cubicBezTo>
                  <a:lnTo>
                    <a:pt x="1" y="2561"/>
                  </a:lnTo>
                  <a:cubicBezTo>
                    <a:pt x="1" y="2763"/>
                    <a:pt x="167" y="2930"/>
                    <a:pt x="358" y="2930"/>
                  </a:cubicBezTo>
                  <a:lnTo>
                    <a:pt x="3406" y="2930"/>
                  </a:lnTo>
                  <a:cubicBezTo>
                    <a:pt x="3608" y="2930"/>
                    <a:pt x="3775" y="2763"/>
                    <a:pt x="3775" y="2561"/>
                  </a:cubicBezTo>
                  <a:lnTo>
                    <a:pt x="3775" y="370"/>
                  </a:lnTo>
                  <a:cubicBezTo>
                    <a:pt x="3775" y="167"/>
                    <a:pt x="3608" y="1"/>
                    <a:pt x="3406" y="1"/>
                  </a:cubicBezTo>
                  <a:close/>
                </a:path>
              </a:pathLst>
            </a:custGeom>
            <a:solidFill>
              <a:schemeClr val="dk1">
                <a:alpha val="145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b03b401e5c_0_107"/>
            <p:cNvSpPr/>
            <p:nvPr/>
          </p:nvSpPr>
          <p:spPr>
            <a:xfrm rot="2212438">
              <a:off x="7275543" y="2027503"/>
              <a:ext cx="452045" cy="350859"/>
            </a:xfrm>
            <a:custGeom>
              <a:avLst/>
              <a:gdLst/>
              <a:ahLst/>
              <a:cxnLst/>
              <a:rect l="l" t="t" r="r" b="b"/>
              <a:pathLst>
                <a:path w="3775" h="2930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lnTo>
                    <a:pt x="1" y="2572"/>
                  </a:lnTo>
                  <a:cubicBezTo>
                    <a:pt x="1" y="2774"/>
                    <a:pt x="167" y="2929"/>
                    <a:pt x="370" y="2929"/>
                  </a:cubicBezTo>
                  <a:lnTo>
                    <a:pt x="3406" y="2929"/>
                  </a:lnTo>
                  <a:cubicBezTo>
                    <a:pt x="3608" y="2929"/>
                    <a:pt x="3775" y="2774"/>
                    <a:pt x="3775" y="2572"/>
                  </a:cubicBezTo>
                  <a:lnTo>
                    <a:pt x="3775" y="369"/>
                  </a:lnTo>
                  <a:cubicBezTo>
                    <a:pt x="3775" y="167"/>
                    <a:pt x="3608" y="0"/>
                    <a:pt x="3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b03b401e5c_0_107"/>
            <p:cNvSpPr/>
            <p:nvPr/>
          </p:nvSpPr>
          <p:spPr>
            <a:xfrm rot="2212438">
              <a:off x="7322593" y="2074601"/>
              <a:ext cx="358044" cy="256738"/>
            </a:xfrm>
            <a:custGeom>
              <a:avLst/>
              <a:gdLst/>
              <a:ahLst/>
              <a:cxnLst/>
              <a:rect l="l" t="t" r="r" b="b"/>
              <a:pathLst>
                <a:path w="2990" h="2144" extrusionOk="0">
                  <a:moveTo>
                    <a:pt x="203" y="0"/>
                  </a:moveTo>
                  <a:cubicBezTo>
                    <a:pt x="96" y="0"/>
                    <a:pt x="1" y="95"/>
                    <a:pt x="1" y="202"/>
                  </a:cubicBezTo>
                  <a:lnTo>
                    <a:pt x="1" y="1941"/>
                  </a:lnTo>
                  <a:cubicBezTo>
                    <a:pt x="1" y="2060"/>
                    <a:pt x="96" y="2143"/>
                    <a:pt x="203" y="2143"/>
                  </a:cubicBezTo>
                  <a:lnTo>
                    <a:pt x="2787" y="2143"/>
                  </a:lnTo>
                  <a:cubicBezTo>
                    <a:pt x="2894" y="2143"/>
                    <a:pt x="2989" y="2060"/>
                    <a:pt x="2989" y="1941"/>
                  </a:cubicBezTo>
                  <a:lnTo>
                    <a:pt x="2989" y="202"/>
                  </a:lnTo>
                  <a:cubicBezTo>
                    <a:pt x="2989" y="95"/>
                    <a:pt x="2894" y="0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b03b401e5c_0_107"/>
            <p:cNvSpPr/>
            <p:nvPr/>
          </p:nvSpPr>
          <p:spPr>
            <a:xfrm rot="2212438">
              <a:off x="7338140" y="2027967"/>
              <a:ext cx="202612" cy="256738"/>
            </a:xfrm>
            <a:custGeom>
              <a:avLst/>
              <a:gdLst/>
              <a:ahLst/>
              <a:cxnLst/>
              <a:rect l="l" t="t" r="r" b="b"/>
              <a:pathLst>
                <a:path w="1692" h="2144" extrusionOk="0">
                  <a:moveTo>
                    <a:pt x="203" y="0"/>
                  </a:moveTo>
                  <a:cubicBezTo>
                    <a:pt x="96" y="0"/>
                    <a:pt x="1" y="95"/>
                    <a:pt x="1" y="202"/>
                  </a:cubicBezTo>
                  <a:lnTo>
                    <a:pt x="1" y="1941"/>
                  </a:lnTo>
                  <a:cubicBezTo>
                    <a:pt x="1" y="2060"/>
                    <a:pt x="96" y="2143"/>
                    <a:pt x="203" y="2143"/>
                  </a:cubicBezTo>
                  <a:lnTo>
                    <a:pt x="1691" y="2143"/>
                  </a:lnTo>
                  <a:cubicBezTo>
                    <a:pt x="1584" y="2143"/>
                    <a:pt x="1501" y="2060"/>
                    <a:pt x="1501" y="1941"/>
                  </a:cubicBezTo>
                  <a:lnTo>
                    <a:pt x="1501" y="202"/>
                  </a:lnTo>
                  <a:cubicBezTo>
                    <a:pt x="1501" y="95"/>
                    <a:pt x="1584" y="0"/>
                    <a:pt x="1691" y="0"/>
                  </a:cubicBezTo>
                  <a:close/>
                </a:path>
              </a:pathLst>
            </a:custGeom>
            <a:solidFill>
              <a:schemeClr val="lt1">
                <a:alpha val="309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b03b401e5c_0_107"/>
            <p:cNvSpPr/>
            <p:nvPr/>
          </p:nvSpPr>
          <p:spPr>
            <a:xfrm rot="2212438">
              <a:off x="7322881" y="2073739"/>
              <a:ext cx="355170" cy="256738"/>
            </a:xfrm>
            <a:custGeom>
              <a:avLst/>
              <a:gdLst/>
              <a:ahLst/>
              <a:cxnLst/>
              <a:rect l="l" t="t" r="r" b="b"/>
              <a:pathLst>
                <a:path w="2966" h="2144" extrusionOk="0">
                  <a:moveTo>
                    <a:pt x="203" y="0"/>
                  </a:moveTo>
                  <a:cubicBezTo>
                    <a:pt x="96" y="0"/>
                    <a:pt x="1" y="95"/>
                    <a:pt x="1" y="202"/>
                  </a:cubicBezTo>
                  <a:lnTo>
                    <a:pt x="1" y="1941"/>
                  </a:lnTo>
                  <a:cubicBezTo>
                    <a:pt x="1" y="2048"/>
                    <a:pt x="72" y="2131"/>
                    <a:pt x="179" y="2143"/>
                  </a:cubicBezTo>
                  <a:cubicBezTo>
                    <a:pt x="167" y="2119"/>
                    <a:pt x="155" y="2084"/>
                    <a:pt x="155" y="2060"/>
                  </a:cubicBezTo>
                  <a:lnTo>
                    <a:pt x="155" y="310"/>
                  </a:lnTo>
                  <a:cubicBezTo>
                    <a:pt x="155" y="202"/>
                    <a:pt x="239" y="107"/>
                    <a:pt x="358" y="107"/>
                  </a:cubicBezTo>
                  <a:lnTo>
                    <a:pt x="2941" y="107"/>
                  </a:lnTo>
                  <a:cubicBezTo>
                    <a:pt x="2953" y="107"/>
                    <a:pt x="2953" y="107"/>
                    <a:pt x="2965" y="119"/>
                  </a:cubicBezTo>
                  <a:cubicBezTo>
                    <a:pt x="2930" y="48"/>
                    <a:pt x="2870" y="0"/>
                    <a:pt x="2787" y="0"/>
                  </a:cubicBezTo>
                  <a:close/>
                </a:path>
              </a:pathLst>
            </a:custGeom>
            <a:solidFill>
              <a:schemeClr val="dk1">
                <a:alpha val="145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pace Digital Learning Slides By Slidesgo">
  <a:themeElements>
    <a:clrScheme name="Simple Light">
      <a:dk1>
        <a:srgbClr val="182347"/>
      </a:dk1>
      <a:lt1>
        <a:srgbClr val="FFFFFF"/>
      </a:lt1>
      <a:dk2>
        <a:srgbClr val="4F73F5"/>
      </a:dk2>
      <a:lt2>
        <a:srgbClr val="EFCA2E"/>
      </a:lt2>
      <a:accent1>
        <a:srgbClr val="E6E7E8"/>
      </a:accent1>
      <a:accent2>
        <a:srgbClr val="FFFFFF"/>
      </a:accent2>
      <a:accent3>
        <a:srgbClr val="4F73F5"/>
      </a:accent3>
      <a:accent4>
        <a:srgbClr val="EFCA2E"/>
      </a:accent4>
      <a:accent5>
        <a:srgbClr val="E6E7E8"/>
      </a:accent5>
      <a:accent6>
        <a:srgbClr val="4F73F5"/>
      </a:accent6>
      <a:hlink>
        <a:srgbClr val="1823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175</Words>
  <Application>Microsoft Office PowerPoint</Application>
  <PresentationFormat>On-screen Show (16:9)</PresentationFormat>
  <Paragraphs>24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 Condensed</vt:lpstr>
      <vt:lpstr>Cambria Math</vt:lpstr>
      <vt:lpstr>Arial</vt:lpstr>
      <vt:lpstr>Denk One</vt:lpstr>
      <vt:lpstr>Roboto Condensed Light</vt:lpstr>
      <vt:lpstr>Space Digital Learning Slides By Slidesgo</vt:lpstr>
      <vt:lpstr>TUGAS BESAR ANALISIS KOMPLEKSITAS ALGORITMA QUICK SORT DAN SELECTION SORT</vt:lpstr>
      <vt:lpstr>Algoritma Selection Sort</vt:lpstr>
      <vt:lpstr>Analisis Selection Sort</vt:lpstr>
      <vt:lpstr>RUNNING TIME SELECTION SORT</vt:lpstr>
      <vt:lpstr>Algoritma Quick Sort</vt:lpstr>
      <vt:lpstr>Analisis Quick Sort</vt:lpstr>
      <vt:lpstr>RUNNING TIME QUICK SORT</vt:lpstr>
      <vt:lpstr>SELECTION VS QUICK</vt:lpstr>
      <vt:lpstr>TERIMA 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BESAR ANALISIS KOMPLEKSITAS ALGORITMA QUICK SORT DAN SELECTION SORT</dc:title>
  <cp:lastModifiedBy>ASUS</cp:lastModifiedBy>
  <cp:revision>9</cp:revision>
  <dcterms:modified xsi:type="dcterms:W3CDTF">2021-12-28T07:13:07Z</dcterms:modified>
</cp:coreProperties>
</file>