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9AA0A6"/>
          </p15:clr>
        </p15:guide>
        <p15:guide id="2" orient="horz" pos="341">
          <p15:clr>
            <a:srgbClr val="9AA0A6"/>
          </p15:clr>
        </p15:guide>
        <p15:guide id="3" pos="5306">
          <p15:clr>
            <a:srgbClr val="9AA0A6"/>
          </p15:clr>
        </p15:guide>
        <p15:guide id="4" orient="horz" pos="2900">
          <p15:clr>
            <a:srgbClr val="9AA0A6"/>
          </p15:clr>
        </p15:guide>
        <p15:guide id="5" orient="horz" pos="6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0421772-1BE6-4F30-A05C-F4CC9BC6197C}">
  <a:tblStyle styleId="{E0421772-1BE6-4F30-A05C-F4CC9BC619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66"/>
      </p:cViewPr>
      <p:guideLst>
        <p:guide orient="horz" pos="341"/>
        <p:guide orient="horz" pos="2900"/>
        <p:guide orient="horz" pos="606"/>
        <p:guide pos="454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677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b71ed2a6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b71ed2a6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b71ed2a6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b71ed2a6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b71ed2a6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b71ed2a6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b71ed2a6d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b71ed2a6d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b71ed2a6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b71ed2a6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2, 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348675"/>
            <a:ext cx="77040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28650" y="1895882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1374250" y="625492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"/>
          </p:nvPr>
        </p:nvSpPr>
        <p:spPr>
          <a:xfrm>
            <a:off x="3408050" y="1895882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53650" y="625492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"/>
          </p:nvPr>
        </p:nvSpPr>
        <p:spPr>
          <a:xfrm>
            <a:off x="6087450" y="1895882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5" hasCustomPrompt="1"/>
          </p:nvPr>
        </p:nvSpPr>
        <p:spPr>
          <a:xfrm rot="1973">
            <a:off x="6733050" y="625492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6"/>
          </p:nvPr>
        </p:nvSpPr>
        <p:spPr>
          <a:xfrm>
            <a:off x="728650" y="3980407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 hasCustomPrompt="1"/>
          </p:nvPr>
        </p:nvSpPr>
        <p:spPr>
          <a:xfrm rot="1973">
            <a:off x="1374250" y="2720742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8"/>
          </p:nvPr>
        </p:nvSpPr>
        <p:spPr>
          <a:xfrm>
            <a:off x="3408050" y="3980407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4053650" y="2720742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3"/>
          </p:nvPr>
        </p:nvSpPr>
        <p:spPr>
          <a:xfrm>
            <a:off x="6087450" y="3980407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4" hasCustomPrompt="1"/>
          </p:nvPr>
        </p:nvSpPr>
        <p:spPr>
          <a:xfrm rot="1973">
            <a:off x="6733050" y="2720742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>
            <a:hlinkClick r:id="rId2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728650" y="1404600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6"/>
          </p:nvPr>
        </p:nvSpPr>
        <p:spPr>
          <a:xfrm>
            <a:off x="3408050" y="1404600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7"/>
          </p:nvPr>
        </p:nvSpPr>
        <p:spPr>
          <a:xfrm>
            <a:off x="6087450" y="1404600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8"/>
          </p:nvPr>
        </p:nvSpPr>
        <p:spPr>
          <a:xfrm>
            <a:off x="728650" y="3498770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9"/>
          </p:nvPr>
        </p:nvSpPr>
        <p:spPr>
          <a:xfrm>
            <a:off x="3408050" y="3498770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0"/>
          </p:nvPr>
        </p:nvSpPr>
        <p:spPr>
          <a:xfrm>
            <a:off x="6087450" y="3498770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911750" y="670085"/>
            <a:ext cx="12411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rot="462">
            <a:off x="5415700" y="3973325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4852750" y="2180975"/>
            <a:ext cx="3359100" cy="14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97200" y="2683213"/>
            <a:ext cx="4603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850100" y="1108950"/>
            <a:ext cx="4897500" cy="14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722475" y="4000800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2"/>
          </p:nvPr>
        </p:nvSpPr>
        <p:spPr>
          <a:xfrm>
            <a:off x="3407200" y="400081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3"/>
          </p:nvPr>
        </p:nvSpPr>
        <p:spPr>
          <a:xfrm>
            <a:off x="6091925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4"/>
          </p:nvPr>
        </p:nvSpPr>
        <p:spPr>
          <a:xfrm>
            <a:off x="728650" y="1681231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5"/>
          </p:nvPr>
        </p:nvSpPr>
        <p:spPr>
          <a:xfrm>
            <a:off x="3408050" y="1681231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6087450" y="1681231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39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151336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2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11/2/2021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/>
          <p:nvPr/>
        </p:nvSpPr>
        <p:spPr>
          <a:xfrm>
            <a:off x="912758" y="3574155"/>
            <a:ext cx="3518100" cy="8392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Arial Black" pitchFamily="34" charset="0"/>
              </a:rPr>
              <a:t>Desentralisasi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atau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otonomi</a:t>
            </a:r>
            <a:r>
              <a:rPr lang="en-US" dirty="0" smtClean="0">
                <a:latin typeface="Arial Black" pitchFamily="34" charset="0"/>
              </a:rPr>
              <a:t> Daerah </a:t>
            </a:r>
            <a:r>
              <a:rPr lang="en-US" dirty="0" err="1" smtClean="0">
                <a:latin typeface="Arial Black" pitchFamily="34" charset="0"/>
              </a:rPr>
              <a:t>dalam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konteks</a:t>
            </a:r>
            <a:r>
              <a:rPr lang="en-US" dirty="0" smtClean="0">
                <a:latin typeface="Arial Black" pitchFamily="34" charset="0"/>
              </a:rPr>
              <a:t> NKRI </a:t>
            </a:r>
            <a:r>
              <a:rPr lang="en-US" dirty="0" err="1" smtClean="0">
                <a:latin typeface="Arial Black" pitchFamily="34" charset="0"/>
              </a:rPr>
              <a:t>serta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kedudukan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dan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peran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pemerintah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Pusat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dan</a:t>
            </a:r>
            <a:r>
              <a:rPr lang="en-US" dirty="0" smtClean="0">
                <a:latin typeface="Arial Black" pitchFamily="34" charset="0"/>
              </a:rPr>
              <a:t> Daerah</a:t>
            </a:r>
            <a:endParaRPr dirty="0">
              <a:latin typeface="Arial Black" pitchFamily="34" charset="0"/>
            </a:endParaRPr>
          </a:p>
        </p:txBody>
      </p:sp>
      <p:grpSp>
        <p:nvGrpSpPr>
          <p:cNvPr id="211" name="Google Shape;211;p40"/>
          <p:cNvGrpSpPr/>
          <p:nvPr/>
        </p:nvGrpSpPr>
        <p:grpSpPr>
          <a:xfrm>
            <a:off x="5097294" y="974724"/>
            <a:ext cx="3326709" cy="3193750"/>
            <a:chOff x="5461931" y="1149748"/>
            <a:chExt cx="2962077" cy="2843692"/>
          </a:xfrm>
        </p:grpSpPr>
        <p:sp>
          <p:nvSpPr>
            <p:cNvPr id="212" name="Google Shape;212;p40"/>
            <p:cNvSpPr/>
            <p:nvPr/>
          </p:nvSpPr>
          <p:spPr>
            <a:xfrm>
              <a:off x="5701400" y="1149748"/>
              <a:ext cx="2722608" cy="2726572"/>
            </a:xfrm>
            <a:custGeom>
              <a:avLst/>
              <a:gdLst/>
              <a:ahLst/>
              <a:cxnLst/>
              <a:rect l="l" t="t" r="r" b="b"/>
              <a:pathLst>
                <a:path w="32289" h="32336" extrusionOk="0">
                  <a:moveTo>
                    <a:pt x="28942" y="1"/>
                  </a:moveTo>
                  <a:cubicBezTo>
                    <a:pt x="28863" y="1"/>
                    <a:pt x="28818" y="4"/>
                    <a:pt x="28818" y="4"/>
                  </a:cubicBezTo>
                  <a:lnTo>
                    <a:pt x="3559" y="4"/>
                  </a:lnTo>
                  <a:cubicBezTo>
                    <a:pt x="2006" y="4"/>
                    <a:pt x="351" y="107"/>
                    <a:pt x="351" y="3213"/>
                  </a:cubicBezTo>
                  <a:cubicBezTo>
                    <a:pt x="351" y="6319"/>
                    <a:pt x="0" y="25655"/>
                    <a:pt x="311" y="28583"/>
                  </a:cubicBezTo>
                  <a:cubicBezTo>
                    <a:pt x="570" y="31015"/>
                    <a:pt x="1490" y="32198"/>
                    <a:pt x="5320" y="32302"/>
                  </a:cubicBezTo>
                  <a:cubicBezTo>
                    <a:pt x="6233" y="32327"/>
                    <a:pt x="7912" y="32336"/>
                    <a:pt x="9966" y="32336"/>
                  </a:cubicBezTo>
                  <a:cubicBezTo>
                    <a:pt x="14963" y="32336"/>
                    <a:pt x="22180" y="32284"/>
                    <a:pt x="25995" y="32284"/>
                  </a:cubicBezTo>
                  <a:cubicBezTo>
                    <a:pt x="27187" y="32284"/>
                    <a:pt x="28047" y="32289"/>
                    <a:pt x="28403" y="32302"/>
                  </a:cubicBezTo>
                  <a:cubicBezTo>
                    <a:pt x="28528" y="32307"/>
                    <a:pt x="28665" y="32311"/>
                    <a:pt x="28808" y="32311"/>
                  </a:cubicBezTo>
                  <a:cubicBezTo>
                    <a:pt x="30093" y="32311"/>
                    <a:pt x="31991" y="31979"/>
                    <a:pt x="32131" y="28679"/>
                  </a:cubicBezTo>
                  <a:cubicBezTo>
                    <a:pt x="32289" y="24943"/>
                    <a:pt x="32247" y="7094"/>
                    <a:pt x="32230" y="3731"/>
                  </a:cubicBezTo>
                  <a:cubicBezTo>
                    <a:pt x="32244" y="203"/>
                    <a:pt x="29558" y="1"/>
                    <a:pt x="28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33350" dir="282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0"/>
            <p:cNvSpPr/>
            <p:nvPr/>
          </p:nvSpPr>
          <p:spPr>
            <a:xfrm>
              <a:off x="5461931" y="1771355"/>
              <a:ext cx="910825" cy="664020"/>
            </a:xfrm>
            <a:custGeom>
              <a:avLst/>
              <a:gdLst/>
              <a:ahLst/>
              <a:cxnLst/>
              <a:rect l="l" t="t" r="r" b="b"/>
              <a:pathLst>
                <a:path w="10802" h="7875" extrusionOk="0">
                  <a:moveTo>
                    <a:pt x="1119" y="0"/>
                  </a:moveTo>
                  <a:cubicBezTo>
                    <a:pt x="911" y="0"/>
                    <a:pt x="15" y="50"/>
                    <a:pt x="22" y="909"/>
                  </a:cubicBezTo>
                  <a:cubicBezTo>
                    <a:pt x="14" y="1729"/>
                    <a:pt x="1" y="6074"/>
                    <a:pt x="54" y="6985"/>
                  </a:cubicBezTo>
                  <a:cubicBezTo>
                    <a:pt x="100" y="7787"/>
                    <a:pt x="734" y="7869"/>
                    <a:pt x="1163" y="7869"/>
                  </a:cubicBezTo>
                  <a:cubicBezTo>
                    <a:pt x="1212" y="7869"/>
                    <a:pt x="1258" y="7868"/>
                    <a:pt x="1300" y="7867"/>
                  </a:cubicBezTo>
                  <a:cubicBezTo>
                    <a:pt x="1423" y="7863"/>
                    <a:pt x="1724" y="7862"/>
                    <a:pt x="2141" y="7862"/>
                  </a:cubicBezTo>
                  <a:cubicBezTo>
                    <a:pt x="3436" y="7862"/>
                    <a:pt x="5848" y="7875"/>
                    <a:pt x="7505" y="7875"/>
                  </a:cubicBezTo>
                  <a:cubicBezTo>
                    <a:pt x="8175" y="7875"/>
                    <a:pt x="8722" y="7873"/>
                    <a:pt x="9022" y="7867"/>
                  </a:cubicBezTo>
                  <a:cubicBezTo>
                    <a:pt x="10304" y="7842"/>
                    <a:pt x="10612" y="7554"/>
                    <a:pt x="10697" y="6961"/>
                  </a:cubicBezTo>
                  <a:cubicBezTo>
                    <a:pt x="10802" y="6249"/>
                    <a:pt x="10685" y="1540"/>
                    <a:pt x="10685" y="783"/>
                  </a:cubicBezTo>
                  <a:cubicBezTo>
                    <a:pt x="10685" y="26"/>
                    <a:pt x="10130" y="1"/>
                    <a:pt x="9611" y="1"/>
                  </a:cubicBezTo>
                  <a:lnTo>
                    <a:pt x="1161" y="1"/>
                  </a:lnTo>
                  <a:cubicBezTo>
                    <a:pt x="1161" y="1"/>
                    <a:pt x="1146" y="0"/>
                    <a:pt x="1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0"/>
            <p:cNvSpPr/>
            <p:nvPr/>
          </p:nvSpPr>
          <p:spPr>
            <a:xfrm>
              <a:off x="6024008" y="2377953"/>
              <a:ext cx="190563" cy="218895"/>
            </a:xfrm>
            <a:custGeom>
              <a:avLst/>
              <a:gdLst/>
              <a:ahLst/>
              <a:cxnLst/>
              <a:rect l="l" t="t" r="r" b="b"/>
              <a:pathLst>
                <a:path w="2260" h="2596" extrusionOk="0">
                  <a:moveTo>
                    <a:pt x="1" y="0"/>
                  </a:moveTo>
                  <a:lnTo>
                    <a:pt x="1" y="0"/>
                  </a:lnTo>
                  <a:cubicBezTo>
                    <a:pt x="541" y="2293"/>
                    <a:pt x="2260" y="2596"/>
                    <a:pt x="2260" y="2596"/>
                  </a:cubicBezTo>
                  <a:cubicBezTo>
                    <a:pt x="1720" y="1585"/>
                    <a:pt x="1652" y="236"/>
                    <a:pt x="1652" y="2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0"/>
            <p:cNvSpPr/>
            <p:nvPr/>
          </p:nvSpPr>
          <p:spPr>
            <a:xfrm>
              <a:off x="5661938" y="2244053"/>
              <a:ext cx="86597" cy="85079"/>
            </a:xfrm>
            <a:custGeom>
              <a:avLst/>
              <a:gdLst/>
              <a:ahLst/>
              <a:cxnLst/>
              <a:rect l="l" t="t" r="r" b="b"/>
              <a:pathLst>
                <a:path w="1027" h="1009" extrusionOk="0">
                  <a:moveTo>
                    <a:pt x="422" y="1"/>
                  </a:moveTo>
                  <a:cubicBezTo>
                    <a:pt x="288" y="1"/>
                    <a:pt x="169" y="1"/>
                    <a:pt x="126" y="2"/>
                  </a:cubicBezTo>
                  <a:cubicBezTo>
                    <a:pt x="0" y="2"/>
                    <a:pt x="8" y="109"/>
                    <a:pt x="8" y="109"/>
                  </a:cubicBezTo>
                  <a:lnTo>
                    <a:pt x="8" y="903"/>
                  </a:lnTo>
                  <a:cubicBezTo>
                    <a:pt x="8" y="951"/>
                    <a:pt x="11" y="1004"/>
                    <a:pt x="109" y="1004"/>
                  </a:cubicBezTo>
                  <a:cubicBezTo>
                    <a:pt x="177" y="1004"/>
                    <a:pt x="486" y="1009"/>
                    <a:pt x="702" y="1009"/>
                  </a:cubicBezTo>
                  <a:cubicBezTo>
                    <a:pt x="799" y="1009"/>
                    <a:pt x="878" y="1008"/>
                    <a:pt x="907" y="1005"/>
                  </a:cubicBezTo>
                  <a:cubicBezTo>
                    <a:pt x="983" y="998"/>
                    <a:pt x="1019" y="968"/>
                    <a:pt x="1023" y="847"/>
                  </a:cubicBezTo>
                  <a:cubicBezTo>
                    <a:pt x="1027" y="727"/>
                    <a:pt x="1021" y="184"/>
                    <a:pt x="1023" y="122"/>
                  </a:cubicBezTo>
                  <a:cubicBezTo>
                    <a:pt x="1024" y="83"/>
                    <a:pt x="1024" y="10"/>
                    <a:pt x="910" y="5"/>
                  </a:cubicBezTo>
                  <a:cubicBezTo>
                    <a:pt x="840" y="2"/>
                    <a:pt x="616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0"/>
            <p:cNvSpPr/>
            <p:nvPr/>
          </p:nvSpPr>
          <p:spPr>
            <a:xfrm>
              <a:off x="5874593" y="2244053"/>
              <a:ext cx="86597" cy="85079"/>
            </a:xfrm>
            <a:custGeom>
              <a:avLst/>
              <a:gdLst/>
              <a:ahLst/>
              <a:cxnLst/>
              <a:rect l="l" t="t" r="r" b="b"/>
              <a:pathLst>
                <a:path w="1027" h="1009" extrusionOk="0">
                  <a:moveTo>
                    <a:pt x="422" y="1"/>
                  </a:moveTo>
                  <a:cubicBezTo>
                    <a:pt x="288" y="1"/>
                    <a:pt x="169" y="1"/>
                    <a:pt x="126" y="2"/>
                  </a:cubicBezTo>
                  <a:cubicBezTo>
                    <a:pt x="0" y="2"/>
                    <a:pt x="9" y="110"/>
                    <a:pt x="9" y="110"/>
                  </a:cubicBezTo>
                  <a:lnTo>
                    <a:pt x="9" y="904"/>
                  </a:lnTo>
                  <a:cubicBezTo>
                    <a:pt x="9" y="952"/>
                    <a:pt x="11" y="1004"/>
                    <a:pt x="109" y="1004"/>
                  </a:cubicBezTo>
                  <a:cubicBezTo>
                    <a:pt x="177" y="1004"/>
                    <a:pt x="486" y="1009"/>
                    <a:pt x="702" y="1009"/>
                  </a:cubicBezTo>
                  <a:cubicBezTo>
                    <a:pt x="799" y="1009"/>
                    <a:pt x="878" y="1008"/>
                    <a:pt x="907" y="1005"/>
                  </a:cubicBezTo>
                  <a:cubicBezTo>
                    <a:pt x="984" y="998"/>
                    <a:pt x="1020" y="968"/>
                    <a:pt x="1023" y="847"/>
                  </a:cubicBezTo>
                  <a:cubicBezTo>
                    <a:pt x="1027" y="727"/>
                    <a:pt x="1021" y="184"/>
                    <a:pt x="1023" y="122"/>
                  </a:cubicBezTo>
                  <a:cubicBezTo>
                    <a:pt x="1026" y="83"/>
                    <a:pt x="1026" y="10"/>
                    <a:pt x="911" y="5"/>
                  </a:cubicBezTo>
                  <a:cubicBezTo>
                    <a:pt x="841" y="2"/>
                    <a:pt x="616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0"/>
            <p:cNvSpPr/>
            <p:nvPr/>
          </p:nvSpPr>
          <p:spPr>
            <a:xfrm>
              <a:off x="6087333" y="2244053"/>
              <a:ext cx="86597" cy="85079"/>
            </a:xfrm>
            <a:custGeom>
              <a:avLst/>
              <a:gdLst/>
              <a:ahLst/>
              <a:cxnLst/>
              <a:rect l="l" t="t" r="r" b="b"/>
              <a:pathLst>
                <a:path w="1027" h="1009" extrusionOk="0">
                  <a:moveTo>
                    <a:pt x="423" y="1"/>
                  </a:moveTo>
                  <a:cubicBezTo>
                    <a:pt x="289" y="1"/>
                    <a:pt x="170" y="1"/>
                    <a:pt x="127" y="2"/>
                  </a:cubicBezTo>
                  <a:cubicBezTo>
                    <a:pt x="1" y="2"/>
                    <a:pt x="9" y="110"/>
                    <a:pt x="9" y="110"/>
                  </a:cubicBezTo>
                  <a:lnTo>
                    <a:pt x="9" y="904"/>
                  </a:lnTo>
                  <a:cubicBezTo>
                    <a:pt x="9" y="952"/>
                    <a:pt x="12" y="1004"/>
                    <a:pt x="110" y="1004"/>
                  </a:cubicBezTo>
                  <a:cubicBezTo>
                    <a:pt x="177" y="1004"/>
                    <a:pt x="487" y="1009"/>
                    <a:pt x="703" y="1009"/>
                  </a:cubicBezTo>
                  <a:cubicBezTo>
                    <a:pt x="800" y="1009"/>
                    <a:pt x="878" y="1008"/>
                    <a:pt x="907" y="1005"/>
                  </a:cubicBezTo>
                  <a:cubicBezTo>
                    <a:pt x="984" y="998"/>
                    <a:pt x="1020" y="968"/>
                    <a:pt x="1025" y="847"/>
                  </a:cubicBezTo>
                  <a:cubicBezTo>
                    <a:pt x="1027" y="727"/>
                    <a:pt x="1021" y="184"/>
                    <a:pt x="1025" y="122"/>
                  </a:cubicBezTo>
                  <a:cubicBezTo>
                    <a:pt x="1026" y="83"/>
                    <a:pt x="1026" y="10"/>
                    <a:pt x="911" y="5"/>
                  </a:cubicBezTo>
                  <a:cubicBezTo>
                    <a:pt x="842" y="2"/>
                    <a:pt x="617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0"/>
            <p:cNvSpPr/>
            <p:nvPr/>
          </p:nvSpPr>
          <p:spPr>
            <a:xfrm>
              <a:off x="5661938" y="1885271"/>
              <a:ext cx="86597" cy="302962"/>
            </a:xfrm>
            <a:custGeom>
              <a:avLst/>
              <a:gdLst/>
              <a:ahLst/>
              <a:cxnLst/>
              <a:rect l="l" t="t" r="r" b="b"/>
              <a:pathLst>
                <a:path w="1027" h="3593" extrusionOk="0">
                  <a:moveTo>
                    <a:pt x="513" y="0"/>
                  </a:moveTo>
                  <a:cubicBezTo>
                    <a:pt x="345" y="0"/>
                    <a:pt x="178" y="1"/>
                    <a:pt x="126" y="2"/>
                  </a:cubicBezTo>
                  <a:cubicBezTo>
                    <a:pt x="0" y="2"/>
                    <a:pt x="8" y="108"/>
                    <a:pt x="8" y="108"/>
                  </a:cubicBezTo>
                  <a:lnTo>
                    <a:pt x="8" y="3485"/>
                  </a:lnTo>
                  <a:cubicBezTo>
                    <a:pt x="7" y="3535"/>
                    <a:pt x="11" y="3588"/>
                    <a:pt x="109" y="3588"/>
                  </a:cubicBezTo>
                  <a:cubicBezTo>
                    <a:pt x="177" y="3588"/>
                    <a:pt x="486" y="3593"/>
                    <a:pt x="702" y="3593"/>
                  </a:cubicBezTo>
                  <a:cubicBezTo>
                    <a:pt x="799" y="3593"/>
                    <a:pt x="878" y="3592"/>
                    <a:pt x="907" y="3589"/>
                  </a:cubicBezTo>
                  <a:cubicBezTo>
                    <a:pt x="983" y="3581"/>
                    <a:pt x="1019" y="3552"/>
                    <a:pt x="1023" y="3431"/>
                  </a:cubicBezTo>
                  <a:cubicBezTo>
                    <a:pt x="1027" y="3311"/>
                    <a:pt x="1021" y="184"/>
                    <a:pt x="1023" y="122"/>
                  </a:cubicBezTo>
                  <a:cubicBezTo>
                    <a:pt x="1024" y="82"/>
                    <a:pt x="1024" y="9"/>
                    <a:pt x="910" y="4"/>
                  </a:cubicBezTo>
                  <a:cubicBezTo>
                    <a:pt x="851" y="1"/>
                    <a:pt x="68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0"/>
            <p:cNvSpPr/>
            <p:nvPr/>
          </p:nvSpPr>
          <p:spPr>
            <a:xfrm>
              <a:off x="5874593" y="1885271"/>
              <a:ext cx="86597" cy="302962"/>
            </a:xfrm>
            <a:custGeom>
              <a:avLst/>
              <a:gdLst/>
              <a:ahLst/>
              <a:cxnLst/>
              <a:rect l="l" t="t" r="r" b="b"/>
              <a:pathLst>
                <a:path w="1027" h="3593" extrusionOk="0">
                  <a:moveTo>
                    <a:pt x="514" y="0"/>
                  </a:moveTo>
                  <a:cubicBezTo>
                    <a:pt x="346" y="0"/>
                    <a:pt x="179" y="1"/>
                    <a:pt x="126" y="2"/>
                  </a:cubicBezTo>
                  <a:cubicBezTo>
                    <a:pt x="0" y="3"/>
                    <a:pt x="9" y="110"/>
                    <a:pt x="9" y="110"/>
                  </a:cubicBezTo>
                  <a:lnTo>
                    <a:pt x="9" y="3487"/>
                  </a:lnTo>
                  <a:cubicBezTo>
                    <a:pt x="9" y="3535"/>
                    <a:pt x="11" y="3588"/>
                    <a:pt x="109" y="3588"/>
                  </a:cubicBezTo>
                  <a:cubicBezTo>
                    <a:pt x="177" y="3588"/>
                    <a:pt x="486" y="3593"/>
                    <a:pt x="702" y="3593"/>
                  </a:cubicBezTo>
                  <a:cubicBezTo>
                    <a:pt x="799" y="3593"/>
                    <a:pt x="878" y="3592"/>
                    <a:pt x="907" y="3589"/>
                  </a:cubicBezTo>
                  <a:cubicBezTo>
                    <a:pt x="984" y="3581"/>
                    <a:pt x="1020" y="3552"/>
                    <a:pt x="1023" y="3431"/>
                  </a:cubicBezTo>
                  <a:cubicBezTo>
                    <a:pt x="1027" y="3311"/>
                    <a:pt x="1021" y="184"/>
                    <a:pt x="1023" y="122"/>
                  </a:cubicBezTo>
                  <a:cubicBezTo>
                    <a:pt x="1026" y="82"/>
                    <a:pt x="1026" y="9"/>
                    <a:pt x="911" y="4"/>
                  </a:cubicBezTo>
                  <a:cubicBezTo>
                    <a:pt x="852" y="1"/>
                    <a:pt x="682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0"/>
            <p:cNvSpPr/>
            <p:nvPr/>
          </p:nvSpPr>
          <p:spPr>
            <a:xfrm>
              <a:off x="6087333" y="1885271"/>
              <a:ext cx="86597" cy="302962"/>
            </a:xfrm>
            <a:custGeom>
              <a:avLst/>
              <a:gdLst/>
              <a:ahLst/>
              <a:cxnLst/>
              <a:rect l="l" t="t" r="r" b="b"/>
              <a:pathLst>
                <a:path w="1027" h="3593" extrusionOk="0">
                  <a:moveTo>
                    <a:pt x="515" y="0"/>
                  </a:moveTo>
                  <a:cubicBezTo>
                    <a:pt x="346" y="0"/>
                    <a:pt x="180" y="1"/>
                    <a:pt x="127" y="2"/>
                  </a:cubicBezTo>
                  <a:cubicBezTo>
                    <a:pt x="1" y="3"/>
                    <a:pt x="9" y="110"/>
                    <a:pt x="9" y="110"/>
                  </a:cubicBezTo>
                  <a:lnTo>
                    <a:pt x="9" y="3487"/>
                  </a:lnTo>
                  <a:cubicBezTo>
                    <a:pt x="9" y="3535"/>
                    <a:pt x="12" y="3588"/>
                    <a:pt x="110" y="3588"/>
                  </a:cubicBezTo>
                  <a:cubicBezTo>
                    <a:pt x="177" y="3588"/>
                    <a:pt x="487" y="3593"/>
                    <a:pt x="703" y="3593"/>
                  </a:cubicBezTo>
                  <a:cubicBezTo>
                    <a:pt x="800" y="3593"/>
                    <a:pt x="878" y="3592"/>
                    <a:pt x="907" y="3589"/>
                  </a:cubicBezTo>
                  <a:cubicBezTo>
                    <a:pt x="984" y="3581"/>
                    <a:pt x="1020" y="3552"/>
                    <a:pt x="1025" y="3431"/>
                  </a:cubicBezTo>
                  <a:cubicBezTo>
                    <a:pt x="1027" y="3311"/>
                    <a:pt x="1021" y="184"/>
                    <a:pt x="1025" y="122"/>
                  </a:cubicBezTo>
                  <a:cubicBezTo>
                    <a:pt x="1026" y="82"/>
                    <a:pt x="1026" y="9"/>
                    <a:pt x="911" y="4"/>
                  </a:cubicBezTo>
                  <a:cubicBezTo>
                    <a:pt x="852" y="1"/>
                    <a:pt x="683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0"/>
            <p:cNvSpPr/>
            <p:nvPr/>
          </p:nvSpPr>
          <p:spPr>
            <a:xfrm>
              <a:off x="5555189" y="2736313"/>
              <a:ext cx="1064793" cy="1257127"/>
            </a:xfrm>
            <a:custGeom>
              <a:avLst/>
              <a:gdLst/>
              <a:ahLst/>
              <a:cxnLst/>
              <a:rect l="l" t="t" r="r" b="b"/>
              <a:pathLst>
                <a:path w="12628" h="14909" extrusionOk="0">
                  <a:moveTo>
                    <a:pt x="1712" y="1"/>
                  </a:moveTo>
                  <a:cubicBezTo>
                    <a:pt x="1547" y="1"/>
                    <a:pt x="1433" y="28"/>
                    <a:pt x="1393" y="92"/>
                  </a:cubicBezTo>
                  <a:cubicBezTo>
                    <a:pt x="1192" y="410"/>
                    <a:pt x="2668" y="1010"/>
                    <a:pt x="3176" y="1204"/>
                  </a:cubicBezTo>
                  <a:cubicBezTo>
                    <a:pt x="3173" y="1204"/>
                    <a:pt x="3172" y="1205"/>
                    <a:pt x="3169" y="1205"/>
                  </a:cubicBezTo>
                  <a:cubicBezTo>
                    <a:pt x="2713" y="1049"/>
                    <a:pt x="1473" y="644"/>
                    <a:pt x="837" y="644"/>
                  </a:cubicBezTo>
                  <a:cubicBezTo>
                    <a:pt x="623" y="644"/>
                    <a:pt x="478" y="690"/>
                    <a:pt x="453" y="806"/>
                  </a:cubicBezTo>
                  <a:cubicBezTo>
                    <a:pt x="417" y="1042"/>
                    <a:pt x="1737" y="1496"/>
                    <a:pt x="2435" y="1719"/>
                  </a:cubicBezTo>
                  <a:cubicBezTo>
                    <a:pt x="2429" y="1730"/>
                    <a:pt x="2425" y="1738"/>
                    <a:pt x="2420" y="1749"/>
                  </a:cubicBezTo>
                  <a:cubicBezTo>
                    <a:pt x="1889" y="1632"/>
                    <a:pt x="1000" y="1454"/>
                    <a:pt x="513" y="1454"/>
                  </a:cubicBezTo>
                  <a:cubicBezTo>
                    <a:pt x="318" y="1454"/>
                    <a:pt x="188" y="1482"/>
                    <a:pt x="170" y="1555"/>
                  </a:cubicBezTo>
                  <a:cubicBezTo>
                    <a:pt x="107" y="1820"/>
                    <a:pt x="1614" y="2211"/>
                    <a:pt x="2289" y="2372"/>
                  </a:cubicBezTo>
                  <a:lnTo>
                    <a:pt x="2289" y="2384"/>
                  </a:lnTo>
                  <a:cubicBezTo>
                    <a:pt x="1817" y="2299"/>
                    <a:pt x="935" y="2153"/>
                    <a:pt x="415" y="2153"/>
                  </a:cubicBezTo>
                  <a:cubicBezTo>
                    <a:pt x="166" y="2153"/>
                    <a:pt x="1" y="2186"/>
                    <a:pt x="2" y="2276"/>
                  </a:cubicBezTo>
                  <a:cubicBezTo>
                    <a:pt x="10" y="2649"/>
                    <a:pt x="1636" y="3061"/>
                    <a:pt x="2273" y="3225"/>
                  </a:cubicBezTo>
                  <a:lnTo>
                    <a:pt x="2326" y="3183"/>
                  </a:lnTo>
                  <a:cubicBezTo>
                    <a:pt x="2382" y="3649"/>
                    <a:pt x="2502" y="4222"/>
                    <a:pt x="2706" y="4929"/>
                  </a:cubicBezTo>
                  <a:cubicBezTo>
                    <a:pt x="2706" y="4929"/>
                    <a:pt x="2852" y="9048"/>
                    <a:pt x="4201" y="12633"/>
                  </a:cubicBezTo>
                  <a:cubicBezTo>
                    <a:pt x="4739" y="14063"/>
                    <a:pt x="6190" y="14909"/>
                    <a:pt x="7877" y="14909"/>
                  </a:cubicBezTo>
                  <a:cubicBezTo>
                    <a:pt x="9438" y="14909"/>
                    <a:pt x="11201" y="14183"/>
                    <a:pt x="12627" y="12524"/>
                  </a:cubicBezTo>
                  <a:cubicBezTo>
                    <a:pt x="10677" y="11900"/>
                    <a:pt x="8914" y="10831"/>
                    <a:pt x="7931" y="9043"/>
                  </a:cubicBezTo>
                  <a:cubicBezTo>
                    <a:pt x="7799" y="9251"/>
                    <a:pt x="7723" y="9371"/>
                    <a:pt x="7723" y="9371"/>
                  </a:cubicBezTo>
                  <a:lnTo>
                    <a:pt x="6583" y="6308"/>
                  </a:lnTo>
                  <a:lnTo>
                    <a:pt x="6403" y="5650"/>
                  </a:lnTo>
                  <a:cubicBezTo>
                    <a:pt x="6403" y="5650"/>
                    <a:pt x="5755" y="3894"/>
                    <a:pt x="5680" y="3418"/>
                  </a:cubicBezTo>
                  <a:cubicBezTo>
                    <a:pt x="5591" y="2853"/>
                    <a:pt x="6083" y="1192"/>
                    <a:pt x="6031" y="547"/>
                  </a:cubicBezTo>
                  <a:cubicBezTo>
                    <a:pt x="6017" y="380"/>
                    <a:pt x="5945" y="315"/>
                    <a:pt x="5840" y="315"/>
                  </a:cubicBezTo>
                  <a:cubicBezTo>
                    <a:pt x="5580" y="315"/>
                    <a:pt x="5121" y="719"/>
                    <a:pt x="4890" y="940"/>
                  </a:cubicBezTo>
                  <a:cubicBezTo>
                    <a:pt x="4276" y="583"/>
                    <a:pt x="2465" y="1"/>
                    <a:pt x="1712" y="1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0"/>
            <p:cNvSpPr/>
            <p:nvPr/>
          </p:nvSpPr>
          <p:spPr>
            <a:xfrm>
              <a:off x="6223847" y="2968193"/>
              <a:ext cx="510052" cy="824228"/>
            </a:xfrm>
            <a:custGeom>
              <a:avLst/>
              <a:gdLst/>
              <a:ahLst/>
              <a:cxnLst/>
              <a:rect l="l" t="t" r="r" b="b"/>
              <a:pathLst>
                <a:path w="6049" h="9775" extrusionOk="0">
                  <a:moveTo>
                    <a:pt x="5421" y="1"/>
                  </a:moveTo>
                  <a:cubicBezTo>
                    <a:pt x="4201" y="490"/>
                    <a:pt x="3143" y="1360"/>
                    <a:pt x="2416" y="2500"/>
                  </a:cubicBezTo>
                  <a:cubicBezTo>
                    <a:pt x="1488" y="3952"/>
                    <a:pt x="438" y="5606"/>
                    <a:pt x="1" y="6293"/>
                  </a:cubicBezTo>
                  <a:cubicBezTo>
                    <a:pt x="984" y="8081"/>
                    <a:pt x="2747" y="9150"/>
                    <a:pt x="4695" y="9775"/>
                  </a:cubicBezTo>
                  <a:cubicBezTo>
                    <a:pt x="5195" y="9192"/>
                    <a:pt x="5655" y="8499"/>
                    <a:pt x="6049" y="7678"/>
                  </a:cubicBezTo>
                  <a:lnTo>
                    <a:pt x="5421" y="1"/>
                  </a:ln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0"/>
            <p:cNvSpPr/>
            <p:nvPr/>
          </p:nvSpPr>
          <p:spPr>
            <a:xfrm>
              <a:off x="5822990" y="2934802"/>
              <a:ext cx="133984" cy="84742"/>
            </a:xfrm>
            <a:custGeom>
              <a:avLst/>
              <a:gdLst/>
              <a:ahLst/>
              <a:cxnLst/>
              <a:rect l="l" t="t" r="r" b="b"/>
              <a:pathLst>
                <a:path w="1589" h="1005" extrusionOk="0">
                  <a:moveTo>
                    <a:pt x="17" y="0"/>
                  </a:moveTo>
                  <a:cubicBezTo>
                    <a:pt x="7" y="0"/>
                    <a:pt x="2" y="0"/>
                    <a:pt x="1" y="0"/>
                  </a:cubicBezTo>
                  <a:lnTo>
                    <a:pt x="5" y="115"/>
                  </a:lnTo>
                  <a:cubicBezTo>
                    <a:pt x="21" y="117"/>
                    <a:pt x="1369" y="87"/>
                    <a:pt x="1474" y="1004"/>
                  </a:cubicBezTo>
                  <a:lnTo>
                    <a:pt x="1588" y="991"/>
                  </a:lnTo>
                  <a:cubicBezTo>
                    <a:pt x="1478" y="28"/>
                    <a:pt x="181" y="0"/>
                    <a:pt x="17" y="0"/>
                  </a:cubicBezTo>
                  <a:close/>
                </a:path>
              </a:pathLst>
            </a:custGeom>
            <a:solidFill>
              <a:srgbClr val="68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0"/>
            <p:cNvSpPr/>
            <p:nvPr/>
          </p:nvSpPr>
          <p:spPr>
            <a:xfrm>
              <a:off x="6470061" y="1592850"/>
              <a:ext cx="1508653" cy="977775"/>
            </a:xfrm>
            <a:custGeom>
              <a:avLst/>
              <a:gdLst/>
              <a:ahLst/>
              <a:cxnLst/>
              <a:rect l="l" t="t" r="r" b="b"/>
              <a:pathLst>
                <a:path w="17892" h="11596" extrusionOk="0">
                  <a:moveTo>
                    <a:pt x="5633" y="0"/>
                  </a:moveTo>
                  <a:cubicBezTo>
                    <a:pt x="3076" y="0"/>
                    <a:pt x="1043" y="307"/>
                    <a:pt x="776" y="1242"/>
                  </a:cubicBezTo>
                  <a:cubicBezTo>
                    <a:pt x="0" y="3970"/>
                    <a:pt x="1169" y="8088"/>
                    <a:pt x="1888" y="9432"/>
                  </a:cubicBezTo>
                  <a:cubicBezTo>
                    <a:pt x="2512" y="10600"/>
                    <a:pt x="7269" y="11596"/>
                    <a:pt x="9957" y="11596"/>
                  </a:cubicBezTo>
                  <a:cubicBezTo>
                    <a:pt x="10364" y="11596"/>
                    <a:pt x="10723" y="11573"/>
                    <a:pt x="11013" y="11525"/>
                  </a:cubicBezTo>
                  <a:cubicBezTo>
                    <a:pt x="13223" y="11157"/>
                    <a:pt x="14481" y="10501"/>
                    <a:pt x="16186" y="8356"/>
                  </a:cubicBezTo>
                  <a:cubicBezTo>
                    <a:pt x="17892" y="6212"/>
                    <a:pt x="17336" y="1125"/>
                    <a:pt x="17336" y="1125"/>
                  </a:cubicBezTo>
                  <a:cubicBezTo>
                    <a:pt x="17336" y="1125"/>
                    <a:pt x="10526" y="0"/>
                    <a:pt x="5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0"/>
            <p:cNvSpPr/>
            <p:nvPr/>
          </p:nvSpPr>
          <p:spPr>
            <a:xfrm>
              <a:off x="6947312" y="2709752"/>
              <a:ext cx="508618" cy="271004"/>
            </a:xfrm>
            <a:custGeom>
              <a:avLst/>
              <a:gdLst/>
              <a:ahLst/>
              <a:cxnLst/>
              <a:rect l="l" t="t" r="r" b="b"/>
              <a:pathLst>
                <a:path w="6032" h="3214" extrusionOk="0">
                  <a:moveTo>
                    <a:pt x="2770" y="1"/>
                  </a:moveTo>
                  <a:cubicBezTo>
                    <a:pt x="691" y="1"/>
                    <a:pt x="0" y="388"/>
                    <a:pt x="0" y="388"/>
                  </a:cubicBezTo>
                  <a:lnTo>
                    <a:pt x="795" y="2135"/>
                  </a:lnTo>
                  <a:lnTo>
                    <a:pt x="4160" y="3213"/>
                  </a:lnTo>
                  <a:lnTo>
                    <a:pt x="6032" y="103"/>
                  </a:lnTo>
                  <a:cubicBezTo>
                    <a:pt x="6032" y="103"/>
                    <a:pt x="5684" y="72"/>
                    <a:pt x="3239" y="7"/>
                  </a:cubicBezTo>
                  <a:cubicBezTo>
                    <a:pt x="3075" y="3"/>
                    <a:pt x="2919" y="1"/>
                    <a:pt x="2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0"/>
            <p:cNvSpPr/>
            <p:nvPr/>
          </p:nvSpPr>
          <p:spPr>
            <a:xfrm>
              <a:off x="6986943" y="2497097"/>
              <a:ext cx="424804" cy="257260"/>
            </a:xfrm>
            <a:custGeom>
              <a:avLst/>
              <a:gdLst/>
              <a:ahLst/>
              <a:cxnLst/>
              <a:rect l="l" t="t" r="r" b="b"/>
              <a:pathLst>
                <a:path w="5038" h="3051" extrusionOk="0">
                  <a:moveTo>
                    <a:pt x="5038" y="1"/>
                  </a:moveTo>
                  <a:lnTo>
                    <a:pt x="0" y="666"/>
                  </a:lnTo>
                  <a:lnTo>
                    <a:pt x="59" y="2949"/>
                  </a:lnTo>
                  <a:cubicBezTo>
                    <a:pt x="511" y="3018"/>
                    <a:pt x="960" y="3050"/>
                    <a:pt x="1405" y="3050"/>
                  </a:cubicBezTo>
                  <a:cubicBezTo>
                    <a:pt x="2635" y="3050"/>
                    <a:pt x="3835" y="2803"/>
                    <a:pt x="4997" y="2390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6979017" y="2698622"/>
              <a:ext cx="436609" cy="408277"/>
            </a:xfrm>
            <a:custGeom>
              <a:avLst/>
              <a:gdLst/>
              <a:ahLst/>
              <a:cxnLst/>
              <a:rect l="l" t="t" r="r" b="b"/>
              <a:pathLst>
                <a:path w="5178" h="4842" extrusionOk="0">
                  <a:moveTo>
                    <a:pt x="5091" y="0"/>
                  </a:moveTo>
                  <a:cubicBezTo>
                    <a:pt x="3928" y="413"/>
                    <a:pt x="2727" y="661"/>
                    <a:pt x="1496" y="661"/>
                  </a:cubicBezTo>
                  <a:cubicBezTo>
                    <a:pt x="1052" y="661"/>
                    <a:pt x="604" y="628"/>
                    <a:pt x="153" y="560"/>
                  </a:cubicBezTo>
                  <a:lnTo>
                    <a:pt x="153" y="560"/>
                  </a:lnTo>
                  <a:lnTo>
                    <a:pt x="162" y="899"/>
                  </a:lnTo>
                  <a:cubicBezTo>
                    <a:pt x="162" y="899"/>
                    <a:pt x="0" y="4583"/>
                    <a:pt x="2591" y="4830"/>
                  </a:cubicBezTo>
                  <a:cubicBezTo>
                    <a:pt x="2665" y="4838"/>
                    <a:pt x="2737" y="4841"/>
                    <a:pt x="2807" y="4841"/>
                  </a:cubicBezTo>
                  <a:cubicBezTo>
                    <a:pt x="5177" y="4841"/>
                    <a:pt x="5076" y="858"/>
                    <a:pt x="5076" y="858"/>
                  </a:cubicBezTo>
                  <a:lnTo>
                    <a:pt x="5091" y="0"/>
                  </a:ln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0"/>
            <p:cNvSpPr/>
            <p:nvPr/>
          </p:nvSpPr>
          <p:spPr>
            <a:xfrm>
              <a:off x="6474530" y="2031145"/>
              <a:ext cx="287784" cy="320416"/>
            </a:xfrm>
            <a:custGeom>
              <a:avLst/>
              <a:gdLst/>
              <a:ahLst/>
              <a:cxnLst/>
              <a:rect l="l" t="t" r="r" b="b"/>
              <a:pathLst>
                <a:path w="3413" h="3800" extrusionOk="0">
                  <a:moveTo>
                    <a:pt x="2039" y="1"/>
                  </a:moveTo>
                  <a:cubicBezTo>
                    <a:pt x="1481" y="1"/>
                    <a:pt x="887" y="289"/>
                    <a:pt x="540" y="1315"/>
                  </a:cubicBezTo>
                  <a:cubicBezTo>
                    <a:pt x="0" y="2909"/>
                    <a:pt x="971" y="3799"/>
                    <a:pt x="2025" y="3799"/>
                  </a:cubicBezTo>
                  <a:cubicBezTo>
                    <a:pt x="2518" y="3799"/>
                    <a:pt x="3028" y="3605"/>
                    <a:pt x="3412" y="3198"/>
                  </a:cubicBezTo>
                  <a:lnTo>
                    <a:pt x="3406" y="471"/>
                  </a:lnTo>
                  <a:cubicBezTo>
                    <a:pt x="3406" y="471"/>
                    <a:pt x="2752" y="1"/>
                    <a:pt x="2039" y="1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0"/>
            <p:cNvSpPr/>
            <p:nvPr/>
          </p:nvSpPr>
          <p:spPr>
            <a:xfrm>
              <a:off x="6558091" y="2093289"/>
              <a:ext cx="212233" cy="199923"/>
            </a:xfrm>
            <a:custGeom>
              <a:avLst/>
              <a:gdLst/>
              <a:ahLst/>
              <a:cxnLst/>
              <a:rect l="l" t="t" r="r" b="b"/>
              <a:pathLst>
                <a:path w="2517" h="2371" extrusionOk="0">
                  <a:moveTo>
                    <a:pt x="914" y="0"/>
                  </a:moveTo>
                  <a:cubicBezTo>
                    <a:pt x="419" y="0"/>
                    <a:pt x="38" y="345"/>
                    <a:pt x="21" y="360"/>
                  </a:cubicBezTo>
                  <a:cubicBezTo>
                    <a:pt x="2" y="378"/>
                    <a:pt x="0" y="410"/>
                    <a:pt x="19" y="428"/>
                  </a:cubicBezTo>
                  <a:cubicBezTo>
                    <a:pt x="28" y="439"/>
                    <a:pt x="42" y="444"/>
                    <a:pt x="55" y="444"/>
                  </a:cubicBezTo>
                  <a:cubicBezTo>
                    <a:pt x="67" y="444"/>
                    <a:pt x="79" y="440"/>
                    <a:pt x="88" y="432"/>
                  </a:cubicBezTo>
                  <a:cubicBezTo>
                    <a:pt x="92" y="429"/>
                    <a:pt x="459" y="98"/>
                    <a:pt x="919" y="98"/>
                  </a:cubicBezTo>
                  <a:cubicBezTo>
                    <a:pt x="937" y="98"/>
                    <a:pt x="956" y="99"/>
                    <a:pt x="975" y="100"/>
                  </a:cubicBezTo>
                  <a:cubicBezTo>
                    <a:pt x="1256" y="118"/>
                    <a:pt x="1513" y="261"/>
                    <a:pt x="1740" y="527"/>
                  </a:cubicBezTo>
                  <a:cubicBezTo>
                    <a:pt x="2385" y="1282"/>
                    <a:pt x="1555" y="2279"/>
                    <a:pt x="1547" y="2290"/>
                  </a:cubicBezTo>
                  <a:cubicBezTo>
                    <a:pt x="1529" y="2311"/>
                    <a:pt x="1532" y="2341"/>
                    <a:pt x="1553" y="2359"/>
                  </a:cubicBezTo>
                  <a:cubicBezTo>
                    <a:pt x="1558" y="2364"/>
                    <a:pt x="1564" y="2368"/>
                    <a:pt x="1570" y="2369"/>
                  </a:cubicBezTo>
                  <a:cubicBezTo>
                    <a:pt x="1575" y="2370"/>
                    <a:pt x="1579" y="2371"/>
                    <a:pt x="1584" y="2371"/>
                  </a:cubicBezTo>
                  <a:cubicBezTo>
                    <a:pt x="1598" y="2371"/>
                    <a:pt x="1613" y="2365"/>
                    <a:pt x="1622" y="2353"/>
                  </a:cubicBezTo>
                  <a:cubicBezTo>
                    <a:pt x="1632" y="2343"/>
                    <a:pt x="2516" y="1282"/>
                    <a:pt x="1816" y="463"/>
                  </a:cubicBezTo>
                  <a:cubicBezTo>
                    <a:pt x="1570" y="176"/>
                    <a:pt x="1289" y="21"/>
                    <a:pt x="980" y="3"/>
                  </a:cubicBezTo>
                  <a:cubicBezTo>
                    <a:pt x="958" y="1"/>
                    <a:pt x="936" y="0"/>
                    <a:pt x="914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6610454" y="2171369"/>
              <a:ext cx="122180" cy="47472"/>
            </a:xfrm>
            <a:custGeom>
              <a:avLst/>
              <a:gdLst/>
              <a:ahLst/>
              <a:cxnLst/>
              <a:rect l="l" t="t" r="r" b="b"/>
              <a:pathLst>
                <a:path w="1449" h="563" extrusionOk="0">
                  <a:moveTo>
                    <a:pt x="555" y="1"/>
                  </a:moveTo>
                  <a:cubicBezTo>
                    <a:pt x="272" y="1"/>
                    <a:pt x="43" y="86"/>
                    <a:pt x="39" y="87"/>
                  </a:cubicBezTo>
                  <a:cubicBezTo>
                    <a:pt x="13" y="98"/>
                    <a:pt x="0" y="126"/>
                    <a:pt x="10" y="152"/>
                  </a:cubicBezTo>
                  <a:cubicBezTo>
                    <a:pt x="15" y="167"/>
                    <a:pt x="29" y="178"/>
                    <a:pt x="42" y="181"/>
                  </a:cubicBezTo>
                  <a:cubicBezTo>
                    <a:pt x="47" y="182"/>
                    <a:pt x="51" y="183"/>
                    <a:pt x="56" y="183"/>
                  </a:cubicBezTo>
                  <a:cubicBezTo>
                    <a:pt x="62" y="183"/>
                    <a:pt x="67" y="182"/>
                    <a:pt x="72" y="180"/>
                  </a:cubicBezTo>
                  <a:cubicBezTo>
                    <a:pt x="77" y="179"/>
                    <a:pt x="291" y="100"/>
                    <a:pt x="553" y="100"/>
                  </a:cubicBezTo>
                  <a:cubicBezTo>
                    <a:pt x="826" y="100"/>
                    <a:pt x="1152" y="186"/>
                    <a:pt x="1347" y="536"/>
                  </a:cubicBezTo>
                  <a:cubicBezTo>
                    <a:pt x="1357" y="553"/>
                    <a:pt x="1374" y="562"/>
                    <a:pt x="1391" y="562"/>
                  </a:cubicBezTo>
                  <a:cubicBezTo>
                    <a:pt x="1399" y="562"/>
                    <a:pt x="1407" y="560"/>
                    <a:pt x="1415" y="556"/>
                  </a:cubicBezTo>
                  <a:cubicBezTo>
                    <a:pt x="1440" y="541"/>
                    <a:pt x="1448" y="512"/>
                    <a:pt x="1435" y="488"/>
                  </a:cubicBezTo>
                  <a:cubicBezTo>
                    <a:pt x="1217" y="96"/>
                    <a:pt x="855" y="1"/>
                    <a:pt x="555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7039558" y="1550437"/>
              <a:ext cx="2530" cy="3288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30" y="1"/>
                  </a:moveTo>
                  <a:cubicBezTo>
                    <a:pt x="30" y="1"/>
                    <a:pt x="18" y="13"/>
                    <a:pt x="0" y="38"/>
                  </a:cubicBezTo>
                  <a:cubicBezTo>
                    <a:pt x="19" y="15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E0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7944818" y="3664845"/>
              <a:ext cx="375224" cy="209367"/>
            </a:xfrm>
            <a:custGeom>
              <a:avLst/>
              <a:gdLst/>
              <a:ahLst/>
              <a:cxnLst/>
              <a:rect l="l" t="t" r="r" b="b"/>
              <a:pathLst>
                <a:path w="4450" h="2483" extrusionOk="0">
                  <a:moveTo>
                    <a:pt x="4157" y="0"/>
                  </a:moveTo>
                  <a:cubicBezTo>
                    <a:pt x="2913" y="1019"/>
                    <a:pt x="1530" y="1619"/>
                    <a:pt x="54" y="2040"/>
                  </a:cubicBezTo>
                  <a:cubicBezTo>
                    <a:pt x="36" y="2044"/>
                    <a:pt x="20" y="2049"/>
                    <a:pt x="1" y="2055"/>
                  </a:cubicBezTo>
                  <a:lnTo>
                    <a:pt x="61" y="2454"/>
                  </a:lnTo>
                  <a:lnTo>
                    <a:pt x="111" y="2454"/>
                  </a:lnTo>
                  <a:cubicBezTo>
                    <a:pt x="889" y="2457"/>
                    <a:pt x="1478" y="2462"/>
                    <a:pt x="1797" y="2473"/>
                  </a:cubicBezTo>
                  <a:cubicBezTo>
                    <a:pt x="1923" y="2478"/>
                    <a:pt x="2059" y="2482"/>
                    <a:pt x="2204" y="2482"/>
                  </a:cubicBezTo>
                  <a:cubicBezTo>
                    <a:pt x="2898" y="2482"/>
                    <a:pt x="3772" y="2385"/>
                    <a:pt x="4450" y="1774"/>
                  </a:cubicBezTo>
                  <a:cubicBezTo>
                    <a:pt x="4356" y="1127"/>
                    <a:pt x="4254" y="523"/>
                    <a:pt x="4157" y="0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7926352" y="3532294"/>
              <a:ext cx="368816" cy="305829"/>
            </a:xfrm>
            <a:custGeom>
              <a:avLst/>
              <a:gdLst/>
              <a:ahLst/>
              <a:cxnLst/>
              <a:rect l="l" t="t" r="r" b="b"/>
              <a:pathLst>
                <a:path w="4374" h="3627" extrusionOk="0">
                  <a:moveTo>
                    <a:pt x="4023" y="0"/>
                  </a:moveTo>
                  <a:lnTo>
                    <a:pt x="1" y="2162"/>
                  </a:lnTo>
                  <a:lnTo>
                    <a:pt x="219" y="3627"/>
                  </a:lnTo>
                  <a:cubicBezTo>
                    <a:pt x="1715" y="3205"/>
                    <a:pt x="3116" y="2604"/>
                    <a:pt x="4373" y="1571"/>
                  </a:cubicBezTo>
                  <a:cubicBezTo>
                    <a:pt x="4246" y="893"/>
                    <a:pt x="4121" y="344"/>
                    <a:pt x="4023" y="0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6264405" y="2828053"/>
              <a:ext cx="2002600" cy="1048182"/>
            </a:xfrm>
            <a:custGeom>
              <a:avLst/>
              <a:gdLst/>
              <a:ahLst/>
              <a:cxnLst/>
              <a:rect l="l" t="t" r="r" b="b"/>
              <a:pathLst>
                <a:path w="23750" h="12431" extrusionOk="0">
                  <a:moveTo>
                    <a:pt x="15111" y="1"/>
                  </a:moveTo>
                  <a:lnTo>
                    <a:pt x="13515" y="83"/>
                  </a:lnTo>
                  <a:lnTo>
                    <a:pt x="13288" y="95"/>
                  </a:lnTo>
                  <a:lnTo>
                    <a:pt x="12063" y="158"/>
                  </a:lnTo>
                  <a:lnTo>
                    <a:pt x="12033" y="159"/>
                  </a:lnTo>
                  <a:lnTo>
                    <a:pt x="11661" y="1619"/>
                  </a:lnTo>
                  <a:lnTo>
                    <a:pt x="11644" y="1685"/>
                  </a:lnTo>
                  <a:lnTo>
                    <a:pt x="11630" y="1740"/>
                  </a:lnTo>
                  <a:lnTo>
                    <a:pt x="11624" y="1763"/>
                  </a:lnTo>
                  <a:lnTo>
                    <a:pt x="11620" y="1777"/>
                  </a:lnTo>
                  <a:cubicBezTo>
                    <a:pt x="11620" y="1777"/>
                    <a:pt x="11618" y="1771"/>
                    <a:pt x="11615" y="1763"/>
                  </a:cubicBezTo>
                  <a:cubicBezTo>
                    <a:pt x="11613" y="1758"/>
                    <a:pt x="11610" y="1751"/>
                    <a:pt x="11607" y="1741"/>
                  </a:cubicBezTo>
                  <a:cubicBezTo>
                    <a:pt x="11602" y="1727"/>
                    <a:pt x="11593" y="1709"/>
                    <a:pt x="11586" y="1687"/>
                  </a:cubicBezTo>
                  <a:cubicBezTo>
                    <a:pt x="11576" y="1658"/>
                    <a:pt x="11561" y="1621"/>
                    <a:pt x="11545" y="1580"/>
                  </a:cubicBezTo>
                  <a:cubicBezTo>
                    <a:pt x="11389" y="1171"/>
                    <a:pt x="11035" y="248"/>
                    <a:pt x="10986" y="126"/>
                  </a:cubicBezTo>
                  <a:cubicBezTo>
                    <a:pt x="10981" y="113"/>
                    <a:pt x="10950" y="102"/>
                    <a:pt x="10898" y="93"/>
                  </a:cubicBezTo>
                  <a:cubicBezTo>
                    <a:pt x="10736" y="65"/>
                    <a:pt x="10367" y="54"/>
                    <a:pt x="9916" y="54"/>
                  </a:cubicBezTo>
                  <a:cubicBezTo>
                    <a:pt x="9531" y="54"/>
                    <a:pt x="9087" y="62"/>
                    <a:pt x="8661" y="72"/>
                  </a:cubicBezTo>
                  <a:cubicBezTo>
                    <a:pt x="8639" y="72"/>
                    <a:pt x="8616" y="74"/>
                    <a:pt x="8593" y="74"/>
                  </a:cubicBezTo>
                  <a:cubicBezTo>
                    <a:pt x="7979" y="90"/>
                    <a:pt x="7411" y="108"/>
                    <a:pt x="7129" y="119"/>
                  </a:cubicBezTo>
                  <a:cubicBezTo>
                    <a:pt x="7009" y="124"/>
                    <a:pt x="6939" y="127"/>
                    <a:pt x="6939" y="127"/>
                  </a:cubicBezTo>
                  <a:cubicBezTo>
                    <a:pt x="6939" y="127"/>
                    <a:pt x="4632" y="163"/>
                    <a:pt x="3603" y="904"/>
                  </a:cubicBezTo>
                  <a:cubicBezTo>
                    <a:pt x="2329" y="1692"/>
                    <a:pt x="783" y="4714"/>
                    <a:pt x="11" y="5577"/>
                  </a:cubicBezTo>
                  <a:cubicBezTo>
                    <a:pt x="11" y="5577"/>
                    <a:pt x="6" y="5607"/>
                    <a:pt x="5" y="5657"/>
                  </a:cubicBezTo>
                  <a:cubicBezTo>
                    <a:pt x="1" y="5817"/>
                    <a:pt x="30" y="6198"/>
                    <a:pt x="329" y="6680"/>
                  </a:cubicBezTo>
                  <a:cubicBezTo>
                    <a:pt x="804" y="7449"/>
                    <a:pt x="1964" y="8474"/>
                    <a:pt x="4769" y="9271"/>
                  </a:cubicBezTo>
                  <a:cubicBezTo>
                    <a:pt x="4769" y="9271"/>
                    <a:pt x="4791" y="9695"/>
                    <a:pt x="4816" y="10305"/>
                  </a:cubicBezTo>
                  <a:cubicBezTo>
                    <a:pt x="4819" y="10410"/>
                    <a:pt x="4824" y="10518"/>
                    <a:pt x="4828" y="10631"/>
                  </a:cubicBezTo>
                  <a:cubicBezTo>
                    <a:pt x="4848" y="11172"/>
                    <a:pt x="4865" y="11808"/>
                    <a:pt x="4871" y="12416"/>
                  </a:cubicBezTo>
                  <a:cubicBezTo>
                    <a:pt x="5675" y="12427"/>
                    <a:pt x="6656" y="12431"/>
                    <a:pt x="7738" y="12431"/>
                  </a:cubicBezTo>
                  <a:cubicBezTo>
                    <a:pt x="8952" y="12431"/>
                    <a:pt x="10293" y="12426"/>
                    <a:pt x="11652" y="12419"/>
                  </a:cubicBezTo>
                  <a:lnTo>
                    <a:pt x="11728" y="12419"/>
                  </a:lnTo>
                  <a:cubicBezTo>
                    <a:pt x="11975" y="12418"/>
                    <a:pt x="12225" y="12416"/>
                    <a:pt x="12474" y="12415"/>
                  </a:cubicBezTo>
                  <a:lnTo>
                    <a:pt x="12549" y="12415"/>
                  </a:lnTo>
                  <a:cubicBezTo>
                    <a:pt x="15308" y="12400"/>
                    <a:pt x="18044" y="12379"/>
                    <a:pt x="19856" y="12379"/>
                  </a:cubicBezTo>
                  <a:cubicBezTo>
                    <a:pt x="19901" y="12379"/>
                    <a:pt x="19946" y="12379"/>
                    <a:pt x="19989" y="12379"/>
                  </a:cubicBezTo>
                  <a:lnTo>
                    <a:pt x="20039" y="12379"/>
                  </a:lnTo>
                  <a:lnTo>
                    <a:pt x="19982" y="11964"/>
                  </a:lnTo>
                  <a:lnTo>
                    <a:pt x="19777" y="10498"/>
                  </a:lnTo>
                  <a:lnTo>
                    <a:pt x="19775" y="10480"/>
                  </a:lnTo>
                  <a:lnTo>
                    <a:pt x="19687" y="9844"/>
                  </a:lnTo>
                  <a:cubicBezTo>
                    <a:pt x="19723" y="9834"/>
                    <a:pt x="22048" y="9250"/>
                    <a:pt x="23749" y="6478"/>
                  </a:cubicBezTo>
                  <a:cubicBezTo>
                    <a:pt x="23749" y="6478"/>
                    <a:pt x="21590" y="1780"/>
                    <a:pt x="20634" y="1270"/>
                  </a:cubicBezTo>
                  <a:cubicBezTo>
                    <a:pt x="19880" y="867"/>
                    <a:pt x="16845" y="305"/>
                    <a:pt x="15624" y="90"/>
                  </a:cubicBezTo>
                  <a:cubicBezTo>
                    <a:pt x="15305" y="33"/>
                    <a:pt x="15111" y="1"/>
                    <a:pt x="1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7924328" y="3374278"/>
              <a:ext cx="392257" cy="340147"/>
            </a:xfrm>
            <a:custGeom>
              <a:avLst/>
              <a:gdLst/>
              <a:ahLst/>
              <a:cxnLst/>
              <a:rect l="l" t="t" r="r" b="b"/>
              <a:pathLst>
                <a:path w="4652" h="4034" extrusionOk="0">
                  <a:moveTo>
                    <a:pt x="4063" y="0"/>
                  </a:moveTo>
                  <a:cubicBezTo>
                    <a:pt x="4063" y="0"/>
                    <a:pt x="2619" y="1871"/>
                    <a:pt x="1" y="3366"/>
                  </a:cubicBezTo>
                  <a:lnTo>
                    <a:pt x="48" y="4034"/>
                  </a:lnTo>
                  <a:cubicBezTo>
                    <a:pt x="48" y="4034"/>
                    <a:pt x="3062" y="3241"/>
                    <a:pt x="4651" y="1335"/>
                  </a:cubicBezTo>
                  <a:cubicBezTo>
                    <a:pt x="4651" y="1335"/>
                    <a:pt x="4586" y="256"/>
                    <a:pt x="40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6225533" y="3298559"/>
              <a:ext cx="451702" cy="400183"/>
            </a:xfrm>
            <a:custGeom>
              <a:avLst/>
              <a:gdLst/>
              <a:ahLst/>
              <a:cxnLst/>
              <a:rect l="l" t="t" r="r" b="b"/>
              <a:pathLst>
                <a:path w="5357" h="4746" extrusionOk="0">
                  <a:moveTo>
                    <a:pt x="587" y="1"/>
                  </a:moveTo>
                  <a:cubicBezTo>
                    <a:pt x="64" y="256"/>
                    <a:pt x="0" y="1336"/>
                    <a:pt x="0" y="1336"/>
                  </a:cubicBezTo>
                  <a:cubicBezTo>
                    <a:pt x="2302" y="4124"/>
                    <a:pt x="5357" y="4745"/>
                    <a:pt x="5357" y="4745"/>
                  </a:cubicBezTo>
                  <a:lnTo>
                    <a:pt x="5357" y="3700"/>
                  </a:lnTo>
                  <a:cubicBezTo>
                    <a:pt x="2738" y="2205"/>
                    <a:pt x="587" y="1"/>
                    <a:pt x="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0"/>
            <p:cNvSpPr/>
            <p:nvPr/>
          </p:nvSpPr>
          <p:spPr>
            <a:xfrm>
              <a:off x="6837528" y="2742468"/>
              <a:ext cx="353385" cy="323873"/>
            </a:xfrm>
            <a:custGeom>
              <a:avLst/>
              <a:gdLst/>
              <a:ahLst/>
              <a:cxnLst/>
              <a:rect l="l" t="t" r="r" b="b"/>
              <a:pathLst>
                <a:path w="4191" h="3841" extrusionOk="0">
                  <a:moveTo>
                    <a:pt x="1302" y="0"/>
                  </a:moveTo>
                  <a:cubicBezTo>
                    <a:pt x="1302" y="0"/>
                    <a:pt x="699" y="604"/>
                    <a:pt x="1" y="1587"/>
                  </a:cubicBezTo>
                  <a:cubicBezTo>
                    <a:pt x="1" y="1587"/>
                    <a:pt x="2159" y="3683"/>
                    <a:pt x="2859" y="3841"/>
                  </a:cubicBezTo>
                  <a:lnTo>
                    <a:pt x="4191" y="1143"/>
                  </a:lnTo>
                  <a:cubicBezTo>
                    <a:pt x="4191" y="1143"/>
                    <a:pt x="1524" y="160"/>
                    <a:pt x="1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0"/>
            <p:cNvSpPr/>
            <p:nvPr/>
          </p:nvSpPr>
          <p:spPr>
            <a:xfrm>
              <a:off x="7279196" y="2718522"/>
              <a:ext cx="324042" cy="345459"/>
            </a:xfrm>
            <a:custGeom>
              <a:avLst/>
              <a:gdLst/>
              <a:ahLst/>
              <a:cxnLst/>
              <a:rect l="l" t="t" r="r" b="b"/>
              <a:pathLst>
                <a:path w="3843" h="4097" extrusionOk="0">
                  <a:moveTo>
                    <a:pt x="2096" y="0"/>
                  </a:moveTo>
                  <a:cubicBezTo>
                    <a:pt x="1874" y="158"/>
                    <a:pt x="1" y="1396"/>
                    <a:pt x="1" y="1396"/>
                  </a:cubicBezTo>
                  <a:lnTo>
                    <a:pt x="1334" y="4097"/>
                  </a:lnTo>
                  <a:cubicBezTo>
                    <a:pt x="2032" y="3937"/>
                    <a:pt x="3842" y="1714"/>
                    <a:pt x="3842" y="1714"/>
                  </a:cubicBezTo>
                  <a:cubicBezTo>
                    <a:pt x="3144" y="731"/>
                    <a:pt x="2096" y="0"/>
                    <a:pt x="2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7241252" y="2974854"/>
              <a:ext cx="12058" cy="900453"/>
            </a:xfrm>
            <a:custGeom>
              <a:avLst/>
              <a:gdLst/>
              <a:ahLst/>
              <a:cxnLst/>
              <a:rect l="l" t="t" r="r" b="b"/>
              <a:pathLst>
                <a:path w="143" h="10679" extrusionOk="0">
                  <a:moveTo>
                    <a:pt x="38" y="0"/>
                  </a:moveTo>
                  <a:cubicBezTo>
                    <a:pt x="33" y="0"/>
                    <a:pt x="28" y="2"/>
                    <a:pt x="24" y="3"/>
                  </a:cubicBezTo>
                  <a:cubicBezTo>
                    <a:pt x="14" y="7"/>
                    <a:pt x="6" y="16"/>
                    <a:pt x="2" y="26"/>
                  </a:cubicBezTo>
                  <a:cubicBezTo>
                    <a:pt x="1" y="30"/>
                    <a:pt x="1" y="35"/>
                    <a:pt x="1" y="39"/>
                  </a:cubicBezTo>
                  <a:lnTo>
                    <a:pt x="9" y="1539"/>
                  </a:lnTo>
                  <a:lnTo>
                    <a:pt x="67" y="10678"/>
                  </a:lnTo>
                  <a:lnTo>
                    <a:pt x="143" y="10678"/>
                  </a:lnTo>
                  <a:lnTo>
                    <a:pt x="84" y="1526"/>
                  </a:lnTo>
                  <a:lnTo>
                    <a:pt x="75" y="39"/>
                  </a:lnTo>
                  <a:cubicBezTo>
                    <a:pt x="75" y="34"/>
                    <a:pt x="74" y="28"/>
                    <a:pt x="72" y="24"/>
                  </a:cubicBezTo>
                  <a:cubicBezTo>
                    <a:pt x="67" y="14"/>
                    <a:pt x="58" y="4"/>
                    <a:pt x="46" y="2"/>
                  </a:cubicBezTo>
                  <a:cubicBezTo>
                    <a:pt x="44" y="0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7360986" y="3298474"/>
              <a:ext cx="432477" cy="445968"/>
            </a:xfrm>
            <a:custGeom>
              <a:avLst/>
              <a:gdLst/>
              <a:ahLst/>
              <a:cxnLst/>
              <a:rect l="l" t="t" r="r" b="b"/>
              <a:pathLst>
                <a:path w="5129" h="5289" extrusionOk="0">
                  <a:moveTo>
                    <a:pt x="4262" y="1"/>
                  </a:moveTo>
                  <a:cubicBezTo>
                    <a:pt x="4253" y="1"/>
                    <a:pt x="4245" y="1"/>
                    <a:pt x="4236" y="2"/>
                  </a:cubicBezTo>
                  <a:lnTo>
                    <a:pt x="463" y="211"/>
                  </a:lnTo>
                  <a:cubicBezTo>
                    <a:pt x="237" y="225"/>
                    <a:pt x="59" y="409"/>
                    <a:pt x="54" y="635"/>
                  </a:cubicBezTo>
                  <a:lnTo>
                    <a:pt x="3" y="3466"/>
                  </a:lnTo>
                  <a:cubicBezTo>
                    <a:pt x="1" y="3626"/>
                    <a:pt x="86" y="3775"/>
                    <a:pt x="226" y="3853"/>
                  </a:cubicBezTo>
                  <a:lnTo>
                    <a:pt x="2725" y="5234"/>
                  </a:lnTo>
                  <a:cubicBezTo>
                    <a:pt x="2791" y="5270"/>
                    <a:pt x="2863" y="5289"/>
                    <a:pt x="2935" y="5289"/>
                  </a:cubicBezTo>
                  <a:cubicBezTo>
                    <a:pt x="3033" y="5289"/>
                    <a:pt x="3130" y="5255"/>
                    <a:pt x="3209" y="5190"/>
                  </a:cubicBezTo>
                  <a:lnTo>
                    <a:pt x="4954" y="3753"/>
                  </a:lnTo>
                  <a:cubicBezTo>
                    <a:pt x="5071" y="3657"/>
                    <a:pt x="5128" y="3508"/>
                    <a:pt x="5107" y="3359"/>
                  </a:cubicBezTo>
                  <a:lnTo>
                    <a:pt x="4689" y="373"/>
                  </a:lnTo>
                  <a:cubicBezTo>
                    <a:pt x="4659" y="159"/>
                    <a:pt x="4475" y="1"/>
                    <a:pt x="4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7365455" y="3354210"/>
              <a:ext cx="391160" cy="23441"/>
            </a:xfrm>
            <a:custGeom>
              <a:avLst/>
              <a:gdLst/>
              <a:ahLst/>
              <a:cxnLst/>
              <a:rect l="l" t="t" r="r" b="b"/>
              <a:pathLst>
                <a:path w="4639" h="278" extrusionOk="0">
                  <a:moveTo>
                    <a:pt x="4636" y="0"/>
                  </a:moveTo>
                  <a:lnTo>
                    <a:pt x="1" y="127"/>
                  </a:lnTo>
                  <a:lnTo>
                    <a:pt x="5" y="278"/>
                  </a:lnTo>
                  <a:lnTo>
                    <a:pt x="4639" y="152"/>
                  </a:lnTo>
                  <a:lnTo>
                    <a:pt x="4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7300023" y="2924347"/>
              <a:ext cx="30692" cy="950539"/>
            </a:xfrm>
            <a:custGeom>
              <a:avLst/>
              <a:gdLst/>
              <a:ahLst/>
              <a:cxnLst/>
              <a:rect l="l" t="t" r="r" b="b"/>
              <a:pathLst>
                <a:path w="364" h="11273" extrusionOk="0">
                  <a:moveTo>
                    <a:pt x="326" y="0"/>
                  </a:moveTo>
                  <a:cubicBezTo>
                    <a:pt x="310" y="0"/>
                    <a:pt x="294" y="10"/>
                    <a:pt x="288" y="25"/>
                  </a:cubicBezTo>
                  <a:lnTo>
                    <a:pt x="286" y="34"/>
                  </a:lnTo>
                  <a:lnTo>
                    <a:pt x="182" y="328"/>
                  </a:lnTo>
                  <a:lnTo>
                    <a:pt x="146" y="429"/>
                  </a:lnTo>
                  <a:lnTo>
                    <a:pt x="116" y="514"/>
                  </a:lnTo>
                  <a:lnTo>
                    <a:pt x="3" y="833"/>
                  </a:lnTo>
                  <a:cubicBezTo>
                    <a:pt x="1" y="837"/>
                    <a:pt x="0" y="842"/>
                    <a:pt x="0" y="847"/>
                  </a:cubicBezTo>
                  <a:lnTo>
                    <a:pt x="19" y="1849"/>
                  </a:lnTo>
                  <a:lnTo>
                    <a:pt x="191" y="11273"/>
                  </a:lnTo>
                  <a:lnTo>
                    <a:pt x="266" y="11273"/>
                  </a:lnTo>
                  <a:lnTo>
                    <a:pt x="93" y="1793"/>
                  </a:lnTo>
                  <a:lnTo>
                    <a:pt x="76" y="853"/>
                  </a:lnTo>
                  <a:lnTo>
                    <a:pt x="204" y="492"/>
                  </a:lnTo>
                  <a:lnTo>
                    <a:pt x="234" y="405"/>
                  </a:lnTo>
                  <a:lnTo>
                    <a:pt x="332" y="127"/>
                  </a:lnTo>
                  <a:lnTo>
                    <a:pt x="359" y="49"/>
                  </a:lnTo>
                  <a:cubicBezTo>
                    <a:pt x="361" y="43"/>
                    <a:pt x="364" y="34"/>
                    <a:pt x="361" y="30"/>
                  </a:cubicBezTo>
                  <a:cubicBezTo>
                    <a:pt x="359" y="18"/>
                    <a:pt x="350" y="6"/>
                    <a:pt x="337" y="2"/>
                  </a:cubicBezTo>
                  <a:cubicBezTo>
                    <a:pt x="334" y="1"/>
                    <a:pt x="330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7126914" y="2945595"/>
              <a:ext cx="213498" cy="31789"/>
            </a:xfrm>
            <a:custGeom>
              <a:avLst/>
              <a:gdLst/>
              <a:ahLst/>
              <a:cxnLst/>
              <a:rect l="l" t="t" r="r" b="b"/>
              <a:pathLst>
                <a:path w="2532" h="377" extrusionOk="0">
                  <a:moveTo>
                    <a:pt x="44" y="1"/>
                  </a:moveTo>
                  <a:cubicBezTo>
                    <a:pt x="32" y="1"/>
                    <a:pt x="21" y="6"/>
                    <a:pt x="13" y="16"/>
                  </a:cubicBezTo>
                  <a:cubicBezTo>
                    <a:pt x="1" y="33"/>
                    <a:pt x="5" y="57"/>
                    <a:pt x="22" y="68"/>
                  </a:cubicBezTo>
                  <a:cubicBezTo>
                    <a:pt x="47" y="86"/>
                    <a:pt x="456" y="376"/>
                    <a:pt x="1254" y="376"/>
                  </a:cubicBezTo>
                  <a:cubicBezTo>
                    <a:pt x="1597" y="376"/>
                    <a:pt x="2012" y="321"/>
                    <a:pt x="2500" y="170"/>
                  </a:cubicBezTo>
                  <a:cubicBezTo>
                    <a:pt x="2519" y="163"/>
                    <a:pt x="2531" y="143"/>
                    <a:pt x="2524" y="123"/>
                  </a:cubicBezTo>
                  <a:cubicBezTo>
                    <a:pt x="2519" y="107"/>
                    <a:pt x="2505" y="96"/>
                    <a:pt x="2489" y="96"/>
                  </a:cubicBezTo>
                  <a:cubicBezTo>
                    <a:pt x="2485" y="96"/>
                    <a:pt x="2481" y="97"/>
                    <a:pt x="2477" y="99"/>
                  </a:cubicBezTo>
                  <a:cubicBezTo>
                    <a:pt x="2005" y="247"/>
                    <a:pt x="1600" y="299"/>
                    <a:pt x="1264" y="299"/>
                  </a:cubicBezTo>
                  <a:cubicBezTo>
                    <a:pt x="478" y="299"/>
                    <a:pt x="72" y="13"/>
                    <a:pt x="66" y="8"/>
                  </a:cubicBezTo>
                  <a:cubicBezTo>
                    <a:pt x="59" y="3"/>
                    <a:pt x="52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7255080" y="3009088"/>
              <a:ext cx="40136" cy="40136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41" y="0"/>
                  </a:moveTo>
                  <a:cubicBezTo>
                    <a:pt x="240" y="0"/>
                    <a:pt x="240" y="0"/>
                    <a:pt x="239" y="0"/>
                  </a:cubicBezTo>
                  <a:cubicBezTo>
                    <a:pt x="108" y="0"/>
                    <a:pt x="1" y="108"/>
                    <a:pt x="1" y="238"/>
                  </a:cubicBezTo>
                  <a:cubicBezTo>
                    <a:pt x="1" y="369"/>
                    <a:pt x="106" y="475"/>
                    <a:pt x="239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6"/>
                    <a:pt x="371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7255080" y="3244510"/>
              <a:ext cx="40136" cy="40136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9" y="1"/>
                  </a:moveTo>
                  <a:cubicBezTo>
                    <a:pt x="108" y="1"/>
                    <a:pt x="1" y="106"/>
                    <a:pt x="1" y="239"/>
                  </a:cubicBezTo>
                  <a:cubicBezTo>
                    <a:pt x="1" y="369"/>
                    <a:pt x="106" y="476"/>
                    <a:pt x="239" y="476"/>
                  </a:cubicBezTo>
                  <a:cubicBezTo>
                    <a:pt x="369" y="476"/>
                    <a:pt x="476" y="370"/>
                    <a:pt x="476" y="239"/>
                  </a:cubicBezTo>
                  <a:cubicBezTo>
                    <a:pt x="476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7254659" y="3479762"/>
              <a:ext cx="44605" cy="40221"/>
            </a:xfrm>
            <a:custGeom>
              <a:avLst/>
              <a:gdLst/>
              <a:ahLst/>
              <a:cxnLst/>
              <a:rect l="l" t="t" r="r" b="b"/>
              <a:pathLst>
                <a:path w="529" h="477" extrusionOk="0">
                  <a:moveTo>
                    <a:pt x="265" y="1"/>
                  </a:moveTo>
                  <a:cubicBezTo>
                    <a:pt x="200" y="1"/>
                    <a:pt x="136" y="27"/>
                    <a:pt x="89" y="77"/>
                  </a:cubicBezTo>
                  <a:cubicBezTo>
                    <a:pt x="1" y="174"/>
                    <a:pt x="7" y="326"/>
                    <a:pt x="104" y="414"/>
                  </a:cubicBezTo>
                  <a:cubicBezTo>
                    <a:pt x="149" y="456"/>
                    <a:pt x="207" y="477"/>
                    <a:pt x="265" y="477"/>
                  </a:cubicBezTo>
                  <a:cubicBezTo>
                    <a:pt x="329" y="477"/>
                    <a:pt x="393" y="451"/>
                    <a:pt x="440" y="400"/>
                  </a:cubicBezTo>
                  <a:cubicBezTo>
                    <a:pt x="529" y="304"/>
                    <a:pt x="523" y="152"/>
                    <a:pt x="427" y="64"/>
                  </a:cubicBezTo>
                  <a:cubicBezTo>
                    <a:pt x="381" y="22"/>
                    <a:pt x="323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7260814" y="3755826"/>
              <a:ext cx="44605" cy="40221"/>
            </a:xfrm>
            <a:custGeom>
              <a:avLst/>
              <a:gdLst/>
              <a:ahLst/>
              <a:cxnLst/>
              <a:rect l="l" t="t" r="r" b="b"/>
              <a:pathLst>
                <a:path w="529" h="477" extrusionOk="0">
                  <a:moveTo>
                    <a:pt x="265" y="1"/>
                  </a:moveTo>
                  <a:cubicBezTo>
                    <a:pt x="201" y="1"/>
                    <a:pt x="136" y="27"/>
                    <a:pt x="89" y="78"/>
                  </a:cubicBezTo>
                  <a:cubicBezTo>
                    <a:pt x="1" y="174"/>
                    <a:pt x="7" y="325"/>
                    <a:pt x="104" y="414"/>
                  </a:cubicBezTo>
                  <a:cubicBezTo>
                    <a:pt x="149" y="456"/>
                    <a:pt x="207" y="477"/>
                    <a:pt x="265" y="477"/>
                  </a:cubicBezTo>
                  <a:cubicBezTo>
                    <a:pt x="329" y="477"/>
                    <a:pt x="393" y="451"/>
                    <a:pt x="440" y="399"/>
                  </a:cubicBezTo>
                  <a:cubicBezTo>
                    <a:pt x="529" y="303"/>
                    <a:pt x="524" y="152"/>
                    <a:pt x="427" y="63"/>
                  </a:cubicBezTo>
                  <a:cubicBezTo>
                    <a:pt x="381" y="21"/>
                    <a:pt x="323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6577513" y="2215713"/>
              <a:ext cx="86700" cy="8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6632630" y="1366197"/>
              <a:ext cx="1193718" cy="1289421"/>
            </a:xfrm>
            <a:custGeom>
              <a:avLst/>
              <a:gdLst/>
              <a:ahLst/>
              <a:cxnLst/>
              <a:rect l="l" t="t" r="r" b="b"/>
              <a:pathLst>
                <a:path w="14157" h="15292" extrusionOk="0">
                  <a:moveTo>
                    <a:pt x="5520" y="0"/>
                  </a:moveTo>
                  <a:cubicBezTo>
                    <a:pt x="2953" y="0"/>
                    <a:pt x="836" y="853"/>
                    <a:pt x="108" y="3219"/>
                  </a:cubicBezTo>
                  <a:cubicBezTo>
                    <a:pt x="108" y="3219"/>
                    <a:pt x="0" y="6132"/>
                    <a:pt x="29" y="9581"/>
                  </a:cubicBezTo>
                  <a:cubicBezTo>
                    <a:pt x="53" y="12373"/>
                    <a:pt x="2307" y="15085"/>
                    <a:pt x="5718" y="15276"/>
                  </a:cubicBezTo>
                  <a:cubicBezTo>
                    <a:pt x="5903" y="15287"/>
                    <a:pt x="6088" y="15292"/>
                    <a:pt x="6274" y="15292"/>
                  </a:cubicBezTo>
                  <a:cubicBezTo>
                    <a:pt x="9299" y="15292"/>
                    <a:pt x="12296" y="13875"/>
                    <a:pt x="13198" y="9633"/>
                  </a:cubicBezTo>
                  <a:cubicBezTo>
                    <a:pt x="14157" y="5130"/>
                    <a:pt x="13419" y="1457"/>
                    <a:pt x="9333" y="496"/>
                  </a:cubicBezTo>
                  <a:cubicBezTo>
                    <a:pt x="8028" y="188"/>
                    <a:pt x="6724" y="0"/>
                    <a:pt x="5520" y="0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6995375" y="1786954"/>
              <a:ext cx="170411" cy="429020"/>
            </a:xfrm>
            <a:custGeom>
              <a:avLst/>
              <a:gdLst/>
              <a:ahLst/>
              <a:cxnLst/>
              <a:rect l="l" t="t" r="r" b="b"/>
              <a:pathLst>
                <a:path w="2021" h="5088" extrusionOk="0">
                  <a:moveTo>
                    <a:pt x="1722" y="1"/>
                  </a:moveTo>
                  <a:cubicBezTo>
                    <a:pt x="1721" y="1"/>
                    <a:pt x="1720" y="1"/>
                    <a:pt x="1720" y="1"/>
                  </a:cubicBezTo>
                  <a:cubicBezTo>
                    <a:pt x="1692" y="4"/>
                    <a:pt x="1673" y="27"/>
                    <a:pt x="1675" y="55"/>
                  </a:cubicBezTo>
                  <a:cubicBezTo>
                    <a:pt x="1744" y="919"/>
                    <a:pt x="1887" y="3224"/>
                    <a:pt x="1712" y="3506"/>
                  </a:cubicBezTo>
                  <a:cubicBezTo>
                    <a:pt x="1643" y="3618"/>
                    <a:pt x="1538" y="3674"/>
                    <a:pt x="1399" y="3674"/>
                  </a:cubicBezTo>
                  <a:cubicBezTo>
                    <a:pt x="1251" y="3674"/>
                    <a:pt x="1064" y="3610"/>
                    <a:pt x="840" y="3482"/>
                  </a:cubicBezTo>
                  <a:cubicBezTo>
                    <a:pt x="826" y="3475"/>
                    <a:pt x="816" y="3470"/>
                    <a:pt x="809" y="3465"/>
                  </a:cubicBezTo>
                  <a:cubicBezTo>
                    <a:pt x="717" y="3418"/>
                    <a:pt x="628" y="3395"/>
                    <a:pt x="545" y="3395"/>
                  </a:cubicBezTo>
                  <a:cubicBezTo>
                    <a:pt x="437" y="3395"/>
                    <a:pt x="340" y="3435"/>
                    <a:pt x="260" y="3513"/>
                  </a:cubicBezTo>
                  <a:cubicBezTo>
                    <a:pt x="47" y="3726"/>
                    <a:pt x="0" y="4190"/>
                    <a:pt x="159" y="4504"/>
                  </a:cubicBezTo>
                  <a:cubicBezTo>
                    <a:pt x="353" y="4888"/>
                    <a:pt x="769" y="5076"/>
                    <a:pt x="787" y="5083"/>
                  </a:cubicBezTo>
                  <a:cubicBezTo>
                    <a:pt x="794" y="5087"/>
                    <a:pt x="800" y="5088"/>
                    <a:pt x="808" y="5088"/>
                  </a:cubicBezTo>
                  <a:cubicBezTo>
                    <a:pt x="826" y="5088"/>
                    <a:pt x="844" y="5077"/>
                    <a:pt x="852" y="5058"/>
                  </a:cubicBezTo>
                  <a:cubicBezTo>
                    <a:pt x="863" y="5034"/>
                    <a:pt x="852" y="5004"/>
                    <a:pt x="827" y="4994"/>
                  </a:cubicBezTo>
                  <a:cubicBezTo>
                    <a:pt x="824" y="4993"/>
                    <a:pt x="426" y="4812"/>
                    <a:pt x="248" y="4460"/>
                  </a:cubicBezTo>
                  <a:cubicBezTo>
                    <a:pt x="109" y="4184"/>
                    <a:pt x="148" y="3766"/>
                    <a:pt x="330" y="3584"/>
                  </a:cubicBezTo>
                  <a:cubicBezTo>
                    <a:pt x="391" y="3524"/>
                    <a:pt x="463" y="3494"/>
                    <a:pt x="546" y="3494"/>
                  </a:cubicBezTo>
                  <a:cubicBezTo>
                    <a:pt x="613" y="3494"/>
                    <a:pt x="686" y="3514"/>
                    <a:pt x="764" y="3554"/>
                  </a:cubicBezTo>
                  <a:cubicBezTo>
                    <a:pt x="770" y="3557"/>
                    <a:pt x="779" y="3563"/>
                    <a:pt x="791" y="3569"/>
                  </a:cubicBezTo>
                  <a:cubicBezTo>
                    <a:pt x="1051" y="3717"/>
                    <a:pt x="1250" y="3772"/>
                    <a:pt x="1403" y="3772"/>
                  </a:cubicBezTo>
                  <a:cubicBezTo>
                    <a:pt x="1607" y="3772"/>
                    <a:pt x="1727" y="3671"/>
                    <a:pt x="1797" y="3558"/>
                  </a:cubicBezTo>
                  <a:cubicBezTo>
                    <a:pt x="2020" y="3198"/>
                    <a:pt x="1798" y="368"/>
                    <a:pt x="1774" y="47"/>
                  </a:cubicBezTo>
                  <a:cubicBezTo>
                    <a:pt x="1771" y="20"/>
                    <a:pt x="1749" y="1"/>
                    <a:pt x="1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7280545" y="2223226"/>
              <a:ext cx="284411" cy="153631"/>
            </a:xfrm>
            <a:custGeom>
              <a:avLst/>
              <a:gdLst/>
              <a:ahLst/>
              <a:cxnLst/>
              <a:rect l="l" t="t" r="r" b="b"/>
              <a:pathLst>
                <a:path w="3373" h="1822" extrusionOk="0">
                  <a:moveTo>
                    <a:pt x="2095" y="1"/>
                  </a:moveTo>
                  <a:cubicBezTo>
                    <a:pt x="1910" y="1"/>
                    <a:pt x="1712" y="20"/>
                    <a:pt x="1510" y="62"/>
                  </a:cubicBezTo>
                  <a:cubicBezTo>
                    <a:pt x="632" y="244"/>
                    <a:pt x="1" y="772"/>
                    <a:pt x="97" y="1240"/>
                  </a:cubicBezTo>
                  <a:cubicBezTo>
                    <a:pt x="172" y="1601"/>
                    <a:pt x="657" y="1822"/>
                    <a:pt x="1277" y="1822"/>
                  </a:cubicBezTo>
                  <a:cubicBezTo>
                    <a:pt x="1463" y="1822"/>
                    <a:pt x="1660" y="1802"/>
                    <a:pt x="1863" y="1760"/>
                  </a:cubicBezTo>
                  <a:cubicBezTo>
                    <a:pt x="2741" y="1578"/>
                    <a:pt x="3372" y="1050"/>
                    <a:pt x="3275" y="582"/>
                  </a:cubicBezTo>
                  <a:cubicBezTo>
                    <a:pt x="3200" y="221"/>
                    <a:pt x="2715" y="1"/>
                    <a:pt x="2095" y="1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6672682" y="2214204"/>
              <a:ext cx="284917" cy="155570"/>
            </a:xfrm>
            <a:custGeom>
              <a:avLst/>
              <a:gdLst/>
              <a:ahLst/>
              <a:cxnLst/>
              <a:rect l="l" t="t" r="r" b="b"/>
              <a:pathLst>
                <a:path w="3379" h="1845" extrusionOk="0">
                  <a:moveTo>
                    <a:pt x="1233" y="0"/>
                  </a:moveTo>
                  <a:cubicBezTo>
                    <a:pt x="648" y="0"/>
                    <a:pt x="191" y="205"/>
                    <a:pt x="110" y="550"/>
                  </a:cubicBezTo>
                  <a:cubicBezTo>
                    <a:pt x="0" y="1017"/>
                    <a:pt x="617" y="1560"/>
                    <a:pt x="1490" y="1765"/>
                  </a:cubicBezTo>
                  <a:cubicBezTo>
                    <a:pt x="1717" y="1819"/>
                    <a:pt x="1939" y="1844"/>
                    <a:pt x="2145" y="1844"/>
                  </a:cubicBezTo>
                  <a:cubicBezTo>
                    <a:pt x="2731" y="1844"/>
                    <a:pt x="3188" y="1639"/>
                    <a:pt x="3269" y="1294"/>
                  </a:cubicBezTo>
                  <a:cubicBezTo>
                    <a:pt x="3378" y="829"/>
                    <a:pt x="2762" y="283"/>
                    <a:pt x="1888" y="79"/>
                  </a:cubicBezTo>
                  <a:cubicBezTo>
                    <a:pt x="1661" y="26"/>
                    <a:pt x="1439" y="0"/>
                    <a:pt x="1233" y="0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6472928" y="1204134"/>
              <a:ext cx="1483610" cy="902561"/>
            </a:xfrm>
            <a:custGeom>
              <a:avLst/>
              <a:gdLst/>
              <a:ahLst/>
              <a:cxnLst/>
              <a:rect l="l" t="t" r="r" b="b"/>
              <a:pathLst>
                <a:path w="17595" h="10704" extrusionOk="0">
                  <a:moveTo>
                    <a:pt x="12901" y="0"/>
                  </a:moveTo>
                  <a:cubicBezTo>
                    <a:pt x="12677" y="0"/>
                    <a:pt x="12366" y="768"/>
                    <a:pt x="12454" y="1434"/>
                  </a:cubicBezTo>
                  <a:cubicBezTo>
                    <a:pt x="11540" y="988"/>
                    <a:pt x="9377" y="82"/>
                    <a:pt x="6887" y="82"/>
                  </a:cubicBezTo>
                  <a:cubicBezTo>
                    <a:pt x="6309" y="82"/>
                    <a:pt x="5713" y="131"/>
                    <a:pt x="5112" y="245"/>
                  </a:cubicBezTo>
                  <a:cubicBezTo>
                    <a:pt x="1072" y="1015"/>
                    <a:pt x="1" y="5464"/>
                    <a:pt x="429" y="7638"/>
                  </a:cubicBezTo>
                  <a:cubicBezTo>
                    <a:pt x="666" y="8842"/>
                    <a:pt x="643" y="9151"/>
                    <a:pt x="769" y="9151"/>
                  </a:cubicBezTo>
                  <a:cubicBezTo>
                    <a:pt x="871" y="9151"/>
                    <a:pt x="1069" y="8950"/>
                    <a:pt x="1578" y="8856"/>
                  </a:cubicBezTo>
                  <a:cubicBezTo>
                    <a:pt x="4820" y="8262"/>
                    <a:pt x="6689" y="8666"/>
                    <a:pt x="10477" y="5033"/>
                  </a:cubicBezTo>
                  <a:cubicBezTo>
                    <a:pt x="10680" y="4838"/>
                    <a:pt x="10876" y="4752"/>
                    <a:pt x="11066" y="4752"/>
                  </a:cubicBezTo>
                  <a:cubicBezTo>
                    <a:pt x="12547" y="4752"/>
                    <a:pt x="13623" y="10014"/>
                    <a:pt x="14054" y="10182"/>
                  </a:cubicBezTo>
                  <a:cubicBezTo>
                    <a:pt x="15240" y="10643"/>
                    <a:pt x="15788" y="10703"/>
                    <a:pt x="15994" y="10703"/>
                  </a:cubicBezTo>
                  <a:cubicBezTo>
                    <a:pt x="16067" y="10703"/>
                    <a:pt x="16097" y="10696"/>
                    <a:pt x="16097" y="10696"/>
                  </a:cubicBezTo>
                  <a:cubicBezTo>
                    <a:pt x="16097" y="10696"/>
                    <a:pt x="17595" y="9121"/>
                    <a:pt x="17302" y="5735"/>
                  </a:cubicBezTo>
                  <a:cubicBezTo>
                    <a:pt x="17055" y="2877"/>
                    <a:pt x="14662" y="2197"/>
                    <a:pt x="13633" y="1850"/>
                  </a:cubicBezTo>
                  <a:cubicBezTo>
                    <a:pt x="13980" y="1528"/>
                    <a:pt x="14313" y="1121"/>
                    <a:pt x="14042" y="923"/>
                  </a:cubicBezTo>
                  <a:cubicBezTo>
                    <a:pt x="13982" y="878"/>
                    <a:pt x="13922" y="859"/>
                    <a:pt x="13862" y="859"/>
                  </a:cubicBezTo>
                  <a:cubicBezTo>
                    <a:pt x="13532" y="859"/>
                    <a:pt x="13233" y="1461"/>
                    <a:pt x="13123" y="1711"/>
                  </a:cubicBezTo>
                  <a:cubicBezTo>
                    <a:pt x="13111" y="1709"/>
                    <a:pt x="13099" y="1707"/>
                    <a:pt x="13087" y="1704"/>
                  </a:cubicBezTo>
                  <a:cubicBezTo>
                    <a:pt x="13118" y="1306"/>
                    <a:pt x="13198" y="4"/>
                    <a:pt x="12902" y="0"/>
                  </a:cubicBezTo>
                  <a:cubicBezTo>
                    <a:pt x="12902" y="0"/>
                    <a:pt x="12901" y="0"/>
                    <a:pt x="12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7589662" y="2011245"/>
              <a:ext cx="282725" cy="320332"/>
            </a:xfrm>
            <a:custGeom>
              <a:avLst/>
              <a:gdLst/>
              <a:ahLst/>
              <a:cxnLst/>
              <a:rect l="l" t="t" r="r" b="b"/>
              <a:pathLst>
                <a:path w="3353" h="3799" extrusionOk="0">
                  <a:moveTo>
                    <a:pt x="1652" y="1"/>
                  </a:moveTo>
                  <a:cubicBezTo>
                    <a:pt x="1150" y="1"/>
                    <a:pt x="726" y="159"/>
                    <a:pt x="726" y="159"/>
                  </a:cubicBezTo>
                  <a:lnTo>
                    <a:pt x="1" y="2788"/>
                  </a:lnTo>
                  <a:cubicBezTo>
                    <a:pt x="350" y="3446"/>
                    <a:pt x="1017" y="3799"/>
                    <a:pt x="1658" y="3799"/>
                  </a:cubicBezTo>
                  <a:cubicBezTo>
                    <a:pt x="2529" y="3799"/>
                    <a:pt x="3352" y="3148"/>
                    <a:pt x="3268" y="1728"/>
                  </a:cubicBezTo>
                  <a:cubicBezTo>
                    <a:pt x="3183" y="301"/>
                    <a:pt x="2343" y="1"/>
                    <a:pt x="1652" y="1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7608466" y="2076593"/>
              <a:ext cx="224881" cy="180529"/>
            </a:xfrm>
            <a:custGeom>
              <a:avLst/>
              <a:gdLst/>
              <a:ahLst/>
              <a:cxnLst/>
              <a:rect l="l" t="t" r="r" b="b"/>
              <a:pathLst>
                <a:path w="2667" h="2141" extrusionOk="0">
                  <a:moveTo>
                    <a:pt x="1608" y="1"/>
                  </a:moveTo>
                  <a:cubicBezTo>
                    <a:pt x="1374" y="1"/>
                    <a:pt x="1136" y="80"/>
                    <a:pt x="897" y="240"/>
                  </a:cubicBezTo>
                  <a:cubicBezTo>
                    <a:pt x="0" y="838"/>
                    <a:pt x="561" y="2100"/>
                    <a:pt x="566" y="2112"/>
                  </a:cubicBezTo>
                  <a:cubicBezTo>
                    <a:pt x="575" y="2129"/>
                    <a:pt x="594" y="2140"/>
                    <a:pt x="612" y="2140"/>
                  </a:cubicBezTo>
                  <a:cubicBezTo>
                    <a:pt x="618" y="2140"/>
                    <a:pt x="626" y="2139"/>
                    <a:pt x="633" y="2137"/>
                  </a:cubicBezTo>
                  <a:cubicBezTo>
                    <a:pt x="658" y="2124"/>
                    <a:pt x="668" y="2096"/>
                    <a:pt x="658" y="2071"/>
                  </a:cubicBezTo>
                  <a:cubicBezTo>
                    <a:pt x="652" y="2060"/>
                    <a:pt x="125" y="875"/>
                    <a:pt x="952" y="323"/>
                  </a:cubicBezTo>
                  <a:cubicBezTo>
                    <a:pt x="1176" y="174"/>
                    <a:pt x="1397" y="100"/>
                    <a:pt x="1612" y="100"/>
                  </a:cubicBezTo>
                  <a:cubicBezTo>
                    <a:pt x="1677" y="100"/>
                    <a:pt x="1741" y="107"/>
                    <a:pt x="1805" y="120"/>
                  </a:cubicBezTo>
                  <a:cubicBezTo>
                    <a:pt x="2280" y="224"/>
                    <a:pt x="2565" y="678"/>
                    <a:pt x="2568" y="682"/>
                  </a:cubicBezTo>
                  <a:cubicBezTo>
                    <a:pt x="2578" y="697"/>
                    <a:pt x="2593" y="705"/>
                    <a:pt x="2610" y="705"/>
                  </a:cubicBezTo>
                  <a:cubicBezTo>
                    <a:pt x="2618" y="705"/>
                    <a:pt x="2627" y="703"/>
                    <a:pt x="2636" y="697"/>
                  </a:cubicBezTo>
                  <a:cubicBezTo>
                    <a:pt x="2659" y="683"/>
                    <a:pt x="2666" y="653"/>
                    <a:pt x="2652" y="630"/>
                  </a:cubicBezTo>
                  <a:cubicBezTo>
                    <a:pt x="2638" y="610"/>
                    <a:pt x="2343" y="136"/>
                    <a:pt x="1826" y="24"/>
                  </a:cubicBezTo>
                  <a:cubicBezTo>
                    <a:pt x="1754" y="8"/>
                    <a:pt x="1681" y="1"/>
                    <a:pt x="1608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7641013" y="2145146"/>
              <a:ext cx="126396" cy="30608"/>
            </a:xfrm>
            <a:custGeom>
              <a:avLst/>
              <a:gdLst/>
              <a:ahLst/>
              <a:cxnLst/>
              <a:rect l="l" t="t" r="r" b="b"/>
              <a:pathLst>
                <a:path w="1499" h="363" extrusionOk="0">
                  <a:moveTo>
                    <a:pt x="674" y="0"/>
                  </a:moveTo>
                  <a:cubicBezTo>
                    <a:pt x="458" y="0"/>
                    <a:pt x="227" y="69"/>
                    <a:pt x="20" y="277"/>
                  </a:cubicBezTo>
                  <a:cubicBezTo>
                    <a:pt x="0" y="297"/>
                    <a:pt x="0" y="328"/>
                    <a:pt x="20" y="348"/>
                  </a:cubicBezTo>
                  <a:cubicBezTo>
                    <a:pt x="30" y="357"/>
                    <a:pt x="42" y="362"/>
                    <a:pt x="55" y="362"/>
                  </a:cubicBezTo>
                  <a:cubicBezTo>
                    <a:pt x="67" y="362"/>
                    <a:pt x="80" y="357"/>
                    <a:pt x="90" y="348"/>
                  </a:cubicBezTo>
                  <a:cubicBezTo>
                    <a:pt x="275" y="162"/>
                    <a:pt x="483" y="100"/>
                    <a:pt x="678" y="100"/>
                  </a:cubicBezTo>
                  <a:cubicBezTo>
                    <a:pt x="1068" y="100"/>
                    <a:pt x="1408" y="348"/>
                    <a:pt x="1414" y="353"/>
                  </a:cubicBezTo>
                  <a:cubicBezTo>
                    <a:pt x="1422" y="356"/>
                    <a:pt x="1433" y="360"/>
                    <a:pt x="1443" y="360"/>
                  </a:cubicBezTo>
                  <a:cubicBezTo>
                    <a:pt x="1459" y="360"/>
                    <a:pt x="1473" y="354"/>
                    <a:pt x="1483" y="341"/>
                  </a:cubicBezTo>
                  <a:cubicBezTo>
                    <a:pt x="1498" y="319"/>
                    <a:pt x="1494" y="287"/>
                    <a:pt x="1472" y="272"/>
                  </a:cubicBezTo>
                  <a:cubicBezTo>
                    <a:pt x="1467" y="268"/>
                    <a:pt x="1100" y="0"/>
                    <a:pt x="674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6490298" y="1877092"/>
              <a:ext cx="505330" cy="504149"/>
            </a:xfrm>
            <a:custGeom>
              <a:avLst/>
              <a:gdLst/>
              <a:ahLst/>
              <a:cxnLst/>
              <a:rect l="l" t="t" r="r" b="b"/>
              <a:pathLst>
                <a:path w="5993" h="5979" extrusionOk="0">
                  <a:moveTo>
                    <a:pt x="2999" y="159"/>
                  </a:moveTo>
                  <a:cubicBezTo>
                    <a:pt x="3024" y="159"/>
                    <a:pt x="3048" y="160"/>
                    <a:pt x="3073" y="160"/>
                  </a:cubicBezTo>
                  <a:lnTo>
                    <a:pt x="3085" y="160"/>
                  </a:lnTo>
                  <a:cubicBezTo>
                    <a:pt x="3492" y="172"/>
                    <a:pt x="3878" y="270"/>
                    <a:pt x="4223" y="435"/>
                  </a:cubicBezTo>
                  <a:cubicBezTo>
                    <a:pt x="4224" y="435"/>
                    <a:pt x="4225" y="436"/>
                    <a:pt x="4226" y="436"/>
                  </a:cubicBezTo>
                  <a:lnTo>
                    <a:pt x="4226" y="436"/>
                  </a:lnTo>
                  <a:cubicBezTo>
                    <a:pt x="4224" y="436"/>
                    <a:pt x="4222" y="437"/>
                    <a:pt x="4221" y="437"/>
                  </a:cubicBezTo>
                  <a:cubicBezTo>
                    <a:pt x="4268" y="460"/>
                    <a:pt x="4315" y="484"/>
                    <a:pt x="4362" y="510"/>
                  </a:cubicBezTo>
                  <a:cubicBezTo>
                    <a:pt x="5147" y="943"/>
                    <a:pt x="5704" y="1737"/>
                    <a:pt x="5812" y="2662"/>
                  </a:cubicBezTo>
                  <a:cubicBezTo>
                    <a:pt x="5811" y="2656"/>
                    <a:pt x="5812" y="2651"/>
                    <a:pt x="5812" y="2646"/>
                  </a:cubicBezTo>
                  <a:lnTo>
                    <a:pt x="5812" y="2646"/>
                  </a:lnTo>
                  <a:cubicBezTo>
                    <a:pt x="5813" y="2651"/>
                    <a:pt x="5813" y="2656"/>
                    <a:pt x="5814" y="2661"/>
                  </a:cubicBezTo>
                  <a:lnTo>
                    <a:pt x="5814" y="2662"/>
                  </a:lnTo>
                  <a:cubicBezTo>
                    <a:pt x="5814" y="2664"/>
                    <a:pt x="5815" y="2668"/>
                    <a:pt x="5815" y="2671"/>
                  </a:cubicBezTo>
                  <a:lnTo>
                    <a:pt x="5815" y="2672"/>
                  </a:lnTo>
                  <a:cubicBezTo>
                    <a:pt x="5829" y="2804"/>
                    <a:pt x="5834" y="2937"/>
                    <a:pt x="5830" y="3071"/>
                  </a:cubicBezTo>
                  <a:cubicBezTo>
                    <a:pt x="5812" y="3692"/>
                    <a:pt x="5595" y="4260"/>
                    <a:pt x="5241" y="4717"/>
                  </a:cubicBezTo>
                  <a:cubicBezTo>
                    <a:pt x="4842" y="5234"/>
                    <a:pt x="4269" y="5606"/>
                    <a:pt x="3612" y="5752"/>
                  </a:cubicBezTo>
                  <a:cubicBezTo>
                    <a:pt x="3417" y="5795"/>
                    <a:pt x="3215" y="5818"/>
                    <a:pt x="3007" y="5818"/>
                  </a:cubicBezTo>
                  <a:cubicBezTo>
                    <a:pt x="2978" y="5818"/>
                    <a:pt x="2949" y="5817"/>
                    <a:pt x="2920" y="5816"/>
                  </a:cubicBezTo>
                  <a:cubicBezTo>
                    <a:pt x="2668" y="5809"/>
                    <a:pt x="2425" y="5769"/>
                    <a:pt x="2196" y="5700"/>
                  </a:cubicBezTo>
                  <a:cubicBezTo>
                    <a:pt x="2116" y="5677"/>
                    <a:pt x="2039" y="5649"/>
                    <a:pt x="1963" y="5620"/>
                  </a:cubicBezTo>
                  <a:cubicBezTo>
                    <a:pt x="1718" y="5523"/>
                    <a:pt x="1491" y="5392"/>
                    <a:pt x="1287" y="5236"/>
                  </a:cubicBezTo>
                  <a:cubicBezTo>
                    <a:pt x="760" y="4834"/>
                    <a:pt x="380" y="4252"/>
                    <a:pt x="237" y="3586"/>
                  </a:cubicBezTo>
                  <a:cubicBezTo>
                    <a:pt x="190" y="3368"/>
                    <a:pt x="168" y="3141"/>
                    <a:pt x="175" y="2908"/>
                  </a:cubicBezTo>
                  <a:cubicBezTo>
                    <a:pt x="186" y="2522"/>
                    <a:pt x="274" y="2155"/>
                    <a:pt x="425" y="1823"/>
                  </a:cubicBezTo>
                  <a:cubicBezTo>
                    <a:pt x="571" y="1500"/>
                    <a:pt x="777" y="1210"/>
                    <a:pt x="1028" y="965"/>
                  </a:cubicBezTo>
                  <a:cubicBezTo>
                    <a:pt x="1232" y="766"/>
                    <a:pt x="1467" y="596"/>
                    <a:pt x="1725" y="465"/>
                  </a:cubicBezTo>
                  <a:cubicBezTo>
                    <a:pt x="2108" y="270"/>
                    <a:pt x="2542" y="159"/>
                    <a:pt x="2999" y="159"/>
                  </a:cubicBezTo>
                  <a:close/>
                  <a:moveTo>
                    <a:pt x="2997" y="1"/>
                  </a:moveTo>
                  <a:cubicBezTo>
                    <a:pt x="2543" y="1"/>
                    <a:pt x="2110" y="104"/>
                    <a:pt x="1723" y="288"/>
                  </a:cubicBezTo>
                  <a:cubicBezTo>
                    <a:pt x="1307" y="485"/>
                    <a:pt x="942" y="777"/>
                    <a:pt x="657" y="1136"/>
                  </a:cubicBezTo>
                  <a:cubicBezTo>
                    <a:pt x="556" y="1264"/>
                    <a:pt x="464" y="1401"/>
                    <a:pt x="385" y="1546"/>
                  </a:cubicBezTo>
                  <a:cubicBezTo>
                    <a:pt x="160" y="1951"/>
                    <a:pt x="27" y="2412"/>
                    <a:pt x="13" y="2904"/>
                  </a:cubicBezTo>
                  <a:cubicBezTo>
                    <a:pt x="0" y="3298"/>
                    <a:pt x="67" y="3676"/>
                    <a:pt x="197" y="4025"/>
                  </a:cubicBezTo>
                  <a:cubicBezTo>
                    <a:pt x="423" y="4637"/>
                    <a:pt x="845" y="5156"/>
                    <a:pt x="1389" y="5506"/>
                  </a:cubicBezTo>
                  <a:cubicBezTo>
                    <a:pt x="1443" y="5540"/>
                    <a:pt x="1497" y="5574"/>
                    <a:pt x="1554" y="5604"/>
                  </a:cubicBezTo>
                  <a:cubicBezTo>
                    <a:pt x="1779" y="5730"/>
                    <a:pt x="2025" y="5827"/>
                    <a:pt x="2281" y="5891"/>
                  </a:cubicBezTo>
                  <a:cubicBezTo>
                    <a:pt x="2485" y="5941"/>
                    <a:pt x="2697" y="5971"/>
                    <a:pt x="2915" y="5977"/>
                  </a:cubicBezTo>
                  <a:cubicBezTo>
                    <a:pt x="2944" y="5978"/>
                    <a:pt x="2973" y="5978"/>
                    <a:pt x="3001" y="5978"/>
                  </a:cubicBezTo>
                  <a:cubicBezTo>
                    <a:pt x="3337" y="5978"/>
                    <a:pt x="3661" y="5922"/>
                    <a:pt x="3963" y="5819"/>
                  </a:cubicBezTo>
                  <a:cubicBezTo>
                    <a:pt x="4509" y="5633"/>
                    <a:pt x="4985" y="5293"/>
                    <a:pt x="5339" y="4850"/>
                  </a:cubicBezTo>
                  <a:cubicBezTo>
                    <a:pt x="5729" y="4362"/>
                    <a:pt x="5969" y="3747"/>
                    <a:pt x="5988" y="3076"/>
                  </a:cubicBezTo>
                  <a:cubicBezTo>
                    <a:pt x="5992" y="2950"/>
                    <a:pt x="5987" y="2825"/>
                    <a:pt x="5976" y="2703"/>
                  </a:cubicBezTo>
                  <a:cubicBezTo>
                    <a:pt x="5971" y="2648"/>
                    <a:pt x="5964" y="2593"/>
                    <a:pt x="5955" y="2539"/>
                  </a:cubicBezTo>
                  <a:lnTo>
                    <a:pt x="5955" y="2539"/>
                  </a:lnTo>
                  <a:cubicBezTo>
                    <a:pt x="5955" y="2539"/>
                    <a:pt x="5956" y="2539"/>
                    <a:pt x="5956" y="2538"/>
                  </a:cubicBezTo>
                  <a:cubicBezTo>
                    <a:pt x="5820" y="1654"/>
                    <a:pt x="5296" y="892"/>
                    <a:pt x="4559" y="440"/>
                  </a:cubicBezTo>
                  <a:cubicBezTo>
                    <a:pt x="4531" y="423"/>
                    <a:pt x="4503" y="407"/>
                    <a:pt x="4474" y="390"/>
                  </a:cubicBezTo>
                  <a:cubicBezTo>
                    <a:pt x="4473" y="390"/>
                    <a:pt x="4473" y="390"/>
                    <a:pt x="4473" y="390"/>
                  </a:cubicBezTo>
                  <a:lnTo>
                    <a:pt x="4473" y="390"/>
                  </a:lnTo>
                  <a:cubicBezTo>
                    <a:pt x="4473" y="390"/>
                    <a:pt x="4473" y="390"/>
                    <a:pt x="4473" y="390"/>
                  </a:cubicBezTo>
                  <a:cubicBezTo>
                    <a:pt x="4061" y="156"/>
                    <a:pt x="3590" y="16"/>
                    <a:pt x="3085" y="2"/>
                  </a:cubicBezTo>
                  <a:lnTo>
                    <a:pt x="3068" y="2"/>
                  </a:lnTo>
                  <a:cubicBezTo>
                    <a:pt x="3045" y="1"/>
                    <a:pt x="3021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7176157" y="1896907"/>
              <a:ext cx="507775" cy="504149"/>
            </a:xfrm>
            <a:custGeom>
              <a:avLst/>
              <a:gdLst/>
              <a:ahLst/>
              <a:cxnLst/>
              <a:rect l="l" t="t" r="r" b="b"/>
              <a:pathLst>
                <a:path w="6022" h="5979" extrusionOk="0">
                  <a:moveTo>
                    <a:pt x="3035" y="161"/>
                  </a:moveTo>
                  <a:cubicBezTo>
                    <a:pt x="3062" y="161"/>
                    <a:pt x="3089" y="162"/>
                    <a:pt x="3117" y="162"/>
                  </a:cubicBezTo>
                  <a:cubicBezTo>
                    <a:pt x="3645" y="178"/>
                    <a:pt x="4136" y="338"/>
                    <a:pt x="4553" y="604"/>
                  </a:cubicBezTo>
                  <a:cubicBezTo>
                    <a:pt x="4920" y="839"/>
                    <a:pt x="5230" y="1155"/>
                    <a:pt x="5456" y="1529"/>
                  </a:cubicBezTo>
                  <a:cubicBezTo>
                    <a:pt x="5497" y="1597"/>
                    <a:pt x="5535" y="1666"/>
                    <a:pt x="5571" y="1736"/>
                  </a:cubicBezTo>
                  <a:cubicBezTo>
                    <a:pt x="5599" y="1792"/>
                    <a:pt x="5625" y="1849"/>
                    <a:pt x="5649" y="1909"/>
                  </a:cubicBezTo>
                  <a:cubicBezTo>
                    <a:pt x="5649" y="1910"/>
                    <a:pt x="5650" y="1911"/>
                    <a:pt x="5650" y="1912"/>
                  </a:cubicBezTo>
                  <a:lnTo>
                    <a:pt x="5650" y="1912"/>
                  </a:lnTo>
                  <a:cubicBezTo>
                    <a:pt x="5649" y="1911"/>
                    <a:pt x="5649" y="1910"/>
                    <a:pt x="5648" y="1909"/>
                  </a:cubicBezTo>
                  <a:lnTo>
                    <a:pt x="5648" y="1909"/>
                  </a:lnTo>
                  <a:cubicBezTo>
                    <a:pt x="5729" y="2107"/>
                    <a:pt x="5791" y="2317"/>
                    <a:pt x="5826" y="2536"/>
                  </a:cubicBezTo>
                  <a:cubicBezTo>
                    <a:pt x="5827" y="2536"/>
                    <a:pt x="5827" y="2536"/>
                    <a:pt x="5827" y="2535"/>
                  </a:cubicBezTo>
                  <a:lnTo>
                    <a:pt x="5827" y="2535"/>
                  </a:lnTo>
                  <a:cubicBezTo>
                    <a:pt x="5827" y="2536"/>
                    <a:pt x="5827" y="2536"/>
                    <a:pt x="5828" y="2536"/>
                  </a:cubicBezTo>
                  <a:cubicBezTo>
                    <a:pt x="5834" y="2579"/>
                    <a:pt x="5841" y="2622"/>
                    <a:pt x="5846" y="2666"/>
                  </a:cubicBezTo>
                  <a:cubicBezTo>
                    <a:pt x="5859" y="2776"/>
                    <a:pt x="5865" y="2888"/>
                    <a:pt x="5864" y="3003"/>
                  </a:cubicBezTo>
                  <a:cubicBezTo>
                    <a:pt x="5864" y="3027"/>
                    <a:pt x="5864" y="3049"/>
                    <a:pt x="5863" y="3072"/>
                  </a:cubicBezTo>
                  <a:cubicBezTo>
                    <a:pt x="5863" y="3085"/>
                    <a:pt x="5862" y="3098"/>
                    <a:pt x="5862" y="3111"/>
                  </a:cubicBezTo>
                  <a:cubicBezTo>
                    <a:pt x="5847" y="3404"/>
                    <a:pt x="5791" y="3684"/>
                    <a:pt x="5696" y="3948"/>
                  </a:cubicBezTo>
                  <a:cubicBezTo>
                    <a:pt x="5677" y="3998"/>
                    <a:pt x="5659" y="4047"/>
                    <a:pt x="5639" y="4096"/>
                  </a:cubicBezTo>
                  <a:cubicBezTo>
                    <a:pt x="5552" y="4299"/>
                    <a:pt x="5441" y="4490"/>
                    <a:pt x="5312" y="4667"/>
                  </a:cubicBezTo>
                  <a:cubicBezTo>
                    <a:pt x="4795" y="5366"/>
                    <a:pt x="3965" y="5819"/>
                    <a:pt x="3036" y="5819"/>
                  </a:cubicBezTo>
                  <a:cubicBezTo>
                    <a:pt x="3009" y="5819"/>
                    <a:pt x="2981" y="5819"/>
                    <a:pt x="2953" y="5818"/>
                  </a:cubicBezTo>
                  <a:cubicBezTo>
                    <a:pt x="2642" y="5809"/>
                    <a:pt x="2342" y="5750"/>
                    <a:pt x="2064" y="5648"/>
                  </a:cubicBezTo>
                  <a:cubicBezTo>
                    <a:pt x="1843" y="5568"/>
                    <a:pt x="1634" y="5459"/>
                    <a:pt x="1442" y="5329"/>
                  </a:cubicBezTo>
                  <a:cubicBezTo>
                    <a:pt x="672" y="4802"/>
                    <a:pt x="178" y="3908"/>
                    <a:pt x="206" y="2909"/>
                  </a:cubicBezTo>
                  <a:cubicBezTo>
                    <a:pt x="247" y="1498"/>
                    <a:pt x="1321" y="353"/>
                    <a:pt x="2681" y="183"/>
                  </a:cubicBezTo>
                  <a:cubicBezTo>
                    <a:pt x="2798" y="169"/>
                    <a:pt x="2915" y="161"/>
                    <a:pt x="3035" y="161"/>
                  </a:cubicBezTo>
                  <a:close/>
                  <a:moveTo>
                    <a:pt x="3032" y="0"/>
                  </a:moveTo>
                  <a:cubicBezTo>
                    <a:pt x="2858" y="0"/>
                    <a:pt x="2688" y="16"/>
                    <a:pt x="2523" y="45"/>
                  </a:cubicBezTo>
                  <a:cubicBezTo>
                    <a:pt x="1322" y="254"/>
                    <a:pt x="358" y="1183"/>
                    <a:pt x="108" y="2380"/>
                  </a:cubicBezTo>
                  <a:cubicBezTo>
                    <a:pt x="97" y="2434"/>
                    <a:pt x="87" y="2490"/>
                    <a:pt x="79" y="2547"/>
                  </a:cubicBezTo>
                  <a:cubicBezTo>
                    <a:pt x="61" y="2664"/>
                    <a:pt x="50" y="2783"/>
                    <a:pt x="47" y="2904"/>
                  </a:cubicBezTo>
                  <a:cubicBezTo>
                    <a:pt x="1" y="4551"/>
                    <a:pt x="1301" y="5930"/>
                    <a:pt x="2947" y="5977"/>
                  </a:cubicBezTo>
                  <a:cubicBezTo>
                    <a:pt x="2977" y="5978"/>
                    <a:pt x="3006" y="5978"/>
                    <a:pt x="3035" y="5978"/>
                  </a:cubicBezTo>
                  <a:cubicBezTo>
                    <a:pt x="4012" y="5978"/>
                    <a:pt x="4888" y="5504"/>
                    <a:pt x="5434" y="4769"/>
                  </a:cubicBezTo>
                  <a:cubicBezTo>
                    <a:pt x="5549" y="4614"/>
                    <a:pt x="5649" y="4448"/>
                    <a:pt x="5734" y="4271"/>
                  </a:cubicBezTo>
                  <a:cubicBezTo>
                    <a:pt x="5748" y="4242"/>
                    <a:pt x="5763" y="4212"/>
                    <a:pt x="5775" y="4180"/>
                  </a:cubicBezTo>
                  <a:cubicBezTo>
                    <a:pt x="5923" y="3841"/>
                    <a:pt x="6010" y="3469"/>
                    <a:pt x="6021" y="3076"/>
                  </a:cubicBezTo>
                  <a:lnTo>
                    <a:pt x="6021" y="3060"/>
                  </a:lnTo>
                  <a:cubicBezTo>
                    <a:pt x="6022" y="3026"/>
                    <a:pt x="6022" y="2991"/>
                    <a:pt x="6022" y="2958"/>
                  </a:cubicBezTo>
                  <a:cubicBezTo>
                    <a:pt x="6021" y="2809"/>
                    <a:pt x="6009" y="2664"/>
                    <a:pt x="5985" y="2522"/>
                  </a:cubicBezTo>
                  <a:cubicBezTo>
                    <a:pt x="5980" y="2485"/>
                    <a:pt x="5974" y="2447"/>
                    <a:pt x="5966" y="2411"/>
                  </a:cubicBezTo>
                  <a:cubicBezTo>
                    <a:pt x="5940" y="2277"/>
                    <a:pt x="5905" y="2147"/>
                    <a:pt x="5862" y="2022"/>
                  </a:cubicBezTo>
                  <a:lnTo>
                    <a:pt x="5862" y="2022"/>
                  </a:lnTo>
                  <a:cubicBezTo>
                    <a:pt x="5862" y="2022"/>
                    <a:pt x="5862" y="2022"/>
                    <a:pt x="5862" y="2022"/>
                  </a:cubicBezTo>
                  <a:cubicBezTo>
                    <a:pt x="5800" y="1844"/>
                    <a:pt x="5723" y="1675"/>
                    <a:pt x="5632" y="1514"/>
                  </a:cubicBezTo>
                  <a:cubicBezTo>
                    <a:pt x="5525" y="1326"/>
                    <a:pt x="5398" y="1152"/>
                    <a:pt x="5254" y="991"/>
                  </a:cubicBezTo>
                  <a:cubicBezTo>
                    <a:pt x="5070" y="785"/>
                    <a:pt x="4856" y="605"/>
                    <a:pt x="4620" y="456"/>
                  </a:cubicBezTo>
                  <a:cubicBezTo>
                    <a:pt x="4183" y="182"/>
                    <a:pt x="3671" y="17"/>
                    <a:pt x="3120" y="2"/>
                  </a:cubicBezTo>
                  <a:cubicBezTo>
                    <a:pt x="3090" y="1"/>
                    <a:pt x="3061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6979438" y="2071366"/>
              <a:ext cx="216028" cy="42244"/>
            </a:xfrm>
            <a:custGeom>
              <a:avLst/>
              <a:gdLst/>
              <a:ahLst/>
              <a:cxnLst/>
              <a:rect l="l" t="t" r="r" b="b"/>
              <a:pathLst>
                <a:path w="2562" h="501" extrusionOk="0">
                  <a:moveTo>
                    <a:pt x="1269" y="1"/>
                  </a:moveTo>
                  <a:cubicBezTo>
                    <a:pt x="581" y="1"/>
                    <a:pt x="61" y="279"/>
                    <a:pt x="53" y="283"/>
                  </a:cubicBezTo>
                  <a:cubicBezTo>
                    <a:pt x="14" y="305"/>
                    <a:pt x="0" y="353"/>
                    <a:pt x="21" y="391"/>
                  </a:cubicBezTo>
                  <a:cubicBezTo>
                    <a:pt x="36" y="417"/>
                    <a:pt x="63" y="432"/>
                    <a:pt x="91" y="432"/>
                  </a:cubicBezTo>
                  <a:cubicBezTo>
                    <a:pt x="104" y="432"/>
                    <a:pt x="117" y="429"/>
                    <a:pt x="129" y="422"/>
                  </a:cubicBezTo>
                  <a:cubicBezTo>
                    <a:pt x="137" y="418"/>
                    <a:pt x="623" y="159"/>
                    <a:pt x="1266" y="159"/>
                  </a:cubicBezTo>
                  <a:cubicBezTo>
                    <a:pt x="1624" y="159"/>
                    <a:pt x="2030" y="239"/>
                    <a:pt x="2430" y="489"/>
                  </a:cubicBezTo>
                  <a:cubicBezTo>
                    <a:pt x="2441" y="497"/>
                    <a:pt x="2456" y="501"/>
                    <a:pt x="2469" y="501"/>
                  </a:cubicBezTo>
                  <a:cubicBezTo>
                    <a:pt x="2496" y="501"/>
                    <a:pt x="2522" y="488"/>
                    <a:pt x="2538" y="463"/>
                  </a:cubicBezTo>
                  <a:cubicBezTo>
                    <a:pt x="2561" y="425"/>
                    <a:pt x="2550" y="377"/>
                    <a:pt x="2513" y="353"/>
                  </a:cubicBezTo>
                  <a:cubicBezTo>
                    <a:pt x="2086" y="87"/>
                    <a:pt x="1651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7068143" y="2309317"/>
              <a:ext cx="124119" cy="76900"/>
            </a:xfrm>
            <a:custGeom>
              <a:avLst/>
              <a:gdLst/>
              <a:ahLst/>
              <a:cxnLst/>
              <a:rect l="l" t="t" r="r" b="b"/>
              <a:pathLst>
                <a:path w="1472" h="912" extrusionOk="0">
                  <a:moveTo>
                    <a:pt x="1471" y="0"/>
                  </a:moveTo>
                  <a:cubicBezTo>
                    <a:pt x="984" y="115"/>
                    <a:pt x="443" y="290"/>
                    <a:pt x="1" y="590"/>
                  </a:cubicBezTo>
                  <a:cubicBezTo>
                    <a:pt x="147" y="763"/>
                    <a:pt x="342" y="911"/>
                    <a:pt x="585" y="911"/>
                  </a:cubicBezTo>
                  <a:cubicBezTo>
                    <a:pt x="648" y="911"/>
                    <a:pt x="715" y="901"/>
                    <a:pt x="786" y="878"/>
                  </a:cubicBezTo>
                  <a:cubicBezTo>
                    <a:pt x="1206" y="740"/>
                    <a:pt x="1391" y="319"/>
                    <a:pt x="1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7042004" y="2276853"/>
              <a:ext cx="155570" cy="82128"/>
            </a:xfrm>
            <a:custGeom>
              <a:avLst/>
              <a:gdLst/>
              <a:ahLst/>
              <a:cxnLst/>
              <a:rect l="l" t="t" r="r" b="b"/>
              <a:pathLst>
                <a:path w="1845" h="974" extrusionOk="0">
                  <a:moveTo>
                    <a:pt x="1843" y="0"/>
                  </a:moveTo>
                  <a:cubicBezTo>
                    <a:pt x="1811" y="0"/>
                    <a:pt x="620" y="3"/>
                    <a:pt x="1" y="448"/>
                  </a:cubicBezTo>
                  <a:cubicBezTo>
                    <a:pt x="1" y="448"/>
                    <a:pt x="109" y="734"/>
                    <a:pt x="311" y="974"/>
                  </a:cubicBezTo>
                  <a:cubicBezTo>
                    <a:pt x="753" y="673"/>
                    <a:pt x="1292" y="499"/>
                    <a:pt x="1781" y="384"/>
                  </a:cubicBezTo>
                  <a:cubicBezTo>
                    <a:pt x="1837" y="169"/>
                    <a:pt x="1844" y="0"/>
                    <a:pt x="1844" y="0"/>
                  </a:cubicBezTo>
                  <a:cubicBezTo>
                    <a:pt x="1844" y="0"/>
                    <a:pt x="1844" y="0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7718438" y="2215713"/>
              <a:ext cx="86700" cy="8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7343448" y="1787882"/>
              <a:ext cx="259706" cy="179939"/>
            </a:xfrm>
            <a:custGeom>
              <a:avLst/>
              <a:gdLst/>
              <a:ahLst/>
              <a:cxnLst/>
              <a:rect l="l" t="t" r="r" b="b"/>
              <a:pathLst>
                <a:path w="3080" h="2134" extrusionOk="0">
                  <a:moveTo>
                    <a:pt x="667" y="1"/>
                  </a:moveTo>
                  <a:cubicBezTo>
                    <a:pt x="404" y="1"/>
                    <a:pt x="259" y="142"/>
                    <a:pt x="168" y="336"/>
                  </a:cubicBezTo>
                  <a:cubicBezTo>
                    <a:pt x="1" y="693"/>
                    <a:pt x="269" y="1225"/>
                    <a:pt x="928" y="1639"/>
                  </a:cubicBezTo>
                  <a:cubicBezTo>
                    <a:pt x="1427" y="1953"/>
                    <a:pt x="1820" y="2133"/>
                    <a:pt x="2116" y="2133"/>
                  </a:cubicBezTo>
                  <a:cubicBezTo>
                    <a:pt x="2290" y="2133"/>
                    <a:pt x="2430" y="2071"/>
                    <a:pt x="2539" y="1937"/>
                  </a:cubicBezTo>
                  <a:cubicBezTo>
                    <a:pt x="2539" y="1937"/>
                    <a:pt x="3079" y="1308"/>
                    <a:pt x="1918" y="538"/>
                  </a:cubicBezTo>
                  <a:cubicBezTo>
                    <a:pt x="1330" y="149"/>
                    <a:pt x="937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6718890" y="1774138"/>
              <a:ext cx="264765" cy="157678"/>
            </a:xfrm>
            <a:custGeom>
              <a:avLst/>
              <a:gdLst/>
              <a:ahLst/>
              <a:cxnLst/>
              <a:rect l="l" t="t" r="r" b="b"/>
              <a:pathLst>
                <a:path w="3140" h="1870" extrusionOk="0">
                  <a:moveTo>
                    <a:pt x="2447" y="1"/>
                  </a:moveTo>
                  <a:cubicBezTo>
                    <a:pt x="2183" y="1"/>
                    <a:pt x="1810" y="93"/>
                    <a:pt x="1280" y="322"/>
                  </a:cubicBezTo>
                  <a:cubicBezTo>
                    <a:pt x="0" y="873"/>
                    <a:pt x="421" y="1588"/>
                    <a:pt x="421" y="1588"/>
                  </a:cubicBezTo>
                  <a:cubicBezTo>
                    <a:pt x="528" y="1782"/>
                    <a:pt x="708" y="1869"/>
                    <a:pt x="961" y="1869"/>
                  </a:cubicBezTo>
                  <a:cubicBezTo>
                    <a:pt x="1239" y="1869"/>
                    <a:pt x="1605" y="1764"/>
                    <a:pt x="2059" y="1581"/>
                  </a:cubicBezTo>
                  <a:cubicBezTo>
                    <a:pt x="2780" y="1287"/>
                    <a:pt x="3139" y="812"/>
                    <a:pt x="3038" y="431"/>
                  </a:cubicBezTo>
                  <a:cubicBezTo>
                    <a:pt x="2973" y="186"/>
                    <a:pt x="2820" y="1"/>
                    <a:pt x="2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7331474" y="2059223"/>
              <a:ext cx="84826" cy="102702"/>
            </a:xfrm>
            <a:custGeom>
              <a:avLst/>
              <a:gdLst/>
              <a:ahLst/>
              <a:cxnLst/>
              <a:rect l="l" t="t" r="r" b="b"/>
              <a:pathLst>
                <a:path w="1006" h="1218" extrusionOk="0">
                  <a:moveTo>
                    <a:pt x="502" y="0"/>
                  </a:moveTo>
                  <a:cubicBezTo>
                    <a:pt x="500" y="0"/>
                    <a:pt x="498" y="0"/>
                    <a:pt x="497" y="0"/>
                  </a:cubicBezTo>
                  <a:cubicBezTo>
                    <a:pt x="221" y="3"/>
                    <a:pt x="1" y="277"/>
                    <a:pt x="3" y="613"/>
                  </a:cubicBezTo>
                  <a:cubicBezTo>
                    <a:pt x="6" y="949"/>
                    <a:pt x="229" y="1218"/>
                    <a:pt x="504" y="1218"/>
                  </a:cubicBezTo>
                  <a:cubicBezTo>
                    <a:pt x="505" y="1218"/>
                    <a:pt x="507" y="1218"/>
                    <a:pt x="508" y="1218"/>
                  </a:cubicBezTo>
                  <a:cubicBezTo>
                    <a:pt x="784" y="1216"/>
                    <a:pt x="1005" y="941"/>
                    <a:pt x="1001" y="605"/>
                  </a:cubicBezTo>
                  <a:cubicBezTo>
                    <a:pt x="999" y="270"/>
                    <a:pt x="776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818977" y="2050033"/>
              <a:ext cx="84826" cy="102786"/>
            </a:xfrm>
            <a:custGeom>
              <a:avLst/>
              <a:gdLst/>
              <a:ahLst/>
              <a:cxnLst/>
              <a:rect l="l" t="t" r="r" b="b"/>
              <a:pathLst>
                <a:path w="1006" h="1219" extrusionOk="0">
                  <a:moveTo>
                    <a:pt x="501" y="1"/>
                  </a:moveTo>
                  <a:cubicBezTo>
                    <a:pt x="499" y="1"/>
                    <a:pt x="498" y="1"/>
                    <a:pt x="496" y="1"/>
                  </a:cubicBezTo>
                  <a:cubicBezTo>
                    <a:pt x="221" y="4"/>
                    <a:pt x="0" y="278"/>
                    <a:pt x="4" y="615"/>
                  </a:cubicBezTo>
                  <a:cubicBezTo>
                    <a:pt x="6" y="949"/>
                    <a:pt x="229" y="1218"/>
                    <a:pt x="503" y="1218"/>
                  </a:cubicBezTo>
                  <a:cubicBezTo>
                    <a:pt x="505" y="1218"/>
                    <a:pt x="506" y="1218"/>
                    <a:pt x="508" y="1218"/>
                  </a:cubicBezTo>
                  <a:cubicBezTo>
                    <a:pt x="783" y="1216"/>
                    <a:pt x="1006" y="941"/>
                    <a:pt x="1001" y="605"/>
                  </a:cubicBezTo>
                  <a:cubicBezTo>
                    <a:pt x="998" y="270"/>
                    <a:pt x="774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9286" y="710369"/>
            <a:ext cx="4544008" cy="257157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sz="2000" dirty="0" err="1" smtClean="0">
                <a:latin typeface="Arial Black" pitchFamily="34" charset="0"/>
              </a:rPr>
              <a:t>Rizky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Dhiya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Khairiri</a:t>
            </a:r>
            <a:r>
              <a:rPr lang="en-US" sz="2000" dirty="0" smtClean="0">
                <a:latin typeface="Arial Black" pitchFamily="34" charset="0"/>
              </a:rPr>
              <a:t/>
            </a:r>
            <a:br>
              <a:rPr lang="en-US" sz="2000" dirty="0" smtClean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/>
            </a:r>
            <a:br>
              <a:rPr lang="en-US" sz="2000" dirty="0" smtClean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X MM 2</a:t>
            </a:r>
            <a:br>
              <a:rPr lang="en-US" sz="2000" dirty="0" smtClean="0">
                <a:latin typeface="Arial Black" pitchFamily="34" charset="0"/>
              </a:rPr>
            </a:br>
            <a:r>
              <a:rPr lang="en-US" sz="2000" dirty="0">
                <a:latin typeface="Arial Black" pitchFamily="34" charset="0"/>
              </a:rPr>
              <a:t/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err="1" smtClean="0">
                <a:latin typeface="Arial Black" pitchFamily="34" charset="0"/>
              </a:rPr>
              <a:t>Absen</a:t>
            </a:r>
            <a:r>
              <a:rPr lang="en-US" sz="2000" dirty="0" smtClean="0">
                <a:latin typeface="Arial Black" pitchFamily="34" charset="0"/>
              </a:rPr>
              <a:t> 31</a:t>
            </a:r>
            <a:br>
              <a:rPr lang="en-US" sz="2000" dirty="0" smtClean="0">
                <a:latin typeface="Arial Black" pitchFamily="34" charset="0"/>
              </a:rPr>
            </a:br>
            <a:r>
              <a:rPr lang="en-US" sz="2000" dirty="0">
                <a:latin typeface="Arial Black" pitchFamily="34" charset="0"/>
              </a:rPr>
              <a:t/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PPKN</a:t>
            </a:r>
            <a:endParaRPr lang="en-US" sz="2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055" y="0"/>
            <a:ext cx="8229600" cy="1371600"/>
          </a:xfrm>
        </p:spPr>
        <p:txBody>
          <a:bodyPr anchor="t">
            <a:normAutofit/>
          </a:bodyPr>
          <a:lstStyle/>
          <a:p>
            <a:r>
              <a:rPr lang="en-US" sz="32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A.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Desentralisasi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atau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otonomi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konteks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Negara 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Kesatuan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Republik</a:t>
            </a:r>
            <a:r>
              <a:rPr lang="en-US" sz="2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Indonesia</a:t>
            </a:r>
            <a:endParaRPr lang="en-US" sz="3200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1"/>
          </p:nvPr>
        </p:nvSpPr>
        <p:spPr>
          <a:xfrm>
            <a:off x="643811" y="1080521"/>
            <a:ext cx="7707085" cy="329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r>
              <a:rPr lang="en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1.</a:t>
            </a:r>
            <a:r>
              <a:rPr lang="en" sz="14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Desentralisasi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Secara etimologis, istilah desentralisasi berasal dari bahasa belanda yaitu </a:t>
            </a:r>
            <a:r>
              <a:rPr lang="en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 </a:t>
            </a: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yang berarti lepas, dan </a:t>
            </a:r>
            <a:r>
              <a:rPr lang="en" sz="1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Centerum</a:t>
            </a:r>
            <a:r>
              <a:rPr lang="en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yang berarti pusat. </a:t>
            </a: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Desentralisasi adalah suatu hal yang terlepas dari pusat.</a:t>
            </a:r>
            <a:endParaRPr lang="en" sz="1200" dirty="0">
              <a:latin typeface="Aharoni" pitchFamily="2" charset="-79"/>
              <a:cs typeface="Aharoni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Terdapat dua kelompok besar yang memberikan definisi tentang desentralisasi, yakni kelompok </a:t>
            </a:r>
            <a:r>
              <a:rPr lang="en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ANGLO SAXON </a:t>
            </a: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dan </a:t>
            </a:r>
            <a:r>
              <a:rPr lang="en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Kontinental.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Anglo Saxon mendifinisikan desentralisasi sebagai penyerahan wewenang dari pemerintah pusat.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Kontinental menbedakan desentralisasi menjadi dua bagian yaitu Desentralisasi Jabatan atau Dekonsentrasi dan Desentralisasi ketatanegaraan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Dekonsentrasi adalah penyerahan kekuasaan dari atas ke bawah dalam rangka kepegawaian guna kelancaran pekerjaan semata.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Menurut ahli ilmu tata negara, dekomentrasi merupakan pelimpahan kewenangan dari alat perlengkapan negara di pusat kepada instansi bawahnya guna melaksanakan pekerjaan tertentu dalam penyelanggaraan pemerintahan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>
          <a:xfrm>
            <a:off x="214604" y="418046"/>
            <a:ext cx="8584164" cy="3454157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Eras Bold ITC" pitchFamily="34" charset="0"/>
              </a:rPr>
              <a:t>Dekomentrasi</a:t>
            </a:r>
            <a:r>
              <a:rPr lang="en-US" sz="3200" dirty="0">
                <a:solidFill>
                  <a:schemeClr val="bg1"/>
                </a:solidFill>
                <a:latin typeface="Eras Bold ITC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Eras Bold ITC" pitchFamily="34" charset="0"/>
              </a:rPr>
              <a:t>adalah</a:t>
            </a:r>
            <a:r>
              <a:rPr lang="en-US" sz="3200" dirty="0">
                <a:solidFill>
                  <a:schemeClr val="bg1"/>
                </a:solidFill>
                <a:latin typeface="Eras Bold ITC" pitchFamily="34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Eras Bold ITC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pelimpahan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wewenang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pemerintahan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pusat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kepada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daerah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otonom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sebagai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wakil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pemerintahan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perangkat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pusat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daerah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kerangka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negara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kesatuan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.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Menurut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Amran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Muslimin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(2009:120,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desentralisasi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dibedakan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atas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3 (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tiga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bagian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1.)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Desentralisasi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Politik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yakni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pelimpahan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kewenangan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pemerintah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pusat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meliputi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hak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mengatur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mengurus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kepentingan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rumah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tangga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2.)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Desentralisasi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Fungsional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yaitu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pemberian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hak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kepada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golongan-golongan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tertentu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mengurus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segolongan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kepentingan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masyarakat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baik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terikat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maupun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tidak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suatu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daerah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tertentu,seperti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mengurus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irigasi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bagi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petani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3.)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Desentralisasi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Kebudayaan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yakni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pemberian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hak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kepada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golongan-golongan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minoritas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masyarakat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menyelenggarakan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kebudaayan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sendiri,seperti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ritual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kebudayaan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   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demikian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disimpulkan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bahwa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desentralisasi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dasarnya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suatu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proses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penyerahan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sebagai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wewenang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tanggung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jawab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urusan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semula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urusan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pemerintah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pusat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kepada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badan-badan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atau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lembaga-lembaga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pemerintah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daerah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Tujuannya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agar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urusan-urusan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beralih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kepada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daerah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menjadi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wewenang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serta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tanggung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jawab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pemerintah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daerah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>
            <a:spLocks noGrp="1"/>
          </p:cNvSpPr>
          <p:nvPr>
            <p:ph type="ctrTitle"/>
          </p:nvPr>
        </p:nvSpPr>
        <p:spPr>
          <a:xfrm>
            <a:off x="0" y="67647"/>
            <a:ext cx="8229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Fungsi</a:t>
            </a:r>
            <a:r>
              <a:rPr lang="en-US" sz="2000" u="sng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u="sng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kelebihan</a:t>
            </a:r>
            <a:r>
              <a:rPr lang="en-US" sz="2000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, </a:t>
            </a:r>
            <a:r>
              <a:rPr lang="en-US" sz="2000" u="sng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000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u="sng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kelemahan</a:t>
            </a:r>
            <a:r>
              <a:rPr lang="en-US" sz="2000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000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000" u="sng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desentralisasi</a:t>
            </a:r>
            <a:endParaRPr sz="2000" u="sng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32447"/>
            <a:ext cx="9144000" cy="3811053"/>
          </a:xfrm>
        </p:spPr>
        <p:txBody>
          <a:bodyPr>
            <a:normAutofit/>
          </a:bodyPr>
          <a:lstStyle/>
          <a:p>
            <a:pPr algn="l"/>
            <a:r>
              <a:rPr lang="en-US" sz="1400" u="sng" dirty="0" err="1" smtClean="0">
                <a:solidFill>
                  <a:schemeClr val="bg1"/>
                </a:solidFill>
                <a:latin typeface="Arial Black" pitchFamily="34" charset="0"/>
              </a:rPr>
              <a:t>Fungsi-Fungsi</a:t>
            </a:r>
            <a:r>
              <a:rPr lang="en-US" sz="1400" u="sng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400" u="sng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endParaRPr lang="en-US" sz="1400" u="sng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a.)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Satuan-satuan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fleksibel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memenuhi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berbagai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perubahan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terjadi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secara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cepat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b.)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Satuan-satuan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melaksanakan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tugas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efektif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efisien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c.)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Satuan-satuan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inovatif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d.)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Satuan-satuan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mendorong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tumbuhnya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sikap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moral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tinggi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serta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komitmen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tinggi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produktif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400" u="sng" dirty="0" err="1" smtClean="0">
                <a:solidFill>
                  <a:schemeClr val="bg1"/>
                </a:solidFill>
                <a:latin typeface="Arial Black" pitchFamily="34" charset="0"/>
              </a:rPr>
              <a:t>Kelebihan</a:t>
            </a:r>
            <a:r>
              <a:rPr lang="en-US" sz="1400" u="sng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400" u="sng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endParaRPr lang="en-US" sz="1400" u="sng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a.)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Struktur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organisasi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didesentralisasikan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merupakan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pendelegasian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wewenang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untuk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memperingan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manajemen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pusat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b.)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Mengurangi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bertumpuknya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pekerjaan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di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pusat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c.)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menghadapi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permasalahan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amat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mendesak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tidak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perlu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menunggu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instruksi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dari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pusat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d.)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Hubungan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harmonis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ditingkatkan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di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optimalkan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gairah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kerja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antara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pusat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e.)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Peningkatan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efesiensi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segala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hal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khususnya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penyelenggara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baik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pusat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maupun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f.)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mengurangi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birokrasi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arti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buruk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karena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keputusan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segera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dilaksanakan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g.)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Bagi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organisasi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besar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memperoleh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manfaat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dari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keadaan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di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tempat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masing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masing</a:t>
            </a:r>
            <a:endParaRPr lang="en-US" sz="11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01217"/>
            <a:ext cx="9144000" cy="4161454"/>
          </a:xfrm>
        </p:spPr>
        <p:txBody>
          <a:bodyPr>
            <a:normAutofit/>
          </a:bodyPr>
          <a:lstStyle/>
          <a:p>
            <a:pPr algn="l"/>
            <a:r>
              <a:rPr lang="en-US" sz="1400" b="1" u="sng" dirty="0" err="1" smtClean="0">
                <a:solidFill>
                  <a:schemeClr val="bg1"/>
                </a:solidFill>
                <a:latin typeface="Arial Black" pitchFamily="34" charset="0"/>
              </a:rPr>
              <a:t>Kelemahan</a:t>
            </a:r>
            <a:r>
              <a:rPr lang="en-US" sz="1400" b="1" u="sng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400" b="1" u="sng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endParaRPr lang="en-US" sz="1400" b="1" u="sng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a.)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Besarnya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badan-badan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struktural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pemerintahan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membuat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struktur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pemerintahan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bertambah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kompleks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berimplikasi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pada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lemahnya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koordinasi</a:t>
            </a:r>
            <a:endParaRPr lang="en-US" sz="11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b.)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Keseimbangan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kesesuaian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antara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bermacam-macam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kepentingan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mudah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terganggu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algn="l"/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c.)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Desentralisai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teritorial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mendorong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timbulnya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paham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kedaerahan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algn="l"/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d.)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Keputusan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diambil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memerlukan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waktu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yang lama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karena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memerlukan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perundingan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bertele-tele</a:t>
            </a:r>
            <a:endParaRPr lang="en-US" sz="11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e.)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memerlukan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biaya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besar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sulit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untuk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memperoleh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keseragaman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Arial Black" pitchFamily="34" charset="0"/>
              </a:rPr>
              <a:t>kesederhanaan</a:t>
            </a:r>
            <a:r>
              <a:rPr lang="en-US" sz="1100" b="1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algn="l"/>
            <a:endParaRPr lang="en-US" sz="1100" b="1" dirty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sz="1400" b="1" u="sng" dirty="0" smtClean="0">
                <a:solidFill>
                  <a:schemeClr val="bg1"/>
                </a:solidFill>
                <a:latin typeface="Arial Black" pitchFamily="34" charset="0"/>
              </a:rPr>
              <a:t>2.Otonomi Daerah </a:t>
            </a:r>
            <a:r>
              <a:rPr lang="en-US" sz="1400" b="1" u="sng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400" b="1" u="sng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400" b="1" u="sng" dirty="0" err="1" smtClean="0">
                <a:solidFill>
                  <a:schemeClr val="bg1"/>
                </a:solidFill>
                <a:latin typeface="Arial Black" pitchFamily="34" charset="0"/>
              </a:rPr>
              <a:t>konteks</a:t>
            </a:r>
            <a:r>
              <a:rPr lang="en-US" sz="1400" b="1" u="sng" dirty="0" smtClean="0">
                <a:solidFill>
                  <a:schemeClr val="bg1"/>
                </a:solidFill>
                <a:latin typeface="Arial Black" pitchFamily="34" charset="0"/>
              </a:rPr>
              <a:t> NKRI</a:t>
            </a: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Negara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Republik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Indonesia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sebagai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negara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kesatuan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menganut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asas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desentralisasi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penyelanggaraan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dengan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memberikan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kesempatan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keleluasaan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kepada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untuk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menyelenggarakan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otonomi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algn="l"/>
            <a:r>
              <a:rPr lang="en-US" sz="1100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Pelaksanaan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otonomi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di Indonesia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diselenggarakan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rangka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memperbaiki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kesejahteraan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rakyat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Pengembangan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suatu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dapat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disesuaikan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oleh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pemerintah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dengan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memperhatiakn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potensi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kekhasan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masing-masing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algn="l"/>
            <a:r>
              <a:rPr lang="en-US" sz="1100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Pelaksanaan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otonomi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selain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berlandaskan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pada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acuan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hukum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juga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sebagai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implementasi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tuntutan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globalisasi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diberdayakan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dengan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cara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memberikan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kewenangan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luas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lebih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nyata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bertanggung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jawab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terutama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dalam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mengatur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memanfaatkan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dan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menggali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sumber-sumber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potensi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yang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ada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di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daerahnya</a:t>
            </a:r>
            <a:r>
              <a:rPr lang="en-US" sz="11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Arial Black" pitchFamily="34" charset="0"/>
              </a:rPr>
              <a:t>masing-masing</a:t>
            </a:r>
            <a:endParaRPr lang="en-US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6344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b.</a:t>
            </a:r>
            <a:r>
              <a:rPr lang="en-US" sz="20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dan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peran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pusat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31" y="667141"/>
            <a:ext cx="9134669" cy="4110134"/>
          </a:xfrm>
        </p:spPr>
        <p:txBody>
          <a:bodyPr/>
          <a:lstStyle/>
          <a:p>
            <a:pPr algn="l"/>
            <a:r>
              <a:rPr lang="en-US" dirty="0" smtClean="0"/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Penyelenggara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pusat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ketatanegaraan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di Indonesia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Presiden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dibantu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oleh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Wakil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Presiden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menteri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negara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berkaitan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pelaksanaan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otonomi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pusat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pelaksanaan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otonomi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memiliki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tiga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fungsi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yaitu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:</a:t>
            </a:r>
          </a:p>
          <a:p>
            <a:pPr algn="l"/>
            <a:r>
              <a:rPr lang="en-US" sz="1400" dirty="0" smtClean="0"/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a.Fungsi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Layanan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/ Servicing Function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Fungsi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pelayanan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dilakukan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rangka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memenuhi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kebutuhan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masyarakat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cara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tidak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diskriminatif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tidak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memberatkan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serta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kualitas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sama</a:t>
            </a:r>
            <a:endParaRPr lang="en-US" sz="1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b.Fungsi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Pengaturan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/ </a:t>
            </a:r>
            <a:r>
              <a:rPr lang="en-US" sz="1400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Regulating Function</a:t>
            </a:r>
            <a:endParaRPr lang="en-US" sz="1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  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Fungsi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memberikan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pelaksanan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bahwa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peraturan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tidak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hanya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kepada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rakyat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tetapi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kepada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sendiri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Artinya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membuat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kebijakan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lebih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dinamis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mengatur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kehidupan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masyarakat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sekaligus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meminimalkan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intervensi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negara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kehidupan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masyarakat</a:t>
            </a:r>
            <a:endParaRPr lang="en-US" sz="1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c.Fungsi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Pemberdayaan</a:t>
            </a:r>
            <a:endParaRPr lang="en-US" sz="1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  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Fungsi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dijalankan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rangka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pemberdayaan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masyarakat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Masyarakat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tahu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menyadari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diri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mampu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melihat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alternatif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baik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mengatasi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atau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menyelesaikan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persoalan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dihadapinya</a:t>
            </a:r>
            <a:endParaRPr lang="en-US" sz="1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97159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c.</a:t>
            </a:r>
            <a:r>
              <a:rPr lang="en-US" sz="24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Kedudukan</a:t>
            </a:r>
            <a:r>
              <a:rPr lang="en-US" sz="2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peran</a:t>
            </a:r>
            <a:r>
              <a:rPr lang="en-US" sz="2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2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daerah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679304"/>
            <a:ext cx="9144000" cy="446419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1.Kewenangan </a:t>
            </a:r>
            <a:r>
              <a:rPr lang="en-US" sz="1800" dirty="0" err="1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Pemerintah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 Daerah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Indonesia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sebuah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negara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wilayahnya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terbagi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atas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daerah-daerah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provinsi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. Daerah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provinsi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tersebut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terdiri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kabupaten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Kota,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setiap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provinsi,daerah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kabipaten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kota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mempunyai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diatur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undang-undang</a:t>
            </a:r>
            <a:endParaRPr lang="en-US" sz="1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penyelenggara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urusan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oleh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DPRD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menurut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asas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otonomi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tugas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pembantuan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prinsip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otonomi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seluas-luasnya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prinsip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Negara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Kesatuan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Republik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Indonesia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Tahun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1945.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memiliki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DPRD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anggota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anggotanya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dipilih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melalui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pemilihan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umum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setia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[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dipimpin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oleh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disebut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provinsi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disebut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Gubernur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kabupaten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disebut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Bupati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kota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Walikota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dibantu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oleh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satu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orang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wakil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provinsi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disebut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wakil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Gubernur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Kabupaten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disebut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Wakil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Bupati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kota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disebut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Wakil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Walikota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dipilih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demokratis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wakil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memiliki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tugas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wewenang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serta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larangan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juga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mempunyai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kewajiban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memberikan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laporan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penyelenggaraan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kepada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memberikan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laporan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keterangan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pertanggung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jawaban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kepada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DPRD,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serta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menginformasikan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leporan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penyelenggaraan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daerah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kepada</a:t>
            </a:r>
            <a:r>
              <a:rPr lang="en-US" sz="1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masyarakat</a:t>
            </a:r>
            <a:endParaRPr lang="en-US" sz="1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830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Rizky Dhiya Khairiri  X MM 2  Absen 31  PPKN</vt:lpstr>
      <vt:lpstr>A.Desentralisasi atau otonomi daerah dalam konteks Negara Kesatuan Republik Indonesia</vt:lpstr>
      <vt:lpstr>PowerPoint Presentation</vt:lpstr>
      <vt:lpstr>Fungsi , kelebihan , dan kelemahan desentralisasi</vt:lpstr>
      <vt:lpstr>PowerPoint Presentation</vt:lpstr>
      <vt:lpstr>b.Pemerintahan dan peran pemerintahan pusat</vt:lpstr>
      <vt:lpstr>c.Kedudukan dan peran pemerintah daerah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&amp; Language Disorders</dc:title>
  <dc:creator>ihsan</dc:creator>
  <cp:lastModifiedBy>ihsan</cp:lastModifiedBy>
  <cp:revision>16</cp:revision>
  <dcterms:modified xsi:type="dcterms:W3CDTF">2021-11-02T07:54:17Z</dcterms:modified>
</cp:coreProperties>
</file>