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B46E7-BCD4-4C7D-8AE1-3EDA09D98C3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BCC29-337A-4364-9C93-DE91FA09E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BCC29-337A-4364-9C93-DE91FA09E8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11F3ED-C540-4B8B-B83E-52A65020C27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3A76C5-8F5B-406D-B8AE-CC47E58AE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1F3ED-C540-4B8B-B83E-52A65020C27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3A76C5-8F5B-406D-B8AE-CC47E58AE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1F3ED-C540-4B8B-B83E-52A65020C27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3A76C5-8F5B-406D-B8AE-CC47E58AE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308A-2547-4C21-B50B-BA3E19B7F4A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491D-8635-4C46-8D8B-A609EE7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48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308A-2547-4C21-B50B-BA3E19B7F4A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491D-8635-4C46-8D8B-A609EE7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308A-2547-4C21-B50B-BA3E19B7F4A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491D-8635-4C46-8D8B-A609EE7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7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308A-2547-4C21-B50B-BA3E19B7F4A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491D-8635-4C46-8D8B-A609EE7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6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308A-2547-4C21-B50B-BA3E19B7F4A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491D-8635-4C46-8D8B-A609EE7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02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308A-2547-4C21-B50B-BA3E19B7F4A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491D-8635-4C46-8D8B-A609EE7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0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308A-2547-4C21-B50B-BA3E19B7F4A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491D-8635-4C46-8D8B-A609EE7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71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308A-2547-4C21-B50B-BA3E19B7F4A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491D-8635-4C46-8D8B-A609EE7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1F3ED-C540-4B8B-B83E-52A65020C27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3A76C5-8F5B-406D-B8AE-CC47E58AEC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308A-2547-4C21-B50B-BA3E19B7F4A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491D-8635-4C46-8D8B-A609EE7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02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308A-2547-4C21-B50B-BA3E19B7F4A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491D-8635-4C46-8D8B-A609EE7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3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308A-2547-4C21-B50B-BA3E19B7F4A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491D-8635-4C46-8D8B-A609EE7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08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ECB4-1B48-4811-A5A1-CB341F51F23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31B6-6193-4130-8D08-840B4E2B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8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ECB4-1B48-4811-A5A1-CB341F51F23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31B6-6193-4130-8D08-840B4E2B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0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ECB4-1B48-4811-A5A1-CB341F51F23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31B6-6193-4130-8D08-840B4E2B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199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ECB4-1B48-4811-A5A1-CB341F51F23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31B6-6193-4130-8D08-840B4E2B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66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ECB4-1B48-4811-A5A1-CB341F51F23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31B6-6193-4130-8D08-840B4E2B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ECB4-1B48-4811-A5A1-CB341F51F23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31B6-6193-4130-8D08-840B4E2B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73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ECB4-1B48-4811-A5A1-CB341F51F23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31B6-6193-4130-8D08-840B4E2B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6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1F3ED-C540-4B8B-B83E-52A65020C27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3A76C5-8F5B-406D-B8AE-CC47E58AEC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ECB4-1B48-4811-A5A1-CB341F51F23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31B6-6193-4130-8D08-840B4E2B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190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ECB4-1B48-4811-A5A1-CB341F51F23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31B6-6193-4130-8D08-840B4E2B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ECB4-1B48-4811-A5A1-CB341F51F23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31B6-6193-4130-8D08-840B4E2B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1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ECB4-1B48-4811-A5A1-CB341F51F23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31B6-6193-4130-8D08-840B4E2B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1F3ED-C540-4B8B-B83E-52A65020C27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3A76C5-8F5B-406D-B8AE-CC47E58AEC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1F3ED-C540-4B8B-B83E-52A65020C27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3A76C5-8F5B-406D-B8AE-CC47E58AEC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1F3ED-C540-4B8B-B83E-52A65020C27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3A76C5-8F5B-406D-B8AE-CC47E58AEC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1F3ED-C540-4B8B-B83E-52A65020C27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3A76C5-8F5B-406D-B8AE-CC47E58AE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11F3ED-C540-4B8B-B83E-52A65020C27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3A76C5-8F5B-406D-B8AE-CC47E58AEC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11F3ED-C540-4B8B-B83E-52A65020C27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3A76C5-8F5B-406D-B8AE-CC47E58AEC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C11F3ED-C540-4B8B-B83E-52A65020C27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23A76C5-8F5B-406D-B8AE-CC47E58AEC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308A-2547-4C21-B50B-BA3E19B7F4AD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491D-8635-4C46-8D8B-A609EE7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ECB4-1B48-4811-A5A1-CB341F51F23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31B6-6193-4130-8D08-840B4E2B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4636"/>
            <a:ext cx="9144000" cy="60960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sz="2800" b="1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Tahap</a:t>
            </a:r>
            <a:r>
              <a:rPr lang="en-US" sz="2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Tahapan</a:t>
            </a:r>
            <a:r>
              <a:rPr lang="en-US" sz="2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Melakukan</a:t>
            </a:r>
            <a:r>
              <a:rPr lang="en-US" sz="2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Installasi</a:t>
            </a:r>
            <a:r>
              <a:rPr lang="en-US" sz="2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Windows</a:t>
            </a:r>
            <a:endParaRPr lang="en-US" sz="28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3400"/>
            <a:ext cx="9144000" cy="63246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/>
              <a:t>. </a:t>
            </a:r>
            <a:r>
              <a:rPr lang="en-US" sz="1800" b="1" dirty="0" err="1"/>
              <a:t>Buat</a:t>
            </a:r>
            <a:r>
              <a:rPr lang="en-US" sz="1800" b="1" dirty="0"/>
              <a:t> Media Install Windows 10 </a:t>
            </a:r>
            <a:r>
              <a:rPr lang="en-US" sz="1800" b="1" dirty="0" err="1"/>
              <a:t>dengan</a:t>
            </a:r>
            <a:r>
              <a:rPr lang="en-US" sz="1800" b="1" dirty="0"/>
              <a:t> USB </a:t>
            </a:r>
            <a:r>
              <a:rPr lang="en-US" sz="1800" b="1" dirty="0" err="1"/>
              <a:t>Flashdisk</a:t>
            </a:r>
            <a:r>
              <a:rPr lang="en-US" sz="1800" b="1" dirty="0"/>
              <a:t> </a:t>
            </a:r>
            <a:r>
              <a:rPr lang="en-US" sz="1800" b="1" dirty="0" err="1"/>
              <a:t>atau</a:t>
            </a:r>
            <a:r>
              <a:rPr lang="en-US" sz="1800" b="1" dirty="0"/>
              <a:t> DVD</a:t>
            </a:r>
          </a:p>
          <a:p>
            <a:pPr fontAlgn="base"/>
            <a:r>
              <a:rPr lang="en-US" sz="1800" dirty="0"/>
              <a:t>Cara </a:t>
            </a:r>
            <a:r>
              <a:rPr lang="en-US" sz="1800" dirty="0" err="1"/>
              <a:t>instal</a:t>
            </a:r>
            <a:r>
              <a:rPr lang="en-US" sz="1800" dirty="0"/>
              <a:t> Windows 10 </a:t>
            </a:r>
            <a:r>
              <a:rPr lang="en-US" sz="1800" dirty="0" err="1"/>
              <a:t>ada</a:t>
            </a:r>
            <a:r>
              <a:rPr lang="en-US" sz="1800" dirty="0"/>
              <a:t> 2 </a:t>
            </a:r>
            <a:r>
              <a:rPr lang="en-US" sz="1800" dirty="0" err="1"/>
              <a:t>yaitu</a:t>
            </a:r>
            <a:r>
              <a:rPr lang="en-US" sz="1800" dirty="0"/>
              <a:t> yang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USB </a:t>
            </a:r>
            <a:r>
              <a:rPr lang="en-US" sz="1800" dirty="0" err="1"/>
              <a:t>flashdisk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yang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DVD. </a:t>
            </a:r>
            <a:r>
              <a:rPr lang="en-US" sz="1800" dirty="0" err="1"/>
              <a:t>Siapkan</a:t>
            </a:r>
            <a:r>
              <a:rPr lang="en-US" sz="1800" dirty="0"/>
              <a:t> DVD Windows 10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DVD installer Win 10. </a:t>
            </a:r>
            <a:r>
              <a:rPr lang="en-US" sz="1800" dirty="0" err="1"/>
              <a:t>Tapi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punya</a:t>
            </a:r>
            <a:r>
              <a:rPr lang="en-US" sz="1800" dirty="0"/>
              <a:t>,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pakai</a:t>
            </a:r>
            <a:r>
              <a:rPr lang="en-US" sz="1800" dirty="0"/>
              <a:t> </a:t>
            </a:r>
            <a:r>
              <a:rPr lang="en-US" sz="1800" dirty="0" err="1"/>
              <a:t>flashdisk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menginstal</a:t>
            </a:r>
            <a:r>
              <a:rPr lang="en-US" sz="1800" dirty="0"/>
              <a:t> windows.</a:t>
            </a:r>
          </a:p>
          <a:p>
            <a:pPr fontAlgn="base"/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media </a:t>
            </a:r>
            <a:r>
              <a:rPr lang="en-US" sz="1800" dirty="0" err="1"/>
              <a:t>instalasi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flashdisk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2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media </a:t>
            </a:r>
            <a:r>
              <a:rPr lang="en-US" sz="1800" dirty="0" err="1"/>
              <a:t>instalasi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flashdisk</a:t>
            </a:r>
            <a:r>
              <a:rPr lang="en-US" sz="1800" dirty="0"/>
              <a:t>. </a:t>
            </a:r>
            <a:r>
              <a:rPr lang="en-US" sz="1800" dirty="0" err="1"/>
              <a:t>Pertama</a:t>
            </a:r>
            <a:r>
              <a:rPr lang="en-US" sz="1800" dirty="0"/>
              <a:t>, </a:t>
            </a:r>
            <a:r>
              <a:rPr lang="en-US" sz="1800" dirty="0" err="1"/>
              <a:t>menggunakan</a:t>
            </a:r>
            <a:r>
              <a:rPr lang="en-US" sz="1800" dirty="0"/>
              <a:t> </a:t>
            </a:r>
            <a:r>
              <a:rPr lang="en-US" sz="1800" i="1" dirty="0"/>
              <a:t>Media Creation Tool</a:t>
            </a:r>
            <a:r>
              <a:rPr lang="en-US" sz="1800" dirty="0"/>
              <a:t> </a:t>
            </a:r>
            <a:r>
              <a:rPr lang="en-US" sz="1800" dirty="0" err="1"/>
              <a:t>resmi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Microsoft. </a:t>
            </a:r>
            <a:r>
              <a:rPr lang="en-US" sz="1800" dirty="0" err="1"/>
              <a:t>Kedua</a:t>
            </a:r>
            <a:r>
              <a:rPr lang="en-US" sz="1800" dirty="0"/>
              <a:t>,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 </a:t>
            </a:r>
            <a:r>
              <a:rPr lang="en-US" sz="1800" i="1" dirty="0"/>
              <a:t>Rufus</a:t>
            </a:r>
            <a:r>
              <a:rPr lang="en-US" sz="1800" dirty="0"/>
              <a:t>.</a:t>
            </a:r>
          </a:p>
          <a:p>
            <a:pPr algn="l" fontAlgn="base"/>
            <a:r>
              <a:rPr lang="en-US" sz="1800" b="1" dirty="0"/>
              <a:t>Cara </a:t>
            </a:r>
            <a:r>
              <a:rPr lang="en-US" sz="1800" b="1" dirty="0" err="1"/>
              <a:t>Membuat</a:t>
            </a:r>
            <a:r>
              <a:rPr lang="en-US" sz="1800" b="1" dirty="0"/>
              <a:t> Media </a:t>
            </a:r>
            <a:r>
              <a:rPr lang="en-US" sz="1800" b="1" dirty="0" err="1"/>
              <a:t>Instalasi</a:t>
            </a:r>
            <a:r>
              <a:rPr lang="en-US" sz="1800" b="1" dirty="0"/>
              <a:t> Windows 10 </a:t>
            </a:r>
            <a:r>
              <a:rPr lang="en-US" sz="1800" b="1" dirty="0" err="1"/>
              <a:t>menggunakan</a:t>
            </a:r>
            <a:r>
              <a:rPr lang="en-US" sz="1800" b="1" dirty="0"/>
              <a:t> </a:t>
            </a:r>
            <a:r>
              <a:rPr lang="en-US" sz="1800" b="1" i="1" dirty="0"/>
              <a:t>Media Creation </a:t>
            </a:r>
            <a:r>
              <a:rPr lang="en-US" sz="1800" b="1" i="1" dirty="0" smtClean="0"/>
              <a:t>Tool</a:t>
            </a:r>
          </a:p>
          <a:p>
            <a:pPr algn="l" fontAlgn="base"/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/>
              <a:t>Buka</a:t>
            </a:r>
            <a:r>
              <a:rPr lang="en-US" sz="1800" dirty="0"/>
              <a:t> </a:t>
            </a:r>
            <a:r>
              <a:rPr lang="en-US" sz="1800" i="1" dirty="0"/>
              <a:t>media creation tool</a:t>
            </a:r>
            <a:r>
              <a:rPr lang="en-US" sz="1800" dirty="0"/>
              <a:t> 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unduh</a:t>
            </a:r>
            <a:r>
              <a:rPr lang="en-US" sz="1800" dirty="0"/>
              <a:t>. </a:t>
            </a:r>
            <a:r>
              <a:rPr lang="en-US" sz="1800" dirty="0" err="1"/>
              <a:t>Lalu</a:t>
            </a:r>
            <a:r>
              <a:rPr lang="en-US" sz="1800" dirty="0"/>
              <a:t>, </a:t>
            </a:r>
            <a:r>
              <a:rPr lang="en-US" sz="1800" dirty="0" err="1"/>
              <a:t>pilih</a:t>
            </a:r>
            <a:r>
              <a:rPr lang="en-US" sz="1800" dirty="0"/>
              <a:t> </a:t>
            </a:r>
            <a:r>
              <a:rPr lang="en-US" sz="1800" b="1" dirty="0"/>
              <a:t>Accept</a:t>
            </a:r>
            <a:r>
              <a:rPr lang="en-US" sz="1800" dirty="0"/>
              <a:t> 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menyetujui</a:t>
            </a:r>
            <a:r>
              <a:rPr lang="en-US" sz="1800" dirty="0"/>
              <a:t> </a:t>
            </a:r>
            <a:r>
              <a:rPr lang="en-US" sz="1800" b="1" dirty="0"/>
              <a:t>MICROSOFT SOFTWARE LICENSE TERMS</a:t>
            </a:r>
            <a:r>
              <a:rPr lang="en-US" sz="1800" dirty="0"/>
              <a:t>. </a:t>
            </a:r>
            <a:r>
              <a:rPr lang="en-US" sz="1800" dirty="0" err="1"/>
              <a:t>Kemudian</a:t>
            </a:r>
            <a:r>
              <a:rPr lang="en-US" sz="1800" dirty="0"/>
              <a:t>, </a:t>
            </a:r>
            <a:r>
              <a:rPr lang="en-US" sz="1800" dirty="0" err="1"/>
              <a:t>pilih</a:t>
            </a:r>
            <a:r>
              <a:rPr lang="en-US" sz="1800" dirty="0"/>
              <a:t> </a:t>
            </a:r>
            <a:r>
              <a:rPr lang="en-US" sz="1800" b="1" dirty="0"/>
              <a:t>Create installation media (USB flash drive, DVD, or ISO file) for another PC</a:t>
            </a:r>
            <a:r>
              <a:rPr lang="en-US" sz="1800" dirty="0"/>
              <a:t>. </a:t>
            </a:r>
            <a:r>
              <a:rPr lang="en-US" sz="1800" dirty="0" err="1"/>
              <a:t>Lalu</a:t>
            </a:r>
            <a:r>
              <a:rPr lang="en-US" sz="1800" dirty="0"/>
              <a:t> </a:t>
            </a:r>
            <a:r>
              <a:rPr lang="en-US" sz="1800" dirty="0" err="1"/>
              <a:t>klik</a:t>
            </a:r>
            <a:r>
              <a:rPr lang="en-US" sz="1800" dirty="0"/>
              <a:t> </a:t>
            </a:r>
            <a:r>
              <a:rPr lang="en-US" sz="1800" b="1" dirty="0"/>
              <a:t>Next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26107"/>
            <a:ext cx="2514600" cy="222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85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854" y="0"/>
            <a:ext cx="914400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base"/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pilih</a:t>
            </a:r>
            <a:r>
              <a:rPr lang="en-US" sz="2000" dirty="0"/>
              <a:t> </a:t>
            </a:r>
            <a:r>
              <a:rPr lang="en-US" sz="2000" b="1" dirty="0"/>
              <a:t>USB flash drive</a:t>
            </a:r>
            <a:r>
              <a:rPr lang="en-US" sz="2000" dirty="0"/>
              <a:t> 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 </a:t>
            </a:r>
            <a:r>
              <a:rPr lang="en-US" sz="2000" b="1" dirty="0"/>
              <a:t>Next</a:t>
            </a:r>
            <a:r>
              <a:rPr lang="en-US" sz="2000" dirty="0"/>
              <a:t>. </a:t>
            </a: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flashdisk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,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 </a:t>
            </a:r>
            <a:r>
              <a:rPr lang="en-US" sz="2000" b="1" dirty="0"/>
              <a:t>Next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pPr marL="0" indent="0" fontAlgn="base">
              <a:buNone/>
            </a:pPr>
            <a:endParaRPr lang="en-US" sz="2000" dirty="0"/>
          </a:p>
          <a:p>
            <a:pPr fontAlgn="base"/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pilih</a:t>
            </a:r>
            <a:r>
              <a:rPr lang="en-US" sz="2000" dirty="0"/>
              <a:t> </a:t>
            </a:r>
            <a:r>
              <a:rPr lang="en-US" sz="2000" b="1" dirty="0"/>
              <a:t>USB flash drive</a:t>
            </a:r>
            <a:r>
              <a:rPr lang="en-US" sz="2000" dirty="0"/>
              <a:t> 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 </a:t>
            </a:r>
            <a:r>
              <a:rPr lang="en-US" sz="2000" b="1" dirty="0"/>
              <a:t>Next</a:t>
            </a:r>
            <a:r>
              <a:rPr lang="en-US" sz="2000" dirty="0"/>
              <a:t>. </a:t>
            </a: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flashdisk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,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 </a:t>
            </a:r>
            <a:r>
              <a:rPr lang="en-US" sz="2000" b="1" dirty="0"/>
              <a:t>Next</a:t>
            </a:r>
            <a:r>
              <a:rPr lang="en-US" sz="2000" dirty="0"/>
              <a:t>.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0" indent="0" fontAlgn="base">
              <a:buNone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685801"/>
            <a:ext cx="2833255" cy="251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3809999"/>
            <a:ext cx="2833255" cy="274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235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fontAlgn="base"/>
            <a:r>
              <a:rPr lang="en-US" b="1" dirty="0"/>
              <a:t>Cara </a:t>
            </a:r>
            <a:r>
              <a:rPr lang="en-US" b="1" dirty="0" err="1"/>
              <a:t>Membuat</a:t>
            </a:r>
            <a:r>
              <a:rPr lang="en-US" b="1" dirty="0"/>
              <a:t> Media </a:t>
            </a:r>
            <a:r>
              <a:rPr lang="en-US" b="1" dirty="0" err="1"/>
              <a:t>Instalasi</a:t>
            </a:r>
            <a:r>
              <a:rPr lang="en-US" b="1" dirty="0"/>
              <a:t> Windows 10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smtClean="0"/>
              <a:t>Rufus</a:t>
            </a:r>
          </a:p>
          <a:p>
            <a:pPr fontAlgn="base"/>
            <a:r>
              <a:rPr lang="en-US" sz="1600" dirty="0" err="1"/>
              <a:t>Buka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 </a:t>
            </a:r>
            <a:r>
              <a:rPr lang="en-US" sz="1600" i="1" dirty="0" err="1"/>
              <a:t>rufus</a:t>
            </a:r>
            <a:r>
              <a:rPr lang="en-US" sz="1600" dirty="0"/>
              <a:t>. </a:t>
            </a:r>
            <a:r>
              <a:rPr lang="en-US" sz="1600" dirty="0" err="1"/>
              <a:t>Pada</a:t>
            </a:r>
            <a:r>
              <a:rPr lang="en-US" sz="1600" dirty="0"/>
              <a:t> Boot selection </a:t>
            </a:r>
            <a:r>
              <a:rPr lang="en-US" sz="1600" dirty="0" err="1"/>
              <a:t>pilih</a:t>
            </a:r>
            <a:r>
              <a:rPr lang="en-US" sz="1600" dirty="0"/>
              <a:t> </a:t>
            </a:r>
            <a:r>
              <a:rPr lang="en-US" sz="1600" b="1" dirty="0"/>
              <a:t>Disk or ISO image</a:t>
            </a:r>
            <a:r>
              <a:rPr lang="en-US" sz="1600" dirty="0"/>
              <a:t>. </a:t>
            </a:r>
            <a:r>
              <a:rPr lang="en-US" sz="1600" dirty="0" err="1"/>
              <a:t>Lalu</a:t>
            </a:r>
            <a:r>
              <a:rPr lang="en-US" sz="1600" dirty="0"/>
              <a:t>, </a:t>
            </a:r>
            <a:r>
              <a:rPr lang="en-US" sz="1600" dirty="0" err="1"/>
              <a:t>klik</a:t>
            </a:r>
            <a:r>
              <a:rPr lang="en-US" sz="1600" dirty="0"/>
              <a:t> </a:t>
            </a:r>
            <a:r>
              <a:rPr lang="en-US" sz="1600" b="1" dirty="0"/>
              <a:t>Select</a:t>
            </a:r>
            <a:r>
              <a:rPr lang="en-US" sz="1600" dirty="0"/>
              <a:t>.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cari</a:t>
            </a:r>
            <a:r>
              <a:rPr lang="en-US" sz="1600" dirty="0"/>
              <a:t> di </a:t>
            </a:r>
            <a:r>
              <a:rPr lang="en-US" sz="1600" dirty="0" err="1"/>
              <a:t>mana</a:t>
            </a:r>
            <a:r>
              <a:rPr lang="en-US" sz="1600" dirty="0"/>
              <a:t> file ISO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berada</a:t>
            </a:r>
            <a:r>
              <a:rPr lang="en-US" sz="1600" dirty="0" smtClean="0"/>
              <a:t>.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 err="1"/>
              <a:t>Pada</a:t>
            </a:r>
            <a:r>
              <a:rPr lang="en-US" sz="1600" dirty="0"/>
              <a:t> </a:t>
            </a:r>
            <a:r>
              <a:rPr lang="en-US" sz="1600" b="1" dirty="0"/>
              <a:t>Image</a:t>
            </a:r>
            <a:r>
              <a:rPr lang="en-US" sz="1600" dirty="0"/>
              <a:t> Option </a:t>
            </a:r>
            <a:r>
              <a:rPr lang="en-US" sz="1600" dirty="0" err="1"/>
              <a:t>pilih</a:t>
            </a:r>
            <a:r>
              <a:rPr lang="en-US" sz="1600" dirty="0"/>
              <a:t> </a:t>
            </a:r>
            <a:r>
              <a:rPr lang="en-US" sz="1600" b="1" dirty="0"/>
              <a:t>Standard Windows installation</a:t>
            </a:r>
            <a:r>
              <a:rPr lang="en-US" sz="1600" dirty="0"/>
              <a:t>. </a:t>
            </a:r>
            <a:r>
              <a:rPr lang="en-US" sz="1600" dirty="0" err="1"/>
              <a:t>Pada</a:t>
            </a:r>
            <a:r>
              <a:rPr lang="en-US" sz="1600" dirty="0"/>
              <a:t> </a:t>
            </a:r>
            <a:r>
              <a:rPr lang="en-US" sz="1600" b="1" dirty="0"/>
              <a:t>Partition scheme</a:t>
            </a:r>
            <a:r>
              <a:rPr lang="en-US" sz="1600" dirty="0"/>
              <a:t> </a:t>
            </a:r>
            <a:r>
              <a:rPr lang="en-US" sz="1600" dirty="0" err="1"/>
              <a:t>pilih</a:t>
            </a:r>
            <a:r>
              <a:rPr lang="en-US" sz="1600" dirty="0"/>
              <a:t> </a:t>
            </a:r>
            <a:r>
              <a:rPr lang="en-US" sz="1600" b="1" dirty="0"/>
              <a:t>GPT</a:t>
            </a:r>
            <a:r>
              <a:rPr lang="en-US" sz="1600" dirty="0"/>
              <a:t>. </a:t>
            </a:r>
            <a:r>
              <a:rPr lang="en-US" sz="1600" dirty="0" err="1"/>
              <a:t>Pada</a:t>
            </a:r>
            <a:r>
              <a:rPr lang="en-US" sz="1600" dirty="0"/>
              <a:t> </a:t>
            </a:r>
            <a:r>
              <a:rPr lang="en-US" sz="1600" b="1" dirty="0"/>
              <a:t>Target system</a:t>
            </a:r>
            <a:r>
              <a:rPr lang="en-US" sz="1600" dirty="0"/>
              <a:t> </a:t>
            </a:r>
            <a:r>
              <a:rPr lang="en-US" sz="1600" dirty="0" err="1"/>
              <a:t>pilih</a:t>
            </a:r>
            <a:r>
              <a:rPr lang="en-US" sz="1600" dirty="0"/>
              <a:t> </a:t>
            </a:r>
            <a:r>
              <a:rPr lang="en-US" sz="1600" b="1" dirty="0"/>
              <a:t>UEFI (non CSM)</a:t>
            </a:r>
            <a:r>
              <a:rPr lang="en-US" sz="1600" dirty="0"/>
              <a:t>. </a:t>
            </a:r>
            <a:r>
              <a:rPr lang="en-US" sz="1600" dirty="0" err="1"/>
              <a:t>Pada</a:t>
            </a:r>
            <a:r>
              <a:rPr lang="en-US" sz="1600" dirty="0"/>
              <a:t> </a:t>
            </a:r>
            <a:r>
              <a:rPr lang="en-US" sz="1600" b="1" dirty="0"/>
              <a:t>Volume Label</a:t>
            </a:r>
            <a:r>
              <a:rPr lang="en-US" sz="1600" dirty="0"/>
              <a:t> </a:t>
            </a:r>
            <a:r>
              <a:rPr lang="en-US" sz="1600" dirty="0" err="1"/>
              <a:t>isikan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keinginan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. </a:t>
            </a:r>
            <a:r>
              <a:rPr lang="en-US" sz="1600" dirty="0" err="1"/>
              <a:t>Pada</a:t>
            </a:r>
            <a:r>
              <a:rPr lang="en-US" sz="1600" dirty="0"/>
              <a:t> </a:t>
            </a:r>
            <a:r>
              <a:rPr lang="en-US" sz="1600" b="1" dirty="0"/>
              <a:t>File system</a:t>
            </a:r>
            <a:r>
              <a:rPr lang="en-US" sz="1600" dirty="0"/>
              <a:t> </a:t>
            </a:r>
            <a:r>
              <a:rPr lang="en-US" sz="1600" dirty="0" err="1"/>
              <a:t>pilih</a:t>
            </a:r>
            <a:r>
              <a:rPr lang="en-US" sz="1600" dirty="0"/>
              <a:t> </a:t>
            </a:r>
            <a:r>
              <a:rPr lang="en-US" sz="1600" b="1" dirty="0"/>
              <a:t>FAT32</a:t>
            </a:r>
            <a:r>
              <a:rPr lang="en-US" sz="1600" dirty="0"/>
              <a:t>. </a:t>
            </a: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klik</a:t>
            </a:r>
            <a:r>
              <a:rPr lang="en-US" sz="1600" dirty="0"/>
              <a:t> </a:t>
            </a:r>
            <a:r>
              <a:rPr lang="en-US" sz="1600" b="1" dirty="0"/>
              <a:t>Start</a:t>
            </a:r>
            <a:r>
              <a:rPr lang="en-US" sz="1600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19050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16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09600"/>
            <a:ext cx="9157855" cy="6415763"/>
          </a:xfrm>
        </p:spPr>
        <p:txBody>
          <a:bodyPr>
            <a:normAutofit/>
          </a:bodyPr>
          <a:lstStyle/>
          <a:p>
            <a:pPr fontAlgn="base"/>
            <a:r>
              <a:rPr lang="en-US" sz="1600" dirty="0" err="1"/>
              <a:t>Tancapkan</a:t>
            </a:r>
            <a:r>
              <a:rPr lang="en-US" sz="1600" dirty="0"/>
              <a:t> </a:t>
            </a:r>
            <a:r>
              <a:rPr lang="en-US" sz="1600" dirty="0" err="1"/>
              <a:t>flashdisk</a:t>
            </a:r>
            <a:r>
              <a:rPr lang="en-US" sz="1600" dirty="0"/>
              <a:t> Windows 10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flashdisk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masukkan</a:t>
            </a:r>
            <a:r>
              <a:rPr lang="en-US" sz="1600" dirty="0"/>
              <a:t> DVD win 10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DVD. </a:t>
            </a:r>
            <a:r>
              <a:rPr lang="en-US" sz="1600" dirty="0" err="1"/>
              <a:t>Kemudian</a:t>
            </a:r>
            <a:r>
              <a:rPr lang="en-US" sz="1600" dirty="0"/>
              <a:t>, </a:t>
            </a:r>
            <a:r>
              <a:rPr lang="en-US" sz="1600" dirty="0" err="1"/>
              <a:t>nyalakan</a:t>
            </a:r>
            <a:r>
              <a:rPr lang="en-US" sz="1600" dirty="0"/>
              <a:t> laptop </a:t>
            </a:r>
            <a:r>
              <a:rPr lang="en-US" sz="1600" dirty="0" err="1"/>
              <a:t>atau</a:t>
            </a:r>
            <a:r>
              <a:rPr lang="en-US" sz="1600" dirty="0"/>
              <a:t> PC </a:t>
            </a:r>
            <a:r>
              <a:rPr lang="en-US" sz="1600" dirty="0" err="1"/>
              <a:t>anda</a:t>
            </a:r>
            <a:r>
              <a:rPr lang="en-US" sz="1600" dirty="0" smtClean="0"/>
              <a:t>.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layar</a:t>
            </a:r>
            <a:r>
              <a:rPr lang="en-US" sz="1600" dirty="0"/>
              <a:t> </a:t>
            </a:r>
            <a:r>
              <a:rPr lang="en-US" sz="1600" dirty="0" err="1"/>
              <a:t>menyala</a:t>
            </a:r>
            <a:r>
              <a:rPr lang="en-US" sz="1600" dirty="0"/>
              <a:t>, </a:t>
            </a:r>
            <a:r>
              <a:rPr lang="en-US" sz="1600" dirty="0" err="1"/>
              <a:t>segera</a:t>
            </a:r>
            <a:r>
              <a:rPr lang="en-US" sz="1600" dirty="0"/>
              <a:t> </a:t>
            </a:r>
            <a:r>
              <a:rPr lang="en-US" sz="1600" dirty="0" err="1"/>
              <a:t>tekan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 </a:t>
            </a:r>
            <a:r>
              <a:rPr lang="en-US" sz="1600" b="1" dirty="0"/>
              <a:t>ESC</a:t>
            </a:r>
            <a:r>
              <a:rPr lang="en-US" sz="1600" dirty="0"/>
              <a:t>, </a:t>
            </a:r>
            <a:r>
              <a:rPr lang="en-US" sz="1600" b="1" dirty="0"/>
              <a:t>DEL</a:t>
            </a:r>
            <a:r>
              <a:rPr lang="en-US" sz="1600" dirty="0"/>
              <a:t>, </a:t>
            </a:r>
            <a:r>
              <a:rPr lang="en-US" sz="1600" b="1" dirty="0"/>
              <a:t>F1</a:t>
            </a:r>
            <a:r>
              <a:rPr lang="en-US" sz="1600" dirty="0"/>
              <a:t> </a:t>
            </a:r>
            <a:r>
              <a:rPr lang="en-US" sz="1600" dirty="0" err="1"/>
              <a:t>atau</a:t>
            </a:r>
            <a:r>
              <a:rPr lang="en-US" sz="1600" dirty="0"/>
              <a:t> </a:t>
            </a:r>
            <a:r>
              <a:rPr lang="en-US" sz="1600" b="1" dirty="0"/>
              <a:t>F2</a:t>
            </a:r>
            <a:r>
              <a:rPr lang="en-US" sz="1600" dirty="0"/>
              <a:t> </a:t>
            </a:r>
            <a:r>
              <a:rPr lang="en-US" sz="1600" dirty="0" err="1"/>
              <a:t>pada</a:t>
            </a:r>
            <a:r>
              <a:rPr lang="en-US" sz="1600" dirty="0"/>
              <a:t> keyboard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BIOS. </a:t>
            </a:r>
            <a:r>
              <a:rPr lang="en-US" sz="1600" dirty="0" err="1"/>
              <a:t>Tombol</a:t>
            </a:r>
            <a:r>
              <a:rPr lang="en-US" sz="1600" dirty="0"/>
              <a:t> yang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ditekan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berbeda-beda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tiap</a:t>
            </a:r>
            <a:r>
              <a:rPr lang="en-US" sz="1600" dirty="0"/>
              <a:t> </a:t>
            </a:r>
            <a:r>
              <a:rPr lang="en-US" sz="1600" dirty="0" err="1"/>
              <a:t>merek</a:t>
            </a:r>
            <a:r>
              <a:rPr lang="en-US" sz="1600" dirty="0"/>
              <a:t> BIOS,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sebagian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merek</a:t>
            </a:r>
            <a:r>
              <a:rPr lang="en-US" sz="1600" dirty="0"/>
              <a:t> BIOS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 </a:t>
            </a:r>
            <a:r>
              <a:rPr lang="en-US" sz="1600" b="1" dirty="0"/>
              <a:t>ESC</a:t>
            </a:r>
            <a:r>
              <a:rPr lang="en-US" sz="1600" dirty="0"/>
              <a:t>.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mengetahuinya</a:t>
            </a:r>
            <a:r>
              <a:rPr lang="en-US" sz="1600" dirty="0"/>
              <a:t>, </a:t>
            </a:r>
            <a:r>
              <a:rPr lang="en-US" sz="1600" dirty="0" err="1"/>
              <a:t>silahkan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baca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laptop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 </a:t>
            </a:r>
            <a:r>
              <a:rPr lang="en-US" sz="1600" dirty="0" err="1"/>
              <a:t>menyala</a:t>
            </a:r>
            <a:r>
              <a:rPr lang="en-US" sz="1600" dirty="0"/>
              <a:t> (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menekan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 power). </a:t>
            </a:r>
            <a:r>
              <a:rPr lang="en-US" sz="1600" dirty="0" err="1"/>
              <a:t>Biasanya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keterangan</a:t>
            </a:r>
            <a:r>
              <a:rPr lang="en-US" sz="1600" dirty="0"/>
              <a:t> </a:t>
            </a:r>
            <a:r>
              <a:rPr lang="en-US" sz="1600" b="1" dirty="0"/>
              <a:t>Press ESC to setup</a:t>
            </a:r>
            <a:r>
              <a:rPr lang="en-US" sz="1600" dirty="0"/>
              <a:t> 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keterangan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masuk</a:t>
            </a:r>
            <a:r>
              <a:rPr lang="en-US" sz="1600" dirty="0"/>
              <a:t> OS</a:t>
            </a:r>
            <a:r>
              <a:rPr lang="en-US" sz="1600" dirty="0" smtClean="0"/>
              <a:t>.</a:t>
            </a:r>
          </a:p>
          <a:p>
            <a:pPr fontAlgn="base"/>
            <a:endParaRPr lang="en-US" sz="1600" dirty="0"/>
          </a:p>
          <a:p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dirty="0" err="1"/>
              <a:t>masuk</a:t>
            </a:r>
            <a:r>
              <a:rPr lang="en-US" sz="1600" dirty="0"/>
              <a:t> BIOS, </a:t>
            </a:r>
            <a:r>
              <a:rPr lang="en-US" sz="1600" dirty="0" err="1"/>
              <a:t>arahkan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Menu </a:t>
            </a:r>
            <a:r>
              <a:rPr lang="en-US" sz="1600" dirty="0" err="1"/>
              <a:t>pengaturan</a:t>
            </a:r>
            <a:r>
              <a:rPr lang="en-US" sz="1600" dirty="0"/>
              <a:t> </a:t>
            </a:r>
            <a:r>
              <a:rPr lang="en-US" sz="1600" b="1" dirty="0"/>
              <a:t>Boot</a:t>
            </a:r>
            <a:r>
              <a:rPr lang="en-US" sz="1600" dirty="0"/>
              <a:t>.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merek</a:t>
            </a:r>
            <a:r>
              <a:rPr lang="en-US" sz="1600" dirty="0"/>
              <a:t> BIOS </a:t>
            </a:r>
            <a:r>
              <a:rPr lang="en-US" sz="1600" dirty="0" err="1"/>
              <a:t>memiliki</a:t>
            </a:r>
            <a:r>
              <a:rPr lang="en-US" sz="1600" dirty="0"/>
              <a:t> menu yang </a:t>
            </a:r>
            <a:r>
              <a:rPr lang="en-US" sz="1600" dirty="0" err="1"/>
              <a:t>berbeda</a:t>
            </a:r>
            <a:r>
              <a:rPr lang="en-US" sz="1600" dirty="0"/>
              <a:t>. </a:t>
            </a:r>
            <a:r>
              <a:rPr lang="en-US" sz="1600" dirty="0" err="1"/>
              <a:t>Biasanya</a:t>
            </a:r>
            <a:r>
              <a:rPr lang="en-US" sz="1600" dirty="0"/>
              <a:t> </a:t>
            </a:r>
            <a:r>
              <a:rPr lang="en-US" sz="1600" dirty="0" err="1"/>
              <a:t>pengaturan</a:t>
            </a:r>
            <a:r>
              <a:rPr lang="en-US" sz="1600" dirty="0"/>
              <a:t> </a:t>
            </a:r>
            <a:r>
              <a:rPr lang="en-US" sz="1600" b="1" dirty="0"/>
              <a:t>Boot priority</a:t>
            </a:r>
            <a:r>
              <a:rPr lang="en-US" sz="1600" dirty="0"/>
              <a:t> </a:t>
            </a:r>
            <a:r>
              <a:rPr lang="en-US" sz="1600" dirty="0" err="1"/>
              <a:t>berada</a:t>
            </a:r>
            <a:r>
              <a:rPr lang="en-US" sz="1600" dirty="0"/>
              <a:t> di menu </a:t>
            </a:r>
            <a:r>
              <a:rPr lang="en-US" sz="1600" b="1" dirty="0"/>
              <a:t>Boot</a:t>
            </a:r>
            <a:r>
              <a:rPr lang="en-US" sz="1600" dirty="0"/>
              <a:t>.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mengarahkannya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membaca</a:t>
            </a:r>
            <a:r>
              <a:rPr lang="en-US" sz="1600" dirty="0"/>
              <a:t> </a:t>
            </a:r>
            <a:r>
              <a:rPr lang="en-US" sz="1600" dirty="0" err="1"/>
              <a:t>keterangan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sisi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di </a:t>
            </a:r>
            <a:r>
              <a:rPr lang="en-US" sz="1600" dirty="0" err="1"/>
              <a:t>bawah</a:t>
            </a:r>
            <a:r>
              <a:rPr lang="en-US" sz="1600" dirty="0"/>
              <a:t> BIOS.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di </a:t>
            </a:r>
            <a:r>
              <a:rPr lang="en-US" sz="1600" dirty="0" err="1"/>
              <a:t>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laptop </a:t>
            </a:r>
            <a:r>
              <a:rPr lang="en-US" sz="1600" dirty="0" err="1"/>
              <a:t>saya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 </a:t>
            </a:r>
            <a:r>
              <a:rPr lang="en-US" sz="1600" i="1" dirty="0" err="1"/>
              <a:t>PhoinexBIOS</a:t>
            </a:r>
            <a:r>
              <a:rPr lang="en-US" sz="1600" dirty="0"/>
              <a:t> 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mengarahkannya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arah</a:t>
            </a:r>
            <a:r>
              <a:rPr lang="en-US" sz="1600" dirty="0"/>
              <a:t> </a:t>
            </a:r>
            <a:r>
              <a:rPr lang="en-US" sz="1600" dirty="0" err="1"/>
              <a:t>kanan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kiri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 anchor="t">
            <a:normAutofit fontScale="90000"/>
          </a:bodyPr>
          <a:lstStyle/>
          <a:p>
            <a:pPr fontAlgn="base"/>
            <a:r>
              <a:rPr lang="en-US" sz="3600" dirty="0">
                <a:effectLst/>
              </a:rPr>
              <a:t>2. </a:t>
            </a:r>
            <a:r>
              <a:rPr lang="en-US" sz="3600" dirty="0" err="1">
                <a:effectLst/>
              </a:rPr>
              <a:t>Ubah</a:t>
            </a:r>
            <a:r>
              <a:rPr lang="en-US" sz="3600" dirty="0">
                <a:effectLst/>
              </a:rPr>
              <a:t> </a:t>
            </a:r>
            <a:r>
              <a:rPr lang="en-US" sz="3600" dirty="0" err="1">
                <a:effectLst/>
              </a:rPr>
              <a:t>Pengaturan</a:t>
            </a:r>
            <a:r>
              <a:rPr lang="en-US" sz="3600" dirty="0">
                <a:effectLst/>
              </a:rPr>
              <a:t> Boot Priority </a:t>
            </a:r>
            <a:r>
              <a:rPr lang="en-US" sz="3600" dirty="0" err="1">
                <a:effectLst/>
              </a:rPr>
              <a:t>pada</a:t>
            </a:r>
            <a:r>
              <a:rPr lang="en-US" sz="3600" dirty="0">
                <a:effectLst/>
              </a:rPr>
              <a:t> BIOS</a:t>
            </a:r>
            <a:r>
              <a:rPr lang="en-US" sz="1600" dirty="0">
                <a:effectLst/>
              </a:rPr>
              <a:t/>
            </a:r>
            <a:br>
              <a:rPr lang="en-US" sz="1600" dirty="0">
                <a:effectLst/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572000"/>
            <a:ext cx="4987636" cy="215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36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fontAlgn="base"/>
            <a:r>
              <a:rPr lang="en-US" sz="1600" dirty="0" err="1"/>
              <a:t>Ubah</a:t>
            </a:r>
            <a:r>
              <a:rPr lang="en-US" sz="1600" dirty="0"/>
              <a:t> boot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 </a:t>
            </a:r>
            <a:r>
              <a:rPr lang="en-US" sz="1600" b="1" dirty="0"/>
              <a:t>USB</a:t>
            </a:r>
            <a:r>
              <a:rPr lang="en-US" sz="1600" dirty="0"/>
              <a:t> </a:t>
            </a:r>
            <a:r>
              <a:rPr lang="en-US" sz="1600" dirty="0" err="1"/>
              <a:t>atau</a:t>
            </a:r>
            <a:r>
              <a:rPr lang="en-US" sz="1600" dirty="0"/>
              <a:t> </a:t>
            </a:r>
            <a:r>
              <a:rPr lang="en-US" sz="1600" b="1" dirty="0"/>
              <a:t>Removable Devices</a:t>
            </a:r>
            <a:r>
              <a:rPr lang="en-US" sz="1600" dirty="0"/>
              <a:t> 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flashdisk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DVD </a:t>
            </a:r>
            <a:r>
              <a:rPr lang="en-US" sz="1600" dirty="0" err="1"/>
              <a:t>ubah</a:t>
            </a:r>
            <a:r>
              <a:rPr lang="en-US" sz="1600" dirty="0"/>
              <a:t> boot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 </a:t>
            </a:r>
            <a:r>
              <a:rPr lang="en-US" sz="1600" b="1" dirty="0"/>
              <a:t>CD-ROM Drive</a:t>
            </a:r>
            <a:r>
              <a:rPr lang="en-US" sz="1600" dirty="0"/>
              <a:t>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disetiap</a:t>
            </a:r>
            <a:r>
              <a:rPr lang="en-US" sz="1600" dirty="0"/>
              <a:t> BIOS.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kali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caranya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pilih</a:t>
            </a:r>
            <a:r>
              <a:rPr lang="en-US" sz="1600" dirty="0"/>
              <a:t> </a:t>
            </a:r>
            <a:r>
              <a:rPr lang="en-US" sz="1600" b="1" dirty="0"/>
              <a:t>Removable Device</a:t>
            </a:r>
            <a:r>
              <a:rPr lang="en-US" sz="1600" dirty="0"/>
              <a:t> 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flashdisk</a:t>
            </a:r>
            <a:r>
              <a:rPr lang="en-US" sz="1600" dirty="0"/>
              <a:t>. </a:t>
            </a:r>
            <a:r>
              <a:rPr lang="en-US" sz="1600" dirty="0" err="1"/>
              <a:t>Lalu</a:t>
            </a:r>
            <a:r>
              <a:rPr lang="en-US" sz="1600" dirty="0"/>
              <a:t>,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keterangan</a:t>
            </a:r>
            <a:r>
              <a:rPr lang="en-US" sz="1600" dirty="0"/>
              <a:t> di </a:t>
            </a:r>
            <a:r>
              <a:rPr lang="en-US" sz="1600" dirty="0" err="1"/>
              <a:t>kanan</a:t>
            </a:r>
            <a:r>
              <a:rPr lang="en-US" sz="1600" dirty="0"/>
              <a:t> </a:t>
            </a:r>
            <a:r>
              <a:rPr lang="en-US" sz="1600" dirty="0" err="1"/>
              <a:t>layar</a:t>
            </a:r>
            <a:r>
              <a:rPr lang="en-US" sz="1600" dirty="0"/>
              <a:t>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 + 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menaikkan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 smtClean="0"/>
              <a:t>.</a:t>
            </a:r>
          </a:p>
          <a:p>
            <a:pPr fontAlgn="base"/>
            <a:endParaRPr lang="en-US" sz="16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fontAlgn="base"/>
            <a:r>
              <a:rPr lang="en-US" sz="2000" dirty="0" err="1"/>
              <a:t>Kemudian</a:t>
            </a:r>
            <a:r>
              <a:rPr lang="en-US" sz="2000" dirty="0"/>
              <a:t>, </a:t>
            </a:r>
            <a:r>
              <a:rPr lang="en-US" sz="2000" dirty="0" err="1"/>
              <a:t>simpan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tutup</a:t>
            </a:r>
            <a:r>
              <a:rPr lang="en-US" sz="2000" dirty="0"/>
              <a:t> BIOS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menekan</a:t>
            </a:r>
            <a:r>
              <a:rPr lang="en-US" sz="2000" dirty="0"/>
              <a:t> </a:t>
            </a:r>
            <a:r>
              <a:rPr lang="en-US" sz="2000" b="1" dirty="0"/>
              <a:t>F10</a:t>
            </a:r>
            <a:r>
              <a:rPr lang="en-US" sz="2000" dirty="0"/>
              <a:t> 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keterangan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layar</a:t>
            </a:r>
            <a:r>
              <a:rPr lang="en-US" sz="2000" dirty="0"/>
              <a:t> BIOS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 fontAlgn="base"/>
            <a:r>
              <a:rPr lang="en-US" dirty="0"/>
              <a:t>Laptop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restart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8473"/>
            <a:ext cx="50482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71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err="1"/>
              <a:t>Tekan</a:t>
            </a:r>
            <a:r>
              <a:rPr lang="en-US" sz="2000" dirty="0"/>
              <a:t> enter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sembarang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keyboard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memulai</a:t>
            </a:r>
            <a:r>
              <a:rPr lang="en-US" sz="2000" dirty="0"/>
              <a:t> </a:t>
            </a:r>
            <a:r>
              <a:rPr lang="en-US" sz="2000" dirty="0" err="1"/>
              <a:t>instal</a:t>
            </a:r>
            <a:r>
              <a:rPr lang="en-US" sz="2000" dirty="0"/>
              <a:t> Windows 10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 </a:t>
            </a:r>
            <a:r>
              <a:rPr lang="en-US" sz="2000" i="1" dirty="0"/>
              <a:t>Press any key to boot from CD or DVD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fontAlgn="base"/>
            <a:r>
              <a:rPr lang="en-US" sz="1600" dirty="0" err="1"/>
              <a:t>Ubah</a:t>
            </a:r>
            <a:r>
              <a:rPr lang="en-US" sz="1600" dirty="0"/>
              <a:t> </a:t>
            </a:r>
            <a:r>
              <a:rPr lang="en-US" sz="1600" b="1" dirty="0"/>
              <a:t>Time and currency format</a:t>
            </a:r>
            <a:r>
              <a:rPr lang="en-US" sz="1600" dirty="0"/>
              <a:t> 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memilih</a:t>
            </a:r>
            <a:r>
              <a:rPr lang="en-US" sz="1600" dirty="0"/>
              <a:t> </a:t>
            </a:r>
            <a:r>
              <a:rPr lang="en-US" sz="1600" b="1" dirty="0"/>
              <a:t>Indonesian (Indonesia)</a:t>
            </a:r>
            <a:r>
              <a:rPr lang="en-US" sz="1600" dirty="0"/>
              <a:t>.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klik</a:t>
            </a:r>
            <a:r>
              <a:rPr lang="en-US" sz="1600" dirty="0"/>
              <a:t> </a:t>
            </a:r>
            <a:r>
              <a:rPr lang="en-US" sz="1600" b="1" dirty="0"/>
              <a:t>Next</a:t>
            </a:r>
            <a:r>
              <a:rPr lang="en-US" sz="1600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anchor="t">
            <a:noAutofit/>
          </a:bodyPr>
          <a:lstStyle/>
          <a:p>
            <a:pPr fontAlgn="base"/>
            <a:r>
              <a:rPr lang="en-US" sz="3600" dirty="0">
                <a:effectLst/>
              </a:rPr>
              <a:t>3. </a:t>
            </a:r>
            <a:r>
              <a:rPr lang="en-US" sz="3600" dirty="0" err="1">
                <a:effectLst/>
              </a:rPr>
              <a:t>Mulai</a:t>
            </a:r>
            <a:r>
              <a:rPr lang="en-US" sz="3600" dirty="0">
                <a:effectLst/>
              </a:rPr>
              <a:t> Proses </a:t>
            </a:r>
            <a:r>
              <a:rPr lang="en-US" sz="3600" dirty="0" err="1">
                <a:effectLst/>
              </a:rPr>
              <a:t>Menginstall</a:t>
            </a:r>
            <a:r>
              <a:rPr lang="en-US" sz="3600" dirty="0">
                <a:effectLst/>
              </a:rPr>
              <a:t> Windows 10</a:t>
            </a:r>
            <a:br>
              <a:rPr lang="en-US" sz="3600" dirty="0">
                <a:effectLst/>
              </a:rPr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1873"/>
            <a:ext cx="6248400" cy="99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5689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05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fontAlgn="base"/>
            <a:r>
              <a:rPr lang="en-US" sz="1600" dirty="0" err="1"/>
              <a:t>Klik</a:t>
            </a:r>
            <a:r>
              <a:rPr lang="en-US" sz="1600" dirty="0"/>
              <a:t> </a:t>
            </a:r>
            <a:r>
              <a:rPr lang="en-US" sz="1600" b="1" dirty="0"/>
              <a:t>Install Now</a:t>
            </a:r>
            <a:r>
              <a:rPr lang="en-US" sz="1600" dirty="0"/>
              <a:t> 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melanjutkan</a:t>
            </a:r>
            <a:r>
              <a:rPr lang="en-US" sz="1600" dirty="0"/>
              <a:t> proses </a:t>
            </a:r>
            <a:r>
              <a:rPr lang="en-US" sz="1600" dirty="0" err="1"/>
              <a:t>instalasi</a:t>
            </a:r>
            <a:r>
              <a:rPr lang="en-US" sz="1600" dirty="0"/>
              <a:t>.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tampil</a:t>
            </a:r>
            <a:r>
              <a:rPr lang="en-US" sz="1600" dirty="0"/>
              <a:t> </a:t>
            </a:r>
            <a:r>
              <a:rPr lang="en-US" sz="1600" dirty="0" err="1"/>
              <a:t>jendela</a:t>
            </a:r>
            <a:r>
              <a:rPr lang="en-US" sz="1600" dirty="0"/>
              <a:t> </a:t>
            </a:r>
            <a:r>
              <a:rPr lang="en-US" sz="1600" b="1" dirty="0"/>
              <a:t>Activate Windows</a:t>
            </a:r>
            <a:r>
              <a:rPr lang="en-US" sz="1600" dirty="0"/>
              <a:t>. </a:t>
            </a:r>
            <a:r>
              <a:rPr lang="en-US" sz="1600" dirty="0" err="1"/>
              <a:t>Klik</a:t>
            </a:r>
            <a:r>
              <a:rPr lang="en-US" sz="1600" dirty="0"/>
              <a:t> </a:t>
            </a:r>
            <a:r>
              <a:rPr lang="en-US" sz="1600" b="1" dirty="0"/>
              <a:t>I don’t have a product key</a:t>
            </a:r>
            <a:r>
              <a:rPr lang="en-US" sz="1600" dirty="0"/>
              <a:t> 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serial number </a:t>
            </a:r>
            <a:r>
              <a:rPr lang="en-US" sz="1600" dirty="0" err="1"/>
              <a:t>atau</a:t>
            </a:r>
            <a:r>
              <a:rPr lang="en-US" sz="1600" dirty="0"/>
              <a:t> product key.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product key </a:t>
            </a:r>
            <a:r>
              <a:rPr lang="en-US" sz="1600" dirty="0" err="1"/>
              <a:t>atau</a:t>
            </a:r>
            <a:r>
              <a:rPr lang="en-US" sz="1600" dirty="0"/>
              <a:t> serial number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beli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resmi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Microsoft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mengisikannya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600" dirty="0" smtClean="0"/>
          </a:p>
          <a:p>
            <a:pPr fontAlgn="base"/>
            <a:r>
              <a:rPr lang="en-US" sz="1700" dirty="0" err="1"/>
              <a:t>Lalu</a:t>
            </a:r>
            <a:r>
              <a:rPr lang="en-US" sz="1700" dirty="0"/>
              <a:t> </a:t>
            </a:r>
            <a:r>
              <a:rPr lang="en-US" sz="1700" dirty="0" err="1"/>
              <a:t>muncul</a:t>
            </a:r>
            <a:r>
              <a:rPr lang="en-US" sz="1700" dirty="0"/>
              <a:t> </a:t>
            </a:r>
            <a:r>
              <a:rPr lang="en-US" sz="1700" dirty="0" err="1"/>
              <a:t>jendela</a:t>
            </a:r>
            <a:r>
              <a:rPr lang="en-US" sz="1700" dirty="0"/>
              <a:t> </a:t>
            </a:r>
            <a:r>
              <a:rPr lang="en-US" sz="1700" b="1" dirty="0"/>
              <a:t>Select the operating system you want to install</a:t>
            </a:r>
            <a:r>
              <a:rPr lang="en-US" sz="1700" dirty="0"/>
              <a:t>. </a:t>
            </a:r>
            <a:r>
              <a:rPr lang="en-US" sz="1700" dirty="0" err="1"/>
              <a:t>Silahkan</a:t>
            </a:r>
            <a:r>
              <a:rPr lang="en-US" sz="1700" dirty="0"/>
              <a:t> </a:t>
            </a:r>
            <a:r>
              <a:rPr lang="en-US" sz="1700" dirty="0" err="1"/>
              <a:t>pilih</a:t>
            </a:r>
            <a:r>
              <a:rPr lang="en-US" sz="1700" dirty="0"/>
              <a:t> </a:t>
            </a:r>
            <a:r>
              <a:rPr lang="en-US" sz="1700" dirty="0" err="1"/>
              <a:t>sesuai</a:t>
            </a:r>
            <a:r>
              <a:rPr lang="en-US" sz="1700" dirty="0"/>
              <a:t> </a:t>
            </a:r>
            <a:r>
              <a:rPr lang="en-US" sz="1700" dirty="0" err="1"/>
              <a:t>keinginan</a:t>
            </a:r>
            <a:r>
              <a:rPr lang="en-US" sz="1700" dirty="0"/>
              <a:t> </a:t>
            </a:r>
            <a:r>
              <a:rPr lang="en-US" sz="1700" dirty="0" err="1"/>
              <a:t>anda</a:t>
            </a:r>
            <a:r>
              <a:rPr lang="en-US" sz="1700" dirty="0"/>
              <a:t>. </a:t>
            </a:r>
            <a:r>
              <a:rPr lang="en-US" sz="1700" dirty="0" err="1"/>
              <a:t>Rekomendasi</a:t>
            </a:r>
            <a:r>
              <a:rPr lang="en-US" sz="1700" dirty="0"/>
              <a:t> </a:t>
            </a:r>
            <a:r>
              <a:rPr lang="en-US" sz="1700" dirty="0" err="1"/>
              <a:t>saya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pilih</a:t>
            </a:r>
            <a:r>
              <a:rPr lang="en-US" sz="1700" dirty="0"/>
              <a:t> </a:t>
            </a:r>
            <a:r>
              <a:rPr lang="en-US" sz="1700" b="1" dirty="0"/>
              <a:t>Windows 10 Pro</a:t>
            </a:r>
            <a:r>
              <a:rPr lang="en-US" sz="1700" dirty="0"/>
              <a:t> </a:t>
            </a:r>
            <a:r>
              <a:rPr lang="en-US" sz="1700" dirty="0" err="1"/>
              <a:t>lalu</a:t>
            </a:r>
            <a:r>
              <a:rPr lang="en-US" sz="1700" dirty="0"/>
              <a:t> </a:t>
            </a:r>
            <a:r>
              <a:rPr lang="en-US" sz="1700" dirty="0" err="1"/>
              <a:t>klik</a:t>
            </a:r>
            <a:r>
              <a:rPr lang="en-US" sz="1700" dirty="0"/>
              <a:t> </a:t>
            </a:r>
            <a:r>
              <a:rPr lang="en-US" sz="1700" b="1" dirty="0"/>
              <a:t>Next</a:t>
            </a:r>
            <a:r>
              <a:rPr lang="en-US" sz="1700" dirty="0"/>
              <a:t>.</a:t>
            </a:r>
          </a:p>
          <a:p>
            <a:pPr fontAlgn="base"/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tampil</a:t>
            </a:r>
            <a:r>
              <a:rPr lang="en-US" sz="1600" dirty="0"/>
              <a:t> </a:t>
            </a:r>
            <a:r>
              <a:rPr lang="en-US" sz="1600" dirty="0" err="1"/>
              <a:t>jendela</a:t>
            </a:r>
            <a:r>
              <a:rPr lang="en-US" sz="1600" dirty="0"/>
              <a:t> </a:t>
            </a:r>
            <a:r>
              <a:rPr lang="en-US" sz="1600" b="1" dirty="0"/>
              <a:t>Applicable notices and license terms</a:t>
            </a:r>
            <a:r>
              <a:rPr lang="en-US" sz="1600" dirty="0"/>
              <a:t>. </a:t>
            </a:r>
            <a:r>
              <a:rPr lang="en-US" sz="1600" dirty="0" err="1"/>
              <a:t>Klik</a:t>
            </a:r>
            <a:r>
              <a:rPr lang="en-US" sz="1600" dirty="0"/>
              <a:t> </a:t>
            </a:r>
            <a:r>
              <a:rPr lang="en-US" sz="1600" b="1" dirty="0"/>
              <a:t>I accept the license terms</a:t>
            </a:r>
            <a:r>
              <a:rPr lang="en-US" sz="1600" dirty="0"/>
              <a:t> 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menyetujuinya</a:t>
            </a:r>
            <a:r>
              <a:rPr lang="en-US" sz="1600" dirty="0"/>
              <a:t>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klik</a:t>
            </a:r>
            <a:r>
              <a:rPr lang="en-US" sz="1600" dirty="0"/>
              <a:t> </a:t>
            </a:r>
            <a:r>
              <a:rPr lang="en-US" sz="1600" b="1" dirty="0"/>
              <a:t>Next</a:t>
            </a:r>
            <a:r>
              <a:rPr lang="en-US" sz="1600" dirty="0"/>
              <a:t>. </a:t>
            </a: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pilih</a:t>
            </a:r>
            <a:r>
              <a:rPr lang="en-US" sz="1600" dirty="0"/>
              <a:t> </a:t>
            </a:r>
            <a:r>
              <a:rPr lang="en-US" sz="1600" b="1" dirty="0"/>
              <a:t>Custom: Install Windows only (advanced)</a:t>
            </a:r>
            <a:r>
              <a:rPr lang="en-US" sz="1600" dirty="0"/>
              <a:t> 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menginstal</a:t>
            </a:r>
            <a:r>
              <a:rPr lang="en-US" sz="1600" dirty="0"/>
              <a:t> Windows 10 </a:t>
            </a:r>
            <a:r>
              <a:rPr lang="en-US" sz="1600" dirty="0" err="1"/>
              <a:t>secara</a:t>
            </a:r>
            <a:r>
              <a:rPr lang="en-US" sz="1600" dirty="0"/>
              <a:t> clean install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6" y="1129146"/>
            <a:ext cx="4918364" cy="276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591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</TotalTime>
  <Words>167</Words>
  <Application>Microsoft Office PowerPoint</Application>
  <PresentationFormat>On-screen Show (4:3)</PresentationFormat>
  <Paragraphs>58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Concourse</vt:lpstr>
      <vt:lpstr>Custom Design</vt:lpstr>
      <vt:lpstr>1_Custom Design</vt:lpstr>
      <vt:lpstr>Tahap Tahapan Melakukan Installasi Windows</vt:lpstr>
      <vt:lpstr>PowerPoint Presentation</vt:lpstr>
      <vt:lpstr>PowerPoint Presentation</vt:lpstr>
      <vt:lpstr>2. Ubah Pengaturan Boot Priority pada BIOS  </vt:lpstr>
      <vt:lpstr>PowerPoint Presentation</vt:lpstr>
      <vt:lpstr>3. Mulai Proses Menginstall Windows 10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Tahap Tahapan Melakukan Installasi Windows</dc:title>
  <dc:creator>ihsan</dc:creator>
  <cp:lastModifiedBy>ihsan</cp:lastModifiedBy>
  <cp:revision>6</cp:revision>
  <dcterms:created xsi:type="dcterms:W3CDTF">2021-12-14T01:35:02Z</dcterms:created>
  <dcterms:modified xsi:type="dcterms:W3CDTF">2021-12-14T02:21:30Z</dcterms:modified>
</cp:coreProperties>
</file>