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Titan One"/>
      <p:regular r:id="rId25"/>
    </p:embeddedFont>
    <p:embeddedFont>
      <p:font typeface="Raleway Thin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Barrio"/>
      <p:regular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regular.fntdata"/><Relationship Id="rId25" Type="http://schemas.openxmlformats.org/officeDocument/2006/relationships/font" Target="fonts/TitanOne-regular.fntdata"/><Relationship Id="rId28" Type="http://schemas.openxmlformats.org/officeDocument/2006/relationships/font" Target="fonts/RalewayThin-italic.fntdata"/><Relationship Id="rId27" Type="http://schemas.openxmlformats.org/officeDocument/2006/relationships/font" Target="fonts/Raleway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rio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e1d46d53d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e1d46d53d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e1d46d53d9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e1d46d53d9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e1d46d53d9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e1d46d53d9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e1d46d53d9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e1d46d53d9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e1d46d53d9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e1d46d53d9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d46d53d9_6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d46d53d9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e1d46d53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e1d46d53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e1d46d53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e1d46d53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e1d46d53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e1d46d53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e1d46d53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e1d46d53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e1d46d53d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e1d46d53d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e1d983b6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e1d983b6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e1d983b6ab_2_1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e1d983b6ab_2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e1d46d53d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e1d46d53d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" name="Google Shape;27;p2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28" name="Google Shape;28;p2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6" name="Google Shape;56;p2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2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" name="Google Shape;82;p2"/>
          <p:cNvSpPr/>
          <p:nvPr/>
        </p:nvSpPr>
        <p:spPr>
          <a:xfrm>
            <a:off x="814950" y="958025"/>
            <a:ext cx="7498140" cy="3119558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2054101" y="3760500"/>
            <a:ext cx="5036003" cy="530576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84" name="Google Shape;84;p2"/>
          <p:cNvSpPr txBox="1"/>
          <p:nvPr>
            <p:ph type="ctrTitle"/>
          </p:nvPr>
        </p:nvSpPr>
        <p:spPr>
          <a:xfrm>
            <a:off x="709825" y="1855500"/>
            <a:ext cx="7724400" cy="18288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latin typeface="Titan One"/>
                <a:ea typeface="Titan One"/>
                <a:cs typeface="Titan One"/>
                <a:sym typeface="Titan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2234700" y="3836700"/>
            <a:ext cx="467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11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659" name="Google Shape;659;p11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1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1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1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1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1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1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1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1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1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1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1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1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1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1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1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1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76" name="Google Shape;676;p11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677" name="Google Shape;677;p11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11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11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11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11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11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11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11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11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11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11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11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11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11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11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11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11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11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11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11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11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1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11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11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11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11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11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11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05" name="Google Shape;705;p11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1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1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1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1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1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1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0" name="Google Shape;730;p11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1" name="Google Shape;731;p11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3" name="Google Shape;733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1">
  <p:cSld name="ONE_COLUMN_TEXT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3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737" name="Google Shape;737;p13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3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3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3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3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3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3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3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3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3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3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3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3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3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3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3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3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54" name="Google Shape;754;p13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755" name="Google Shape;755;p13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13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13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13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3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3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13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13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13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13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13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13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13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13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13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13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13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13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13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13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13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13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13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13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13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13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13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83" name="Google Shape;783;p13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8" name="Google Shape;808;p13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9" name="Google Shape;809;p13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3"/>
          <p:cNvSpPr txBox="1"/>
          <p:nvPr>
            <p:ph idx="1" type="body"/>
          </p:nvPr>
        </p:nvSpPr>
        <p:spPr>
          <a:xfrm>
            <a:off x="709825" y="1145975"/>
            <a:ext cx="3862200" cy="3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794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11" name="Google Shape;811;p13"/>
          <p:cNvSpPr txBox="1"/>
          <p:nvPr>
            <p:ph type="title"/>
          </p:nvPr>
        </p:nvSpPr>
        <p:spPr>
          <a:xfrm>
            <a:off x="709825" y="461178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14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814" name="Google Shape;814;p14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14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14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14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14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14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14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14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14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14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14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14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14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14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14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14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14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31" name="Google Shape;831;p14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832" name="Google Shape;832;p14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14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14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14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14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14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14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9" name="Google Shape;839;p14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14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14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2" name="Google Shape;842;p14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3" name="Google Shape;843;p14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14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14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14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14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14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9" name="Google Shape;849;p14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14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14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14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14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14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60" name="Google Shape;860;p14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5" name="Google Shape;885;p14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6" name="Google Shape;886;p14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4">
            <a:hlinkClick/>
          </p:cNvPr>
          <p:cNvSpPr txBox="1"/>
          <p:nvPr>
            <p:ph type="title"/>
          </p:nvPr>
        </p:nvSpPr>
        <p:spPr>
          <a:xfrm>
            <a:off x="720000" y="1724700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8" name="Google Shape;888;p14">
            <a:hlinkClick/>
          </p:cNvPr>
          <p:cNvSpPr txBox="1"/>
          <p:nvPr>
            <p:ph hasCustomPrompt="1" idx="2" type="title"/>
          </p:nvPr>
        </p:nvSpPr>
        <p:spPr>
          <a:xfrm>
            <a:off x="720000" y="1267500"/>
            <a:ext cx="914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9" name="Google Shape;889;p14"/>
          <p:cNvSpPr txBox="1"/>
          <p:nvPr>
            <p:ph idx="1" type="subTitle"/>
          </p:nvPr>
        </p:nvSpPr>
        <p:spPr>
          <a:xfrm>
            <a:off x="720000" y="21819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0" name="Google Shape;890;p14">
            <a:hlinkClick/>
          </p:cNvPr>
          <p:cNvSpPr txBox="1"/>
          <p:nvPr>
            <p:ph idx="3" type="title"/>
          </p:nvPr>
        </p:nvSpPr>
        <p:spPr>
          <a:xfrm>
            <a:off x="3403800" y="1724700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1" name="Google Shape;891;p14">
            <a:hlinkClick/>
          </p:cNvPr>
          <p:cNvSpPr txBox="1"/>
          <p:nvPr>
            <p:ph hasCustomPrompt="1" idx="4" type="title"/>
          </p:nvPr>
        </p:nvSpPr>
        <p:spPr>
          <a:xfrm>
            <a:off x="3403800" y="1267500"/>
            <a:ext cx="914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2" name="Google Shape;892;p14"/>
          <p:cNvSpPr txBox="1"/>
          <p:nvPr>
            <p:ph idx="5" type="subTitle"/>
          </p:nvPr>
        </p:nvSpPr>
        <p:spPr>
          <a:xfrm>
            <a:off x="3403800" y="21819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14">
            <a:hlinkClick/>
          </p:cNvPr>
          <p:cNvSpPr txBox="1"/>
          <p:nvPr>
            <p:ph idx="6" type="title"/>
          </p:nvPr>
        </p:nvSpPr>
        <p:spPr>
          <a:xfrm>
            <a:off x="720000" y="3514100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4" name="Google Shape;894;p14">
            <a:hlinkClick/>
          </p:cNvPr>
          <p:cNvSpPr txBox="1"/>
          <p:nvPr>
            <p:ph hasCustomPrompt="1" idx="7" type="title"/>
          </p:nvPr>
        </p:nvSpPr>
        <p:spPr>
          <a:xfrm>
            <a:off x="720000" y="3056900"/>
            <a:ext cx="914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5" name="Google Shape;895;p14"/>
          <p:cNvSpPr txBox="1"/>
          <p:nvPr>
            <p:ph idx="8" type="subTitle"/>
          </p:nvPr>
        </p:nvSpPr>
        <p:spPr>
          <a:xfrm>
            <a:off x="720000" y="3971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14">
            <a:hlinkClick/>
          </p:cNvPr>
          <p:cNvSpPr txBox="1"/>
          <p:nvPr>
            <p:ph idx="9" type="title"/>
          </p:nvPr>
        </p:nvSpPr>
        <p:spPr>
          <a:xfrm>
            <a:off x="3403800" y="3514100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7" name="Google Shape;897;p14">
            <a:hlinkClick/>
          </p:cNvPr>
          <p:cNvSpPr txBox="1"/>
          <p:nvPr>
            <p:ph hasCustomPrompt="1" idx="13" type="title"/>
          </p:nvPr>
        </p:nvSpPr>
        <p:spPr>
          <a:xfrm>
            <a:off x="3403800" y="3056900"/>
            <a:ext cx="914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8" name="Google Shape;898;p14"/>
          <p:cNvSpPr txBox="1"/>
          <p:nvPr>
            <p:ph idx="14" type="subTitle"/>
          </p:nvPr>
        </p:nvSpPr>
        <p:spPr>
          <a:xfrm>
            <a:off x="3403800" y="3971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14"/>
          <p:cNvSpPr txBox="1"/>
          <p:nvPr>
            <p:ph idx="15" type="title"/>
          </p:nvPr>
        </p:nvSpPr>
        <p:spPr>
          <a:xfrm>
            <a:off x="709825" y="462019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00" name="Google Shape;900;p14">
            <a:hlinkClick/>
          </p:cNvPr>
          <p:cNvSpPr txBox="1"/>
          <p:nvPr>
            <p:ph idx="16" type="title"/>
          </p:nvPr>
        </p:nvSpPr>
        <p:spPr>
          <a:xfrm>
            <a:off x="6087600" y="1724700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1" name="Google Shape;901;p14">
            <a:hlinkClick/>
          </p:cNvPr>
          <p:cNvSpPr txBox="1"/>
          <p:nvPr>
            <p:ph hasCustomPrompt="1" idx="17" type="title"/>
          </p:nvPr>
        </p:nvSpPr>
        <p:spPr>
          <a:xfrm>
            <a:off x="6087600" y="1267500"/>
            <a:ext cx="914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2" name="Google Shape;902;p14"/>
          <p:cNvSpPr txBox="1"/>
          <p:nvPr>
            <p:ph idx="18" type="subTitle"/>
          </p:nvPr>
        </p:nvSpPr>
        <p:spPr>
          <a:xfrm>
            <a:off x="6087600" y="21819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4">
            <a:hlinkClick/>
          </p:cNvPr>
          <p:cNvSpPr txBox="1"/>
          <p:nvPr>
            <p:ph idx="19" type="title"/>
          </p:nvPr>
        </p:nvSpPr>
        <p:spPr>
          <a:xfrm>
            <a:off x="6087600" y="3514100"/>
            <a:ext cx="2336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4">
            <a:hlinkClick/>
          </p:cNvPr>
          <p:cNvSpPr txBox="1"/>
          <p:nvPr>
            <p:ph hasCustomPrompt="1" idx="20" type="title"/>
          </p:nvPr>
        </p:nvSpPr>
        <p:spPr>
          <a:xfrm>
            <a:off x="6087600" y="3056900"/>
            <a:ext cx="9144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5" name="Google Shape;905;p14"/>
          <p:cNvSpPr txBox="1"/>
          <p:nvPr>
            <p:ph idx="21" type="subTitle"/>
          </p:nvPr>
        </p:nvSpPr>
        <p:spPr>
          <a:xfrm>
            <a:off x="6087600" y="3971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15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908" name="Google Shape;908;p15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15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15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15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15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15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15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15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15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15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15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15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15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15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15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15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15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25" name="Google Shape;925;p15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926" name="Google Shape;926;p15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5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5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15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15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15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15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3" name="Google Shape;933;p15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15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15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15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15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15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15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15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15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15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15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15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15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15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5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15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15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15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15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5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5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54" name="Google Shape;954;p15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9" name="Google Shape;979;p15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0" name="Google Shape;980;p15"/>
          <p:cNvSpPr/>
          <p:nvPr/>
        </p:nvSpPr>
        <p:spPr>
          <a:xfrm>
            <a:off x="814950" y="729425"/>
            <a:ext cx="7498140" cy="3684596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5"/>
          <p:cNvSpPr txBox="1"/>
          <p:nvPr>
            <p:ph type="title"/>
          </p:nvPr>
        </p:nvSpPr>
        <p:spPr>
          <a:xfrm>
            <a:off x="2286000" y="2937450"/>
            <a:ext cx="4572000" cy="64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2" name="Google Shape;982;p15"/>
          <p:cNvSpPr txBox="1"/>
          <p:nvPr>
            <p:ph idx="1" type="subTitle"/>
          </p:nvPr>
        </p:nvSpPr>
        <p:spPr>
          <a:xfrm>
            <a:off x="1371600" y="1565850"/>
            <a:ext cx="64008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16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985" name="Google Shape;985;p16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6" name="Google Shape;986;p16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7" name="Google Shape;987;p16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8" name="Google Shape;988;p16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16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16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16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16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16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16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16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16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16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16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16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16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16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02" name="Google Shape;1002;p16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003" name="Google Shape;1003;p16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16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16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16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16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16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16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16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16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16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16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16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16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16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16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6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16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16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6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6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6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6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6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6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16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16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16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16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31" name="Google Shape;1031;p16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6" name="Google Shape;1056;p16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7" name="Google Shape;1057;p16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6"/>
          <p:cNvSpPr txBox="1"/>
          <p:nvPr>
            <p:ph idx="1" type="subTitle"/>
          </p:nvPr>
        </p:nvSpPr>
        <p:spPr>
          <a:xfrm>
            <a:off x="720000" y="1082375"/>
            <a:ext cx="3439500" cy="3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16"/>
          <p:cNvSpPr txBox="1"/>
          <p:nvPr>
            <p:ph type="title"/>
          </p:nvPr>
        </p:nvSpPr>
        <p:spPr>
          <a:xfrm>
            <a:off x="709825" y="462019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17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062" name="Google Shape;1062;p17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17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17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17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17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17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17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17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17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17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17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17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17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17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17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17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17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79" name="Google Shape;1079;p17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080" name="Google Shape;1080;p17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1" name="Google Shape;1081;p17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17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17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4" name="Google Shape;1084;p17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5" name="Google Shape;1085;p17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17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7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17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17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17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17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17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17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17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17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17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17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17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17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7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17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17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17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17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17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17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17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08" name="Google Shape;1108;p17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3" name="Google Shape;1133;p17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4" name="Google Shape;1134;p17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7"/>
          <p:cNvSpPr txBox="1"/>
          <p:nvPr>
            <p:ph idx="1" type="subTitle"/>
          </p:nvPr>
        </p:nvSpPr>
        <p:spPr>
          <a:xfrm>
            <a:off x="4948900" y="1082375"/>
            <a:ext cx="3439500" cy="3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17"/>
          <p:cNvSpPr txBox="1"/>
          <p:nvPr>
            <p:ph type="title"/>
          </p:nvPr>
        </p:nvSpPr>
        <p:spPr>
          <a:xfrm>
            <a:off x="709825" y="462019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18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139" name="Google Shape;1139;p18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18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18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18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18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18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18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18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18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18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18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18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18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18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18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18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18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56" name="Google Shape;1156;p18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157" name="Google Shape;1157;p18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18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9" name="Google Shape;1159;p18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0" name="Google Shape;1160;p18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1" name="Google Shape;1161;p18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2" name="Google Shape;1162;p18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18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4" name="Google Shape;1164;p18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18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18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7" name="Google Shape;1167;p18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8" name="Google Shape;1168;p18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18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18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18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2" name="Google Shape;1172;p18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3" name="Google Shape;1173;p18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18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18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6" name="Google Shape;1176;p18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7" name="Google Shape;1177;p18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8" name="Google Shape;1178;p18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18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18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18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18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18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18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85" name="Google Shape;1185;p18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0" name="Google Shape;1210;p18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1" name="Google Shape;1211;p18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8"/>
          <p:cNvSpPr txBox="1"/>
          <p:nvPr>
            <p:ph type="title"/>
          </p:nvPr>
        </p:nvSpPr>
        <p:spPr>
          <a:xfrm>
            <a:off x="720000" y="2661199"/>
            <a:ext cx="23364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3" name="Google Shape;1213;p18"/>
          <p:cNvSpPr txBox="1"/>
          <p:nvPr>
            <p:ph idx="1" type="subTitle"/>
          </p:nvPr>
        </p:nvSpPr>
        <p:spPr>
          <a:xfrm>
            <a:off x="720000" y="3209899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4" name="Google Shape;1214;p18"/>
          <p:cNvSpPr txBox="1"/>
          <p:nvPr>
            <p:ph idx="2" type="title"/>
          </p:nvPr>
        </p:nvSpPr>
        <p:spPr>
          <a:xfrm>
            <a:off x="3403800" y="2661199"/>
            <a:ext cx="23364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5" name="Google Shape;1215;p18"/>
          <p:cNvSpPr txBox="1"/>
          <p:nvPr>
            <p:ph idx="3" type="subTitle"/>
          </p:nvPr>
        </p:nvSpPr>
        <p:spPr>
          <a:xfrm>
            <a:off x="3403800" y="3209899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6" name="Google Shape;1216;p18"/>
          <p:cNvSpPr txBox="1"/>
          <p:nvPr>
            <p:ph idx="4" type="title"/>
          </p:nvPr>
        </p:nvSpPr>
        <p:spPr>
          <a:xfrm>
            <a:off x="6087600" y="2661199"/>
            <a:ext cx="23364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7" name="Google Shape;1217;p18"/>
          <p:cNvSpPr txBox="1"/>
          <p:nvPr>
            <p:ph idx="5" type="subTitle"/>
          </p:nvPr>
        </p:nvSpPr>
        <p:spPr>
          <a:xfrm>
            <a:off x="6087600" y="3209899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18"/>
          <p:cNvSpPr txBox="1"/>
          <p:nvPr>
            <p:ph idx="6" type="title"/>
          </p:nvPr>
        </p:nvSpPr>
        <p:spPr>
          <a:xfrm>
            <a:off x="709825" y="462019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19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221" name="Google Shape;1221;p19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19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19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19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19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19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19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19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19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19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19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19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19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19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19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19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19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8" name="Google Shape;1238;p19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239" name="Google Shape;1239;p19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19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19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19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19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19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19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19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19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19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19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19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19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19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19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19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19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19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19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19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19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19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1" name="Google Shape;1261;p19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19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19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19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19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19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67" name="Google Shape;1267;p19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2" name="Google Shape;1292;p19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3" name="Google Shape;1293;p19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9"/>
          <p:cNvSpPr txBox="1"/>
          <p:nvPr>
            <p:ph type="title"/>
          </p:nvPr>
        </p:nvSpPr>
        <p:spPr>
          <a:xfrm>
            <a:off x="729538" y="2571750"/>
            <a:ext cx="16458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5" name="Google Shape;1295;p19"/>
          <p:cNvSpPr txBox="1"/>
          <p:nvPr>
            <p:ph idx="1" type="subTitle"/>
          </p:nvPr>
        </p:nvSpPr>
        <p:spPr>
          <a:xfrm>
            <a:off x="729538" y="3099450"/>
            <a:ext cx="164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19"/>
          <p:cNvSpPr txBox="1"/>
          <p:nvPr>
            <p:ph idx="2" type="title"/>
          </p:nvPr>
        </p:nvSpPr>
        <p:spPr>
          <a:xfrm>
            <a:off x="4755608" y="2571750"/>
            <a:ext cx="16458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7" name="Google Shape;1297;p19"/>
          <p:cNvSpPr txBox="1"/>
          <p:nvPr>
            <p:ph idx="3" type="subTitle"/>
          </p:nvPr>
        </p:nvSpPr>
        <p:spPr>
          <a:xfrm>
            <a:off x="4755608" y="3099450"/>
            <a:ext cx="164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19"/>
          <p:cNvSpPr txBox="1"/>
          <p:nvPr>
            <p:ph idx="4" type="title"/>
          </p:nvPr>
        </p:nvSpPr>
        <p:spPr>
          <a:xfrm>
            <a:off x="2742573" y="2571750"/>
            <a:ext cx="16458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9" name="Google Shape;1299;p19"/>
          <p:cNvSpPr txBox="1"/>
          <p:nvPr>
            <p:ph idx="5" type="subTitle"/>
          </p:nvPr>
        </p:nvSpPr>
        <p:spPr>
          <a:xfrm>
            <a:off x="2742573" y="3099450"/>
            <a:ext cx="164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p19"/>
          <p:cNvSpPr txBox="1"/>
          <p:nvPr>
            <p:ph idx="6" type="title"/>
          </p:nvPr>
        </p:nvSpPr>
        <p:spPr>
          <a:xfrm>
            <a:off x="6768643" y="2571750"/>
            <a:ext cx="16458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1" name="Google Shape;1301;p19"/>
          <p:cNvSpPr txBox="1"/>
          <p:nvPr>
            <p:ph idx="7" type="subTitle"/>
          </p:nvPr>
        </p:nvSpPr>
        <p:spPr>
          <a:xfrm>
            <a:off x="6768643" y="3099450"/>
            <a:ext cx="164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19"/>
          <p:cNvSpPr txBox="1"/>
          <p:nvPr>
            <p:ph idx="8" type="title"/>
          </p:nvPr>
        </p:nvSpPr>
        <p:spPr>
          <a:xfrm>
            <a:off x="709825" y="462019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0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305" name="Google Shape;1305;p20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Google Shape;1306;p20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7" name="Google Shape;1307;p20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8" name="Google Shape;1308;p20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20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20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20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20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20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20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20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20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20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20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20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20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20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22" name="Google Shape;1322;p20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323" name="Google Shape;1323;p20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20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20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0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20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20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20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20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20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2" name="Google Shape;1332;p20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3" name="Google Shape;1333;p20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4" name="Google Shape;1334;p20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5" name="Google Shape;1335;p20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6" name="Google Shape;1336;p20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7" name="Google Shape;1337;p20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8" name="Google Shape;1338;p20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9" name="Google Shape;1339;p20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0" name="Google Shape;1340;p20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1" name="Google Shape;1341;p20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2" name="Google Shape;1342;p20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3" name="Google Shape;1343;p20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20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5" name="Google Shape;1345;p20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6" name="Google Shape;1346;p20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7" name="Google Shape;1347;p20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20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20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20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51" name="Google Shape;1351;p20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0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0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0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0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6" name="Google Shape;1376;p20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7" name="Google Shape;1377;p20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0"/>
          <p:cNvSpPr txBox="1"/>
          <p:nvPr>
            <p:ph type="title"/>
          </p:nvPr>
        </p:nvSpPr>
        <p:spPr>
          <a:xfrm>
            <a:off x="720000" y="15012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9" name="Google Shape;1379;p20"/>
          <p:cNvSpPr txBox="1"/>
          <p:nvPr>
            <p:ph idx="1" type="subTitle"/>
          </p:nvPr>
        </p:nvSpPr>
        <p:spPr>
          <a:xfrm>
            <a:off x="720000" y="20289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0" name="Google Shape;1380;p20"/>
          <p:cNvSpPr txBox="1"/>
          <p:nvPr>
            <p:ph idx="2" type="title"/>
          </p:nvPr>
        </p:nvSpPr>
        <p:spPr>
          <a:xfrm>
            <a:off x="3419269" y="15012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1" name="Google Shape;1381;p20"/>
          <p:cNvSpPr txBox="1"/>
          <p:nvPr>
            <p:ph idx="3" type="subTitle"/>
          </p:nvPr>
        </p:nvSpPr>
        <p:spPr>
          <a:xfrm>
            <a:off x="3419269" y="20289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2" name="Google Shape;1382;p20"/>
          <p:cNvSpPr txBox="1"/>
          <p:nvPr>
            <p:ph idx="4" type="title"/>
          </p:nvPr>
        </p:nvSpPr>
        <p:spPr>
          <a:xfrm>
            <a:off x="720000" y="2934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3" name="Google Shape;1383;p20"/>
          <p:cNvSpPr txBox="1"/>
          <p:nvPr>
            <p:ph idx="5" type="subTitle"/>
          </p:nvPr>
        </p:nvSpPr>
        <p:spPr>
          <a:xfrm>
            <a:off x="720000" y="3462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20"/>
          <p:cNvSpPr txBox="1"/>
          <p:nvPr>
            <p:ph idx="6" type="title"/>
          </p:nvPr>
        </p:nvSpPr>
        <p:spPr>
          <a:xfrm>
            <a:off x="3419269" y="2934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5" name="Google Shape;1385;p20"/>
          <p:cNvSpPr txBox="1"/>
          <p:nvPr>
            <p:ph idx="7" type="subTitle"/>
          </p:nvPr>
        </p:nvSpPr>
        <p:spPr>
          <a:xfrm>
            <a:off x="3419269" y="3462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6" name="Google Shape;1386;p20"/>
          <p:cNvSpPr txBox="1"/>
          <p:nvPr>
            <p:ph idx="8" type="title"/>
          </p:nvPr>
        </p:nvSpPr>
        <p:spPr>
          <a:xfrm>
            <a:off x="6118545" y="15012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7" name="Google Shape;1387;p20"/>
          <p:cNvSpPr txBox="1"/>
          <p:nvPr>
            <p:ph idx="9" type="subTitle"/>
          </p:nvPr>
        </p:nvSpPr>
        <p:spPr>
          <a:xfrm>
            <a:off x="6118545" y="20289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8" name="Google Shape;1388;p20"/>
          <p:cNvSpPr txBox="1"/>
          <p:nvPr>
            <p:ph idx="13" type="title"/>
          </p:nvPr>
        </p:nvSpPr>
        <p:spPr>
          <a:xfrm>
            <a:off x="6118545" y="2934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9" name="Google Shape;1389;p20"/>
          <p:cNvSpPr txBox="1"/>
          <p:nvPr>
            <p:ph idx="14" type="subTitle"/>
          </p:nvPr>
        </p:nvSpPr>
        <p:spPr>
          <a:xfrm>
            <a:off x="6118545" y="3462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0" name="Google Shape;1390;p20"/>
          <p:cNvSpPr txBox="1"/>
          <p:nvPr>
            <p:ph idx="15" type="title"/>
          </p:nvPr>
        </p:nvSpPr>
        <p:spPr>
          <a:xfrm>
            <a:off x="709825" y="462019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88" name="Google Shape;88;p3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5" name="Google Shape;105;p3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4" name="Google Shape;134;p3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" name="Google Shape;159;p3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" name="Google Shape;160;p3"/>
          <p:cNvSpPr/>
          <p:nvPr/>
        </p:nvSpPr>
        <p:spPr>
          <a:xfrm>
            <a:off x="814950" y="729425"/>
            <a:ext cx="7498140" cy="3684596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 txBox="1"/>
          <p:nvPr>
            <p:ph type="title"/>
          </p:nvPr>
        </p:nvSpPr>
        <p:spPr>
          <a:xfrm>
            <a:off x="1828800" y="2005598"/>
            <a:ext cx="5486400" cy="157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3"/>
          <p:cNvSpPr txBox="1"/>
          <p:nvPr>
            <p:ph hasCustomPrompt="1" idx="2" type="title"/>
          </p:nvPr>
        </p:nvSpPr>
        <p:spPr>
          <a:xfrm>
            <a:off x="3657600" y="1048550"/>
            <a:ext cx="1828800" cy="9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3"/>
          <p:cNvSpPr txBox="1"/>
          <p:nvPr>
            <p:ph idx="1" type="subTitle"/>
          </p:nvPr>
        </p:nvSpPr>
        <p:spPr>
          <a:xfrm>
            <a:off x="1828800" y="3626225"/>
            <a:ext cx="5486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21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393" name="Google Shape;1393;p21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21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21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21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21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21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21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1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21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21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21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21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21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21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21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21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21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10" name="Google Shape;1410;p21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411" name="Google Shape;1411;p21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21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21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21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21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21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21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21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21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21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21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21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21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21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21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21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21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21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21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21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21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21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3" name="Google Shape;1433;p21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21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5" name="Google Shape;1435;p21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21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21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21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39" name="Google Shape;1439;p21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4" name="Google Shape;1464;p21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5" name="Google Shape;1465;p21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7" name="Google Shape;1467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8" name="Google Shape;1468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9" name="Google Shape;1469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0" name="Google Shape;1470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1" name="Google Shape;1471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22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474" name="Google Shape;1474;p22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22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22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22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22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22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22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22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22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22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22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22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22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22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22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22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0" name="Google Shape;1490;p22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91" name="Google Shape;1491;p22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492" name="Google Shape;1492;p22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3" name="Google Shape;1493;p22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4" name="Google Shape;1494;p22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5" name="Google Shape;1495;p22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6" name="Google Shape;1496;p22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7" name="Google Shape;1497;p22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22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9" name="Google Shape;1499;p22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0" name="Google Shape;1500;p22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1" name="Google Shape;1501;p22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22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3" name="Google Shape;1503;p22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4" name="Google Shape;1504;p22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5" name="Google Shape;1505;p22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6" name="Google Shape;1506;p22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7" name="Google Shape;1507;p22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8" name="Google Shape;1508;p22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9" name="Google Shape;1509;p22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22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22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22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22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22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5" name="Google Shape;1515;p22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22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22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22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22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20" name="Google Shape;1520;p22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5" name="Google Shape;1545;p22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6" name="Google Shape;1546;p22"/>
          <p:cNvSpPr/>
          <p:nvPr/>
        </p:nvSpPr>
        <p:spPr>
          <a:xfrm>
            <a:off x="704728" y="220100"/>
            <a:ext cx="773454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22"/>
          <p:cNvSpPr txBox="1"/>
          <p:nvPr>
            <p:ph type="ctrTitle"/>
          </p:nvPr>
        </p:nvSpPr>
        <p:spPr>
          <a:xfrm>
            <a:off x="1835029" y="611200"/>
            <a:ext cx="5473800" cy="99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48" name="Google Shape;1548;p22"/>
          <p:cNvSpPr txBox="1"/>
          <p:nvPr>
            <p:ph idx="1" type="subTitle"/>
          </p:nvPr>
        </p:nvSpPr>
        <p:spPr>
          <a:xfrm>
            <a:off x="1828800" y="1609000"/>
            <a:ext cx="54864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9" name="Google Shape;1549;p22"/>
          <p:cNvSpPr txBox="1"/>
          <p:nvPr/>
        </p:nvSpPr>
        <p:spPr>
          <a:xfrm>
            <a:off x="2194350" y="3868000"/>
            <a:ext cx="4755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id" sz="10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d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id" sz="10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id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id" sz="10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1551;p23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552" name="Google Shape;1552;p23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23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23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23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23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7" name="Google Shape;1557;p23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23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23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0" name="Google Shape;1560;p23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23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23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23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23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5" name="Google Shape;1565;p23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23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23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23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69" name="Google Shape;1569;p23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570" name="Google Shape;1570;p23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23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2" name="Google Shape;1572;p23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23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23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23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23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23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23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23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23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23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23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3" name="Google Shape;1583;p23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4" name="Google Shape;1584;p23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5" name="Google Shape;1585;p23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23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7" name="Google Shape;1587;p23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8" name="Google Shape;1588;p23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9" name="Google Shape;1589;p23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23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1" name="Google Shape;1591;p23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2" name="Google Shape;1592;p23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3" name="Google Shape;1593;p23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4" name="Google Shape;1594;p23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23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6" name="Google Shape;1596;p23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7" name="Google Shape;1597;p23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98" name="Google Shape;1598;p23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3" name="Google Shape;1623;p23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4" name="Google Shape;1624;p23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166" name="Google Shape;166;p4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4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4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4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4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3" name="Google Shape;183;p4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184" name="Google Shape;184;p4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2" name="Google Shape;212;p4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" name="Google Shape;237;p4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8" name="Google Shape;238;p4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0" name="Google Shape;240;p4"/>
          <p:cNvSpPr txBox="1"/>
          <p:nvPr>
            <p:ph type="title"/>
          </p:nvPr>
        </p:nvSpPr>
        <p:spPr>
          <a:xfrm>
            <a:off x="709825" y="461378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243" name="Google Shape;243;p5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5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5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5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5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5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5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5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5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5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5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5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5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5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5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5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5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0" name="Google Shape;260;p5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261" name="Google Shape;261;p5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5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5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5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5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5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5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5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5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5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5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5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5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5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5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5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5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5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5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5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5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5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5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5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5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5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5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5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9" name="Google Shape;289;p5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" name="Google Shape;314;p5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5" name="Google Shape;315;p5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"/>
          <p:cNvSpPr txBox="1"/>
          <p:nvPr>
            <p:ph idx="1" type="subTitle"/>
          </p:nvPr>
        </p:nvSpPr>
        <p:spPr>
          <a:xfrm>
            <a:off x="1390128" y="2436073"/>
            <a:ext cx="2743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Titan One"/>
                <a:ea typeface="Titan One"/>
                <a:cs typeface="Titan One"/>
                <a:sym typeface="Titan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" name="Google Shape;317;p5"/>
          <p:cNvSpPr txBox="1"/>
          <p:nvPr>
            <p:ph idx="2" type="subTitle"/>
          </p:nvPr>
        </p:nvSpPr>
        <p:spPr>
          <a:xfrm>
            <a:off x="5010725" y="2436073"/>
            <a:ext cx="2743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" name="Google Shape;318;p5"/>
          <p:cNvSpPr txBox="1"/>
          <p:nvPr>
            <p:ph idx="3" type="subTitle"/>
          </p:nvPr>
        </p:nvSpPr>
        <p:spPr>
          <a:xfrm>
            <a:off x="1390128" y="2947769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"/>
          <p:cNvSpPr txBox="1"/>
          <p:nvPr>
            <p:ph idx="4" type="subTitle"/>
          </p:nvPr>
        </p:nvSpPr>
        <p:spPr>
          <a:xfrm>
            <a:off x="5010725" y="2947769"/>
            <a:ext cx="27432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"/>
          <p:cNvSpPr txBox="1"/>
          <p:nvPr>
            <p:ph type="title"/>
          </p:nvPr>
        </p:nvSpPr>
        <p:spPr>
          <a:xfrm>
            <a:off x="709825" y="462019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6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323" name="Google Shape;323;p6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6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6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6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6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6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6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6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6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6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6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6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6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6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6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6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6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0" name="Google Shape;340;p6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341" name="Google Shape;341;p6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6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6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6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6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6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6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6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6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6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6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6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6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6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6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6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6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6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6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6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6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6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6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6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6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6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6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6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69" name="Google Shape;369;p6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4" name="Google Shape;394;p6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5" name="Google Shape;395;p6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"/>
          <p:cNvSpPr txBox="1"/>
          <p:nvPr>
            <p:ph type="title"/>
          </p:nvPr>
        </p:nvSpPr>
        <p:spPr>
          <a:xfrm>
            <a:off x="709825" y="462019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7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399" name="Google Shape;399;p7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7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7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7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7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7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7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7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7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7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7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7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7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7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7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7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7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6" name="Google Shape;416;p7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417" name="Google Shape;417;p7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7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7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7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7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7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7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7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" name="Google Shape;425;p7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7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7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7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7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7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7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7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7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7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7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7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7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7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7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7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7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7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7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7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45" name="Google Shape;445;p7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0" name="Google Shape;470;p7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1" name="Google Shape;471;p7"/>
          <p:cNvSpPr/>
          <p:nvPr/>
        </p:nvSpPr>
        <p:spPr>
          <a:xfrm>
            <a:off x="272925" y="220100"/>
            <a:ext cx="8598403" cy="4703389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7"/>
          <p:cNvSpPr txBox="1"/>
          <p:nvPr>
            <p:ph idx="1" type="body"/>
          </p:nvPr>
        </p:nvSpPr>
        <p:spPr>
          <a:xfrm>
            <a:off x="709825" y="1145975"/>
            <a:ext cx="3862200" cy="3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3" name="Google Shape;473;p7"/>
          <p:cNvSpPr txBox="1"/>
          <p:nvPr>
            <p:ph type="title"/>
          </p:nvPr>
        </p:nvSpPr>
        <p:spPr>
          <a:xfrm>
            <a:off x="709825" y="459865"/>
            <a:ext cx="38622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8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476" name="Google Shape;476;p8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8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8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8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8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8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8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8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8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8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8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8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8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8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8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8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8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93" name="Google Shape;493;p8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494" name="Google Shape;494;p8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8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8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8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8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8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8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8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8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8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8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8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8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8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8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8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8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8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8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8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8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8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8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8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8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8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8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8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22" name="Google Shape;522;p8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7" name="Google Shape;547;p8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8" name="Google Shape;548;p8"/>
          <p:cNvSpPr/>
          <p:nvPr/>
        </p:nvSpPr>
        <p:spPr>
          <a:xfrm>
            <a:off x="814950" y="729425"/>
            <a:ext cx="7498140" cy="3684596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8"/>
          <p:cNvSpPr txBox="1"/>
          <p:nvPr>
            <p:ph type="title"/>
          </p:nvPr>
        </p:nvSpPr>
        <p:spPr>
          <a:xfrm>
            <a:off x="1097250" y="1337250"/>
            <a:ext cx="6949500" cy="246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9"/>
          <p:cNvGrpSpPr/>
          <p:nvPr/>
        </p:nvGrpSpPr>
        <p:grpSpPr>
          <a:xfrm>
            <a:off x="-129000" y="-104775"/>
            <a:ext cx="9402000" cy="5328900"/>
            <a:chOff x="-129000" y="-104775"/>
            <a:chExt cx="9402000" cy="5328900"/>
          </a:xfrm>
        </p:grpSpPr>
        <p:cxnSp>
          <p:nvCxnSpPr>
            <p:cNvPr id="552" name="Google Shape;552;p9"/>
            <p:cNvCxnSpPr/>
            <p:nvPr/>
          </p:nvCxnSpPr>
          <p:spPr>
            <a:xfrm rot="10800000">
              <a:off x="-129000" y="2837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9"/>
            <p:cNvCxnSpPr/>
            <p:nvPr/>
          </p:nvCxnSpPr>
          <p:spPr>
            <a:xfrm rot="10800000">
              <a:off x="-129000" y="5713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9"/>
            <p:cNvCxnSpPr/>
            <p:nvPr/>
          </p:nvCxnSpPr>
          <p:spPr>
            <a:xfrm rot="10800000">
              <a:off x="-129000" y="8588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9"/>
            <p:cNvCxnSpPr/>
            <p:nvPr/>
          </p:nvCxnSpPr>
          <p:spPr>
            <a:xfrm rot="10800000">
              <a:off x="-129000" y="11464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9"/>
            <p:cNvCxnSpPr/>
            <p:nvPr/>
          </p:nvCxnSpPr>
          <p:spPr>
            <a:xfrm rot="10800000">
              <a:off x="-129000" y="14340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9"/>
            <p:cNvCxnSpPr/>
            <p:nvPr/>
          </p:nvCxnSpPr>
          <p:spPr>
            <a:xfrm rot="10800000">
              <a:off x="-129000" y="17216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9"/>
            <p:cNvCxnSpPr/>
            <p:nvPr/>
          </p:nvCxnSpPr>
          <p:spPr>
            <a:xfrm rot="10800000">
              <a:off x="-129000" y="20091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9"/>
            <p:cNvCxnSpPr/>
            <p:nvPr/>
          </p:nvCxnSpPr>
          <p:spPr>
            <a:xfrm rot="10800000">
              <a:off x="-129000" y="22967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9"/>
            <p:cNvCxnSpPr/>
            <p:nvPr/>
          </p:nvCxnSpPr>
          <p:spPr>
            <a:xfrm rot="10800000">
              <a:off x="-129000" y="25843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9"/>
            <p:cNvCxnSpPr/>
            <p:nvPr/>
          </p:nvCxnSpPr>
          <p:spPr>
            <a:xfrm rot="10800000">
              <a:off x="-129000" y="28719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9"/>
            <p:cNvCxnSpPr/>
            <p:nvPr/>
          </p:nvCxnSpPr>
          <p:spPr>
            <a:xfrm rot="10800000">
              <a:off x="-129000" y="31594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9"/>
            <p:cNvCxnSpPr/>
            <p:nvPr/>
          </p:nvCxnSpPr>
          <p:spPr>
            <a:xfrm rot="10800000">
              <a:off x="-129000" y="34470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9"/>
            <p:cNvCxnSpPr/>
            <p:nvPr/>
          </p:nvCxnSpPr>
          <p:spPr>
            <a:xfrm rot="10800000">
              <a:off x="-129000" y="37346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9"/>
            <p:cNvCxnSpPr/>
            <p:nvPr/>
          </p:nvCxnSpPr>
          <p:spPr>
            <a:xfrm rot="10800000">
              <a:off x="-129000" y="402221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9"/>
            <p:cNvCxnSpPr/>
            <p:nvPr/>
          </p:nvCxnSpPr>
          <p:spPr>
            <a:xfrm rot="10800000">
              <a:off x="-129000" y="430978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9"/>
            <p:cNvCxnSpPr/>
            <p:nvPr/>
          </p:nvCxnSpPr>
          <p:spPr>
            <a:xfrm rot="10800000">
              <a:off x="-129000" y="4597363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9"/>
            <p:cNvCxnSpPr/>
            <p:nvPr/>
          </p:nvCxnSpPr>
          <p:spPr>
            <a:xfrm rot="10800000">
              <a:off x="-129000" y="4884938"/>
              <a:ext cx="9402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69" name="Google Shape;569;p9"/>
            <p:cNvGrpSpPr/>
            <p:nvPr/>
          </p:nvGrpSpPr>
          <p:grpSpPr>
            <a:xfrm>
              <a:off x="192203" y="-104775"/>
              <a:ext cx="8478675" cy="5328900"/>
              <a:chOff x="369025" y="-104775"/>
              <a:chExt cx="8478675" cy="5328900"/>
            </a:xfrm>
          </p:grpSpPr>
          <p:cxnSp>
            <p:nvCxnSpPr>
              <p:cNvPr id="570" name="Google Shape;570;p9"/>
              <p:cNvCxnSpPr/>
              <p:nvPr/>
            </p:nvCxnSpPr>
            <p:spPr>
              <a:xfrm rot="10800000">
                <a:off x="3690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9"/>
              <p:cNvCxnSpPr/>
              <p:nvPr/>
            </p:nvCxnSpPr>
            <p:spPr>
              <a:xfrm rot="10800000">
                <a:off x="6830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9"/>
              <p:cNvCxnSpPr/>
              <p:nvPr/>
            </p:nvCxnSpPr>
            <p:spPr>
              <a:xfrm rot="10800000">
                <a:off x="9970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9"/>
              <p:cNvCxnSpPr/>
              <p:nvPr/>
            </p:nvCxnSpPr>
            <p:spPr>
              <a:xfrm rot="10800000">
                <a:off x="13111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9"/>
              <p:cNvCxnSpPr/>
              <p:nvPr/>
            </p:nvCxnSpPr>
            <p:spPr>
              <a:xfrm rot="10800000">
                <a:off x="16251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9"/>
              <p:cNvCxnSpPr/>
              <p:nvPr/>
            </p:nvCxnSpPr>
            <p:spPr>
              <a:xfrm rot="10800000">
                <a:off x="19391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9"/>
              <p:cNvCxnSpPr/>
              <p:nvPr/>
            </p:nvCxnSpPr>
            <p:spPr>
              <a:xfrm rot="10800000">
                <a:off x="22531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9"/>
              <p:cNvCxnSpPr/>
              <p:nvPr/>
            </p:nvCxnSpPr>
            <p:spPr>
              <a:xfrm rot="10800000">
                <a:off x="25672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9"/>
              <p:cNvCxnSpPr/>
              <p:nvPr/>
            </p:nvCxnSpPr>
            <p:spPr>
              <a:xfrm rot="10800000">
                <a:off x="28812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9"/>
              <p:cNvCxnSpPr/>
              <p:nvPr/>
            </p:nvCxnSpPr>
            <p:spPr>
              <a:xfrm rot="10800000">
                <a:off x="31952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9"/>
              <p:cNvCxnSpPr/>
              <p:nvPr/>
            </p:nvCxnSpPr>
            <p:spPr>
              <a:xfrm rot="10800000">
                <a:off x="35092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9"/>
              <p:cNvCxnSpPr/>
              <p:nvPr/>
            </p:nvCxnSpPr>
            <p:spPr>
              <a:xfrm rot="10800000">
                <a:off x="38233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9"/>
              <p:cNvCxnSpPr/>
              <p:nvPr/>
            </p:nvCxnSpPr>
            <p:spPr>
              <a:xfrm rot="10800000">
                <a:off x="41373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9"/>
              <p:cNvCxnSpPr/>
              <p:nvPr/>
            </p:nvCxnSpPr>
            <p:spPr>
              <a:xfrm rot="10800000">
                <a:off x="44513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9"/>
              <p:cNvCxnSpPr/>
              <p:nvPr/>
            </p:nvCxnSpPr>
            <p:spPr>
              <a:xfrm rot="10800000">
                <a:off x="47653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9"/>
              <p:cNvCxnSpPr/>
              <p:nvPr/>
            </p:nvCxnSpPr>
            <p:spPr>
              <a:xfrm rot="10800000">
                <a:off x="50794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9"/>
              <p:cNvCxnSpPr/>
              <p:nvPr/>
            </p:nvCxnSpPr>
            <p:spPr>
              <a:xfrm rot="10800000">
                <a:off x="53934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9"/>
              <p:cNvCxnSpPr/>
              <p:nvPr/>
            </p:nvCxnSpPr>
            <p:spPr>
              <a:xfrm rot="10800000">
                <a:off x="57074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9"/>
              <p:cNvCxnSpPr/>
              <p:nvPr/>
            </p:nvCxnSpPr>
            <p:spPr>
              <a:xfrm rot="10800000">
                <a:off x="60214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9"/>
              <p:cNvCxnSpPr/>
              <p:nvPr/>
            </p:nvCxnSpPr>
            <p:spPr>
              <a:xfrm rot="10800000">
                <a:off x="63355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9"/>
              <p:cNvCxnSpPr/>
              <p:nvPr/>
            </p:nvCxnSpPr>
            <p:spPr>
              <a:xfrm rot="10800000">
                <a:off x="66495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9"/>
              <p:cNvCxnSpPr/>
              <p:nvPr/>
            </p:nvCxnSpPr>
            <p:spPr>
              <a:xfrm rot="10800000">
                <a:off x="69635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9"/>
              <p:cNvCxnSpPr/>
              <p:nvPr/>
            </p:nvCxnSpPr>
            <p:spPr>
              <a:xfrm rot="10800000">
                <a:off x="72775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9"/>
              <p:cNvCxnSpPr/>
              <p:nvPr/>
            </p:nvCxnSpPr>
            <p:spPr>
              <a:xfrm rot="10800000">
                <a:off x="75916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9"/>
              <p:cNvCxnSpPr/>
              <p:nvPr/>
            </p:nvCxnSpPr>
            <p:spPr>
              <a:xfrm rot="10800000">
                <a:off x="790562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9"/>
              <p:cNvCxnSpPr/>
              <p:nvPr/>
            </p:nvCxnSpPr>
            <p:spPr>
              <a:xfrm rot="10800000">
                <a:off x="821965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9"/>
              <p:cNvCxnSpPr/>
              <p:nvPr/>
            </p:nvCxnSpPr>
            <p:spPr>
              <a:xfrm rot="10800000">
                <a:off x="8533675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9"/>
              <p:cNvCxnSpPr/>
              <p:nvPr/>
            </p:nvCxnSpPr>
            <p:spPr>
              <a:xfrm rot="10800000">
                <a:off x="8847700" y="-104775"/>
                <a:ext cx="0" cy="53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8" name="Google Shape;598;p9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3" name="Google Shape;623;p9"/>
            <p:cNvCxnSpPr/>
            <p:nvPr/>
          </p:nvCxnSpPr>
          <p:spPr>
            <a:xfrm rot="10800000">
              <a:off x="8953053" y="-104775"/>
              <a:ext cx="0" cy="53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9"/>
          <p:cNvSpPr/>
          <p:nvPr/>
        </p:nvSpPr>
        <p:spPr>
          <a:xfrm>
            <a:off x="814950" y="729425"/>
            <a:ext cx="7498140" cy="3684596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9"/>
          <p:cNvSpPr txBox="1"/>
          <p:nvPr>
            <p:ph type="title"/>
          </p:nvPr>
        </p:nvSpPr>
        <p:spPr>
          <a:xfrm>
            <a:off x="1600200" y="1748850"/>
            <a:ext cx="5943600" cy="164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6" name="Google Shape;626;p9"/>
          <p:cNvSpPr txBox="1"/>
          <p:nvPr>
            <p:ph idx="1" type="subTitle"/>
          </p:nvPr>
        </p:nvSpPr>
        <p:spPr>
          <a:xfrm>
            <a:off x="1600200" y="3241850"/>
            <a:ext cx="5943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"/>
          <p:cNvSpPr/>
          <p:nvPr/>
        </p:nvSpPr>
        <p:spPr>
          <a:xfrm>
            <a:off x="4430025" y="1312950"/>
            <a:ext cx="4253215" cy="2645701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10"/>
          <p:cNvGrpSpPr/>
          <p:nvPr/>
        </p:nvGrpSpPr>
        <p:grpSpPr>
          <a:xfrm>
            <a:off x="108201" y="105041"/>
            <a:ext cx="8939449" cy="4968685"/>
            <a:chOff x="108201" y="105041"/>
            <a:chExt cx="8939449" cy="4968685"/>
          </a:xfrm>
        </p:grpSpPr>
        <p:sp>
          <p:nvSpPr>
            <p:cNvPr id="630" name="Google Shape;630;p10"/>
            <p:cNvSpPr/>
            <p:nvPr/>
          </p:nvSpPr>
          <p:spPr>
            <a:xfrm>
              <a:off x="2796005" y="105041"/>
              <a:ext cx="170347" cy="145171"/>
            </a:xfrm>
            <a:custGeom>
              <a:rect b="b" l="l" r="r" t="t"/>
              <a:pathLst>
                <a:path extrusionOk="0" h="2024" w="2375">
                  <a:moveTo>
                    <a:pt x="1357" y="0"/>
                  </a:moveTo>
                  <a:cubicBezTo>
                    <a:pt x="457" y="0"/>
                    <a:pt x="1" y="1083"/>
                    <a:pt x="640" y="1722"/>
                  </a:cubicBezTo>
                  <a:cubicBezTo>
                    <a:pt x="848" y="1930"/>
                    <a:pt x="1104" y="2024"/>
                    <a:pt x="1355" y="2024"/>
                  </a:cubicBezTo>
                  <a:cubicBezTo>
                    <a:pt x="1876" y="2024"/>
                    <a:pt x="2375" y="1621"/>
                    <a:pt x="2375" y="1005"/>
                  </a:cubicBezTo>
                  <a:cubicBezTo>
                    <a:pt x="2375" y="444"/>
                    <a:pt x="1918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2726789" y="333345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2598543" y="177054"/>
              <a:ext cx="97403" cy="83631"/>
            </a:xfrm>
            <a:custGeom>
              <a:rect b="b" l="l" r="r" t="t"/>
              <a:pathLst>
                <a:path extrusionOk="0" h="1166" w="1358">
                  <a:moveTo>
                    <a:pt x="771" y="1"/>
                  </a:moveTo>
                  <a:cubicBezTo>
                    <a:pt x="249" y="1"/>
                    <a:pt x="1" y="627"/>
                    <a:pt x="366" y="992"/>
                  </a:cubicBezTo>
                  <a:cubicBezTo>
                    <a:pt x="486" y="1112"/>
                    <a:pt x="633" y="1166"/>
                    <a:pt x="778" y="1166"/>
                  </a:cubicBezTo>
                  <a:cubicBezTo>
                    <a:pt x="1074" y="1166"/>
                    <a:pt x="1358" y="939"/>
                    <a:pt x="1358" y="588"/>
                  </a:cubicBezTo>
                  <a:cubicBezTo>
                    <a:pt x="1358" y="262"/>
                    <a:pt x="1097" y="1"/>
                    <a:pt x="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08201" y="197720"/>
              <a:ext cx="146104" cy="125088"/>
            </a:xfrm>
            <a:custGeom>
              <a:rect b="b" l="l" r="r" t="t"/>
              <a:pathLst>
                <a:path extrusionOk="0" h="1744" w="2037">
                  <a:moveTo>
                    <a:pt x="1162" y="1"/>
                  </a:moveTo>
                  <a:cubicBezTo>
                    <a:pt x="392" y="1"/>
                    <a:pt x="1" y="940"/>
                    <a:pt x="549" y="1488"/>
                  </a:cubicBezTo>
                  <a:cubicBezTo>
                    <a:pt x="726" y="1665"/>
                    <a:pt x="943" y="1744"/>
                    <a:pt x="1157" y="1744"/>
                  </a:cubicBezTo>
                  <a:cubicBezTo>
                    <a:pt x="1605" y="1744"/>
                    <a:pt x="2036" y="1396"/>
                    <a:pt x="2036" y="875"/>
                  </a:cubicBezTo>
                  <a:cubicBezTo>
                    <a:pt x="2036" y="392"/>
                    <a:pt x="1645" y="1"/>
                    <a:pt x="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524642" y="166806"/>
              <a:ext cx="73088" cy="73088"/>
            </a:xfrm>
            <a:custGeom>
              <a:rect b="b" l="l" r="r" t="t"/>
              <a:pathLst>
                <a:path extrusionOk="0" h="1019" w="1019">
                  <a:moveTo>
                    <a:pt x="509" y="1"/>
                  </a:moveTo>
                  <a:cubicBezTo>
                    <a:pt x="235" y="1"/>
                    <a:pt x="0" y="223"/>
                    <a:pt x="0" y="510"/>
                  </a:cubicBezTo>
                  <a:cubicBezTo>
                    <a:pt x="0" y="784"/>
                    <a:pt x="235" y="1019"/>
                    <a:pt x="509" y="1019"/>
                  </a:cubicBezTo>
                  <a:cubicBezTo>
                    <a:pt x="796" y="1019"/>
                    <a:pt x="1018" y="784"/>
                    <a:pt x="1018" y="510"/>
                  </a:cubicBezTo>
                  <a:cubicBezTo>
                    <a:pt x="1018" y="223"/>
                    <a:pt x="796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426377" y="489644"/>
              <a:ext cx="109524" cy="93601"/>
            </a:xfrm>
            <a:custGeom>
              <a:rect b="b" l="l" r="r" t="t"/>
              <a:pathLst>
                <a:path extrusionOk="0" h="1305" w="1527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0" y="1245"/>
                    <a:pt x="705" y="1305"/>
                    <a:pt x="866" y="1305"/>
                  </a:cubicBezTo>
                  <a:cubicBezTo>
                    <a:pt x="1204" y="1305"/>
                    <a:pt x="1527" y="1042"/>
                    <a:pt x="1527" y="653"/>
                  </a:cubicBezTo>
                  <a:cubicBezTo>
                    <a:pt x="1527" y="288"/>
                    <a:pt x="1227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4329829" y="105055"/>
              <a:ext cx="114186" cy="114258"/>
            </a:xfrm>
            <a:custGeom>
              <a:rect b="b" l="l" r="r" t="t"/>
              <a:pathLst>
                <a:path extrusionOk="0" h="1593" w="1592">
                  <a:moveTo>
                    <a:pt x="796" y="1"/>
                  </a:moveTo>
                  <a:cubicBezTo>
                    <a:pt x="352" y="1"/>
                    <a:pt x="0" y="353"/>
                    <a:pt x="0" y="797"/>
                  </a:cubicBezTo>
                  <a:cubicBezTo>
                    <a:pt x="0" y="1240"/>
                    <a:pt x="352" y="1592"/>
                    <a:pt x="796" y="1592"/>
                  </a:cubicBezTo>
                  <a:cubicBezTo>
                    <a:pt x="1240" y="1592"/>
                    <a:pt x="1592" y="1240"/>
                    <a:pt x="1592" y="797"/>
                  </a:cubicBezTo>
                  <a:cubicBezTo>
                    <a:pt x="1592" y="353"/>
                    <a:pt x="1240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758964" y="4722565"/>
              <a:ext cx="73016" cy="73088"/>
            </a:xfrm>
            <a:custGeom>
              <a:rect b="b" l="l" r="r" t="t"/>
              <a:pathLst>
                <a:path extrusionOk="0" h="1019" w="1018">
                  <a:moveTo>
                    <a:pt x="509" y="0"/>
                  </a:moveTo>
                  <a:cubicBezTo>
                    <a:pt x="235" y="0"/>
                    <a:pt x="0" y="222"/>
                    <a:pt x="0" y="509"/>
                  </a:cubicBezTo>
                  <a:cubicBezTo>
                    <a:pt x="0" y="783"/>
                    <a:pt x="235" y="1018"/>
                    <a:pt x="509" y="1018"/>
                  </a:cubicBezTo>
                  <a:cubicBezTo>
                    <a:pt x="796" y="1018"/>
                    <a:pt x="1018" y="783"/>
                    <a:pt x="1018" y="509"/>
                  </a:cubicBezTo>
                  <a:cubicBezTo>
                    <a:pt x="1018" y="222"/>
                    <a:pt x="796" y="0"/>
                    <a:pt x="5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149500" y="2392893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18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149500" y="3028241"/>
              <a:ext cx="73016" cy="72155"/>
            </a:xfrm>
            <a:custGeom>
              <a:rect b="b" l="l" r="r" t="t"/>
              <a:pathLst>
                <a:path extrusionOk="0" h="1006" w="1018">
                  <a:moveTo>
                    <a:pt x="509" y="1"/>
                  </a:moveTo>
                  <a:cubicBezTo>
                    <a:pt x="222" y="1"/>
                    <a:pt x="0" y="222"/>
                    <a:pt x="0" y="509"/>
                  </a:cubicBezTo>
                  <a:cubicBezTo>
                    <a:pt x="0" y="783"/>
                    <a:pt x="222" y="1005"/>
                    <a:pt x="509" y="1005"/>
                  </a:cubicBezTo>
                  <a:cubicBezTo>
                    <a:pt x="783" y="1005"/>
                    <a:pt x="1018" y="783"/>
                    <a:pt x="1018" y="509"/>
                  </a:cubicBezTo>
                  <a:cubicBezTo>
                    <a:pt x="1018" y="222"/>
                    <a:pt x="783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1868472" y="4907063"/>
              <a:ext cx="61827" cy="51929"/>
            </a:xfrm>
            <a:custGeom>
              <a:rect b="b" l="l" r="r" t="t"/>
              <a:pathLst>
                <a:path extrusionOk="0" h="724" w="862">
                  <a:moveTo>
                    <a:pt x="517" y="0"/>
                  </a:moveTo>
                  <a:cubicBezTo>
                    <a:pt x="510" y="0"/>
                    <a:pt x="503" y="0"/>
                    <a:pt x="496" y="1"/>
                  </a:cubicBezTo>
                  <a:cubicBezTo>
                    <a:pt x="170" y="1"/>
                    <a:pt x="1" y="392"/>
                    <a:pt x="235" y="614"/>
                  </a:cubicBezTo>
                  <a:cubicBezTo>
                    <a:pt x="311" y="690"/>
                    <a:pt x="403" y="723"/>
                    <a:pt x="493" y="723"/>
                  </a:cubicBezTo>
                  <a:cubicBezTo>
                    <a:pt x="682" y="723"/>
                    <a:pt x="862" y="574"/>
                    <a:pt x="862" y="353"/>
                  </a:cubicBezTo>
                  <a:cubicBezTo>
                    <a:pt x="849" y="164"/>
                    <a:pt x="703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488581" y="4865333"/>
              <a:ext cx="159158" cy="135417"/>
            </a:xfrm>
            <a:custGeom>
              <a:rect b="b" l="l" r="r" t="t"/>
              <a:pathLst>
                <a:path extrusionOk="0" h="1888" w="2219">
                  <a:moveTo>
                    <a:pt x="1266" y="0"/>
                  </a:moveTo>
                  <a:cubicBezTo>
                    <a:pt x="431" y="0"/>
                    <a:pt x="1" y="1018"/>
                    <a:pt x="601" y="1605"/>
                  </a:cubicBezTo>
                  <a:cubicBezTo>
                    <a:pt x="792" y="1800"/>
                    <a:pt x="1028" y="1888"/>
                    <a:pt x="1261" y="1888"/>
                  </a:cubicBezTo>
                  <a:cubicBezTo>
                    <a:pt x="1744" y="1888"/>
                    <a:pt x="2210" y="1512"/>
                    <a:pt x="2219" y="940"/>
                  </a:cubicBezTo>
                  <a:cubicBezTo>
                    <a:pt x="2219" y="418"/>
                    <a:pt x="1788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8602716" y="177189"/>
              <a:ext cx="73016" cy="62544"/>
            </a:xfrm>
            <a:custGeom>
              <a:rect b="b" l="l" r="r" t="t"/>
              <a:pathLst>
                <a:path extrusionOk="0" h="872" w="1018">
                  <a:moveTo>
                    <a:pt x="574" y="0"/>
                  </a:moveTo>
                  <a:cubicBezTo>
                    <a:pt x="183" y="0"/>
                    <a:pt x="0" y="470"/>
                    <a:pt x="274" y="744"/>
                  </a:cubicBezTo>
                  <a:cubicBezTo>
                    <a:pt x="362" y="832"/>
                    <a:pt x="471" y="871"/>
                    <a:pt x="577" y="871"/>
                  </a:cubicBezTo>
                  <a:cubicBezTo>
                    <a:pt x="802" y="871"/>
                    <a:pt x="1018" y="696"/>
                    <a:pt x="1018" y="431"/>
                  </a:cubicBezTo>
                  <a:cubicBezTo>
                    <a:pt x="1005" y="196"/>
                    <a:pt x="822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904036" y="187446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87" y="1"/>
                  </a:moveTo>
                  <a:cubicBezTo>
                    <a:pt x="261" y="1"/>
                    <a:pt x="0" y="261"/>
                    <a:pt x="0" y="588"/>
                  </a:cubicBezTo>
                  <a:cubicBezTo>
                    <a:pt x="0" y="901"/>
                    <a:pt x="261" y="1162"/>
                    <a:pt x="587" y="1162"/>
                  </a:cubicBezTo>
                  <a:cubicBezTo>
                    <a:pt x="900" y="1162"/>
                    <a:pt x="1161" y="901"/>
                    <a:pt x="1161" y="588"/>
                  </a:cubicBezTo>
                  <a:cubicBezTo>
                    <a:pt x="1161" y="261"/>
                    <a:pt x="900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732755" y="353994"/>
              <a:ext cx="109596" cy="93816"/>
            </a:xfrm>
            <a:custGeom>
              <a:rect b="b" l="l" r="r" t="t"/>
              <a:pathLst>
                <a:path extrusionOk="0" h="1308" w="1528">
                  <a:moveTo>
                    <a:pt x="875" y="1"/>
                  </a:moveTo>
                  <a:cubicBezTo>
                    <a:pt x="288" y="1"/>
                    <a:pt x="1" y="705"/>
                    <a:pt x="405" y="1110"/>
                  </a:cubicBezTo>
                  <a:cubicBezTo>
                    <a:pt x="542" y="1246"/>
                    <a:pt x="709" y="1307"/>
                    <a:pt x="872" y="1307"/>
                  </a:cubicBezTo>
                  <a:cubicBezTo>
                    <a:pt x="1208" y="1307"/>
                    <a:pt x="1527" y="1048"/>
                    <a:pt x="1527" y="653"/>
                  </a:cubicBezTo>
                  <a:cubicBezTo>
                    <a:pt x="1527" y="301"/>
                    <a:pt x="1227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5362781" y="177190"/>
              <a:ext cx="83344" cy="83344"/>
            </a:xfrm>
            <a:custGeom>
              <a:rect b="b" l="l" r="r" t="t"/>
              <a:pathLst>
                <a:path extrusionOk="0" h="1162" w="1162">
                  <a:moveTo>
                    <a:pt x="574" y="0"/>
                  </a:moveTo>
                  <a:cubicBezTo>
                    <a:pt x="261" y="0"/>
                    <a:pt x="0" y="248"/>
                    <a:pt x="0" y="574"/>
                  </a:cubicBezTo>
                  <a:cubicBezTo>
                    <a:pt x="0" y="901"/>
                    <a:pt x="261" y="1161"/>
                    <a:pt x="574" y="1161"/>
                  </a:cubicBezTo>
                  <a:cubicBezTo>
                    <a:pt x="901" y="1161"/>
                    <a:pt x="1162" y="901"/>
                    <a:pt x="1162" y="574"/>
                  </a:cubicBezTo>
                  <a:cubicBezTo>
                    <a:pt x="1162" y="248"/>
                    <a:pt x="901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8923149" y="2216676"/>
              <a:ext cx="103919" cy="97399"/>
            </a:xfrm>
            <a:custGeom>
              <a:rect b="b" l="l" r="r" t="t"/>
              <a:pathLst>
                <a:path extrusionOk="0" h="1463" w="1449">
                  <a:moveTo>
                    <a:pt x="731" y="1"/>
                  </a:moveTo>
                  <a:cubicBezTo>
                    <a:pt x="327" y="1"/>
                    <a:pt x="1" y="327"/>
                    <a:pt x="1" y="732"/>
                  </a:cubicBezTo>
                  <a:cubicBezTo>
                    <a:pt x="1" y="1136"/>
                    <a:pt x="327" y="1462"/>
                    <a:pt x="731" y="1462"/>
                  </a:cubicBezTo>
                  <a:cubicBezTo>
                    <a:pt x="1123" y="1462"/>
                    <a:pt x="1449" y="1136"/>
                    <a:pt x="1449" y="732"/>
                  </a:cubicBezTo>
                  <a:cubicBezTo>
                    <a:pt x="1449" y="327"/>
                    <a:pt x="1123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8962450" y="2555480"/>
              <a:ext cx="85200" cy="67507"/>
            </a:xfrm>
            <a:custGeom>
              <a:rect b="b" l="l" r="r" t="t"/>
              <a:pathLst>
                <a:path extrusionOk="0" h="1014" w="1188">
                  <a:moveTo>
                    <a:pt x="679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28" y="967"/>
                    <a:pt x="554" y="1013"/>
                    <a:pt x="678" y="1013"/>
                  </a:cubicBezTo>
                  <a:cubicBezTo>
                    <a:pt x="937" y="1013"/>
                    <a:pt x="1188" y="809"/>
                    <a:pt x="1188" y="509"/>
                  </a:cubicBezTo>
                  <a:cubicBezTo>
                    <a:pt x="1188" y="222"/>
                    <a:pt x="966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8881050" y="2855138"/>
              <a:ext cx="73080" cy="57388"/>
            </a:xfrm>
            <a:custGeom>
              <a:rect b="b" l="l" r="r" t="t"/>
              <a:pathLst>
                <a:path extrusionOk="0" h="862" w="1019">
                  <a:moveTo>
                    <a:pt x="588" y="0"/>
                  </a:moveTo>
                  <a:cubicBezTo>
                    <a:pt x="196" y="0"/>
                    <a:pt x="1" y="457"/>
                    <a:pt x="275" y="731"/>
                  </a:cubicBezTo>
                  <a:cubicBezTo>
                    <a:pt x="365" y="821"/>
                    <a:pt x="476" y="862"/>
                    <a:pt x="585" y="862"/>
                  </a:cubicBezTo>
                  <a:cubicBezTo>
                    <a:pt x="807" y="862"/>
                    <a:pt x="1018" y="693"/>
                    <a:pt x="1018" y="431"/>
                  </a:cubicBezTo>
                  <a:cubicBezTo>
                    <a:pt x="1018" y="183"/>
                    <a:pt x="822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7959706" y="4792347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3" y="1311"/>
                    <a:pt x="1527" y="1051"/>
                    <a:pt x="1527" y="652"/>
                  </a:cubicBezTo>
                  <a:cubicBezTo>
                    <a:pt x="1527" y="300"/>
                    <a:pt x="1240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8312454" y="4813793"/>
              <a:ext cx="121717" cy="103571"/>
            </a:xfrm>
            <a:custGeom>
              <a:rect b="b" l="l" r="r" t="t"/>
              <a:pathLst>
                <a:path extrusionOk="0" h="1444" w="1697">
                  <a:moveTo>
                    <a:pt x="989" y="1"/>
                  </a:moveTo>
                  <a:cubicBezTo>
                    <a:pt x="982" y="1"/>
                    <a:pt x="974" y="1"/>
                    <a:pt x="966" y="1"/>
                  </a:cubicBezTo>
                  <a:cubicBezTo>
                    <a:pt x="314" y="1"/>
                    <a:pt x="1" y="771"/>
                    <a:pt x="457" y="1227"/>
                  </a:cubicBezTo>
                  <a:cubicBezTo>
                    <a:pt x="606" y="1377"/>
                    <a:pt x="790" y="1444"/>
                    <a:pt x="970" y="1444"/>
                  </a:cubicBezTo>
                  <a:cubicBezTo>
                    <a:pt x="1341" y="1444"/>
                    <a:pt x="1697" y="1158"/>
                    <a:pt x="1697" y="719"/>
                  </a:cubicBezTo>
                  <a:cubicBezTo>
                    <a:pt x="1697" y="322"/>
                    <a:pt x="138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8108465" y="5000997"/>
              <a:ext cx="86142" cy="72729"/>
            </a:xfrm>
            <a:custGeom>
              <a:rect b="b" l="l" r="r" t="t"/>
              <a:pathLst>
                <a:path extrusionOk="0" h="1014" w="1201">
                  <a:moveTo>
                    <a:pt x="692" y="0"/>
                  </a:moveTo>
                  <a:cubicBezTo>
                    <a:pt x="235" y="0"/>
                    <a:pt x="1" y="548"/>
                    <a:pt x="327" y="861"/>
                  </a:cubicBezTo>
                  <a:cubicBezTo>
                    <a:pt x="432" y="967"/>
                    <a:pt x="561" y="1014"/>
                    <a:pt x="687" y="1014"/>
                  </a:cubicBezTo>
                  <a:cubicBezTo>
                    <a:pt x="950" y="1014"/>
                    <a:pt x="1201" y="809"/>
                    <a:pt x="1201" y="509"/>
                  </a:cubicBezTo>
                  <a:cubicBezTo>
                    <a:pt x="1201" y="222"/>
                    <a:pt x="966" y="0"/>
                    <a:pt x="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5466124" y="4959883"/>
              <a:ext cx="109524" cy="94031"/>
            </a:xfrm>
            <a:custGeom>
              <a:rect b="b" l="l" r="r" t="t"/>
              <a:pathLst>
                <a:path extrusionOk="0" h="1311" w="1527">
                  <a:moveTo>
                    <a:pt x="874" y="0"/>
                  </a:moveTo>
                  <a:cubicBezTo>
                    <a:pt x="300" y="0"/>
                    <a:pt x="0" y="705"/>
                    <a:pt x="418" y="1122"/>
                  </a:cubicBezTo>
                  <a:cubicBezTo>
                    <a:pt x="548" y="1252"/>
                    <a:pt x="709" y="1311"/>
                    <a:pt x="868" y="1311"/>
                  </a:cubicBezTo>
                  <a:cubicBezTo>
                    <a:pt x="1202" y="1311"/>
                    <a:pt x="1526" y="1051"/>
                    <a:pt x="1526" y="653"/>
                  </a:cubicBezTo>
                  <a:cubicBezTo>
                    <a:pt x="1526" y="300"/>
                    <a:pt x="1239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4898987" y="4949555"/>
              <a:ext cx="104934" cy="103930"/>
            </a:xfrm>
            <a:custGeom>
              <a:rect b="b" l="l" r="r" t="t"/>
              <a:pathLst>
                <a:path extrusionOk="0" h="1449" w="1463">
                  <a:moveTo>
                    <a:pt x="732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23"/>
                    <a:pt x="327" y="1449"/>
                    <a:pt x="732" y="1449"/>
                  </a:cubicBezTo>
                  <a:cubicBezTo>
                    <a:pt x="1136" y="1449"/>
                    <a:pt x="1462" y="1123"/>
                    <a:pt x="1462" y="731"/>
                  </a:cubicBezTo>
                  <a:cubicBezTo>
                    <a:pt x="1462" y="327"/>
                    <a:pt x="1136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3151034" y="4901772"/>
              <a:ext cx="73088" cy="62544"/>
            </a:xfrm>
            <a:custGeom>
              <a:rect b="b" l="l" r="r" t="t"/>
              <a:pathLst>
                <a:path extrusionOk="0" h="872" w="1019">
                  <a:moveTo>
                    <a:pt x="588" y="0"/>
                  </a:moveTo>
                  <a:cubicBezTo>
                    <a:pt x="196" y="0"/>
                    <a:pt x="0" y="470"/>
                    <a:pt x="274" y="744"/>
                  </a:cubicBezTo>
                  <a:cubicBezTo>
                    <a:pt x="363" y="832"/>
                    <a:pt x="471" y="872"/>
                    <a:pt x="578" y="872"/>
                  </a:cubicBezTo>
                  <a:cubicBezTo>
                    <a:pt x="802" y="872"/>
                    <a:pt x="1018" y="696"/>
                    <a:pt x="1018" y="431"/>
                  </a:cubicBezTo>
                  <a:cubicBezTo>
                    <a:pt x="1018" y="196"/>
                    <a:pt x="822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10"/>
          <p:cNvSpPr/>
          <p:nvPr/>
        </p:nvSpPr>
        <p:spPr>
          <a:xfrm>
            <a:off x="4506225" y="1236750"/>
            <a:ext cx="4253215" cy="2645701"/>
          </a:xfrm>
          <a:custGeom>
            <a:rect b="b" l="l" r="r" t="t"/>
            <a:pathLst>
              <a:path extrusionOk="0" h="143593" w="272511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0"/>
          <p:cNvSpPr txBox="1"/>
          <p:nvPr>
            <p:ph type="title"/>
          </p:nvPr>
        </p:nvSpPr>
        <p:spPr>
          <a:xfrm>
            <a:off x="4959575" y="1657350"/>
            <a:ext cx="3474600" cy="18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2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9825" y="455441"/>
            <a:ext cx="772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an One"/>
              <a:buNone/>
              <a:defRPr sz="30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izkyIchaFadilla" TargetMode="External"/><Relationship Id="rId4" Type="http://schemas.openxmlformats.org/officeDocument/2006/relationships/hyperlink" Target="https://github.com/amdessenti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4"/>
          <p:cNvSpPr txBox="1"/>
          <p:nvPr>
            <p:ph type="ctrTitle"/>
          </p:nvPr>
        </p:nvSpPr>
        <p:spPr>
          <a:xfrm>
            <a:off x="709800" y="1563250"/>
            <a:ext cx="7724400" cy="178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6075" lvl="0" marL="269999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tan One"/>
              <a:buAutoNum type="arabicPeriod"/>
            </a:pPr>
            <a:r>
              <a:rPr lang="id" sz="1850"/>
              <a:t>Joshua Sabas Nirwana - 2301912183</a:t>
            </a:r>
            <a:endParaRPr sz="1850"/>
          </a:p>
          <a:p>
            <a:pPr indent="-346075" lvl="0" marL="269999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tan One"/>
              <a:buAutoNum type="arabicPeriod"/>
            </a:pPr>
            <a:r>
              <a:rPr lang="id" sz="1850"/>
              <a:t>Nurul Fadillah - 2301932481</a:t>
            </a:r>
            <a:endParaRPr sz="1850"/>
          </a:p>
          <a:p>
            <a:pPr indent="-346075" lvl="0" marL="269999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tan One"/>
              <a:buAutoNum type="arabicPeriod"/>
            </a:pPr>
            <a:r>
              <a:rPr lang="id" sz="1850"/>
              <a:t>Raehan Ajis Marichal - 2301905096</a:t>
            </a:r>
            <a:endParaRPr sz="1850"/>
          </a:p>
          <a:p>
            <a:pPr indent="-346075" lvl="0" marL="269999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tan One"/>
              <a:buAutoNum type="arabicPeriod"/>
            </a:pPr>
            <a:r>
              <a:rPr lang="id" sz="1850"/>
              <a:t>Rizky Icha Fadilla - 2301952716</a:t>
            </a:r>
            <a:endParaRPr b="1"/>
          </a:p>
        </p:txBody>
      </p:sp>
      <p:sp>
        <p:nvSpPr>
          <p:cNvPr id="1630" name="Google Shape;1630;p24"/>
          <p:cNvSpPr txBox="1"/>
          <p:nvPr>
            <p:ph idx="1" type="subTitle"/>
          </p:nvPr>
        </p:nvSpPr>
        <p:spPr>
          <a:xfrm>
            <a:off x="2234700" y="3912900"/>
            <a:ext cx="467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750">
                <a:latin typeface="Barrio"/>
                <a:ea typeface="Barrio"/>
                <a:cs typeface="Barrio"/>
                <a:sym typeface="Barrio"/>
              </a:rPr>
              <a:t>KELOMPOK 4</a:t>
            </a:r>
            <a:endParaRPr sz="2750">
              <a:solidFill>
                <a:schemeClr val="dk1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689075" y="317800"/>
            <a:ext cx="8143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Perbatasan</a:t>
            </a:r>
            <a:endParaRPr/>
          </a:p>
        </p:txBody>
      </p:sp>
      <p:pic>
        <p:nvPicPr>
          <p:cNvPr id="1684" name="Google Shape;16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75" y="890500"/>
            <a:ext cx="7765851" cy="38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4"/>
          <p:cNvSpPr txBox="1"/>
          <p:nvPr>
            <p:ph type="title"/>
          </p:nvPr>
        </p:nvSpPr>
        <p:spPr>
          <a:xfrm>
            <a:off x="709825" y="461378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Dijelajahi atau explored</a:t>
            </a:r>
            <a:endParaRPr/>
          </a:p>
        </p:txBody>
      </p:sp>
      <p:pic>
        <p:nvPicPr>
          <p:cNvPr id="1690" name="Google Shape;16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50" y="1043900"/>
            <a:ext cx="8145700" cy="35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5"/>
          <p:cNvSpPr txBox="1"/>
          <p:nvPr>
            <p:ph type="title"/>
          </p:nvPr>
        </p:nvSpPr>
        <p:spPr>
          <a:xfrm>
            <a:off x="604750" y="273725"/>
            <a:ext cx="8112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List langkah</a:t>
            </a:r>
            <a:endParaRPr/>
          </a:p>
        </p:txBody>
      </p:sp>
      <p:sp>
        <p:nvSpPr>
          <p:cNvPr id="1696" name="Google Shape;1696;p3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7" name="Google Shape;16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38" y="846413"/>
            <a:ext cx="7996725" cy="39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6"/>
          <p:cNvSpPr txBox="1"/>
          <p:nvPr>
            <p:ph type="title"/>
          </p:nvPr>
        </p:nvSpPr>
        <p:spPr>
          <a:xfrm>
            <a:off x="709825" y="461378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Pertambahan ke perbatasan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3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4" name="Google Shape;17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13" y="1152475"/>
            <a:ext cx="7980175" cy="36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7"/>
          <p:cNvSpPr txBox="1"/>
          <p:nvPr>
            <p:ph type="title"/>
          </p:nvPr>
        </p:nvSpPr>
        <p:spPr>
          <a:xfrm>
            <a:off x="518675" y="33137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Pertambahan ke perbatasan</a:t>
            </a:r>
            <a:endParaRPr/>
          </a:p>
        </p:txBody>
      </p:sp>
      <p:sp>
        <p:nvSpPr>
          <p:cNvPr id="1710" name="Google Shape;1710;p3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1" name="Google Shape;17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0" y="876725"/>
            <a:ext cx="7805600" cy="396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38"/>
          <p:cNvSpPr txBox="1"/>
          <p:nvPr>
            <p:ph type="title"/>
          </p:nvPr>
        </p:nvSpPr>
        <p:spPr>
          <a:xfrm>
            <a:off x="709825" y="461378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8" name="Google Shape;17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50" y="372400"/>
            <a:ext cx="7819899" cy="439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5"/>
          <p:cNvSpPr txBox="1"/>
          <p:nvPr>
            <p:ph type="title"/>
          </p:nvPr>
        </p:nvSpPr>
        <p:spPr>
          <a:xfrm>
            <a:off x="1097250" y="1337250"/>
            <a:ext cx="6949500" cy="246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Teka Teki Penyeberangan Sungai Menggunakan Metode Breadth First Search (BFS)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6"/>
          <p:cNvSpPr txBox="1"/>
          <p:nvPr>
            <p:ph type="title"/>
          </p:nvPr>
        </p:nvSpPr>
        <p:spPr>
          <a:xfrm>
            <a:off x="709350" y="1657350"/>
            <a:ext cx="3474600" cy="18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900"/>
              <a:t>Link Github </a:t>
            </a:r>
            <a:endParaRPr sz="3900"/>
          </a:p>
        </p:txBody>
      </p:sp>
      <p:sp>
        <p:nvSpPr>
          <p:cNvPr id="1641" name="Google Shape;1641;p26"/>
          <p:cNvSpPr txBox="1"/>
          <p:nvPr>
            <p:ph idx="4294967295" type="body"/>
          </p:nvPr>
        </p:nvSpPr>
        <p:spPr>
          <a:xfrm>
            <a:off x="4797325" y="1862100"/>
            <a:ext cx="36744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/>
              <a:t>https://github.com/shubana/Tugas-Minggu-1/tree/main/RiverCrossingRiddle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https://github.com/RizkyIchaFadilla</a:t>
            </a:r>
            <a:r>
              <a:rPr lang="id"/>
              <a:t>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https://github.com/amdessential</a:t>
            </a:r>
            <a:r>
              <a:rPr lang="id"/>
              <a:t>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id"/>
              <a:t>https://github.com/raehanajis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7"/>
          <p:cNvSpPr txBox="1"/>
          <p:nvPr>
            <p:ph type="title"/>
          </p:nvPr>
        </p:nvSpPr>
        <p:spPr>
          <a:xfrm>
            <a:off x="709825" y="461378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BFS ( Breadth First Search ) </a:t>
            </a:r>
            <a:endParaRPr/>
          </a:p>
        </p:txBody>
      </p:sp>
      <p:sp>
        <p:nvSpPr>
          <p:cNvPr id="1647" name="Google Shape;1647;p2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Binary First Search merupakan sebuah metode algoritma yang digunakan untuk mencari jalur secara melebar dengan mengunjungi simpul awal, kemudian dilanjutkan mengunjungi semua simpul secara terurut.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8"/>
          <p:cNvSpPr txBox="1"/>
          <p:nvPr>
            <p:ph type="title"/>
          </p:nvPr>
        </p:nvSpPr>
        <p:spPr>
          <a:xfrm>
            <a:off x="709825" y="461378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LinkedList </a:t>
            </a:r>
            <a:endParaRPr/>
          </a:p>
        </p:txBody>
      </p:sp>
      <p:sp>
        <p:nvSpPr>
          <p:cNvPr id="1653" name="Google Shape;1653;p2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LinkedList merupakan sebuah class yang termasuk ke dalam Collection. Untuk tambahan menyimpan objek, LinkedList menyimpan alamat memori dari element yang mengikutinya. Setiap element berisi link atau bisa disebut simpul ( node ) yang terhubung satu sama lain dengan element berikutnya. 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4" name="Google Shape;16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925" y="2989180"/>
            <a:ext cx="5240150" cy="16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29"/>
          <p:cNvSpPr txBox="1"/>
          <p:nvPr>
            <p:ph type="title"/>
          </p:nvPr>
        </p:nvSpPr>
        <p:spPr>
          <a:xfrm>
            <a:off x="5042800" y="1657350"/>
            <a:ext cx="3443400" cy="182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&lt;&lt; Tree BFS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Z = zebra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600"/>
              <a:t>L = lion</a:t>
            </a:r>
            <a:endParaRPr sz="2600"/>
          </a:p>
        </p:txBody>
      </p:sp>
      <p:pic>
        <p:nvPicPr>
          <p:cNvPr id="1660" name="Google Shape;16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75" y="152400"/>
            <a:ext cx="40783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0"/>
          <p:cNvSpPr txBox="1"/>
          <p:nvPr>
            <p:ph type="title"/>
          </p:nvPr>
        </p:nvSpPr>
        <p:spPr>
          <a:xfrm>
            <a:off x="709800" y="1304553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 Linked List dari BFS diatas v</a:t>
            </a:r>
            <a:endParaRPr/>
          </a:p>
        </p:txBody>
      </p:sp>
      <p:pic>
        <p:nvPicPr>
          <p:cNvPr id="1666" name="Google Shape;16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13" y="2332137"/>
            <a:ext cx="7959775" cy="4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1"/>
          <p:cNvSpPr txBox="1"/>
          <p:nvPr>
            <p:ph type="title"/>
          </p:nvPr>
        </p:nvSpPr>
        <p:spPr>
          <a:xfrm>
            <a:off x="709800" y="356403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Awal pembuatan node</a:t>
            </a:r>
            <a:endParaRPr/>
          </a:p>
        </p:txBody>
      </p:sp>
      <p:pic>
        <p:nvPicPr>
          <p:cNvPr id="1672" name="Google Shape;1672;p31"/>
          <p:cNvPicPr preferRelativeResize="0"/>
          <p:nvPr/>
        </p:nvPicPr>
        <p:blipFill rotWithShape="1">
          <a:blip r:embed="rId3">
            <a:alphaModFix/>
          </a:blip>
          <a:srcRect b="12335" l="5738" r="33282" t="14756"/>
          <a:stretch/>
        </p:blipFill>
        <p:spPr>
          <a:xfrm>
            <a:off x="1748113" y="953150"/>
            <a:ext cx="5647775" cy="37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32"/>
          <p:cNvSpPr txBox="1"/>
          <p:nvPr>
            <p:ph type="title"/>
          </p:nvPr>
        </p:nvSpPr>
        <p:spPr>
          <a:xfrm>
            <a:off x="709825" y="461378"/>
            <a:ext cx="77244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Dari Kendala</a:t>
            </a:r>
            <a:endParaRPr/>
          </a:p>
        </p:txBody>
      </p:sp>
      <p:pic>
        <p:nvPicPr>
          <p:cNvPr id="1678" name="Google Shape;16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550" y="1109250"/>
            <a:ext cx="6510900" cy="36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nics Subject for Pre-K: Reading by Slidesgo">
  <a:themeElements>
    <a:clrScheme name="Simple Light">
      <a:dk1>
        <a:srgbClr val="EE6137"/>
      </a:dk1>
      <a:lt1>
        <a:srgbClr val="F4D0C3"/>
      </a:lt1>
      <a:dk2>
        <a:srgbClr val="FFEADC"/>
      </a:dk2>
      <a:lt2>
        <a:srgbClr val="FFFFFF"/>
      </a:lt2>
      <a:accent1>
        <a:srgbClr val="6E6EE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61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