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4"/>
  </p:notesMasterIdLst>
  <p:sldIdLst>
    <p:sldId id="256" r:id="rId4"/>
    <p:sldId id="266" r:id="rId5"/>
    <p:sldId id="261" r:id="rId6"/>
    <p:sldId id="296" r:id="rId7"/>
    <p:sldId id="299" r:id="rId8"/>
    <p:sldId id="300" r:id="rId9"/>
    <p:sldId id="301" r:id="rId10"/>
    <p:sldId id="302" r:id="rId11"/>
    <p:sldId id="314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7" r:id="rId20"/>
    <p:sldId id="319" r:id="rId21"/>
    <p:sldId id="310" r:id="rId22"/>
    <p:sldId id="320" r:id="rId23"/>
    <p:sldId id="321" r:id="rId24"/>
    <p:sldId id="322" r:id="rId25"/>
    <p:sldId id="323" r:id="rId26"/>
    <p:sldId id="316" r:id="rId27"/>
    <p:sldId id="318" r:id="rId28"/>
    <p:sldId id="311" r:id="rId29"/>
    <p:sldId id="312" r:id="rId30"/>
    <p:sldId id="313" r:id="rId31"/>
    <p:sldId id="262" r:id="rId32"/>
    <p:sldId id="298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3" autoAdjust="0"/>
    <p:restoredTop sz="94628" autoAdjust="0"/>
  </p:normalViewPr>
  <p:slideViewPr>
    <p:cSldViewPr>
      <p:cViewPr>
        <p:scale>
          <a:sx n="89" d="100"/>
          <a:sy n="89" d="100"/>
        </p:scale>
        <p:origin x="-516" y="-4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DED37-B338-46B9-B56A-8AA318D2F4AB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5CBD0-8F16-4FA4-9F68-BB7658B0AF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579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CBD0-8F16-4FA4-9F68-BB7658B0AFF3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028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5996" y="1059582"/>
            <a:ext cx="5292080" cy="1080121"/>
          </a:xfrm>
        </p:spPr>
        <p:txBody>
          <a:bodyPr/>
          <a:lstStyle/>
          <a:p>
            <a:r>
              <a:rPr lang="id-ID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REKAYASA PERANGKAT LUNAK II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5292080" cy="149692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ko-KR" b="1" dirty="0" smtClean="0"/>
              <a:t>SISTEM PENGELOLAAN DATA KARYA ILMIAH ATAU SKRIPSI MAHASISWA</a:t>
            </a:r>
          </a:p>
          <a:p>
            <a:pPr>
              <a:spcBef>
                <a:spcPts val="0"/>
              </a:spcBef>
              <a:defRPr/>
            </a:pPr>
            <a:endParaRPr lang="id-ID" altLang="ko-KR" b="1" dirty="0"/>
          </a:p>
          <a:p>
            <a:pPr>
              <a:spcBef>
                <a:spcPts val="0"/>
              </a:spcBef>
              <a:defRPr/>
            </a:pPr>
            <a:r>
              <a:rPr lang="id-ID" altLang="ko-KR" b="1" dirty="0" smtClean="0"/>
              <a:t>OLEH: IF 3A REGULER</a:t>
            </a:r>
          </a:p>
          <a:p>
            <a:pPr>
              <a:spcBef>
                <a:spcPts val="0"/>
              </a:spcBef>
              <a:defRPr/>
            </a:pPr>
            <a:r>
              <a:rPr lang="id-ID" altLang="ko-KR" b="1" dirty="0" smtClean="0"/>
              <a:t>RIZKY INDRIATI 331101005</a:t>
            </a:r>
          </a:p>
          <a:p>
            <a:pPr>
              <a:spcBef>
                <a:spcPts val="0"/>
              </a:spcBef>
              <a:defRPr/>
            </a:pPr>
            <a:r>
              <a:rPr lang="id-ID" altLang="ko-KR" b="1" dirty="0" smtClean="0"/>
              <a:t>ENWANDI ANDREAS 3311801010</a:t>
            </a:r>
          </a:p>
          <a:p>
            <a:pPr>
              <a:spcBef>
                <a:spcPts val="0"/>
              </a:spcBef>
              <a:defRPr/>
            </a:pPr>
            <a:r>
              <a:rPr lang="id-ID" altLang="ko-KR" b="1" dirty="0" smtClean="0"/>
              <a:t>DANIEL TULUS 3311801022</a:t>
            </a:r>
          </a:p>
          <a:p>
            <a:pPr>
              <a:spcBef>
                <a:spcPts val="0"/>
              </a:spcBef>
              <a:defRPr/>
            </a:pPr>
            <a:endParaRPr lang="id-ID" altLang="ko-KR" b="1" dirty="0"/>
          </a:p>
          <a:p>
            <a:pPr>
              <a:spcBef>
                <a:spcPts val="0"/>
              </a:spcBef>
              <a:defRPr/>
            </a:pPr>
            <a:r>
              <a:rPr lang="id-ID" altLang="ko-KR" b="1" dirty="0" smtClean="0"/>
              <a:t>LINK GITHUB:</a:t>
            </a:r>
          </a:p>
          <a:p>
            <a:pPr>
              <a:spcBef>
                <a:spcPts val="0"/>
              </a:spcBef>
              <a:defRPr/>
            </a:pPr>
            <a:r>
              <a:rPr lang="id-ID" altLang="ko-KR" b="1" dirty="0" smtClean="0"/>
              <a:t>https://github.com/RizkyIndriati005/RPLII-kel1-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11" y="294444"/>
            <a:ext cx="4896544" cy="45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73" y="421801"/>
            <a:ext cx="5512102" cy="42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44051"/>
            <a:ext cx="5943600" cy="48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0683"/>
            <a:ext cx="4843264" cy="43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67306" y="339886"/>
            <a:ext cx="5484469" cy="44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987574"/>
            <a:ext cx="5732689" cy="329451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16" y="41151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Sequence Diagram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267494"/>
            <a:ext cx="547260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95362"/>
            <a:ext cx="6772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723900"/>
            <a:ext cx="6696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4132"/>
            <a:ext cx="6180771" cy="473199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9552" y="627534"/>
            <a:ext cx="76626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Judul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: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Pengelolaan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Ilmiah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Skripsi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d-ID" sz="11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1400" dirty="0" err="1" smtClean="0">
                <a:cs typeface="Calibri" panose="020F0502020204030204" pitchFamily="34" charset="0"/>
              </a:rPr>
              <a:t>Pencatatan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mahasiswa</a:t>
            </a:r>
            <a:r>
              <a:rPr lang="en-US" sz="1400" dirty="0" smtClean="0">
                <a:cs typeface="Calibri" panose="020F0502020204030204" pitchFamily="34" charset="0"/>
              </a:rPr>
              <a:t>/</a:t>
            </a:r>
            <a:r>
              <a:rPr lang="en-US" sz="1400" dirty="0" err="1" smtClean="0">
                <a:cs typeface="Calibri" panose="020F0502020204030204" pitchFamily="34" charset="0"/>
              </a:rPr>
              <a:t>mahasiswi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pada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Perguruan</a:t>
            </a:r>
            <a:r>
              <a:rPr lang="en-US" sz="1400" dirty="0" smtClean="0">
                <a:cs typeface="Calibri" panose="020F0502020204030204" pitchFamily="34" charset="0"/>
              </a:rPr>
              <a:t> Tinggi </a:t>
            </a:r>
            <a:r>
              <a:rPr lang="en-US" sz="1400" dirty="0" err="1" smtClean="0">
                <a:cs typeface="Calibri" panose="020F0502020204030204" pitchFamily="34" charset="0"/>
              </a:rPr>
              <a:t>AkuBelajar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masih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menggunakan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sistem</a:t>
            </a:r>
            <a:r>
              <a:rPr lang="en-US" sz="1400" dirty="0" smtClean="0">
                <a:cs typeface="Calibri" panose="020F0502020204030204" pitchFamily="34" charset="0"/>
              </a:rPr>
              <a:t> manual </a:t>
            </a:r>
            <a:r>
              <a:rPr lang="en-US" sz="1400" dirty="0" err="1" smtClean="0">
                <a:cs typeface="Calibri" panose="020F0502020204030204" pitchFamily="34" charset="0"/>
              </a:rPr>
              <a:t>dimana</a:t>
            </a:r>
            <a:r>
              <a:rPr lang="en-US" sz="1400" dirty="0" smtClean="0">
                <a:cs typeface="Calibri" panose="020F0502020204030204" pitchFamily="34" charset="0"/>
              </a:rPr>
              <a:t> data-data </a:t>
            </a:r>
            <a:r>
              <a:rPr lang="en-US" sz="1400" dirty="0" err="1" smtClean="0">
                <a:cs typeface="Calibri" panose="020F0502020204030204" pitchFamily="34" charset="0"/>
              </a:rPr>
              <a:t>suatu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pembuatan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tersebut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masih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mengandalkan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lembar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catatan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disimpan</a:t>
            </a:r>
            <a:r>
              <a:rPr lang="en-US" sz="1400" dirty="0" smtClean="0">
                <a:cs typeface="Calibri" panose="020F0502020204030204" pitchFamily="34" charset="0"/>
              </a:rPr>
              <a:t> di </a:t>
            </a:r>
            <a:r>
              <a:rPr lang="en-US" sz="1400" dirty="0" err="1" smtClean="0">
                <a:cs typeface="Calibri" panose="020F0502020204030204" pitchFamily="34" charset="0"/>
              </a:rPr>
              <a:t>suatu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rak</a:t>
            </a:r>
            <a:r>
              <a:rPr lang="en-US" sz="1400" dirty="0" smtClean="0">
                <a:cs typeface="Calibri" panose="020F0502020204030204" pitchFamily="34" charset="0"/>
              </a:rPr>
              <a:t>/</a:t>
            </a:r>
            <a:r>
              <a:rPr lang="en-US" sz="1400" dirty="0" err="1" smtClean="0">
                <a:cs typeface="Calibri" panose="020F0502020204030204" pitchFamily="34" charset="0"/>
              </a:rPr>
              <a:t>lemari</a:t>
            </a:r>
            <a:r>
              <a:rPr lang="en-US" sz="1400" dirty="0" smtClean="0">
                <a:cs typeface="Calibri" panose="020F0502020204030204" pitchFamily="34" charset="0"/>
              </a:rPr>
              <a:t>. Hal </a:t>
            </a:r>
            <a:r>
              <a:rPr lang="en-US" sz="1400" dirty="0" err="1" smtClean="0">
                <a:cs typeface="Calibri" panose="020F0502020204030204" pitchFamily="34" charset="0"/>
              </a:rPr>
              <a:t>ini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berakibat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pada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sulitnya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pencarian</a:t>
            </a:r>
            <a:r>
              <a:rPr lang="en-US" sz="1400" dirty="0" smtClean="0">
                <a:cs typeface="Calibri" panose="020F0502020204030204" pitchFamily="34" charset="0"/>
              </a:rPr>
              <a:t> data </a:t>
            </a:r>
            <a:r>
              <a:rPr lang="en-US" sz="1400" dirty="0" err="1" smtClean="0">
                <a:cs typeface="Calibri" panose="020F0502020204030204" pitchFamily="34" charset="0"/>
              </a:rPr>
              <a:t>berdasarkan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tema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dibuat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oleh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mahasiswa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sebelumnya</a:t>
            </a:r>
            <a:r>
              <a:rPr lang="en-US" sz="1400" dirty="0" smtClean="0">
                <a:cs typeface="Calibri" panose="020F0502020204030204" pitchFamily="34" charset="0"/>
              </a:rPr>
              <a:t>. </a:t>
            </a:r>
            <a:r>
              <a:rPr lang="en-US" sz="1400" dirty="0" err="1" smtClean="0">
                <a:cs typeface="Calibri" panose="020F0502020204030204" pitchFamily="34" charset="0"/>
              </a:rPr>
              <a:t>Sebagai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alternatif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dibuatlah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suatu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sistem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pengolahan</a:t>
            </a:r>
            <a:r>
              <a:rPr lang="en-US" sz="1400" dirty="0" smtClean="0">
                <a:cs typeface="Calibri" panose="020F0502020204030204" pitchFamily="34" charset="0"/>
              </a:rPr>
              <a:t> data </a:t>
            </a:r>
            <a:r>
              <a:rPr lang="en-US" sz="1400" dirty="0" err="1" smtClean="0">
                <a:cs typeface="Calibri" panose="020F0502020204030204" pitchFamily="34" charset="0"/>
              </a:rPr>
              <a:t>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mahasiswa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terkomputerisasi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datanya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disimpan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menggunakan</a:t>
            </a:r>
            <a:r>
              <a:rPr lang="en-US" sz="1400" dirty="0" smtClean="0">
                <a:cs typeface="Calibri" panose="020F0502020204030204" pitchFamily="34" charset="0"/>
              </a:rPr>
              <a:t> database. </a:t>
            </a:r>
            <a:r>
              <a:rPr lang="en-US" sz="1400" dirty="0" err="1" smtClean="0">
                <a:cs typeface="Calibri" panose="020F0502020204030204" pitchFamily="34" charset="0"/>
              </a:rPr>
              <a:t>Pihak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memiliki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akses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untuk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menginputkan</a:t>
            </a:r>
            <a:r>
              <a:rPr lang="en-US" sz="1400" dirty="0" smtClean="0">
                <a:cs typeface="Calibri" panose="020F0502020204030204" pitchFamily="34" charset="0"/>
              </a:rPr>
              <a:t> data </a:t>
            </a:r>
            <a:r>
              <a:rPr lang="en-US" sz="1400" dirty="0" err="1" smtClean="0">
                <a:cs typeface="Calibri" panose="020F0502020204030204" pitchFamily="34" charset="0"/>
              </a:rPr>
              <a:t>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mahasiswa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adalah</a:t>
            </a:r>
            <a:r>
              <a:rPr lang="en-US" sz="1400" dirty="0" smtClean="0">
                <a:cs typeface="Calibri" panose="020F0502020204030204" pitchFamily="34" charset="0"/>
              </a:rPr>
              <a:t> program </a:t>
            </a:r>
            <a:r>
              <a:rPr lang="en-US" sz="1400" dirty="0" err="1" smtClean="0">
                <a:cs typeface="Calibri" panose="020F0502020204030204" pitchFamily="34" charset="0"/>
              </a:rPr>
              <a:t>studi</a:t>
            </a:r>
            <a:r>
              <a:rPr lang="en-US" sz="1400" dirty="0" smtClean="0">
                <a:cs typeface="Calibri" panose="020F0502020204030204" pitchFamily="34" charset="0"/>
              </a:rPr>
              <a:t>. Program </a:t>
            </a:r>
            <a:r>
              <a:rPr lang="en-US" sz="1400" dirty="0" err="1" smtClean="0">
                <a:cs typeface="Calibri" panose="020F0502020204030204" pitchFamily="34" charset="0"/>
              </a:rPr>
              <a:t>studi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dapat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menghapus</a:t>
            </a:r>
            <a:r>
              <a:rPr lang="en-US" sz="1400" dirty="0" smtClean="0">
                <a:cs typeface="Calibri" panose="020F0502020204030204" pitchFamily="34" charset="0"/>
              </a:rPr>
              <a:t> data, </a:t>
            </a:r>
            <a:r>
              <a:rPr lang="en-US" sz="1400" dirty="0" err="1" smtClean="0">
                <a:cs typeface="Calibri" panose="020F0502020204030204" pitchFamily="34" charset="0"/>
              </a:rPr>
              <a:t>mengganti</a:t>
            </a:r>
            <a:r>
              <a:rPr lang="en-US" sz="1400" dirty="0" smtClean="0">
                <a:cs typeface="Calibri" panose="020F0502020204030204" pitchFamily="34" charset="0"/>
              </a:rPr>
              <a:t> Data, </a:t>
            </a:r>
            <a:r>
              <a:rPr lang="en-US" sz="1400" dirty="0" err="1" smtClean="0">
                <a:cs typeface="Calibri" panose="020F0502020204030204" pitchFamily="34" charset="0"/>
              </a:rPr>
              <a:t>menambah</a:t>
            </a:r>
            <a:r>
              <a:rPr lang="en-US" sz="1400" dirty="0" smtClean="0">
                <a:cs typeface="Calibri" panose="020F0502020204030204" pitchFamily="34" charset="0"/>
              </a:rPr>
              <a:t> data (full control). Program </a:t>
            </a:r>
            <a:r>
              <a:rPr lang="en-US" sz="1400" dirty="0" err="1" smtClean="0">
                <a:cs typeface="Calibri" panose="020F0502020204030204" pitchFamily="34" charset="0"/>
              </a:rPr>
              <a:t>studi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dapat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melihat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berapa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banyak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tema,judul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jumlah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sudah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dibuat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oleh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mahasiswa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dalam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bentuk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grafik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batang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terdapat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laporan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dalam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bentuk</a:t>
            </a:r>
            <a:r>
              <a:rPr lang="en-US" sz="1400" dirty="0" smtClean="0">
                <a:cs typeface="Calibri" panose="020F0502020204030204" pitchFamily="34" charset="0"/>
              </a:rPr>
              <a:t> non </a:t>
            </a:r>
            <a:r>
              <a:rPr lang="en-US" sz="1400" dirty="0" err="1" smtClean="0">
                <a:cs typeface="Calibri" panose="020F0502020204030204" pitchFamily="34" charset="0"/>
              </a:rPr>
              <a:t>grafik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atau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tulisan</a:t>
            </a:r>
            <a:r>
              <a:rPr lang="en-US" sz="1400" dirty="0" smtClean="0">
                <a:cs typeface="Calibri" panose="020F0502020204030204" pitchFamily="34" charset="0"/>
              </a:rPr>
              <a:t>. Program </a:t>
            </a:r>
            <a:r>
              <a:rPr lang="en-US" sz="1400" dirty="0" err="1" smtClean="0">
                <a:cs typeface="Calibri" panose="020F0502020204030204" pitchFamily="34" charset="0"/>
              </a:rPr>
              <a:t>studi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dapat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mencetak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langsung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laporan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berupa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tulisan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ditentukan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berdasarkan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tahun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akademik</a:t>
            </a:r>
            <a:r>
              <a:rPr lang="en-US" sz="1400" dirty="0" smtClean="0">
                <a:cs typeface="Calibri" panose="020F0502020204030204" pitchFamily="34" charset="0"/>
              </a:rPr>
              <a:t>. Database </a:t>
            </a:r>
            <a:r>
              <a:rPr lang="en-US" sz="1400" dirty="0" err="1" smtClean="0">
                <a:cs typeface="Calibri" panose="020F0502020204030204" pitchFamily="34" charset="0"/>
              </a:rPr>
              <a:t>disimpan</a:t>
            </a:r>
            <a:r>
              <a:rPr lang="en-US" sz="1400" dirty="0" smtClean="0">
                <a:cs typeface="Calibri" panose="020F0502020204030204" pitchFamily="34" charset="0"/>
              </a:rPr>
              <a:t> di </a:t>
            </a:r>
            <a:r>
              <a:rPr lang="en-US" sz="1400" dirty="0" err="1" smtClean="0">
                <a:cs typeface="Calibri" panose="020F0502020204030204" pitchFamily="34" charset="0"/>
              </a:rPr>
              <a:t>komputer</a:t>
            </a:r>
            <a:r>
              <a:rPr lang="en-US" sz="1400" dirty="0" smtClean="0">
                <a:cs typeface="Calibri" panose="020F0502020204030204" pitchFamily="34" charset="0"/>
              </a:rPr>
              <a:t> server </a:t>
            </a:r>
            <a:r>
              <a:rPr lang="en-US" sz="1400" dirty="0" err="1" smtClean="0">
                <a:cs typeface="Calibri" panose="020F0502020204030204" pitchFamily="34" charset="0"/>
              </a:rPr>
              <a:t>dimana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bertanggung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jawab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adalah</a:t>
            </a:r>
            <a:r>
              <a:rPr lang="en-US" sz="1400" dirty="0" smtClean="0">
                <a:cs typeface="Calibri" panose="020F0502020204030204" pitchFamily="34" charset="0"/>
              </a:rPr>
              <a:t> administrator. </a:t>
            </a:r>
            <a:r>
              <a:rPr lang="en-US" sz="1400" dirty="0" err="1" smtClean="0">
                <a:cs typeface="Calibri" panose="020F0502020204030204" pitchFamily="34" charset="0"/>
              </a:rPr>
              <a:t>Dengan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adanya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sistem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ini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mahasiswa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akan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diuntungkan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dalam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mencari</a:t>
            </a:r>
            <a:r>
              <a:rPr lang="en-US" sz="1400" dirty="0" smtClean="0">
                <a:cs typeface="Calibri" panose="020F0502020204030204" pitchFamily="34" charset="0"/>
              </a:rPr>
              <a:t> data </a:t>
            </a:r>
            <a:r>
              <a:rPr lang="en-US" sz="1400" dirty="0" err="1" smtClean="0">
                <a:cs typeface="Calibri" panose="020F0502020204030204" pitchFamily="34" charset="0"/>
              </a:rPr>
              <a:t>dosen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pembimbing</a:t>
            </a:r>
            <a:r>
              <a:rPr lang="en-US" sz="1400" dirty="0" smtClean="0">
                <a:cs typeface="Calibri" panose="020F0502020204030204" pitchFamily="34" charset="0"/>
              </a:rPr>
              <a:t>, </a:t>
            </a:r>
            <a:r>
              <a:rPr lang="en-US" sz="1400" dirty="0" err="1" smtClean="0">
                <a:cs typeface="Calibri" panose="020F0502020204030204" pitchFamily="34" charset="0"/>
              </a:rPr>
              <a:t>mencari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datakarya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ilmiah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sudah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dibuat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oleh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mahasiswa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sebelumnya</a:t>
            </a:r>
            <a:r>
              <a:rPr lang="en-US" sz="1400" dirty="0" smtClean="0">
                <a:cs typeface="Calibri" panose="020F0502020204030204" pitchFamily="34" charset="0"/>
              </a:rPr>
              <a:t>, </a:t>
            </a:r>
            <a:r>
              <a:rPr lang="en-US" sz="1400" dirty="0" err="1" smtClean="0">
                <a:cs typeface="Calibri" panose="020F0502020204030204" pitchFamily="34" charset="0"/>
              </a:rPr>
              <a:t>dan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dapat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melihat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histori</a:t>
            </a:r>
            <a:r>
              <a:rPr lang="en-US" sz="1400" dirty="0" smtClean="0">
                <a:cs typeface="Calibri" panose="020F0502020204030204" pitchFamily="34" charset="0"/>
              </a:rPr>
              <a:t>/</a:t>
            </a:r>
            <a:r>
              <a:rPr lang="en-US" sz="1400" dirty="0" err="1" smtClean="0">
                <a:cs typeface="Calibri" panose="020F0502020204030204" pitchFamily="34" charset="0"/>
              </a:rPr>
              <a:t>isi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ringkasan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dari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beberapa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judul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telah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dibuat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oleh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mahasiswa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sebelumnya</a:t>
            </a:r>
            <a:r>
              <a:rPr lang="en-US" sz="1400" dirty="0" smtClean="0">
                <a:cs typeface="Calibri" panose="020F0502020204030204" pitchFamily="34" charset="0"/>
              </a:rPr>
              <a:t>. </a:t>
            </a:r>
            <a:r>
              <a:rPr lang="en-US" sz="1400" dirty="0" err="1" smtClean="0">
                <a:cs typeface="Calibri" panose="020F0502020204030204" pitchFamily="34" charset="0"/>
              </a:rPr>
              <a:t>Sistem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ini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dapat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diakses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melalui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komputer</a:t>
            </a:r>
            <a:r>
              <a:rPr lang="en-US" sz="1400" dirty="0" smtClean="0">
                <a:cs typeface="Calibri" panose="020F0502020204030204" pitchFamily="34" charset="0"/>
              </a:rPr>
              <a:t> di area </a:t>
            </a:r>
            <a:r>
              <a:rPr lang="en-US" sz="1400" dirty="0" err="1" smtClean="0">
                <a:cs typeface="Calibri" panose="020F0502020204030204" pitchFamily="34" charset="0"/>
              </a:rPr>
              <a:t>atau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lingkungan</a:t>
            </a:r>
            <a:r>
              <a:rPr lang="en-US" sz="1400" dirty="0" smtClean="0"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cs typeface="Calibri" panose="020F0502020204030204" pitchFamily="34" charset="0"/>
              </a:rPr>
              <a:t>terkoneksi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dengan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jaringan</a:t>
            </a:r>
            <a:r>
              <a:rPr lang="en-US" sz="1400" dirty="0" smtClean="0"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cs typeface="Calibri" panose="020F0502020204030204" pitchFamily="34" charset="0"/>
              </a:rPr>
              <a:t>lokal</a:t>
            </a:r>
            <a:r>
              <a:rPr lang="en-US" sz="1400" dirty="0" smtClean="0">
                <a:cs typeface="Calibri" panose="020F0502020204030204" pitchFamily="34" charset="0"/>
              </a:rPr>
              <a:t> di </a:t>
            </a:r>
            <a:r>
              <a:rPr lang="en-US" sz="1400" dirty="0" err="1" smtClean="0">
                <a:cs typeface="Calibri" panose="020F0502020204030204" pitchFamily="34" charset="0"/>
              </a:rPr>
              <a:t>Perguruan</a:t>
            </a:r>
            <a:r>
              <a:rPr lang="en-US" sz="1400" dirty="0" smtClean="0">
                <a:cs typeface="Calibri" panose="020F0502020204030204" pitchFamily="34" charset="0"/>
              </a:rPr>
              <a:t> Tinggi </a:t>
            </a:r>
            <a:r>
              <a:rPr lang="en-US" sz="1400" dirty="0" err="1" smtClean="0">
                <a:cs typeface="Calibri" panose="020F0502020204030204" pitchFamily="34" charset="0"/>
              </a:rPr>
              <a:t>AkuBelajar</a:t>
            </a:r>
            <a:r>
              <a:rPr lang="en-US" sz="1400" dirty="0" smtClean="0">
                <a:cs typeface="Calibri" panose="020F0502020204030204" pitchFamily="34" charset="0"/>
              </a:rPr>
              <a:t>.</a:t>
            </a:r>
            <a:endParaRPr lang="id-ID" sz="1400" dirty="0" smtClean="0"/>
          </a:p>
          <a:p>
            <a:pPr indent="342900" algn="just"/>
            <a:r>
              <a:rPr lang="en-US" dirty="0">
                <a:cs typeface="Calibri" panose="020F0502020204030204" pitchFamily="34" charset="0"/>
              </a:rPr>
              <a:t> </a:t>
            </a:r>
            <a:endParaRPr lang="id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9502"/>
            <a:ext cx="5734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738187"/>
            <a:ext cx="66770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619125"/>
            <a:ext cx="66389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757237"/>
            <a:ext cx="6572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690562"/>
            <a:ext cx="6696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19112"/>
            <a:ext cx="6667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83518"/>
            <a:ext cx="5943600" cy="406844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542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Class Diagram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5486"/>
            <a:ext cx="6014420" cy="4786988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xmlns="" id="{65F79F49-58E8-4478-83BB-5809BAA07443}"/>
              </a:ext>
            </a:extLst>
          </p:cNvPr>
          <p:cNvGrpSpPr/>
          <p:nvPr/>
        </p:nvGrpSpPr>
        <p:grpSpPr>
          <a:xfrm>
            <a:off x="236907" y="1191516"/>
            <a:ext cx="1296144" cy="2760467"/>
            <a:chOff x="6777274" y="1831284"/>
            <a:chExt cx="552841" cy="1177414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xmlns="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9" name="Freeform 16">
                <a:extLst>
                  <a:ext uri="{FF2B5EF4-FFF2-40B4-BE49-F238E27FC236}">
                    <a16:creationId xmlns:a16="http://schemas.microsoft.com/office/drawing/2014/main" xmlns="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xmlns="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xmlns="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112063" y="39410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Scheduling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47" y="330836"/>
            <a:ext cx="4922210" cy="458192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xmlns="" id="{65F79F49-58E8-4478-83BB-5809BAA07443}"/>
              </a:ext>
            </a:extLst>
          </p:cNvPr>
          <p:cNvGrpSpPr/>
          <p:nvPr/>
        </p:nvGrpSpPr>
        <p:grpSpPr>
          <a:xfrm>
            <a:off x="7117946" y="1347614"/>
            <a:ext cx="1296144" cy="2760467"/>
            <a:chOff x="6777274" y="1831284"/>
            <a:chExt cx="552841" cy="1177414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xmlns="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9" name="Freeform 16">
                <a:extLst>
                  <a:ext uri="{FF2B5EF4-FFF2-40B4-BE49-F238E27FC236}">
                    <a16:creationId xmlns:a16="http://schemas.microsoft.com/office/drawing/2014/main" xmlns="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xmlns="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xmlns="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43628" y="33083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6. Budgeting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id-ID" altLang="ko-KR" dirty="0" smtClean="0"/>
              <a:t>Any Question?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Asumsi yang ditambahkan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4576" y="1333281"/>
            <a:ext cx="439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 dan prodi harus login terlebih dahulu untuk melakukan kegiatan didalam sistem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194953"/>
            <a:ext cx="4392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Prodi harus login sesuai dengan jurusannya masing-masing dan kemudian akan terhubung datanya sesuai dengan jurusan masing - masing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840" y="3190304"/>
            <a:ext cx="439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 dihilangkan karena tidak terlalu berperan aktif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xmlns="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xmlns="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xmlns="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xmlns="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xmlns="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xmlns="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xmlns="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xmlns="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xmlns="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xmlns="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xmlns="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xmlns="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5516" y="41151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Use Case Diagram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19287"/>
            <a:ext cx="5942867" cy="40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94945" y="699542"/>
            <a:ext cx="6164942" cy="4092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516" y="41151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Activity Diagram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02" y="375506"/>
            <a:ext cx="468052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98" y="746919"/>
            <a:ext cx="515961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1" y="222435"/>
            <a:ext cx="5400600" cy="46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83518"/>
            <a:ext cx="3672408" cy="4075031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109</Words>
  <Application>Microsoft Office PowerPoint</Application>
  <PresentationFormat>On-screen Show (16:9)</PresentationFormat>
  <Paragraphs>31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user-hp</cp:lastModifiedBy>
  <cp:revision>90</cp:revision>
  <dcterms:created xsi:type="dcterms:W3CDTF">2016-12-05T23:26:54Z</dcterms:created>
  <dcterms:modified xsi:type="dcterms:W3CDTF">2019-12-02T02:25:15Z</dcterms:modified>
</cp:coreProperties>
</file>