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19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C2D2B-BEBA-4C3C-A21D-AD4C2624B644}" type="datetimeFigureOut">
              <a:rPr lang="en-ID" smtClean="0"/>
              <a:t>19/01/2025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649E-4E79-443A-8190-A6C2FE728C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1209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C2D2B-BEBA-4C3C-A21D-AD4C2624B644}" type="datetimeFigureOut">
              <a:rPr lang="en-ID" smtClean="0"/>
              <a:t>19/01/2025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649E-4E79-443A-8190-A6C2FE728C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3556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C2D2B-BEBA-4C3C-A21D-AD4C2624B644}" type="datetimeFigureOut">
              <a:rPr lang="en-ID" smtClean="0"/>
              <a:t>19/01/2025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649E-4E79-443A-8190-A6C2FE728C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84792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C2D2B-BEBA-4C3C-A21D-AD4C2624B644}" type="datetimeFigureOut">
              <a:rPr lang="en-ID" smtClean="0"/>
              <a:t>19/01/2025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649E-4E79-443A-8190-A6C2FE728C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7927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C2D2B-BEBA-4C3C-A21D-AD4C2624B644}" type="datetimeFigureOut">
              <a:rPr lang="en-ID" smtClean="0"/>
              <a:t>19/01/2025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649E-4E79-443A-8190-A6C2FE728C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2904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C2D2B-BEBA-4C3C-A21D-AD4C2624B644}" type="datetimeFigureOut">
              <a:rPr lang="en-ID" smtClean="0"/>
              <a:t>19/01/2025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649E-4E79-443A-8190-A6C2FE728C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45017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C2D2B-BEBA-4C3C-A21D-AD4C2624B644}" type="datetimeFigureOut">
              <a:rPr lang="en-ID" smtClean="0"/>
              <a:t>19/01/2025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649E-4E79-443A-8190-A6C2FE728C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46664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C2D2B-BEBA-4C3C-A21D-AD4C2624B644}" type="datetimeFigureOut">
              <a:rPr lang="en-ID" smtClean="0"/>
              <a:t>19/01/2025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649E-4E79-443A-8190-A6C2FE728C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30026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C2D2B-BEBA-4C3C-A21D-AD4C2624B644}" type="datetimeFigureOut">
              <a:rPr lang="en-ID" smtClean="0"/>
              <a:t>19/01/2025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649E-4E79-443A-8190-A6C2FE728C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4839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C2D2B-BEBA-4C3C-A21D-AD4C2624B644}" type="datetimeFigureOut">
              <a:rPr lang="en-ID" smtClean="0"/>
              <a:t>19/01/2025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649E-4E79-443A-8190-A6C2FE728C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36227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C2D2B-BEBA-4C3C-A21D-AD4C2624B644}" type="datetimeFigureOut">
              <a:rPr lang="en-ID" smtClean="0"/>
              <a:t>19/01/2025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649E-4E79-443A-8190-A6C2FE728C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4416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C2D2B-BEBA-4C3C-A21D-AD4C2624B644}" type="datetimeFigureOut">
              <a:rPr lang="en-ID" smtClean="0"/>
              <a:t>19/01/2025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A649E-4E79-443A-8190-A6C2FE728C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825479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datasets/wisnuanggara/daftar-harga-rumah?resource=download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2EB7C-A694-062D-B1C2-256F6E936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1228" y="394748"/>
            <a:ext cx="6226404" cy="94032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TUAGAS KELOMPOK :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13500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F2B8E-4E0E-3FC9-3F3A-C3E3EAA37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10431" y="163641"/>
            <a:ext cx="4655878" cy="4285811"/>
          </a:xfrm>
        </p:spPr>
        <p:txBody>
          <a:bodyPr>
            <a:normAutofit/>
          </a:bodyPr>
          <a:lstStyle/>
          <a:p>
            <a:pPr algn="l"/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2EFA7-86D1-4050-F4CA-3E538B013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255" y="4747606"/>
            <a:ext cx="11884054" cy="1946753"/>
          </a:xfrm>
        </p:spPr>
        <p:txBody>
          <a:bodyPr/>
          <a:lstStyle/>
          <a:p>
            <a:r>
              <a:rPr lang="en-US" dirty="0"/>
              <a:t>MENYIMPAN DATA SET BERDASARKAN MODEL YANG TELAH DI TENTUKAN</a:t>
            </a:r>
          </a:p>
          <a:p>
            <a:r>
              <a:rPr lang="en-US" dirty="0"/>
              <a:t>DAN MEMBUAT HALAMAN INTERAKTIF AGAR BISA DIGUNAKAN OLEH SEMUA ORANG</a:t>
            </a:r>
            <a:endParaRPr lang="en-ID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0B93EF-CF94-E4B6-27BB-D770A69616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024" b="50000"/>
          <a:stretch/>
        </p:blipFill>
        <p:spPr>
          <a:xfrm>
            <a:off x="0" y="0"/>
            <a:ext cx="3872264" cy="45590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9CE355-EB99-BA5A-9CBC-9B70F35272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456" b="35120"/>
          <a:stretch/>
        </p:blipFill>
        <p:spPr>
          <a:xfrm>
            <a:off x="4453088" y="0"/>
            <a:ext cx="2617011" cy="444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946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F2B8E-4E0E-3FC9-3F3A-C3E3EAA37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10431" y="163641"/>
            <a:ext cx="4655878" cy="428581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MELIHAT TIPE DATA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2EFA7-86D1-4050-F4CA-3E538B013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255" y="4747606"/>
            <a:ext cx="11884054" cy="1946753"/>
          </a:xfrm>
        </p:spPr>
        <p:txBody>
          <a:bodyPr/>
          <a:lstStyle/>
          <a:p>
            <a:r>
              <a:rPr lang="en-US" dirty="0"/>
              <a:t>AA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B6A675-B43A-73EE-5E22-8C7124A94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4" y="0"/>
            <a:ext cx="121470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747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F2B8E-4E0E-3FC9-3F3A-C3E3EAA37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10431" y="163641"/>
            <a:ext cx="4655878" cy="428581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MELIHAT TIPE DATA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2EFA7-86D1-4050-F4CA-3E538B013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255" y="4747606"/>
            <a:ext cx="11884054" cy="1946753"/>
          </a:xfrm>
        </p:spPr>
        <p:txBody>
          <a:bodyPr/>
          <a:lstStyle/>
          <a:p>
            <a:r>
              <a:rPr lang="en-US" dirty="0"/>
              <a:t>AA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2AB150-A5CA-A877-34EF-58C3144CB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4" y="0"/>
            <a:ext cx="121470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613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CC99033-123A-5FD0-2E95-C5F7A80AEB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50" t="20894" r="24209" b="9966"/>
          <a:stretch/>
        </p:blipFill>
        <p:spPr>
          <a:xfrm>
            <a:off x="0" y="0"/>
            <a:ext cx="6297105" cy="47416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FBA388-2298-29EF-31B4-B269FF3A47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38" t="22955" r="27817" b="15740"/>
          <a:stretch/>
        </p:blipFill>
        <p:spPr>
          <a:xfrm>
            <a:off x="3223967" y="1470582"/>
            <a:ext cx="5410985" cy="420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695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2EB7C-A694-062D-B1C2-256F6E936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0338" y="2958838"/>
            <a:ext cx="5131324" cy="94032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TERIMAKASIH :)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59457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F2B8E-4E0E-3FC9-3F3A-C3E3EAA37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6899" y="160255"/>
            <a:ext cx="7569727" cy="1027947"/>
          </a:xfrm>
        </p:spPr>
        <p:txBody>
          <a:bodyPr/>
          <a:lstStyle/>
          <a:p>
            <a:pPr algn="l"/>
            <a:r>
              <a:rPr lang="en-US" dirty="0"/>
              <a:t>IMPORT LIBRARY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2EFA7-86D1-4050-F4CA-3E538B013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0176" y="1207056"/>
            <a:ext cx="7645142" cy="1328181"/>
          </a:xfrm>
        </p:spPr>
        <p:txBody>
          <a:bodyPr/>
          <a:lstStyle/>
          <a:p>
            <a:r>
              <a:rPr lang="en-US" dirty="0"/>
              <a:t>Link Dataset : </a:t>
            </a:r>
            <a:r>
              <a:rPr lang="en-US" dirty="0">
                <a:hlinkClick r:id="rId2"/>
              </a:rPr>
              <a:t>https://www.kaggle.com/datasets/wisnuanggara/daftar-harga-rumah?resource=download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88C64B-B0CD-394A-E336-746BB3AD94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439" b="23333"/>
          <a:stretch/>
        </p:blipFill>
        <p:spPr>
          <a:xfrm>
            <a:off x="1" y="0"/>
            <a:ext cx="4208206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AE7FEFE-ABD9-344E-968E-2E46F3054027}"/>
              </a:ext>
            </a:extLst>
          </p:cNvPr>
          <p:cNvSpPr txBox="1">
            <a:spLocks/>
          </p:cNvSpPr>
          <p:nvPr/>
        </p:nvSpPr>
        <p:spPr>
          <a:xfrm>
            <a:off x="4445591" y="2554091"/>
            <a:ext cx="7569727" cy="10279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61827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F2B8E-4E0E-3FC9-3F3A-C3E3EAA37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0021" y="84841"/>
            <a:ext cx="7569727" cy="914826"/>
          </a:xfrm>
        </p:spPr>
        <p:txBody>
          <a:bodyPr/>
          <a:lstStyle/>
          <a:p>
            <a:pPr algn="l"/>
            <a:r>
              <a:rPr lang="en-US" dirty="0"/>
              <a:t>MELIHAT TIPE DATA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2EFA7-86D1-4050-F4CA-3E538B013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0021" y="3008149"/>
            <a:ext cx="7645142" cy="1328181"/>
          </a:xfrm>
        </p:spPr>
        <p:txBody>
          <a:bodyPr/>
          <a:lstStyle/>
          <a:p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76CCDC-1D73-AE9F-2AE4-618AB606BB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030" b="36770"/>
          <a:stretch/>
        </p:blipFill>
        <p:spPr>
          <a:xfrm>
            <a:off x="22494" y="0"/>
            <a:ext cx="4247848" cy="433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927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F2B8E-4E0E-3FC9-3F3A-C3E3EAA37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0021" y="235670"/>
            <a:ext cx="7569727" cy="1876360"/>
          </a:xfrm>
        </p:spPr>
        <p:txBody>
          <a:bodyPr/>
          <a:lstStyle/>
          <a:p>
            <a:pPr algn="l"/>
            <a:r>
              <a:rPr lang="en-US" dirty="0"/>
              <a:t>MENENTUKAN TIPE DATA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2EFA7-86D1-4050-F4CA-3E538B013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0021" y="3008149"/>
            <a:ext cx="7645142" cy="1328181"/>
          </a:xfrm>
        </p:spPr>
        <p:txBody>
          <a:bodyPr>
            <a:normAutofit fontScale="92500"/>
          </a:bodyPr>
          <a:lstStyle/>
          <a:p>
            <a:r>
              <a:rPr lang="en-US" dirty="0"/>
              <a:t>Proses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data mana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acuan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estimasi</a:t>
            </a:r>
            <a:r>
              <a:rPr lang="en-US" dirty="0"/>
              <a:t> </a:t>
            </a:r>
            <a:r>
              <a:rPr lang="en-US" dirty="0" err="1"/>
              <a:t>harga</a:t>
            </a:r>
            <a:endParaRPr lang="en-US" dirty="0"/>
          </a:p>
          <a:p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yang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D3A3BF-4DAE-8A3B-D55A-F6A8E21632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51" b="76357"/>
          <a:stretch/>
        </p:blipFill>
        <p:spPr>
          <a:xfrm>
            <a:off x="22495" y="1"/>
            <a:ext cx="4172434" cy="16214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8E1805-C427-0CAC-2B7E-06EAD27C3B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35" b="34983"/>
          <a:stretch/>
        </p:blipFill>
        <p:spPr>
          <a:xfrm>
            <a:off x="22495" y="1621411"/>
            <a:ext cx="4178811" cy="362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503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F2B8E-4E0E-3FC9-3F3A-C3E3EAA37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072" y="197963"/>
            <a:ext cx="11331020" cy="1885361"/>
          </a:xfrm>
        </p:spPr>
        <p:txBody>
          <a:bodyPr/>
          <a:lstStyle/>
          <a:p>
            <a:pPr algn="l"/>
            <a:r>
              <a:rPr lang="en-US" dirty="0"/>
              <a:t>MELIHAT GRAFIK DARI LUAS TANAH BERDASARKAN DATA RATA - RATA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2EFA7-86D1-4050-F4CA-3E538B013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85261" y="2262434"/>
            <a:ext cx="5099901" cy="4468303"/>
          </a:xfrm>
        </p:spPr>
        <p:txBody>
          <a:bodyPr/>
          <a:lstStyle/>
          <a:p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2227C0-BE07-32EA-2E6F-E4E21370A6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535" b="32234"/>
          <a:stretch/>
        </p:blipFill>
        <p:spPr>
          <a:xfrm>
            <a:off x="0" y="2188808"/>
            <a:ext cx="6890994" cy="466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97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F2B8E-4E0E-3FC9-3F3A-C3E3EAA37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072" y="197963"/>
            <a:ext cx="11331020" cy="188536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MELIHAT GRAFIK DARI JUMLAH KAMAR BERDASARKAN DATA RATA - RATA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2EFA7-86D1-4050-F4CA-3E538B013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85261" y="2262434"/>
            <a:ext cx="5099901" cy="4468303"/>
          </a:xfrm>
        </p:spPr>
        <p:txBody>
          <a:bodyPr/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799892-0D99-45C9-6EB8-E49B626C7E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65" b="39107"/>
          <a:stretch/>
        </p:blipFill>
        <p:spPr>
          <a:xfrm>
            <a:off x="0" y="2262434"/>
            <a:ext cx="6815579" cy="460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43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F2B8E-4E0E-3FC9-3F3A-C3E3EAA37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072" y="197963"/>
            <a:ext cx="11331020" cy="188536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MELIHAT GRAFIK DARI JUMLAH KAMAR MANDIBERDASARKAN DATA RATA - RATA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2EFA7-86D1-4050-F4CA-3E538B013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85261" y="2262434"/>
            <a:ext cx="5099901" cy="4468303"/>
          </a:xfrm>
        </p:spPr>
        <p:txBody>
          <a:bodyPr/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49556C-2499-BA54-6E0A-09962FFCED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219" b="34846"/>
          <a:stretch/>
        </p:blipFill>
        <p:spPr>
          <a:xfrm>
            <a:off x="0" y="2262434"/>
            <a:ext cx="6843860" cy="459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50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F2B8E-4E0E-3FC9-3F3A-C3E3EAA37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072" y="197963"/>
            <a:ext cx="11331020" cy="1885361"/>
          </a:xfrm>
        </p:spPr>
        <p:txBody>
          <a:bodyPr>
            <a:noAutofit/>
          </a:bodyPr>
          <a:lstStyle/>
          <a:p>
            <a:pPr algn="l"/>
            <a:r>
              <a:rPr lang="en-US" sz="4800" dirty="0"/>
              <a:t>MEMASUKAN FITUR APA SAJA YANG AKAN DIGUNAKAN SEBAGAI ACUAN HARGA RUMAH BERDASARKAN DATA </a:t>
            </a:r>
            <a:endParaRPr lang="en-ID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2EFA7-86D1-4050-F4CA-3E538B013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85261" y="2262434"/>
            <a:ext cx="5099901" cy="4468303"/>
          </a:xfrm>
        </p:spPr>
        <p:txBody>
          <a:bodyPr/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4F36D-F878-6489-E56C-B0874713D8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83" b="46392"/>
          <a:stretch/>
        </p:blipFill>
        <p:spPr>
          <a:xfrm>
            <a:off x="0" y="2262435"/>
            <a:ext cx="6774426" cy="459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004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F2B8E-4E0E-3FC9-3F3A-C3E3EAA37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0021" y="197963"/>
            <a:ext cx="7569727" cy="247967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MENENTUKAN MODEL ALGORITMA YANG TEPAT BEDASARKAN CASE 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2EFA7-86D1-4050-F4CA-3E538B013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0021" y="3008149"/>
            <a:ext cx="7645142" cy="2289715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Disini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dua </a:t>
            </a:r>
            <a:r>
              <a:rPr lang="en-US" dirty="0" err="1"/>
              <a:t>algotimna</a:t>
            </a:r>
            <a:r>
              <a:rPr lang="en-US" dirty="0"/>
              <a:t> </a:t>
            </a:r>
            <a:r>
              <a:rPr lang="en-US" dirty="0" err="1"/>
              <a:t>sebagi</a:t>
            </a:r>
            <a:r>
              <a:rPr lang="en-US" dirty="0"/>
              <a:t> </a:t>
            </a:r>
            <a:r>
              <a:rPr lang="en-US" dirty="0" err="1"/>
              <a:t>pertimbangan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estimasi</a:t>
            </a:r>
            <a:r>
              <a:rPr lang="en-US" dirty="0"/>
              <a:t> 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disini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scor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acuan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akuratan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data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82C9E4-7084-5108-A880-7B6AC8C88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1083" b="29831"/>
          <a:stretch/>
        </p:blipFill>
        <p:spPr>
          <a:xfrm>
            <a:off x="0" y="-37708"/>
            <a:ext cx="4355184" cy="596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133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41</TotalTime>
  <Words>164</Words>
  <Application>Microsoft Office PowerPoint</Application>
  <PresentationFormat>Widescreen</PresentationFormat>
  <Paragraphs>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TUAGAS KELOMPOK :</vt:lpstr>
      <vt:lpstr>IMPORT LIBRARY</vt:lpstr>
      <vt:lpstr>MELIHAT TIPE DATA</vt:lpstr>
      <vt:lpstr>MENENTUKAN TIPE DATA</vt:lpstr>
      <vt:lpstr>MELIHAT GRAFIK DARI LUAS TANAH BERDASARKAN DATA RATA - RATA</vt:lpstr>
      <vt:lpstr>MELIHAT GRAFIK DARI JUMLAH KAMAR BERDASARKAN DATA RATA - RATA</vt:lpstr>
      <vt:lpstr>MELIHAT GRAFIK DARI JUMLAH KAMAR MANDIBERDASARKAN DATA RATA - RATA</vt:lpstr>
      <vt:lpstr>MEMASUKAN FITUR APA SAJA YANG AKAN DIGUNAKAN SEBAGAI ACUAN HARGA RUMAH BERDASARKAN DATA </vt:lpstr>
      <vt:lpstr>MENENTUKAN MODEL ALGORITMA YANG TEPAT BEDASARKAN CASE </vt:lpstr>
      <vt:lpstr>PowerPoint Presentation</vt:lpstr>
      <vt:lpstr>MELIHAT TIPE DATA</vt:lpstr>
      <vt:lpstr>MELIHAT TIPE DATA</vt:lpstr>
      <vt:lpstr>PowerPoint Presentation</vt:lpstr>
      <vt:lpstr>TERIMAKASIH :)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 LIBRARY</dc:title>
  <dc:creator>Putut Wijaya Kusuma</dc:creator>
  <cp:lastModifiedBy>Putut Wijaya Kusuma</cp:lastModifiedBy>
  <cp:revision>4</cp:revision>
  <dcterms:created xsi:type="dcterms:W3CDTF">2025-01-16T08:27:16Z</dcterms:created>
  <dcterms:modified xsi:type="dcterms:W3CDTF">2025-01-19T04:31:53Z</dcterms:modified>
</cp:coreProperties>
</file>