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52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57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334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55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6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50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2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35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75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5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8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5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20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7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9295F-E853-498A-A7AD-890F6E184836}" type="datetimeFigureOut">
              <a:rPr lang="en-IN" smtClean="0"/>
              <a:t>31-08-2019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B61F72-80E7-4CAC-9912-3BCD9560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00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002D-5EE2-4060-92E5-876349D1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56182" y="1984016"/>
            <a:ext cx="10454326" cy="1646302"/>
          </a:xfrm>
        </p:spPr>
        <p:txBody>
          <a:bodyPr/>
          <a:lstStyle/>
          <a:p>
            <a:r>
              <a:rPr lang="en-IN" dirty="0"/>
              <a:t>BATTLE OF NIEGHBOURHOODS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35455-7F47-4435-A622-E71092965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-SHAMBO BASU</a:t>
            </a:r>
          </a:p>
          <a:p>
            <a:r>
              <a:rPr lang="en-IN" sz="28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3464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2064-D672-44CF-BB6D-AD256837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1319"/>
            <a:ext cx="8596668" cy="1320800"/>
          </a:xfrm>
        </p:spPr>
        <p:txBody>
          <a:bodyPr/>
          <a:lstStyle/>
          <a:p>
            <a:r>
              <a:rPr lang="en-IN" dirty="0"/>
              <a:t>Predicting best location for a new restaurant in Delhi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3D8F-B3AB-4F6C-93F9-AB5C88A9C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3323"/>
            <a:ext cx="8596668" cy="3958039"/>
          </a:xfrm>
        </p:spPr>
        <p:txBody>
          <a:bodyPr/>
          <a:lstStyle/>
          <a:p>
            <a:r>
              <a:rPr lang="en-IN" dirty="0"/>
              <a:t>Delhi already has a huge selection of restaurants and profit margins are decreasing with increase in competition</a:t>
            </a:r>
          </a:p>
          <a:p>
            <a:endParaRPr lang="en-IN" dirty="0"/>
          </a:p>
          <a:p>
            <a:r>
              <a:rPr lang="en-IN" dirty="0"/>
              <a:t>Identifying ideal location is important for anyone who is interested in starting a new business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51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0DA3-707A-465A-AF50-9FA3B545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and Cleaning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617C7F-2BA7-4342-9775-9D98561F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3323"/>
            <a:ext cx="8596668" cy="3958039"/>
          </a:xfrm>
        </p:spPr>
        <p:txBody>
          <a:bodyPr/>
          <a:lstStyle/>
          <a:p>
            <a:r>
              <a:rPr lang="en-IN" dirty="0"/>
              <a:t>Data about the neighbourhoods of Delhi is collected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data is cleaned while keeping useful information and discarding all else</a:t>
            </a:r>
          </a:p>
          <a:p>
            <a:endParaRPr lang="en-IN" dirty="0"/>
          </a:p>
          <a:p>
            <a:r>
              <a:rPr lang="en-IN" dirty="0"/>
              <a:t>Location data is added to the data using </a:t>
            </a:r>
            <a:r>
              <a:rPr lang="en-IN" dirty="0" err="1"/>
              <a:t>geopy</a:t>
            </a:r>
            <a:r>
              <a:rPr lang="en-IN" dirty="0"/>
              <a:t> library</a:t>
            </a:r>
          </a:p>
          <a:p>
            <a:endParaRPr lang="en-IN" dirty="0"/>
          </a:p>
          <a:p>
            <a:r>
              <a:rPr lang="en-IN" dirty="0"/>
              <a:t>Some data has to be added manually as </a:t>
            </a:r>
            <a:r>
              <a:rPr lang="en-IN" dirty="0" err="1"/>
              <a:t>geopy</a:t>
            </a:r>
            <a:r>
              <a:rPr lang="en-IN" dirty="0"/>
              <a:t> didn’t have a location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67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1781-041E-4209-9BEE-F1D5E22D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9328"/>
            <a:ext cx="8596668" cy="1320800"/>
          </a:xfrm>
        </p:spPr>
        <p:txBody>
          <a:bodyPr/>
          <a:lstStyle/>
          <a:p>
            <a:r>
              <a:rPr lang="en-IN" dirty="0"/>
              <a:t>Visualisation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D1B4E6-0FDD-475A-8F34-5E102FB5D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668" y="1713585"/>
            <a:ext cx="5602600" cy="4660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F01AA-2E59-44D0-9FA3-3ADF72A83BFF}"/>
              </a:ext>
            </a:extLst>
          </p:cNvPr>
          <p:cNvSpPr txBox="1"/>
          <p:nvPr/>
        </p:nvSpPr>
        <p:spPr>
          <a:xfrm>
            <a:off x="832977" y="2249555"/>
            <a:ext cx="3651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location data is visualised using folium and boundaries are drawn using </a:t>
            </a:r>
            <a:r>
              <a:rPr lang="en-IN" sz="2400" dirty="0" err="1"/>
              <a:t>geoJSON</a:t>
            </a:r>
            <a:r>
              <a:rPr lang="en-IN" sz="2400" dirty="0"/>
              <a:t> file to help in getting sizes of neighbourhoods</a:t>
            </a:r>
          </a:p>
        </p:txBody>
      </p:sp>
    </p:spTree>
    <p:extLst>
      <p:ext uri="{BB962C8B-B14F-4D97-AF65-F5344CB8AC3E}">
        <p14:creationId xmlns:p14="http://schemas.microsoft.com/office/powerpoint/2010/main" val="166344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C886-7E3D-4FFF-B285-AA24AFB8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Venue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EEA4-42C5-4BE8-990A-50A987D7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Foursquare API is used to collect data on number of </a:t>
            </a:r>
          </a:p>
          <a:p>
            <a:pPr lvl="1"/>
            <a:r>
              <a:rPr lang="en-IN" dirty="0"/>
              <a:t>Restaurants of the desired cuisine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Restaurant in general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Other venues in which people are checking in</a:t>
            </a:r>
          </a:p>
        </p:txBody>
      </p:sp>
    </p:spTree>
    <p:extLst>
      <p:ext uri="{BB962C8B-B14F-4D97-AF65-F5344CB8AC3E}">
        <p14:creationId xmlns:p14="http://schemas.microsoft.com/office/powerpoint/2010/main" val="141739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3D2D-B0C2-4ED1-9B99-A7D80EE0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4FD3-7832-4C9E-86F6-ED6A3874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Kmeans</a:t>
            </a:r>
            <a:r>
              <a:rPr lang="en-IN" dirty="0"/>
              <a:t> Clustering is used for clustering the data</a:t>
            </a:r>
          </a:p>
          <a:p>
            <a:endParaRPr lang="en-IN" dirty="0"/>
          </a:p>
          <a:p>
            <a:r>
              <a:rPr lang="en-IN" dirty="0"/>
              <a:t>Elbow method is used to find the optimum k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B9296-604A-4ED4-BF7D-784D4303E2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9443" y="3429000"/>
            <a:ext cx="4086225" cy="2724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0283B-E32F-434B-BD4E-F1FCE19EC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86" y="3429000"/>
            <a:ext cx="3629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0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306A-A04D-402F-A60E-04E0FA1F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036619-AE94-482A-8A0A-B57A07E8A2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42" y="2821275"/>
            <a:ext cx="5750765" cy="24413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241BC-0E4C-4F27-BDCF-B7BE2F9080A6}"/>
              </a:ext>
            </a:extLst>
          </p:cNvPr>
          <p:cNvSpPr txBox="1"/>
          <p:nvPr/>
        </p:nvSpPr>
        <p:spPr>
          <a:xfrm>
            <a:off x="768485" y="1930400"/>
            <a:ext cx="69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generated in </a:t>
            </a:r>
            <a:r>
              <a:rPr lang="en-IN" dirty="0" err="1"/>
              <a:t>Jupyter</a:t>
            </a:r>
            <a:r>
              <a:rPr lang="en-IN" dirty="0"/>
              <a:t> Notebook:</a:t>
            </a:r>
          </a:p>
        </p:txBody>
      </p:sp>
    </p:spTree>
    <p:extLst>
      <p:ext uri="{BB962C8B-B14F-4D97-AF65-F5344CB8AC3E}">
        <p14:creationId xmlns:p14="http://schemas.microsoft.com/office/powerpoint/2010/main" val="275752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381D-1B4A-4096-8168-F8CA70BB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03D9-AD86-4E8F-B21D-B07E5A74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41" y="2151162"/>
            <a:ext cx="6913217" cy="3880773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I have tried to find out the best location to start a restaurant of a cuisine by comparing number of restaurant and other venues in that area, this could help restauranteurs in identifying places to open their businesses.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684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212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BATTLE OF NIEGHBOURHOODS</vt:lpstr>
      <vt:lpstr>Predicting best location for a new restaurant in Delhi</vt:lpstr>
      <vt:lpstr>Data Collection and Cleaning</vt:lpstr>
      <vt:lpstr>Visualisation</vt:lpstr>
      <vt:lpstr>Venue Data Collection</vt:lpstr>
      <vt:lpstr>Modeling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NIEGHBOURHOODS</dc:title>
  <dc:creator>Shambo Basu</dc:creator>
  <cp:lastModifiedBy>Shambo Basu</cp:lastModifiedBy>
  <cp:revision>3</cp:revision>
  <dcterms:created xsi:type="dcterms:W3CDTF">2019-08-31T03:33:50Z</dcterms:created>
  <dcterms:modified xsi:type="dcterms:W3CDTF">2019-08-31T03:54:41Z</dcterms:modified>
</cp:coreProperties>
</file>