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1" r:id="rId4"/>
    <p:sldId id="260" r:id="rId5"/>
    <p:sldId id="259" r:id="rId6"/>
    <p:sldId id="263" r:id="rId7"/>
    <p:sldId id="264" r:id="rId8"/>
    <p:sldId id="258" r:id="rId9"/>
    <p:sldId id="257" r:id="rId10"/>
  </p:sldIdLst>
  <p:sldSz cx="13908088" cy="7781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7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511" y="1273570"/>
            <a:ext cx="10431066" cy="2709263"/>
          </a:xfrm>
        </p:spPr>
        <p:txBody>
          <a:bodyPr anchor="b"/>
          <a:lstStyle>
            <a:lvl1pPr algn="ctr">
              <a:defRPr sz="68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8511" y="4087313"/>
            <a:ext cx="10431066" cy="1878830"/>
          </a:xfrm>
        </p:spPr>
        <p:txBody>
          <a:bodyPr/>
          <a:lstStyle>
            <a:lvl1pPr marL="0" indent="0" algn="ctr">
              <a:buNone/>
              <a:defRPr sz="2723"/>
            </a:lvl1pPr>
            <a:lvl2pPr marL="518785" indent="0" algn="ctr">
              <a:buNone/>
              <a:defRPr sz="2269"/>
            </a:lvl2pPr>
            <a:lvl3pPr marL="1037570" indent="0" algn="ctr">
              <a:buNone/>
              <a:defRPr sz="2042"/>
            </a:lvl3pPr>
            <a:lvl4pPr marL="1556355" indent="0" algn="ctr">
              <a:buNone/>
              <a:defRPr sz="1816"/>
            </a:lvl4pPr>
            <a:lvl5pPr marL="2075139" indent="0" algn="ctr">
              <a:buNone/>
              <a:defRPr sz="1816"/>
            </a:lvl5pPr>
            <a:lvl6pPr marL="2593924" indent="0" algn="ctr">
              <a:buNone/>
              <a:defRPr sz="1816"/>
            </a:lvl6pPr>
            <a:lvl7pPr marL="3112709" indent="0" algn="ctr">
              <a:buNone/>
              <a:defRPr sz="1816"/>
            </a:lvl7pPr>
            <a:lvl8pPr marL="3631494" indent="0" algn="ctr">
              <a:buNone/>
              <a:defRPr sz="1816"/>
            </a:lvl8pPr>
            <a:lvl9pPr marL="4150279" indent="0" algn="ctr">
              <a:buNone/>
              <a:defRPr sz="18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0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2976" y="414315"/>
            <a:ext cx="2998931" cy="6594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6181" y="414315"/>
            <a:ext cx="8822943" cy="6594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37" y="1940078"/>
            <a:ext cx="11995726" cy="3237064"/>
          </a:xfrm>
        </p:spPr>
        <p:txBody>
          <a:bodyPr anchor="b"/>
          <a:lstStyle>
            <a:lvl1pPr>
              <a:defRPr sz="68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937" y="5207766"/>
            <a:ext cx="11995726" cy="1702296"/>
          </a:xfrm>
        </p:spPr>
        <p:txBody>
          <a:bodyPr/>
          <a:lstStyle>
            <a:lvl1pPr marL="0" indent="0">
              <a:buNone/>
              <a:defRPr sz="2723">
                <a:solidFill>
                  <a:schemeClr val="tx1">
                    <a:tint val="75000"/>
                  </a:schemeClr>
                </a:solidFill>
              </a:defRPr>
            </a:lvl1pPr>
            <a:lvl2pPr marL="518785" indent="0">
              <a:buNone/>
              <a:defRPr sz="2269">
                <a:solidFill>
                  <a:schemeClr val="tx1">
                    <a:tint val="75000"/>
                  </a:schemeClr>
                </a:solidFill>
              </a:defRPr>
            </a:lvl2pPr>
            <a:lvl3pPr marL="1037570" indent="0">
              <a:buNone/>
              <a:defRPr sz="2042">
                <a:solidFill>
                  <a:schemeClr val="tx1">
                    <a:tint val="75000"/>
                  </a:schemeClr>
                </a:solidFill>
              </a:defRPr>
            </a:lvl3pPr>
            <a:lvl4pPr marL="1556355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4pPr>
            <a:lvl5pPr marL="2075139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5pPr>
            <a:lvl6pPr marL="2593924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6pPr>
            <a:lvl7pPr marL="3112709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7pPr>
            <a:lvl8pPr marL="3631494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8pPr>
            <a:lvl9pPr marL="4150279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6181" y="2071577"/>
            <a:ext cx="5910937" cy="49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970" y="2071577"/>
            <a:ext cx="5910937" cy="49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93" y="414316"/>
            <a:ext cx="11995726" cy="1504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93" y="1907653"/>
            <a:ext cx="5883773" cy="934911"/>
          </a:xfrm>
        </p:spPr>
        <p:txBody>
          <a:bodyPr anchor="b"/>
          <a:lstStyle>
            <a:lvl1pPr marL="0" indent="0">
              <a:buNone/>
              <a:defRPr sz="2723" b="1"/>
            </a:lvl1pPr>
            <a:lvl2pPr marL="518785" indent="0">
              <a:buNone/>
              <a:defRPr sz="2269" b="1"/>
            </a:lvl2pPr>
            <a:lvl3pPr marL="1037570" indent="0">
              <a:buNone/>
              <a:defRPr sz="2042" b="1"/>
            </a:lvl3pPr>
            <a:lvl4pPr marL="1556355" indent="0">
              <a:buNone/>
              <a:defRPr sz="1816" b="1"/>
            </a:lvl4pPr>
            <a:lvl5pPr marL="2075139" indent="0">
              <a:buNone/>
              <a:defRPr sz="1816" b="1"/>
            </a:lvl5pPr>
            <a:lvl6pPr marL="2593924" indent="0">
              <a:buNone/>
              <a:defRPr sz="1816" b="1"/>
            </a:lvl6pPr>
            <a:lvl7pPr marL="3112709" indent="0">
              <a:buNone/>
              <a:defRPr sz="1816" b="1"/>
            </a:lvl7pPr>
            <a:lvl8pPr marL="3631494" indent="0">
              <a:buNone/>
              <a:defRPr sz="1816" b="1"/>
            </a:lvl8pPr>
            <a:lvl9pPr marL="4150279" indent="0">
              <a:buNone/>
              <a:defRPr sz="1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993" y="2842564"/>
            <a:ext cx="5883773" cy="4180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40970" y="1907653"/>
            <a:ext cx="5912749" cy="934911"/>
          </a:xfrm>
        </p:spPr>
        <p:txBody>
          <a:bodyPr anchor="b"/>
          <a:lstStyle>
            <a:lvl1pPr marL="0" indent="0">
              <a:buNone/>
              <a:defRPr sz="2723" b="1"/>
            </a:lvl1pPr>
            <a:lvl2pPr marL="518785" indent="0">
              <a:buNone/>
              <a:defRPr sz="2269" b="1"/>
            </a:lvl2pPr>
            <a:lvl3pPr marL="1037570" indent="0">
              <a:buNone/>
              <a:defRPr sz="2042" b="1"/>
            </a:lvl3pPr>
            <a:lvl4pPr marL="1556355" indent="0">
              <a:buNone/>
              <a:defRPr sz="1816" b="1"/>
            </a:lvl4pPr>
            <a:lvl5pPr marL="2075139" indent="0">
              <a:buNone/>
              <a:defRPr sz="1816" b="1"/>
            </a:lvl5pPr>
            <a:lvl6pPr marL="2593924" indent="0">
              <a:buNone/>
              <a:defRPr sz="1816" b="1"/>
            </a:lvl6pPr>
            <a:lvl7pPr marL="3112709" indent="0">
              <a:buNone/>
              <a:defRPr sz="1816" b="1"/>
            </a:lvl7pPr>
            <a:lvl8pPr marL="3631494" indent="0">
              <a:buNone/>
              <a:defRPr sz="1816" b="1"/>
            </a:lvl8pPr>
            <a:lvl9pPr marL="4150279" indent="0">
              <a:buNone/>
              <a:defRPr sz="1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40970" y="2842564"/>
            <a:ext cx="5912749" cy="4180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0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93" y="518795"/>
            <a:ext cx="4485720" cy="1815783"/>
          </a:xfrm>
        </p:spPr>
        <p:txBody>
          <a:bodyPr anchor="b"/>
          <a:lstStyle>
            <a:lvl1pPr>
              <a:defRPr sz="36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749" y="1120453"/>
            <a:ext cx="7040970" cy="5530211"/>
          </a:xfrm>
        </p:spPr>
        <p:txBody>
          <a:bodyPr/>
          <a:lstStyle>
            <a:lvl1pPr>
              <a:defRPr sz="3631"/>
            </a:lvl1pPr>
            <a:lvl2pPr>
              <a:defRPr sz="3177"/>
            </a:lvl2pPr>
            <a:lvl3pPr>
              <a:defRPr sz="2723"/>
            </a:lvl3pPr>
            <a:lvl4pPr>
              <a:defRPr sz="2269"/>
            </a:lvl4pPr>
            <a:lvl5pPr>
              <a:defRPr sz="2269"/>
            </a:lvl5pPr>
            <a:lvl6pPr>
              <a:defRPr sz="2269"/>
            </a:lvl6pPr>
            <a:lvl7pPr>
              <a:defRPr sz="2269"/>
            </a:lvl7pPr>
            <a:lvl8pPr>
              <a:defRPr sz="2269"/>
            </a:lvl8pPr>
            <a:lvl9pPr>
              <a:defRPr sz="22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993" y="2334577"/>
            <a:ext cx="4485720" cy="4325094"/>
          </a:xfrm>
        </p:spPr>
        <p:txBody>
          <a:bodyPr/>
          <a:lstStyle>
            <a:lvl1pPr marL="0" indent="0">
              <a:buNone/>
              <a:defRPr sz="1816"/>
            </a:lvl1pPr>
            <a:lvl2pPr marL="518785" indent="0">
              <a:buNone/>
              <a:defRPr sz="1589"/>
            </a:lvl2pPr>
            <a:lvl3pPr marL="1037570" indent="0">
              <a:buNone/>
              <a:defRPr sz="1362"/>
            </a:lvl3pPr>
            <a:lvl4pPr marL="1556355" indent="0">
              <a:buNone/>
              <a:defRPr sz="1135"/>
            </a:lvl4pPr>
            <a:lvl5pPr marL="2075139" indent="0">
              <a:buNone/>
              <a:defRPr sz="1135"/>
            </a:lvl5pPr>
            <a:lvl6pPr marL="2593924" indent="0">
              <a:buNone/>
              <a:defRPr sz="1135"/>
            </a:lvl6pPr>
            <a:lvl7pPr marL="3112709" indent="0">
              <a:buNone/>
              <a:defRPr sz="1135"/>
            </a:lvl7pPr>
            <a:lvl8pPr marL="3631494" indent="0">
              <a:buNone/>
              <a:defRPr sz="1135"/>
            </a:lvl8pPr>
            <a:lvl9pPr marL="4150279" indent="0">
              <a:buNone/>
              <a:defRPr sz="11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93" y="518795"/>
            <a:ext cx="4485720" cy="1815783"/>
          </a:xfrm>
        </p:spPr>
        <p:txBody>
          <a:bodyPr anchor="b"/>
          <a:lstStyle>
            <a:lvl1pPr>
              <a:defRPr sz="36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12749" y="1120453"/>
            <a:ext cx="7040970" cy="5530211"/>
          </a:xfrm>
        </p:spPr>
        <p:txBody>
          <a:bodyPr anchor="t"/>
          <a:lstStyle>
            <a:lvl1pPr marL="0" indent="0">
              <a:buNone/>
              <a:defRPr sz="3631"/>
            </a:lvl1pPr>
            <a:lvl2pPr marL="518785" indent="0">
              <a:buNone/>
              <a:defRPr sz="3177"/>
            </a:lvl2pPr>
            <a:lvl3pPr marL="1037570" indent="0">
              <a:buNone/>
              <a:defRPr sz="2723"/>
            </a:lvl3pPr>
            <a:lvl4pPr marL="1556355" indent="0">
              <a:buNone/>
              <a:defRPr sz="2269"/>
            </a:lvl4pPr>
            <a:lvl5pPr marL="2075139" indent="0">
              <a:buNone/>
              <a:defRPr sz="2269"/>
            </a:lvl5pPr>
            <a:lvl6pPr marL="2593924" indent="0">
              <a:buNone/>
              <a:defRPr sz="2269"/>
            </a:lvl6pPr>
            <a:lvl7pPr marL="3112709" indent="0">
              <a:buNone/>
              <a:defRPr sz="2269"/>
            </a:lvl7pPr>
            <a:lvl8pPr marL="3631494" indent="0">
              <a:buNone/>
              <a:defRPr sz="2269"/>
            </a:lvl8pPr>
            <a:lvl9pPr marL="4150279" indent="0">
              <a:buNone/>
              <a:defRPr sz="22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993" y="2334577"/>
            <a:ext cx="4485720" cy="4325094"/>
          </a:xfrm>
        </p:spPr>
        <p:txBody>
          <a:bodyPr/>
          <a:lstStyle>
            <a:lvl1pPr marL="0" indent="0">
              <a:buNone/>
              <a:defRPr sz="1816"/>
            </a:lvl1pPr>
            <a:lvl2pPr marL="518785" indent="0">
              <a:buNone/>
              <a:defRPr sz="1589"/>
            </a:lvl2pPr>
            <a:lvl3pPr marL="1037570" indent="0">
              <a:buNone/>
              <a:defRPr sz="1362"/>
            </a:lvl3pPr>
            <a:lvl4pPr marL="1556355" indent="0">
              <a:buNone/>
              <a:defRPr sz="1135"/>
            </a:lvl4pPr>
            <a:lvl5pPr marL="2075139" indent="0">
              <a:buNone/>
              <a:defRPr sz="1135"/>
            </a:lvl5pPr>
            <a:lvl6pPr marL="2593924" indent="0">
              <a:buNone/>
              <a:defRPr sz="1135"/>
            </a:lvl6pPr>
            <a:lvl7pPr marL="3112709" indent="0">
              <a:buNone/>
              <a:defRPr sz="1135"/>
            </a:lvl7pPr>
            <a:lvl8pPr marL="3631494" indent="0">
              <a:buNone/>
              <a:defRPr sz="1135"/>
            </a:lvl8pPr>
            <a:lvl9pPr marL="4150279" indent="0">
              <a:buNone/>
              <a:defRPr sz="11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6181" y="414316"/>
            <a:ext cx="11995726" cy="1504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181" y="2071577"/>
            <a:ext cx="11995726" cy="493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6181" y="7212692"/>
            <a:ext cx="3129320" cy="4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6B74-BC7B-49C3-9ECC-DD5540050CA0}" type="datetimeFigureOut">
              <a:rPr lang="en-US" smtClean="0"/>
              <a:t>2021-08-20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7054" y="7212692"/>
            <a:ext cx="4693980" cy="4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2587" y="7212692"/>
            <a:ext cx="3129320" cy="4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65E7-D0D5-448D-A203-31359485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1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7570" rtl="0" eaLnBrk="1" latinLnBrk="0" hangingPunct="1">
        <a:lnSpc>
          <a:spcPct val="90000"/>
        </a:lnSpc>
        <a:spcBef>
          <a:spcPct val="0"/>
        </a:spcBef>
        <a:buNone/>
        <a:defRPr sz="4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392" indent="-259392" algn="l" defTabSz="1037570" rtl="0" eaLnBrk="1" latinLnBrk="0" hangingPunct="1">
        <a:lnSpc>
          <a:spcPct val="90000"/>
        </a:lnSpc>
        <a:spcBef>
          <a:spcPts val="1135"/>
        </a:spcBef>
        <a:buFont typeface="Arial" panose="020B0604020202020204" pitchFamily="34" charset="0"/>
        <a:buChar char="•"/>
        <a:defRPr sz="3177" kern="1200">
          <a:solidFill>
            <a:schemeClr val="tx1"/>
          </a:solidFill>
          <a:latin typeface="+mn-lt"/>
          <a:ea typeface="+mn-ea"/>
          <a:cs typeface="+mn-cs"/>
        </a:defRPr>
      </a:lvl1pPr>
      <a:lvl2pPr marL="778177" indent="-259392" algn="l" defTabSz="103757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3" kern="1200">
          <a:solidFill>
            <a:schemeClr val="tx1"/>
          </a:solidFill>
          <a:latin typeface="+mn-lt"/>
          <a:ea typeface="+mn-ea"/>
          <a:cs typeface="+mn-cs"/>
        </a:defRPr>
      </a:lvl2pPr>
      <a:lvl3pPr marL="1296962" indent="-259392" algn="l" defTabSz="103757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9" kern="1200">
          <a:solidFill>
            <a:schemeClr val="tx1"/>
          </a:solidFill>
          <a:latin typeface="+mn-lt"/>
          <a:ea typeface="+mn-ea"/>
          <a:cs typeface="+mn-cs"/>
        </a:defRPr>
      </a:lvl3pPr>
      <a:lvl4pPr marL="1815747" indent="-259392" algn="l" defTabSz="103757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4pPr>
      <a:lvl5pPr marL="2334532" indent="-259392" algn="l" defTabSz="103757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5pPr>
      <a:lvl6pPr marL="2853317" indent="-259392" algn="l" defTabSz="103757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6pPr>
      <a:lvl7pPr marL="3372101" indent="-259392" algn="l" defTabSz="103757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7pPr>
      <a:lvl8pPr marL="3890886" indent="-259392" algn="l" defTabSz="103757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8pPr>
      <a:lvl9pPr marL="4409671" indent="-259392" algn="l" defTabSz="103757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7570" rtl="0" eaLnBrk="1" latinLnBrk="0" hangingPunct="1"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518785" algn="l" defTabSz="1037570" rtl="0" eaLnBrk="1" latinLnBrk="0" hangingPunct="1">
        <a:defRPr sz="2042" kern="1200">
          <a:solidFill>
            <a:schemeClr val="tx1"/>
          </a:solidFill>
          <a:latin typeface="+mn-lt"/>
          <a:ea typeface="+mn-ea"/>
          <a:cs typeface="+mn-cs"/>
        </a:defRPr>
      </a:lvl2pPr>
      <a:lvl3pPr marL="1037570" algn="l" defTabSz="1037570" rtl="0" eaLnBrk="1" latinLnBrk="0" hangingPunct="1">
        <a:defRPr sz="2042" kern="1200">
          <a:solidFill>
            <a:schemeClr val="tx1"/>
          </a:solidFill>
          <a:latin typeface="+mn-lt"/>
          <a:ea typeface="+mn-ea"/>
          <a:cs typeface="+mn-cs"/>
        </a:defRPr>
      </a:lvl3pPr>
      <a:lvl4pPr marL="1556355" algn="l" defTabSz="1037570" rtl="0" eaLnBrk="1" latinLnBrk="0" hangingPunct="1">
        <a:defRPr sz="2042" kern="1200">
          <a:solidFill>
            <a:schemeClr val="tx1"/>
          </a:solidFill>
          <a:latin typeface="+mn-lt"/>
          <a:ea typeface="+mn-ea"/>
          <a:cs typeface="+mn-cs"/>
        </a:defRPr>
      </a:lvl4pPr>
      <a:lvl5pPr marL="2075139" algn="l" defTabSz="1037570" rtl="0" eaLnBrk="1" latinLnBrk="0" hangingPunct="1">
        <a:defRPr sz="2042" kern="1200">
          <a:solidFill>
            <a:schemeClr val="tx1"/>
          </a:solidFill>
          <a:latin typeface="+mn-lt"/>
          <a:ea typeface="+mn-ea"/>
          <a:cs typeface="+mn-cs"/>
        </a:defRPr>
      </a:lvl5pPr>
      <a:lvl6pPr marL="2593924" algn="l" defTabSz="1037570" rtl="0" eaLnBrk="1" latinLnBrk="0" hangingPunct="1">
        <a:defRPr sz="2042" kern="1200">
          <a:solidFill>
            <a:schemeClr val="tx1"/>
          </a:solidFill>
          <a:latin typeface="+mn-lt"/>
          <a:ea typeface="+mn-ea"/>
          <a:cs typeface="+mn-cs"/>
        </a:defRPr>
      </a:lvl6pPr>
      <a:lvl7pPr marL="3112709" algn="l" defTabSz="1037570" rtl="0" eaLnBrk="1" latinLnBrk="0" hangingPunct="1">
        <a:defRPr sz="2042" kern="1200">
          <a:solidFill>
            <a:schemeClr val="tx1"/>
          </a:solidFill>
          <a:latin typeface="+mn-lt"/>
          <a:ea typeface="+mn-ea"/>
          <a:cs typeface="+mn-cs"/>
        </a:defRPr>
      </a:lvl7pPr>
      <a:lvl8pPr marL="3631494" algn="l" defTabSz="1037570" rtl="0" eaLnBrk="1" latinLnBrk="0" hangingPunct="1">
        <a:defRPr sz="2042" kern="1200">
          <a:solidFill>
            <a:schemeClr val="tx1"/>
          </a:solidFill>
          <a:latin typeface="+mn-lt"/>
          <a:ea typeface="+mn-ea"/>
          <a:cs typeface="+mn-cs"/>
        </a:defRPr>
      </a:lvl8pPr>
      <a:lvl9pPr marL="4150279" algn="l" defTabSz="1037570" rtl="0" eaLnBrk="1" latinLnBrk="0" hangingPunct="1">
        <a:defRPr sz="20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77EC5B-11AA-451C-97D5-2AB672C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8" y="913984"/>
            <a:ext cx="11907912" cy="59539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68EFC8-F67A-4B4C-9A73-788E8E3F64DA}"/>
              </a:ext>
            </a:extLst>
          </p:cNvPr>
          <p:cNvSpPr/>
          <p:nvPr/>
        </p:nvSpPr>
        <p:spPr>
          <a:xfrm>
            <a:off x="11940540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F46FB-90C7-4A90-9664-8904E69DC57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671810" y="598170"/>
            <a:ext cx="1268730" cy="531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0A389D-6868-495A-88F6-28359896C7C0}"/>
              </a:ext>
            </a:extLst>
          </p:cNvPr>
          <p:cNvCxnSpPr>
            <a:cxnSpLocks/>
          </p:cNvCxnSpPr>
          <p:nvPr/>
        </p:nvCxnSpPr>
        <p:spPr>
          <a:xfrm>
            <a:off x="11960854" y="400795"/>
            <a:ext cx="399915" cy="555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C0E96D-0787-452F-B310-5A7CF165D91A}"/>
              </a:ext>
            </a:extLst>
          </p:cNvPr>
          <p:cNvCxnSpPr>
            <a:cxnSpLocks/>
          </p:cNvCxnSpPr>
          <p:nvPr/>
        </p:nvCxnSpPr>
        <p:spPr>
          <a:xfrm flipH="1">
            <a:off x="12756382" y="598170"/>
            <a:ext cx="743257" cy="5321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76D5484-AF65-41AF-9177-BC8D7DC5D281}"/>
              </a:ext>
            </a:extLst>
          </p:cNvPr>
          <p:cNvSpPr/>
          <p:nvPr/>
        </p:nvSpPr>
        <p:spPr>
          <a:xfrm>
            <a:off x="12245368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EF375-6418-4D58-8616-D02EDAEE2998}"/>
              </a:ext>
            </a:extLst>
          </p:cNvPr>
          <p:cNvSpPr/>
          <p:nvPr/>
        </p:nvSpPr>
        <p:spPr>
          <a:xfrm>
            <a:off x="12547177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411806-006D-4407-BFD8-DC5480FC5555}"/>
              </a:ext>
            </a:extLst>
          </p:cNvPr>
          <p:cNvSpPr/>
          <p:nvPr/>
        </p:nvSpPr>
        <p:spPr>
          <a:xfrm>
            <a:off x="8313420" y="2682240"/>
            <a:ext cx="438150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03CD5D-42A1-41EA-B79D-0BB85DFF0949}"/>
              </a:ext>
            </a:extLst>
          </p:cNvPr>
          <p:cNvSpPr/>
          <p:nvPr/>
        </p:nvSpPr>
        <p:spPr>
          <a:xfrm>
            <a:off x="8313420" y="3422540"/>
            <a:ext cx="438150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F1F742-A76F-4752-A577-572D4B2D5CB0}"/>
              </a:ext>
            </a:extLst>
          </p:cNvPr>
          <p:cNvSpPr/>
          <p:nvPr/>
        </p:nvSpPr>
        <p:spPr>
          <a:xfrm>
            <a:off x="9791700" y="4162840"/>
            <a:ext cx="2148840" cy="287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96AF5C-7723-4E04-A59D-E86C79A76B81}"/>
              </a:ext>
            </a:extLst>
          </p:cNvPr>
          <p:cNvSpPr/>
          <p:nvPr/>
        </p:nvSpPr>
        <p:spPr>
          <a:xfrm>
            <a:off x="11323320" y="4666918"/>
            <a:ext cx="1329690" cy="705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64AE71-D96C-47A8-A6C0-769450A2A2D4}"/>
              </a:ext>
            </a:extLst>
          </p:cNvPr>
          <p:cNvSpPr/>
          <p:nvPr/>
        </p:nvSpPr>
        <p:spPr>
          <a:xfrm>
            <a:off x="9484994" y="5588938"/>
            <a:ext cx="2148839" cy="395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1AA8B2-253B-403E-83FF-56AE35DAFD1A}"/>
              </a:ext>
            </a:extLst>
          </p:cNvPr>
          <p:cNvSpPr/>
          <p:nvPr/>
        </p:nvSpPr>
        <p:spPr>
          <a:xfrm>
            <a:off x="10384106" y="22522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3B96BAC-2C5E-4870-8F05-778E0E8868CC}"/>
              </a:ext>
            </a:extLst>
          </p:cNvPr>
          <p:cNvSpPr/>
          <p:nvPr/>
        </p:nvSpPr>
        <p:spPr>
          <a:xfrm>
            <a:off x="11633833" y="67317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1004C9-864D-4F3C-BA04-9BD6699F37FC}"/>
              </a:ext>
            </a:extLst>
          </p:cNvPr>
          <p:cNvSpPr/>
          <p:nvPr/>
        </p:nvSpPr>
        <p:spPr>
          <a:xfrm>
            <a:off x="13432153" y="26400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581853-5740-47D2-9B22-6D7F111C8F79}"/>
              </a:ext>
            </a:extLst>
          </p:cNvPr>
          <p:cNvCxnSpPr>
            <a:cxnSpLocks/>
            <a:stCxn id="44" idx="2"/>
            <a:endCxn id="35" idx="3"/>
          </p:cNvCxnSpPr>
          <p:nvPr/>
        </p:nvCxnSpPr>
        <p:spPr>
          <a:xfrm flipH="1">
            <a:off x="12694920" y="2998470"/>
            <a:ext cx="6567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C1DE55D-B186-4414-B67D-248CF992C693}"/>
              </a:ext>
            </a:extLst>
          </p:cNvPr>
          <p:cNvSpPr/>
          <p:nvPr/>
        </p:nvSpPr>
        <p:spPr>
          <a:xfrm>
            <a:off x="13351669" y="2801779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555499-5E06-4196-A992-8023158CCEC2}"/>
              </a:ext>
            </a:extLst>
          </p:cNvPr>
          <p:cNvCxnSpPr>
            <a:cxnSpLocks/>
            <a:stCxn id="49" idx="2"/>
            <a:endCxn id="36" idx="3"/>
          </p:cNvCxnSpPr>
          <p:nvPr/>
        </p:nvCxnSpPr>
        <p:spPr>
          <a:xfrm flipH="1" flipV="1">
            <a:off x="12694920" y="3738770"/>
            <a:ext cx="655320" cy="22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BF397B2-0B3B-4BB3-B6CC-E45C85B8AAF2}"/>
              </a:ext>
            </a:extLst>
          </p:cNvPr>
          <p:cNvSpPr/>
          <p:nvPr/>
        </p:nvSpPr>
        <p:spPr>
          <a:xfrm>
            <a:off x="13350240" y="3544315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4B43BD-4E3F-4E7B-A523-C236DFDB2507}"/>
              </a:ext>
            </a:extLst>
          </p:cNvPr>
          <p:cNvCxnSpPr>
            <a:cxnSpLocks/>
            <a:stCxn id="51" idx="2"/>
            <a:endCxn id="37" idx="3"/>
          </p:cNvCxnSpPr>
          <p:nvPr/>
        </p:nvCxnSpPr>
        <p:spPr>
          <a:xfrm flipH="1">
            <a:off x="11940540" y="4298155"/>
            <a:ext cx="1409700" cy="83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95102F6-8712-4D78-95EE-28179915588C}"/>
              </a:ext>
            </a:extLst>
          </p:cNvPr>
          <p:cNvSpPr/>
          <p:nvPr/>
        </p:nvSpPr>
        <p:spPr>
          <a:xfrm>
            <a:off x="13350240" y="4101464"/>
            <a:ext cx="394811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60F0BC-0AFE-4231-AF26-557ACB0FAE47}"/>
              </a:ext>
            </a:extLst>
          </p:cNvPr>
          <p:cNvCxnSpPr>
            <a:cxnSpLocks/>
            <a:stCxn id="59" idx="2"/>
            <a:endCxn id="38" idx="3"/>
          </p:cNvCxnSpPr>
          <p:nvPr/>
        </p:nvCxnSpPr>
        <p:spPr>
          <a:xfrm flipH="1">
            <a:off x="12653010" y="5003259"/>
            <a:ext cx="697230" cy="162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1A9E59B-1762-40DE-81A2-A721067F0DB0}"/>
              </a:ext>
            </a:extLst>
          </p:cNvPr>
          <p:cNvSpPr/>
          <p:nvPr/>
        </p:nvSpPr>
        <p:spPr>
          <a:xfrm>
            <a:off x="13350240" y="4806568"/>
            <a:ext cx="394811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919864-912B-42AA-B9EC-C8EF839EA04A}"/>
              </a:ext>
            </a:extLst>
          </p:cNvPr>
          <p:cNvCxnSpPr>
            <a:cxnSpLocks/>
            <a:stCxn id="65" idx="2"/>
          </p:cNvCxnSpPr>
          <p:nvPr/>
        </p:nvCxnSpPr>
        <p:spPr>
          <a:xfrm flipH="1" flipV="1">
            <a:off x="11633833" y="5791558"/>
            <a:ext cx="1713845" cy="33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FD52794-5869-44F7-B079-DC4787AC9412}"/>
              </a:ext>
            </a:extLst>
          </p:cNvPr>
          <p:cNvSpPr/>
          <p:nvPr/>
        </p:nvSpPr>
        <p:spPr>
          <a:xfrm>
            <a:off x="13347678" y="5598213"/>
            <a:ext cx="394811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300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CD60982-E276-4EA1-953B-694EB43F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8" y="913984"/>
            <a:ext cx="11907912" cy="59539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7541F7-2B59-4073-B005-D1841A6E266D}"/>
              </a:ext>
            </a:extLst>
          </p:cNvPr>
          <p:cNvSpPr/>
          <p:nvPr/>
        </p:nvSpPr>
        <p:spPr>
          <a:xfrm>
            <a:off x="11940540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450085-C30B-4997-B3B1-9BCBD44E777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671810" y="598170"/>
            <a:ext cx="1268730" cy="531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5B23CE-CB6E-4DDF-91B3-EF50DE3AC823}"/>
              </a:ext>
            </a:extLst>
          </p:cNvPr>
          <p:cNvCxnSpPr>
            <a:cxnSpLocks/>
          </p:cNvCxnSpPr>
          <p:nvPr/>
        </p:nvCxnSpPr>
        <p:spPr>
          <a:xfrm>
            <a:off x="11960854" y="400795"/>
            <a:ext cx="399915" cy="555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712EA-670F-4326-AE3B-CBB97879B1A5}"/>
              </a:ext>
            </a:extLst>
          </p:cNvPr>
          <p:cNvCxnSpPr>
            <a:cxnSpLocks/>
          </p:cNvCxnSpPr>
          <p:nvPr/>
        </p:nvCxnSpPr>
        <p:spPr>
          <a:xfrm flipH="1">
            <a:off x="12756382" y="598170"/>
            <a:ext cx="743257" cy="5321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6ABDA18-C040-4FF5-B63A-B6AC73472BBB}"/>
              </a:ext>
            </a:extLst>
          </p:cNvPr>
          <p:cNvSpPr/>
          <p:nvPr/>
        </p:nvSpPr>
        <p:spPr>
          <a:xfrm>
            <a:off x="12245368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65E2A-AF87-47DE-A6B2-5341B41B8F26}"/>
              </a:ext>
            </a:extLst>
          </p:cNvPr>
          <p:cNvSpPr/>
          <p:nvPr/>
        </p:nvSpPr>
        <p:spPr>
          <a:xfrm>
            <a:off x="12547177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F25E8-E11F-49B4-802D-2B1A4B1B42AF}"/>
              </a:ext>
            </a:extLst>
          </p:cNvPr>
          <p:cNvSpPr/>
          <p:nvPr/>
        </p:nvSpPr>
        <p:spPr>
          <a:xfrm>
            <a:off x="8313420" y="2682240"/>
            <a:ext cx="438150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5F7C9C-7F55-41BD-8731-D95578A20C89}"/>
              </a:ext>
            </a:extLst>
          </p:cNvPr>
          <p:cNvSpPr/>
          <p:nvPr/>
        </p:nvSpPr>
        <p:spPr>
          <a:xfrm>
            <a:off x="8313420" y="3422540"/>
            <a:ext cx="438150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BFA1D-ED76-4A0E-BD25-E718F9D5E34A}"/>
              </a:ext>
            </a:extLst>
          </p:cNvPr>
          <p:cNvSpPr/>
          <p:nvPr/>
        </p:nvSpPr>
        <p:spPr>
          <a:xfrm>
            <a:off x="11360150" y="4142520"/>
            <a:ext cx="132969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76A2D4-9280-4077-8071-42DB0EFE130B}"/>
              </a:ext>
            </a:extLst>
          </p:cNvPr>
          <p:cNvSpPr/>
          <p:nvPr/>
        </p:nvSpPr>
        <p:spPr>
          <a:xfrm>
            <a:off x="10384106" y="22522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B4DE87-FF62-4790-82F8-252CAB61844F}"/>
              </a:ext>
            </a:extLst>
          </p:cNvPr>
          <p:cNvSpPr/>
          <p:nvPr/>
        </p:nvSpPr>
        <p:spPr>
          <a:xfrm>
            <a:off x="11633833" y="67317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E67568-547A-4476-BAE6-508C5AE156C8}"/>
              </a:ext>
            </a:extLst>
          </p:cNvPr>
          <p:cNvSpPr/>
          <p:nvPr/>
        </p:nvSpPr>
        <p:spPr>
          <a:xfrm>
            <a:off x="13432153" y="26400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C07932-DCF4-4B71-AD56-E2B56AF7F9EA}"/>
              </a:ext>
            </a:extLst>
          </p:cNvPr>
          <p:cNvCxnSpPr>
            <a:cxnSpLocks/>
            <a:stCxn id="18" idx="2"/>
            <a:endCxn id="9" idx="3"/>
          </p:cNvCxnSpPr>
          <p:nvPr/>
        </p:nvCxnSpPr>
        <p:spPr>
          <a:xfrm flipH="1">
            <a:off x="12694920" y="2998470"/>
            <a:ext cx="6567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E8533BA-3BF9-4241-8312-CB9C8A53C0C2}"/>
              </a:ext>
            </a:extLst>
          </p:cNvPr>
          <p:cNvSpPr/>
          <p:nvPr/>
        </p:nvSpPr>
        <p:spPr>
          <a:xfrm>
            <a:off x="13351669" y="2801779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BEB2C0-8089-45B2-84A0-F4B5CDB7B627}"/>
              </a:ext>
            </a:extLst>
          </p:cNvPr>
          <p:cNvCxnSpPr>
            <a:cxnSpLocks/>
            <a:stCxn id="20" idx="2"/>
            <a:endCxn id="10" idx="3"/>
          </p:cNvCxnSpPr>
          <p:nvPr/>
        </p:nvCxnSpPr>
        <p:spPr>
          <a:xfrm flipH="1" flipV="1">
            <a:off x="12694920" y="3738770"/>
            <a:ext cx="655320" cy="22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F93D4E1-A5F9-4545-8F64-BF8FE526153F}"/>
              </a:ext>
            </a:extLst>
          </p:cNvPr>
          <p:cNvSpPr/>
          <p:nvPr/>
        </p:nvSpPr>
        <p:spPr>
          <a:xfrm>
            <a:off x="13350240" y="3544315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F50DE7-7D54-42F5-AE59-B92476EE052F}"/>
              </a:ext>
            </a:extLst>
          </p:cNvPr>
          <p:cNvCxnSpPr>
            <a:cxnSpLocks/>
            <a:stCxn id="24" idx="2"/>
            <a:endCxn id="12" idx="3"/>
          </p:cNvCxnSpPr>
          <p:nvPr/>
        </p:nvCxnSpPr>
        <p:spPr>
          <a:xfrm flipH="1" flipV="1">
            <a:off x="12689840" y="4458750"/>
            <a:ext cx="658971" cy="19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6546C8A-4607-40EE-8906-86E74BBF91EA}"/>
              </a:ext>
            </a:extLst>
          </p:cNvPr>
          <p:cNvSpPr/>
          <p:nvPr/>
        </p:nvSpPr>
        <p:spPr>
          <a:xfrm>
            <a:off x="13348811" y="4281107"/>
            <a:ext cx="394811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616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F38B1-F3DA-4B8D-8D8E-4D3633A08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8" y="913984"/>
            <a:ext cx="11907912" cy="59539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2A2F85-5AD8-46EC-BD4B-AFA5C020DDFE}"/>
              </a:ext>
            </a:extLst>
          </p:cNvPr>
          <p:cNvSpPr/>
          <p:nvPr/>
        </p:nvSpPr>
        <p:spPr>
          <a:xfrm>
            <a:off x="11940540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0BC3C9-8D37-4687-8248-23EC0107B4B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671810" y="598170"/>
            <a:ext cx="1268730" cy="531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6C04C-2890-4228-AA6A-426B0369C286}"/>
              </a:ext>
            </a:extLst>
          </p:cNvPr>
          <p:cNvCxnSpPr>
            <a:cxnSpLocks/>
          </p:cNvCxnSpPr>
          <p:nvPr/>
        </p:nvCxnSpPr>
        <p:spPr>
          <a:xfrm>
            <a:off x="11960854" y="400795"/>
            <a:ext cx="399915" cy="555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489ED5-130C-4D4C-A07F-9CF088410823}"/>
              </a:ext>
            </a:extLst>
          </p:cNvPr>
          <p:cNvCxnSpPr>
            <a:cxnSpLocks/>
          </p:cNvCxnSpPr>
          <p:nvPr/>
        </p:nvCxnSpPr>
        <p:spPr>
          <a:xfrm flipH="1">
            <a:off x="12756382" y="598170"/>
            <a:ext cx="743257" cy="5321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1192CF-C6B4-458C-B95A-660976897A7C}"/>
              </a:ext>
            </a:extLst>
          </p:cNvPr>
          <p:cNvSpPr/>
          <p:nvPr/>
        </p:nvSpPr>
        <p:spPr>
          <a:xfrm>
            <a:off x="12245368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AA0C3-ACDF-4F80-9105-18B5CF6C2EB3}"/>
              </a:ext>
            </a:extLst>
          </p:cNvPr>
          <p:cNvSpPr/>
          <p:nvPr/>
        </p:nvSpPr>
        <p:spPr>
          <a:xfrm>
            <a:off x="12547177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B6CED-9CF2-4D0C-94E8-E10E8D3AD523}"/>
              </a:ext>
            </a:extLst>
          </p:cNvPr>
          <p:cNvSpPr/>
          <p:nvPr/>
        </p:nvSpPr>
        <p:spPr>
          <a:xfrm>
            <a:off x="8241792" y="2682240"/>
            <a:ext cx="4453128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7D0FA-211B-484E-B58C-38190B19BAAB}"/>
              </a:ext>
            </a:extLst>
          </p:cNvPr>
          <p:cNvSpPr/>
          <p:nvPr/>
        </p:nvSpPr>
        <p:spPr>
          <a:xfrm>
            <a:off x="8241792" y="3422540"/>
            <a:ext cx="4453128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7A246D-6D1D-468B-BA8B-0BDF46E0EFC6}"/>
              </a:ext>
            </a:extLst>
          </p:cNvPr>
          <p:cNvSpPr/>
          <p:nvPr/>
        </p:nvSpPr>
        <p:spPr>
          <a:xfrm>
            <a:off x="11396726" y="4191288"/>
            <a:ext cx="132969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7F6558-909F-43EB-B1BA-61FED24A92AB}"/>
              </a:ext>
            </a:extLst>
          </p:cNvPr>
          <p:cNvSpPr/>
          <p:nvPr/>
        </p:nvSpPr>
        <p:spPr>
          <a:xfrm>
            <a:off x="10384106" y="22522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BEDB17-9573-4C67-ADAB-E42A22ABF350}"/>
              </a:ext>
            </a:extLst>
          </p:cNvPr>
          <p:cNvSpPr/>
          <p:nvPr/>
        </p:nvSpPr>
        <p:spPr>
          <a:xfrm>
            <a:off x="11633833" y="67317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3000B1-7DE5-4EF3-A8E9-92752781F4DE}"/>
              </a:ext>
            </a:extLst>
          </p:cNvPr>
          <p:cNvSpPr/>
          <p:nvPr/>
        </p:nvSpPr>
        <p:spPr>
          <a:xfrm>
            <a:off x="13432153" y="26400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D3600-AA50-4FFC-BDC5-83C96D04622C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12694920" y="2998470"/>
            <a:ext cx="6567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7AA945F-1CDF-4B62-8BB8-162BFDECD88D}"/>
              </a:ext>
            </a:extLst>
          </p:cNvPr>
          <p:cNvSpPr/>
          <p:nvPr/>
        </p:nvSpPr>
        <p:spPr>
          <a:xfrm>
            <a:off x="13351669" y="2801779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682951-BCCC-49F5-9D00-F3A00F780BEA}"/>
              </a:ext>
            </a:extLst>
          </p:cNvPr>
          <p:cNvCxnSpPr>
            <a:cxnSpLocks/>
            <a:stCxn id="20" idx="2"/>
            <a:endCxn id="12" idx="3"/>
          </p:cNvCxnSpPr>
          <p:nvPr/>
        </p:nvCxnSpPr>
        <p:spPr>
          <a:xfrm flipH="1" flipV="1">
            <a:off x="12694920" y="3738770"/>
            <a:ext cx="655320" cy="22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CB474DD-A766-44D9-BEDB-9B0A3D988DE2}"/>
              </a:ext>
            </a:extLst>
          </p:cNvPr>
          <p:cNvSpPr/>
          <p:nvPr/>
        </p:nvSpPr>
        <p:spPr>
          <a:xfrm>
            <a:off x="13350240" y="3544315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955031-DC5C-4D65-B335-9BAA9C1BDDF7}"/>
              </a:ext>
            </a:extLst>
          </p:cNvPr>
          <p:cNvCxnSpPr>
            <a:cxnSpLocks/>
            <a:stCxn id="22" idx="2"/>
            <a:endCxn id="13" idx="3"/>
          </p:cNvCxnSpPr>
          <p:nvPr/>
        </p:nvCxnSpPr>
        <p:spPr>
          <a:xfrm flipH="1">
            <a:off x="12726416" y="4502182"/>
            <a:ext cx="622395" cy="5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03A2895-F86A-4507-A826-C1F6289E971A}"/>
              </a:ext>
            </a:extLst>
          </p:cNvPr>
          <p:cNvSpPr/>
          <p:nvPr/>
        </p:nvSpPr>
        <p:spPr>
          <a:xfrm>
            <a:off x="13348811" y="4305491"/>
            <a:ext cx="394811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0326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93CEC-C25D-4F20-B75B-5A2763EC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8" y="913984"/>
            <a:ext cx="11907912" cy="59539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660C1B-3475-4F89-99AB-C2C2E64A536B}"/>
              </a:ext>
            </a:extLst>
          </p:cNvPr>
          <p:cNvSpPr/>
          <p:nvPr/>
        </p:nvSpPr>
        <p:spPr>
          <a:xfrm>
            <a:off x="11940540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E778A2-1697-4A80-995E-78C6E5D2426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671810" y="598170"/>
            <a:ext cx="1268730" cy="531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F609AF-B76D-4E4E-B265-C00C124F8774}"/>
              </a:ext>
            </a:extLst>
          </p:cNvPr>
          <p:cNvCxnSpPr>
            <a:cxnSpLocks/>
          </p:cNvCxnSpPr>
          <p:nvPr/>
        </p:nvCxnSpPr>
        <p:spPr>
          <a:xfrm>
            <a:off x="11960854" y="400795"/>
            <a:ext cx="399915" cy="555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14FB4E-2A51-43CF-BD36-C33CA9672D4A}"/>
              </a:ext>
            </a:extLst>
          </p:cNvPr>
          <p:cNvCxnSpPr>
            <a:cxnSpLocks/>
          </p:cNvCxnSpPr>
          <p:nvPr/>
        </p:nvCxnSpPr>
        <p:spPr>
          <a:xfrm flipH="1">
            <a:off x="12756382" y="598170"/>
            <a:ext cx="743257" cy="5321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7696B-1407-40C2-AE72-BD85F7E4F059}"/>
              </a:ext>
            </a:extLst>
          </p:cNvPr>
          <p:cNvSpPr/>
          <p:nvPr/>
        </p:nvSpPr>
        <p:spPr>
          <a:xfrm>
            <a:off x="12245368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059064-0515-4235-B9F6-F591296FEE43}"/>
              </a:ext>
            </a:extLst>
          </p:cNvPr>
          <p:cNvSpPr/>
          <p:nvPr/>
        </p:nvSpPr>
        <p:spPr>
          <a:xfrm>
            <a:off x="12547177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B5452-B782-48A3-8D84-4AF50637ECBE}"/>
              </a:ext>
            </a:extLst>
          </p:cNvPr>
          <p:cNvSpPr/>
          <p:nvPr/>
        </p:nvSpPr>
        <p:spPr>
          <a:xfrm>
            <a:off x="3277657" y="1839973"/>
            <a:ext cx="2289129" cy="217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E9580C-5976-47E3-99BF-A362F218B3DF}"/>
              </a:ext>
            </a:extLst>
          </p:cNvPr>
          <p:cNvSpPr/>
          <p:nvPr/>
        </p:nvSpPr>
        <p:spPr>
          <a:xfrm>
            <a:off x="10384106" y="22522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BA327E-F11C-4CFC-80B7-89FC95B9A4C9}"/>
              </a:ext>
            </a:extLst>
          </p:cNvPr>
          <p:cNvSpPr/>
          <p:nvPr/>
        </p:nvSpPr>
        <p:spPr>
          <a:xfrm>
            <a:off x="11633833" y="67317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4C7EEB-FC7E-4032-81AC-C7E4EE1C7787}"/>
              </a:ext>
            </a:extLst>
          </p:cNvPr>
          <p:cNvSpPr/>
          <p:nvPr/>
        </p:nvSpPr>
        <p:spPr>
          <a:xfrm>
            <a:off x="13432153" y="26400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18319E-45D2-405C-A9E5-EC526174DD9D}"/>
              </a:ext>
            </a:extLst>
          </p:cNvPr>
          <p:cNvCxnSpPr>
            <a:cxnSpLocks/>
            <a:stCxn id="18" idx="2"/>
            <a:endCxn id="34" idx="3"/>
          </p:cNvCxnSpPr>
          <p:nvPr/>
        </p:nvCxnSpPr>
        <p:spPr>
          <a:xfrm flipH="1">
            <a:off x="10664657" y="2922881"/>
            <a:ext cx="2687012" cy="279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1ABD39-4388-4741-8560-E5D9AD9664C0}"/>
              </a:ext>
            </a:extLst>
          </p:cNvPr>
          <p:cNvSpPr/>
          <p:nvPr/>
        </p:nvSpPr>
        <p:spPr>
          <a:xfrm>
            <a:off x="13351669" y="2726190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BAA0FA-C0E7-43B9-BB89-E7142FF992CA}"/>
              </a:ext>
            </a:extLst>
          </p:cNvPr>
          <p:cNvCxnSpPr>
            <a:cxnSpLocks/>
            <a:stCxn id="20" idx="2"/>
            <a:endCxn id="35" idx="3"/>
          </p:cNvCxnSpPr>
          <p:nvPr/>
        </p:nvCxnSpPr>
        <p:spPr>
          <a:xfrm flipH="1" flipV="1">
            <a:off x="10664657" y="5322464"/>
            <a:ext cx="2687012" cy="461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F00E313-17A5-4841-8C3F-42373C268008}"/>
              </a:ext>
            </a:extLst>
          </p:cNvPr>
          <p:cNvSpPr/>
          <p:nvPr/>
        </p:nvSpPr>
        <p:spPr>
          <a:xfrm>
            <a:off x="13351669" y="5171881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6E64C5-1766-4FC8-9F99-71BD45C76319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>
            <a:off x="680765" y="2922881"/>
            <a:ext cx="2596892" cy="45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F3913AF-E147-4F1D-B94E-7E07574126CB}"/>
              </a:ext>
            </a:extLst>
          </p:cNvPr>
          <p:cNvSpPr/>
          <p:nvPr/>
        </p:nvSpPr>
        <p:spPr>
          <a:xfrm>
            <a:off x="285954" y="2726190"/>
            <a:ext cx="394811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628D0-DA4E-474D-BD6F-7E8A32053F2A}"/>
              </a:ext>
            </a:extLst>
          </p:cNvPr>
          <p:cNvSpPr/>
          <p:nvPr/>
        </p:nvSpPr>
        <p:spPr>
          <a:xfrm>
            <a:off x="3277657" y="4211560"/>
            <a:ext cx="2289129" cy="217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35155D-3913-4503-8613-9279829DD6FB}"/>
              </a:ext>
            </a:extLst>
          </p:cNvPr>
          <p:cNvSpPr/>
          <p:nvPr/>
        </p:nvSpPr>
        <p:spPr>
          <a:xfrm>
            <a:off x="5821574" y="1861749"/>
            <a:ext cx="2289129" cy="217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9B1117-A59A-4922-A122-5C9656E3F376}"/>
              </a:ext>
            </a:extLst>
          </p:cNvPr>
          <p:cNvSpPr/>
          <p:nvPr/>
        </p:nvSpPr>
        <p:spPr>
          <a:xfrm>
            <a:off x="5821574" y="4233336"/>
            <a:ext cx="2289129" cy="217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ABF6A-888C-4BCA-A5D6-0780A06C5A79}"/>
              </a:ext>
            </a:extLst>
          </p:cNvPr>
          <p:cNvSpPr/>
          <p:nvPr/>
        </p:nvSpPr>
        <p:spPr>
          <a:xfrm>
            <a:off x="8375528" y="1863429"/>
            <a:ext cx="2289129" cy="217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6C97A7-4722-4D78-8E34-6ED2A2B3CF35}"/>
              </a:ext>
            </a:extLst>
          </p:cNvPr>
          <p:cNvSpPr/>
          <p:nvPr/>
        </p:nvSpPr>
        <p:spPr>
          <a:xfrm>
            <a:off x="8375528" y="4235016"/>
            <a:ext cx="2289129" cy="217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CE50E8-2F3A-46F4-96EF-C521471AE34D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680765" y="5368572"/>
            <a:ext cx="2596892" cy="45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199205E-BEEB-4681-861D-BD0B154F4966}"/>
              </a:ext>
            </a:extLst>
          </p:cNvPr>
          <p:cNvSpPr/>
          <p:nvPr/>
        </p:nvSpPr>
        <p:spPr>
          <a:xfrm>
            <a:off x="285954" y="5171881"/>
            <a:ext cx="394811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837A38-2298-41DC-AC6F-833B42E684AE}"/>
              </a:ext>
            </a:extLst>
          </p:cNvPr>
          <p:cNvCxnSpPr>
            <a:cxnSpLocks/>
            <a:stCxn id="43" idx="4"/>
            <a:endCxn id="32" idx="0"/>
          </p:cNvCxnSpPr>
          <p:nvPr/>
        </p:nvCxnSpPr>
        <p:spPr>
          <a:xfrm flipH="1">
            <a:off x="6966139" y="618606"/>
            <a:ext cx="1083" cy="12431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F90456C-06CA-4899-97FD-6BE51895F8B8}"/>
              </a:ext>
            </a:extLst>
          </p:cNvPr>
          <p:cNvSpPr/>
          <p:nvPr/>
        </p:nvSpPr>
        <p:spPr>
          <a:xfrm>
            <a:off x="6769816" y="225224"/>
            <a:ext cx="394811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634AED-B7AD-4C68-8925-AA6A427ECF92}"/>
              </a:ext>
            </a:extLst>
          </p:cNvPr>
          <p:cNvCxnSpPr>
            <a:cxnSpLocks/>
            <a:stCxn id="51" idx="0"/>
            <a:endCxn id="33" idx="2"/>
          </p:cNvCxnSpPr>
          <p:nvPr/>
        </p:nvCxnSpPr>
        <p:spPr>
          <a:xfrm flipH="1" flipV="1">
            <a:off x="6966139" y="6408232"/>
            <a:ext cx="1083" cy="7762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ECB38F8-8C7B-48EB-AE6E-5147195A5A14}"/>
              </a:ext>
            </a:extLst>
          </p:cNvPr>
          <p:cNvSpPr/>
          <p:nvPr/>
        </p:nvSpPr>
        <p:spPr>
          <a:xfrm>
            <a:off x="6769816" y="7184438"/>
            <a:ext cx="394811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0457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4C531-B7F2-415E-9A4D-FB2C2B54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8" y="913984"/>
            <a:ext cx="11907912" cy="5953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49A7CF-3415-4DFD-AC6B-A57202483285}"/>
              </a:ext>
            </a:extLst>
          </p:cNvPr>
          <p:cNvSpPr/>
          <p:nvPr/>
        </p:nvSpPr>
        <p:spPr>
          <a:xfrm>
            <a:off x="1000088" y="267081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C14D8-1FF8-4684-8D09-A63C79A3C651}"/>
              </a:ext>
            </a:extLst>
          </p:cNvPr>
          <p:cNvSpPr/>
          <p:nvPr/>
        </p:nvSpPr>
        <p:spPr>
          <a:xfrm>
            <a:off x="1000088" y="309372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393DD-D3BE-4E52-850C-B85634EC152C}"/>
              </a:ext>
            </a:extLst>
          </p:cNvPr>
          <p:cNvSpPr/>
          <p:nvPr/>
        </p:nvSpPr>
        <p:spPr>
          <a:xfrm>
            <a:off x="1000088" y="345948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18FB4-9812-4DC3-8D20-489145154715}"/>
              </a:ext>
            </a:extLst>
          </p:cNvPr>
          <p:cNvSpPr/>
          <p:nvPr/>
        </p:nvSpPr>
        <p:spPr>
          <a:xfrm>
            <a:off x="1000088" y="388239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AB52F-3CEC-42BD-BA5D-CFD618F101DE}"/>
              </a:ext>
            </a:extLst>
          </p:cNvPr>
          <p:cNvSpPr/>
          <p:nvPr/>
        </p:nvSpPr>
        <p:spPr>
          <a:xfrm>
            <a:off x="1000088" y="424815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6B32F-52D5-43A5-A8F9-260964F40DBF}"/>
              </a:ext>
            </a:extLst>
          </p:cNvPr>
          <p:cNvSpPr/>
          <p:nvPr/>
        </p:nvSpPr>
        <p:spPr>
          <a:xfrm>
            <a:off x="1000088" y="467106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35275-F9B2-484C-8D37-4063C7B229A6}"/>
              </a:ext>
            </a:extLst>
          </p:cNvPr>
          <p:cNvSpPr/>
          <p:nvPr/>
        </p:nvSpPr>
        <p:spPr>
          <a:xfrm>
            <a:off x="1000088" y="503682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2E8BD2-AE0C-4C5D-81CF-AFCB1B61246A}"/>
              </a:ext>
            </a:extLst>
          </p:cNvPr>
          <p:cNvSpPr/>
          <p:nvPr/>
        </p:nvSpPr>
        <p:spPr>
          <a:xfrm>
            <a:off x="11940540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EBAAD0-F260-43EC-A4F2-EB546F45029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671810" y="598170"/>
            <a:ext cx="1268730" cy="531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21D6A4-20A3-427F-9BC8-329286E19CCF}"/>
              </a:ext>
            </a:extLst>
          </p:cNvPr>
          <p:cNvCxnSpPr>
            <a:cxnSpLocks/>
          </p:cNvCxnSpPr>
          <p:nvPr/>
        </p:nvCxnSpPr>
        <p:spPr>
          <a:xfrm>
            <a:off x="11960854" y="400795"/>
            <a:ext cx="399915" cy="555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A4AD41-A776-490C-AA67-EB89980B5BC5}"/>
              </a:ext>
            </a:extLst>
          </p:cNvPr>
          <p:cNvCxnSpPr>
            <a:cxnSpLocks/>
          </p:cNvCxnSpPr>
          <p:nvPr/>
        </p:nvCxnSpPr>
        <p:spPr>
          <a:xfrm flipH="1">
            <a:off x="12756382" y="598170"/>
            <a:ext cx="743257" cy="5321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285E1-55D4-40DE-B04C-F740F03AE8EF}"/>
              </a:ext>
            </a:extLst>
          </p:cNvPr>
          <p:cNvSpPr/>
          <p:nvPr/>
        </p:nvSpPr>
        <p:spPr>
          <a:xfrm>
            <a:off x="12245368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289288-05A8-4DA6-8360-0F8DC3151BB7}"/>
              </a:ext>
            </a:extLst>
          </p:cNvPr>
          <p:cNvSpPr/>
          <p:nvPr/>
        </p:nvSpPr>
        <p:spPr>
          <a:xfrm>
            <a:off x="12547177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7BEBBB-267F-4F1C-A6FE-455DA10D0B37}"/>
              </a:ext>
            </a:extLst>
          </p:cNvPr>
          <p:cNvSpPr/>
          <p:nvPr/>
        </p:nvSpPr>
        <p:spPr>
          <a:xfrm>
            <a:off x="10384106" y="22522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BBC22C-CB99-40F2-8F50-C34329E8FC24}"/>
              </a:ext>
            </a:extLst>
          </p:cNvPr>
          <p:cNvSpPr/>
          <p:nvPr/>
        </p:nvSpPr>
        <p:spPr>
          <a:xfrm>
            <a:off x="11633833" y="67317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12F32E-844E-4407-A027-C05D1EDE7599}"/>
              </a:ext>
            </a:extLst>
          </p:cNvPr>
          <p:cNvSpPr/>
          <p:nvPr/>
        </p:nvSpPr>
        <p:spPr>
          <a:xfrm>
            <a:off x="13432153" y="26400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728D1-D925-4C61-A6DB-89E7EAE1120F}"/>
              </a:ext>
            </a:extLst>
          </p:cNvPr>
          <p:cNvSpPr/>
          <p:nvPr/>
        </p:nvSpPr>
        <p:spPr>
          <a:xfrm>
            <a:off x="2896466" y="2080357"/>
            <a:ext cx="418724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2A2B47-E76D-4624-BD91-AD79A762BABA}"/>
              </a:ext>
            </a:extLst>
          </p:cNvPr>
          <p:cNvSpPr/>
          <p:nvPr/>
        </p:nvSpPr>
        <p:spPr>
          <a:xfrm>
            <a:off x="2896466" y="2849872"/>
            <a:ext cx="418724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C0AFB9-312E-43F4-AE0E-812778D2FDE2}"/>
              </a:ext>
            </a:extLst>
          </p:cNvPr>
          <p:cNvSpPr/>
          <p:nvPr/>
        </p:nvSpPr>
        <p:spPr>
          <a:xfrm>
            <a:off x="2896466" y="3653911"/>
            <a:ext cx="418724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6616D7-1490-46C1-B333-F519D2D21670}"/>
              </a:ext>
            </a:extLst>
          </p:cNvPr>
          <p:cNvSpPr/>
          <p:nvPr/>
        </p:nvSpPr>
        <p:spPr>
          <a:xfrm>
            <a:off x="2896466" y="4423426"/>
            <a:ext cx="418724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654C1D-5928-4934-9CD1-D614B89CD614}"/>
              </a:ext>
            </a:extLst>
          </p:cNvPr>
          <p:cNvSpPr/>
          <p:nvPr/>
        </p:nvSpPr>
        <p:spPr>
          <a:xfrm>
            <a:off x="2896466" y="5248275"/>
            <a:ext cx="418724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C6F6E2-1BBA-48A6-8B4F-4D5ADCACFB89}"/>
              </a:ext>
            </a:extLst>
          </p:cNvPr>
          <p:cNvSpPr/>
          <p:nvPr/>
        </p:nvSpPr>
        <p:spPr>
          <a:xfrm>
            <a:off x="3561080" y="6111240"/>
            <a:ext cx="126492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1A1BA-682C-402B-B34B-9D32C2EA1BA5}"/>
              </a:ext>
            </a:extLst>
          </p:cNvPr>
          <p:cNvSpPr/>
          <p:nvPr/>
        </p:nvSpPr>
        <p:spPr>
          <a:xfrm>
            <a:off x="4922520" y="6111240"/>
            <a:ext cx="126492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A79D37-A7A6-4ED2-945A-DB6D11A97609}"/>
              </a:ext>
            </a:extLst>
          </p:cNvPr>
          <p:cNvSpPr/>
          <p:nvPr/>
        </p:nvSpPr>
        <p:spPr>
          <a:xfrm>
            <a:off x="11216640" y="5908040"/>
            <a:ext cx="126492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84E88-6E8C-471F-BE23-9ABBD4A3E504}"/>
              </a:ext>
            </a:extLst>
          </p:cNvPr>
          <p:cNvSpPr/>
          <p:nvPr/>
        </p:nvSpPr>
        <p:spPr>
          <a:xfrm>
            <a:off x="7198872" y="2080356"/>
            <a:ext cx="5460488" cy="4579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CB24DC-59D8-44CB-98EC-2822996CD4FC}"/>
              </a:ext>
            </a:extLst>
          </p:cNvPr>
          <p:cNvCxnSpPr>
            <a:cxnSpLocks/>
            <a:stCxn id="35" idx="2"/>
            <a:endCxn id="21" idx="3"/>
          </p:cNvCxnSpPr>
          <p:nvPr/>
        </p:nvCxnSpPr>
        <p:spPr>
          <a:xfrm flipH="1">
            <a:off x="7083706" y="2391876"/>
            <a:ext cx="439053" cy="47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FC753F8-23B3-4B7F-A6BF-90813F937090}"/>
              </a:ext>
            </a:extLst>
          </p:cNvPr>
          <p:cNvSpPr/>
          <p:nvPr/>
        </p:nvSpPr>
        <p:spPr>
          <a:xfrm>
            <a:off x="7522759" y="2228149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8FE8DC-02B7-47B0-9C32-EE0FFEB401F5}"/>
              </a:ext>
            </a:extLst>
          </p:cNvPr>
          <p:cNvCxnSpPr>
            <a:cxnSpLocks/>
            <a:stCxn id="43" idx="2"/>
            <a:endCxn id="28" idx="3"/>
          </p:cNvCxnSpPr>
          <p:nvPr/>
        </p:nvCxnSpPr>
        <p:spPr>
          <a:xfrm flipH="1" flipV="1">
            <a:off x="12481560" y="6182360"/>
            <a:ext cx="753902" cy="166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10FC0E1-9607-45DE-B1C9-3299FD2548A9}"/>
              </a:ext>
            </a:extLst>
          </p:cNvPr>
          <p:cNvSpPr/>
          <p:nvPr/>
        </p:nvSpPr>
        <p:spPr>
          <a:xfrm>
            <a:off x="13235462" y="600233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C48B72-E926-4906-9AEE-5A5BDB2E9F9E}"/>
              </a:ext>
            </a:extLst>
          </p:cNvPr>
          <p:cNvCxnSpPr>
            <a:cxnSpLocks/>
            <a:stCxn id="46" idx="0"/>
            <a:endCxn id="27" idx="2"/>
          </p:cNvCxnSpPr>
          <p:nvPr/>
        </p:nvCxnSpPr>
        <p:spPr>
          <a:xfrm flipV="1">
            <a:off x="5547993" y="6659880"/>
            <a:ext cx="6987" cy="4004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D80D548-F988-4E1E-9AE4-9174007E6208}"/>
              </a:ext>
            </a:extLst>
          </p:cNvPr>
          <p:cNvSpPr/>
          <p:nvPr/>
        </p:nvSpPr>
        <p:spPr>
          <a:xfrm>
            <a:off x="5351302" y="7060329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D885BD-5C0B-4A8D-A412-71311FF2108E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4206873" y="6676064"/>
            <a:ext cx="6987" cy="4004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A577975-9D16-4C06-A2D0-1F7557D3A9E9}"/>
              </a:ext>
            </a:extLst>
          </p:cNvPr>
          <p:cNvSpPr/>
          <p:nvPr/>
        </p:nvSpPr>
        <p:spPr>
          <a:xfrm>
            <a:off x="4010182" y="7076513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11EB0-47E0-409F-A504-05F0E2350D8D}"/>
              </a:ext>
            </a:extLst>
          </p:cNvPr>
          <p:cNvCxnSpPr>
            <a:cxnSpLocks/>
            <a:stCxn id="54" idx="6"/>
            <a:endCxn id="10" idx="1"/>
          </p:cNvCxnSpPr>
          <p:nvPr/>
        </p:nvCxnSpPr>
        <p:spPr>
          <a:xfrm flipV="1">
            <a:off x="746549" y="5248275"/>
            <a:ext cx="253539" cy="303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E0214B9-0159-47E8-8893-DE8F9570DDDA}"/>
              </a:ext>
            </a:extLst>
          </p:cNvPr>
          <p:cNvSpPr/>
          <p:nvPr/>
        </p:nvSpPr>
        <p:spPr>
          <a:xfrm>
            <a:off x="113004" y="5372470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840EAB-8507-4258-AFB3-4574978F70E7}"/>
              </a:ext>
            </a:extLst>
          </p:cNvPr>
          <p:cNvCxnSpPr>
            <a:cxnSpLocks/>
            <a:stCxn id="58" idx="6"/>
            <a:endCxn id="9" idx="1"/>
          </p:cNvCxnSpPr>
          <p:nvPr/>
        </p:nvCxnSpPr>
        <p:spPr>
          <a:xfrm flipV="1">
            <a:off x="746549" y="4853940"/>
            <a:ext cx="253539" cy="1966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76E8490-2E29-46B9-BBA3-6A697EDDED40}"/>
              </a:ext>
            </a:extLst>
          </p:cNvPr>
          <p:cNvSpPr/>
          <p:nvPr/>
        </p:nvSpPr>
        <p:spPr>
          <a:xfrm>
            <a:off x="113004" y="4871821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89AE4F-E3CD-45B5-869F-01D9CC08B961}"/>
              </a:ext>
            </a:extLst>
          </p:cNvPr>
          <p:cNvCxnSpPr>
            <a:cxnSpLocks/>
            <a:stCxn id="64" idx="6"/>
            <a:endCxn id="8" idx="1"/>
          </p:cNvCxnSpPr>
          <p:nvPr/>
        </p:nvCxnSpPr>
        <p:spPr>
          <a:xfrm flipV="1">
            <a:off x="751308" y="4459605"/>
            <a:ext cx="248780" cy="91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B7C225C-CF36-4EA0-8C06-9F9339E2D319}"/>
              </a:ext>
            </a:extLst>
          </p:cNvPr>
          <p:cNvSpPr/>
          <p:nvPr/>
        </p:nvSpPr>
        <p:spPr>
          <a:xfrm>
            <a:off x="117763" y="4372235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ED7BE0-00EB-4462-84DE-E6AFAF04E0D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 flipV="1">
            <a:off x="746549" y="4065270"/>
            <a:ext cx="253539" cy="4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D68E9B-1C55-4F6B-8B94-8F1F9B3A46C2}"/>
              </a:ext>
            </a:extLst>
          </p:cNvPr>
          <p:cNvSpPr/>
          <p:nvPr/>
        </p:nvSpPr>
        <p:spPr>
          <a:xfrm>
            <a:off x="113004" y="3891302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0F8239-FA75-41B3-96B7-776EE82B6234}"/>
              </a:ext>
            </a:extLst>
          </p:cNvPr>
          <p:cNvCxnSpPr>
            <a:cxnSpLocks/>
            <a:stCxn id="71" idx="6"/>
            <a:endCxn id="6" idx="1"/>
          </p:cNvCxnSpPr>
          <p:nvPr/>
        </p:nvCxnSpPr>
        <p:spPr>
          <a:xfrm>
            <a:off x="746549" y="3603348"/>
            <a:ext cx="253539" cy="67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B45A390-1177-4B1C-934D-893C3E4C6F0D}"/>
              </a:ext>
            </a:extLst>
          </p:cNvPr>
          <p:cNvSpPr/>
          <p:nvPr/>
        </p:nvSpPr>
        <p:spPr>
          <a:xfrm>
            <a:off x="113004" y="3424538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43C7EF6-7C64-43AF-8D41-4301AAED08F5}"/>
              </a:ext>
            </a:extLst>
          </p:cNvPr>
          <p:cNvCxnSpPr>
            <a:cxnSpLocks/>
            <a:stCxn id="74" idx="6"/>
            <a:endCxn id="5" idx="1"/>
          </p:cNvCxnSpPr>
          <p:nvPr/>
        </p:nvCxnSpPr>
        <p:spPr>
          <a:xfrm>
            <a:off x="746549" y="3130174"/>
            <a:ext cx="253539" cy="146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2EDB781-CB21-4F84-AF7B-7925BE0715A0}"/>
              </a:ext>
            </a:extLst>
          </p:cNvPr>
          <p:cNvSpPr/>
          <p:nvPr/>
        </p:nvSpPr>
        <p:spPr>
          <a:xfrm>
            <a:off x="113004" y="2951364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68D7985-E1EB-460A-B801-09C7C74518FC}"/>
              </a:ext>
            </a:extLst>
          </p:cNvPr>
          <p:cNvCxnSpPr>
            <a:cxnSpLocks/>
            <a:stCxn id="77" idx="6"/>
            <a:endCxn id="4" idx="1"/>
          </p:cNvCxnSpPr>
          <p:nvPr/>
        </p:nvCxnSpPr>
        <p:spPr>
          <a:xfrm>
            <a:off x="746549" y="2640133"/>
            <a:ext cx="253539" cy="242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4FFD45D-2A9E-4E06-AD51-41664BAE9DF7}"/>
              </a:ext>
            </a:extLst>
          </p:cNvPr>
          <p:cNvSpPr/>
          <p:nvPr/>
        </p:nvSpPr>
        <p:spPr>
          <a:xfrm>
            <a:off x="113004" y="2461323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59A666F-6750-47F8-9E5F-09C1DAF4D6AB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083708" y="3197674"/>
            <a:ext cx="439051" cy="47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42F380D-56FF-4433-8BE6-FEECB63432C0}"/>
              </a:ext>
            </a:extLst>
          </p:cNvPr>
          <p:cNvSpPr/>
          <p:nvPr/>
        </p:nvSpPr>
        <p:spPr>
          <a:xfrm>
            <a:off x="7522759" y="3033947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3DD7C9-8745-48A5-AB7F-E38DBDD50E66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7080852" y="4028346"/>
            <a:ext cx="439051" cy="47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D05214A-3370-49A9-8338-8EC3F9E686C6}"/>
              </a:ext>
            </a:extLst>
          </p:cNvPr>
          <p:cNvSpPr/>
          <p:nvPr/>
        </p:nvSpPr>
        <p:spPr>
          <a:xfrm>
            <a:off x="7519903" y="3864619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5D3F40E-3C64-4AD1-B372-0912CD781F48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7080852" y="4597474"/>
            <a:ext cx="439051" cy="47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B2294A57-6A7D-4B0C-A598-4585FD3A0148}"/>
              </a:ext>
            </a:extLst>
          </p:cNvPr>
          <p:cNvSpPr/>
          <p:nvPr/>
        </p:nvSpPr>
        <p:spPr>
          <a:xfrm>
            <a:off x="7519903" y="4433747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B17955E-A5A9-4DD6-AF9B-EBF75CDD8E1A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086570" y="5597816"/>
            <a:ext cx="439051" cy="47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58F2E5C-164C-4ED3-AC04-E10BBB8A6513}"/>
              </a:ext>
            </a:extLst>
          </p:cNvPr>
          <p:cNvSpPr/>
          <p:nvPr/>
        </p:nvSpPr>
        <p:spPr>
          <a:xfrm>
            <a:off x="7525621" y="5434089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32BA0A-F27E-4F01-BFAD-F7CF0E026CE3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12659360" y="4406805"/>
            <a:ext cx="576102" cy="5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087100D-375A-450E-877E-720D6F197D30}"/>
              </a:ext>
            </a:extLst>
          </p:cNvPr>
          <p:cNvSpPr/>
          <p:nvPr/>
        </p:nvSpPr>
        <p:spPr>
          <a:xfrm>
            <a:off x="13235462" y="421011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ED9B6B-EBD4-4D04-86CC-488F1049AECA}"/>
              </a:ext>
            </a:extLst>
          </p:cNvPr>
          <p:cNvSpPr/>
          <p:nvPr/>
        </p:nvSpPr>
        <p:spPr>
          <a:xfrm>
            <a:off x="1000088" y="1270112"/>
            <a:ext cx="1781212" cy="12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F32B5C-5649-49BC-B828-FC12F985853B}"/>
              </a:ext>
            </a:extLst>
          </p:cNvPr>
          <p:cNvCxnSpPr>
            <a:cxnSpLocks/>
            <a:stCxn id="65" idx="6"/>
            <a:endCxn id="61" idx="1"/>
          </p:cNvCxnSpPr>
          <p:nvPr/>
        </p:nvCxnSpPr>
        <p:spPr>
          <a:xfrm>
            <a:off x="725221" y="1917921"/>
            <a:ext cx="2748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1D30B0D6-91CF-478B-BFBA-96A7A534BDB8}"/>
              </a:ext>
            </a:extLst>
          </p:cNvPr>
          <p:cNvSpPr/>
          <p:nvPr/>
        </p:nvSpPr>
        <p:spPr>
          <a:xfrm>
            <a:off x="91676" y="1739111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9480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C05154-C666-4907-A62F-CCF29037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8" y="913984"/>
            <a:ext cx="11907912" cy="595395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300754-6F81-48D7-A762-8F86637F0F47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46549" y="5248275"/>
            <a:ext cx="253539" cy="303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0F49BF7-8209-4D90-A16B-D946BDEEFB88}"/>
              </a:ext>
            </a:extLst>
          </p:cNvPr>
          <p:cNvSpPr/>
          <p:nvPr/>
        </p:nvSpPr>
        <p:spPr>
          <a:xfrm>
            <a:off x="113004" y="5372470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5EA374-82DE-4955-A27D-CFDBFBAF7A0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46549" y="4853940"/>
            <a:ext cx="253539" cy="1966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ED814B-3D5C-4FF6-A5F1-2AFF92665761}"/>
              </a:ext>
            </a:extLst>
          </p:cNvPr>
          <p:cNvSpPr/>
          <p:nvPr/>
        </p:nvSpPr>
        <p:spPr>
          <a:xfrm>
            <a:off x="113004" y="4871821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600DD2-737B-443D-A4CE-FB1230115529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751308" y="4459605"/>
            <a:ext cx="248780" cy="91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8F955C-7413-4B19-AA97-411AC855915D}"/>
              </a:ext>
            </a:extLst>
          </p:cNvPr>
          <p:cNvSpPr/>
          <p:nvPr/>
        </p:nvSpPr>
        <p:spPr>
          <a:xfrm>
            <a:off x="117763" y="4372235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58B51E-E983-4DCC-A70D-E65BE6B0FB6E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746549" y="4065270"/>
            <a:ext cx="253539" cy="4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4BB1D0F-B245-4053-AA25-A61234C90F12}"/>
              </a:ext>
            </a:extLst>
          </p:cNvPr>
          <p:cNvSpPr/>
          <p:nvPr/>
        </p:nvSpPr>
        <p:spPr>
          <a:xfrm>
            <a:off x="113004" y="3891302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855396-1BF1-4DC4-9680-99B06AEED5B5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6549" y="3603348"/>
            <a:ext cx="253539" cy="67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EB2B3B1-ADD5-4D06-B8EC-C1D72D6E4430}"/>
              </a:ext>
            </a:extLst>
          </p:cNvPr>
          <p:cNvSpPr/>
          <p:nvPr/>
        </p:nvSpPr>
        <p:spPr>
          <a:xfrm>
            <a:off x="113004" y="3424538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E56E0E-5567-4233-B4B7-92429E53452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46549" y="3130174"/>
            <a:ext cx="253539" cy="146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79BAF60-B7C7-4318-B7B1-4F25B5FDF57E}"/>
              </a:ext>
            </a:extLst>
          </p:cNvPr>
          <p:cNvSpPr/>
          <p:nvPr/>
        </p:nvSpPr>
        <p:spPr>
          <a:xfrm>
            <a:off x="113004" y="2951364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0EDBFF-742B-49A9-A579-7A8DAF7670E0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46549" y="2640133"/>
            <a:ext cx="253539" cy="242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C320E08-B95A-4EE7-A40E-DEE47BF4E156}"/>
              </a:ext>
            </a:extLst>
          </p:cNvPr>
          <p:cNvSpPr/>
          <p:nvPr/>
        </p:nvSpPr>
        <p:spPr>
          <a:xfrm>
            <a:off x="113004" y="2461323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212D08-76BA-4598-90B2-0D75741EEBDA}"/>
              </a:ext>
            </a:extLst>
          </p:cNvPr>
          <p:cNvSpPr/>
          <p:nvPr/>
        </p:nvSpPr>
        <p:spPr>
          <a:xfrm>
            <a:off x="11940540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47A8D3-F5BA-40EB-BA35-42C96710433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671810" y="598170"/>
            <a:ext cx="1268730" cy="531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2AD5E8-C1CB-484C-AE0E-A3E62B78B477}"/>
              </a:ext>
            </a:extLst>
          </p:cNvPr>
          <p:cNvCxnSpPr>
            <a:cxnSpLocks/>
          </p:cNvCxnSpPr>
          <p:nvPr/>
        </p:nvCxnSpPr>
        <p:spPr>
          <a:xfrm>
            <a:off x="11960854" y="400795"/>
            <a:ext cx="399915" cy="555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33E120-A968-4764-B10C-70017E8EF178}"/>
              </a:ext>
            </a:extLst>
          </p:cNvPr>
          <p:cNvCxnSpPr>
            <a:cxnSpLocks/>
          </p:cNvCxnSpPr>
          <p:nvPr/>
        </p:nvCxnSpPr>
        <p:spPr>
          <a:xfrm flipH="1">
            <a:off x="12756382" y="598170"/>
            <a:ext cx="743257" cy="5321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FDEE0-1649-4294-9A61-632E1B816A9C}"/>
              </a:ext>
            </a:extLst>
          </p:cNvPr>
          <p:cNvSpPr/>
          <p:nvPr/>
        </p:nvSpPr>
        <p:spPr>
          <a:xfrm>
            <a:off x="12245368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EEE7B6-418B-43BD-B538-288D391EAB2D}"/>
              </a:ext>
            </a:extLst>
          </p:cNvPr>
          <p:cNvSpPr/>
          <p:nvPr/>
        </p:nvSpPr>
        <p:spPr>
          <a:xfrm>
            <a:off x="12547177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B250C6-4B24-4BAB-A023-2252034DA7C5}"/>
              </a:ext>
            </a:extLst>
          </p:cNvPr>
          <p:cNvSpPr/>
          <p:nvPr/>
        </p:nvSpPr>
        <p:spPr>
          <a:xfrm>
            <a:off x="10384106" y="22522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68272F-CD5E-4CBC-8ED1-53ADF8B67836}"/>
              </a:ext>
            </a:extLst>
          </p:cNvPr>
          <p:cNvSpPr/>
          <p:nvPr/>
        </p:nvSpPr>
        <p:spPr>
          <a:xfrm>
            <a:off x="11633833" y="67317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F0D11C-BC76-4FF7-91B8-22235BC575DC}"/>
              </a:ext>
            </a:extLst>
          </p:cNvPr>
          <p:cNvSpPr/>
          <p:nvPr/>
        </p:nvSpPr>
        <p:spPr>
          <a:xfrm>
            <a:off x="13432153" y="26400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DFC56-31D7-4DBC-81FF-92DDE74B6897}"/>
              </a:ext>
            </a:extLst>
          </p:cNvPr>
          <p:cNvSpPr/>
          <p:nvPr/>
        </p:nvSpPr>
        <p:spPr>
          <a:xfrm>
            <a:off x="1000088" y="267081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C1FE46-CB80-430E-A0C0-4D843F789186}"/>
              </a:ext>
            </a:extLst>
          </p:cNvPr>
          <p:cNvSpPr/>
          <p:nvPr/>
        </p:nvSpPr>
        <p:spPr>
          <a:xfrm>
            <a:off x="1000088" y="309372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D710CC-7270-437B-A1DC-EC1A6AD21CCD}"/>
              </a:ext>
            </a:extLst>
          </p:cNvPr>
          <p:cNvSpPr/>
          <p:nvPr/>
        </p:nvSpPr>
        <p:spPr>
          <a:xfrm>
            <a:off x="1000088" y="345948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034297-CAF1-4214-BA33-4860D855E94A}"/>
              </a:ext>
            </a:extLst>
          </p:cNvPr>
          <p:cNvSpPr/>
          <p:nvPr/>
        </p:nvSpPr>
        <p:spPr>
          <a:xfrm>
            <a:off x="1000088" y="388239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C851B-662B-4A86-91F7-6449EAE1BCD1}"/>
              </a:ext>
            </a:extLst>
          </p:cNvPr>
          <p:cNvSpPr/>
          <p:nvPr/>
        </p:nvSpPr>
        <p:spPr>
          <a:xfrm>
            <a:off x="1000088" y="424815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4310D1-AE1E-4BB7-8B87-2FE598E6965B}"/>
              </a:ext>
            </a:extLst>
          </p:cNvPr>
          <p:cNvSpPr/>
          <p:nvPr/>
        </p:nvSpPr>
        <p:spPr>
          <a:xfrm>
            <a:off x="1000088" y="467106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98C301-821F-4620-A19A-5B41CB1DE26F}"/>
              </a:ext>
            </a:extLst>
          </p:cNvPr>
          <p:cNvSpPr/>
          <p:nvPr/>
        </p:nvSpPr>
        <p:spPr>
          <a:xfrm>
            <a:off x="1000088" y="503682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B5A939-6146-4F27-8D4D-FC1EE15E552B}"/>
              </a:ext>
            </a:extLst>
          </p:cNvPr>
          <p:cNvSpPr/>
          <p:nvPr/>
        </p:nvSpPr>
        <p:spPr>
          <a:xfrm>
            <a:off x="2896466" y="2080357"/>
            <a:ext cx="3953914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7AF536-FD3B-4FD3-9BBE-3AFD3BBFA76F}"/>
              </a:ext>
            </a:extLst>
          </p:cNvPr>
          <p:cNvSpPr/>
          <p:nvPr/>
        </p:nvSpPr>
        <p:spPr>
          <a:xfrm>
            <a:off x="2896466" y="2801989"/>
            <a:ext cx="3953914" cy="470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29F04B-DC85-4C38-B982-DFEA5007210D}"/>
              </a:ext>
            </a:extLst>
          </p:cNvPr>
          <p:cNvSpPr/>
          <p:nvPr/>
        </p:nvSpPr>
        <p:spPr>
          <a:xfrm>
            <a:off x="2893612" y="3372658"/>
            <a:ext cx="3953914" cy="470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3A6B98-A4D2-4404-B7B3-AADD54939A82}"/>
              </a:ext>
            </a:extLst>
          </p:cNvPr>
          <p:cNvSpPr/>
          <p:nvPr/>
        </p:nvSpPr>
        <p:spPr>
          <a:xfrm>
            <a:off x="2896466" y="3951384"/>
            <a:ext cx="3951060" cy="48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6C73C9-2D0B-4571-B559-D0AEF0C794EF}"/>
              </a:ext>
            </a:extLst>
          </p:cNvPr>
          <p:cNvSpPr/>
          <p:nvPr/>
        </p:nvSpPr>
        <p:spPr>
          <a:xfrm>
            <a:off x="2896466" y="4516112"/>
            <a:ext cx="3951060" cy="52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00F5A6-99E0-412F-B230-AF9A04A490A8}"/>
              </a:ext>
            </a:extLst>
          </p:cNvPr>
          <p:cNvSpPr/>
          <p:nvPr/>
        </p:nvSpPr>
        <p:spPr>
          <a:xfrm>
            <a:off x="3550920" y="6179820"/>
            <a:ext cx="247650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556022-A9EC-4A70-937F-02E99A820F2E}"/>
              </a:ext>
            </a:extLst>
          </p:cNvPr>
          <p:cNvCxnSpPr>
            <a:cxnSpLocks/>
            <a:stCxn id="42" idx="2"/>
            <a:endCxn id="34" idx="3"/>
          </p:cNvCxnSpPr>
          <p:nvPr/>
        </p:nvCxnSpPr>
        <p:spPr>
          <a:xfrm flipH="1">
            <a:off x="6850380" y="2391876"/>
            <a:ext cx="672379" cy="47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132B6DE-C24E-4C53-AFB7-78A180CFDF81}"/>
              </a:ext>
            </a:extLst>
          </p:cNvPr>
          <p:cNvSpPr/>
          <p:nvPr/>
        </p:nvSpPr>
        <p:spPr>
          <a:xfrm>
            <a:off x="7522759" y="2228149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B30D0-5314-4725-B62C-29D3F872F041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4789170" y="6812280"/>
            <a:ext cx="4225" cy="372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403D8A4-184B-46B2-9953-9C328024C702}"/>
              </a:ext>
            </a:extLst>
          </p:cNvPr>
          <p:cNvSpPr/>
          <p:nvPr/>
        </p:nvSpPr>
        <p:spPr>
          <a:xfrm>
            <a:off x="4596704" y="718443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4BF0B5-348B-40B1-98E6-207C4ED0D994}"/>
              </a:ext>
            </a:extLst>
          </p:cNvPr>
          <p:cNvCxnSpPr>
            <a:cxnSpLocks/>
            <a:stCxn id="48" idx="2"/>
            <a:endCxn id="35" idx="3"/>
          </p:cNvCxnSpPr>
          <p:nvPr/>
        </p:nvCxnSpPr>
        <p:spPr>
          <a:xfrm flipH="1" flipV="1">
            <a:off x="6850380" y="3037386"/>
            <a:ext cx="669522" cy="57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252C44A-1D6F-4B4D-AC4E-01136B89444A}"/>
              </a:ext>
            </a:extLst>
          </p:cNvPr>
          <p:cNvSpPr/>
          <p:nvPr/>
        </p:nvSpPr>
        <p:spPr>
          <a:xfrm>
            <a:off x="7519902" y="2879434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76359D-288A-407E-959D-EFD792F6602C}"/>
              </a:ext>
            </a:extLst>
          </p:cNvPr>
          <p:cNvCxnSpPr>
            <a:cxnSpLocks/>
            <a:stCxn id="50" idx="2"/>
            <a:endCxn id="36" idx="3"/>
          </p:cNvCxnSpPr>
          <p:nvPr/>
        </p:nvCxnSpPr>
        <p:spPr>
          <a:xfrm flipH="1" flipV="1">
            <a:off x="6847526" y="3608055"/>
            <a:ext cx="672376" cy="90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8679418-7B40-4772-B4F7-30D74D3EC75E}"/>
              </a:ext>
            </a:extLst>
          </p:cNvPr>
          <p:cNvSpPr/>
          <p:nvPr/>
        </p:nvSpPr>
        <p:spPr>
          <a:xfrm>
            <a:off x="7519902" y="3453379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5E9C5F-094E-4890-98AE-6CE9E41AA664}"/>
              </a:ext>
            </a:extLst>
          </p:cNvPr>
          <p:cNvCxnSpPr>
            <a:cxnSpLocks/>
            <a:stCxn id="52" idx="2"/>
            <a:endCxn id="37" idx="3"/>
          </p:cNvCxnSpPr>
          <p:nvPr/>
        </p:nvCxnSpPr>
        <p:spPr>
          <a:xfrm flipH="1">
            <a:off x="6847526" y="4191051"/>
            <a:ext cx="672375" cy="1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590217E-9EA1-4362-A389-40F2572917ED}"/>
              </a:ext>
            </a:extLst>
          </p:cNvPr>
          <p:cNvSpPr/>
          <p:nvPr/>
        </p:nvSpPr>
        <p:spPr>
          <a:xfrm>
            <a:off x="7519901" y="4027324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FBE216-E88A-4FB2-B671-F589720CEFF7}"/>
              </a:ext>
            </a:extLst>
          </p:cNvPr>
          <p:cNvCxnSpPr>
            <a:cxnSpLocks/>
            <a:stCxn id="54" idx="2"/>
            <a:endCxn id="63" idx="3"/>
          </p:cNvCxnSpPr>
          <p:nvPr/>
        </p:nvCxnSpPr>
        <p:spPr>
          <a:xfrm flipH="1" flipV="1">
            <a:off x="6847526" y="5368700"/>
            <a:ext cx="672374" cy="188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9DED45B-9ABA-460D-8D19-08AC74422543}"/>
              </a:ext>
            </a:extLst>
          </p:cNvPr>
          <p:cNvSpPr/>
          <p:nvPr/>
        </p:nvSpPr>
        <p:spPr>
          <a:xfrm>
            <a:off x="7519900" y="5223827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93E6C0-CBEE-4CD1-A3C4-A4B15F5BD4F6}"/>
              </a:ext>
            </a:extLst>
          </p:cNvPr>
          <p:cNvSpPr/>
          <p:nvPr/>
        </p:nvSpPr>
        <p:spPr>
          <a:xfrm>
            <a:off x="2896466" y="5134873"/>
            <a:ext cx="3951060" cy="467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C040FC-8E25-49EF-9882-651859FDCD1D}"/>
              </a:ext>
            </a:extLst>
          </p:cNvPr>
          <p:cNvSpPr/>
          <p:nvPr/>
        </p:nvSpPr>
        <p:spPr>
          <a:xfrm>
            <a:off x="7519899" y="4618761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A9D2CA-C5EF-4390-9A72-08D6789C73AB}"/>
              </a:ext>
            </a:extLst>
          </p:cNvPr>
          <p:cNvCxnSpPr>
            <a:cxnSpLocks/>
            <a:stCxn id="72" idx="2"/>
            <a:endCxn id="38" idx="3"/>
          </p:cNvCxnSpPr>
          <p:nvPr/>
        </p:nvCxnSpPr>
        <p:spPr>
          <a:xfrm flipH="1" flipV="1">
            <a:off x="6847526" y="4781016"/>
            <a:ext cx="672373" cy="14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E66822B-A9DF-45EA-83F1-42403D2C98BF}"/>
              </a:ext>
            </a:extLst>
          </p:cNvPr>
          <p:cNvSpPr/>
          <p:nvPr/>
        </p:nvSpPr>
        <p:spPr>
          <a:xfrm>
            <a:off x="2893612" y="5766816"/>
            <a:ext cx="1129748" cy="34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3EEF93-B569-42F7-ACFF-88193910B9B2}"/>
              </a:ext>
            </a:extLst>
          </p:cNvPr>
          <p:cNvSpPr/>
          <p:nvPr/>
        </p:nvSpPr>
        <p:spPr>
          <a:xfrm>
            <a:off x="4272140" y="5757045"/>
            <a:ext cx="1129748" cy="34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394577-79AD-4817-8B02-D7C50723DFF4}"/>
              </a:ext>
            </a:extLst>
          </p:cNvPr>
          <p:cNvSpPr/>
          <p:nvPr/>
        </p:nvSpPr>
        <p:spPr>
          <a:xfrm>
            <a:off x="5576684" y="5757045"/>
            <a:ext cx="1129748" cy="34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A1004B0-E780-4D78-BC22-3FF53B1AC8E3}"/>
              </a:ext>
            </a:extLst>
          </p:cNvPr>
          <p:cNvCxnSpPr>
            <a:cxnSpLocks/>
            <a:stCxn id="83" idx="6"/>
            <a:endCxn id="77" idx="1"/>
          </p:cNvCxnSpPr>
          <p:nvPr/>
        </p:nvCxnSpPr>
        <p:spPr>
          <a:xfrm>
            <a:off x="2250082" y="5935448"/>
            <a:ext cx="643530" cy="27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80FC136D-90F1-4104-9E52-54C2A979B706}"/>
              </a:ext>
            </a:extLst>
          </p:cNvPr>
          <p:cNvSpPr/>
          <p:nvPr/>
        </p:nvSpPr>
        <p:spPr>
          <a:xfrm>
            <a:off x="1615440" y="5738757"/>
            <a:ext cx="63464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EA96B9-ADC3-441F-8B39-F1156B859435}"/>
              </a:ext>
            </a:extLst>
          </p:cNvPr>
          <p:cNvCxnSpPr>
            <a:cxnSpLocks/>
            <a:stCxn id="88" idx="2"/>
            <a:endCxn id="79" idx="3"/>
          </p:cNvCxnSpPr>
          <p:nvPr/>
        </p:nvCxnSpPr>
        <p:spPr>
          <a:xfrm flipH="1" flipV="1">
            <a:off x="6706432" y="5928447"/>
            <a:ext cx="336830" cy="27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8F370AC-7948-4094-ADE7-F2880FB66EED}"/>
              </a:ext>
            </a:extLst>
          </p:cNvPr>
          <p:cNvSpPr/>
          <p:nvPr/>
        </p:nvSpPr>
        <p:spPr>
          <a:xfrm>
            <a:off x="7043262" y="5734526"/>
            <a:ext cx="592330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3E4C80-57FB-467F-B295-FCD650BC3F87}"/>
              </a:ext>
            </a:extLst>
          </p:cNvPr>
          <p:cNvCxnSpPr>
            <a:cxnSpLocks/>
            <a:stCxn id="93" idx="2"/>
            <a:endCxn id="78" idx="3"/>
          </p:cNvCxnSpPr>
          <p:nvPr/>
        </p:nvCxnSpPr>
        <p:spPr>
          <a:xfrm flipH="1" flipV="1">
            <a:off x="5401888" y="5928447"/>
            <a:ext cx="911161" cy="539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D6A0606-FB4F-4ED3-913C-8E5FE5264BA1}"/>
              </a:ext>
            </a:extLst>
          </p:cNvPr>
          <p:cNvSpPr/>
          <p:nvPr/>
        </p:nvSpPr>
        <p:spPr>
          <a:xfrm>
            <a:off x="6313049" y="6271251"/>
            <a:ext cx="602977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9D13285-F8FF-4D8B-BA42-52E328F3C490}"/>
              </a:ext>
            </a:extLst>
          </p:cNvPr>
          <p:cNvSpPr/>
          <p:nvPr/>
        </p:nvSpPr>
        <p:spPr>
          <a:xfrm>
            <a:off x="6992062" y="2165552"/>
            <a:ext cx="5667298" cy="4494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A6E4E27-CC80-48E2-AB23-E2D275FDDD81}"/>
              </a:ext>
            </a:extLst>
          </p:cNvPr>
          <p:cNvCxnSpPr>
            <a:cxnSpLocks/>
            <a:stCxn id="99" idx="2"/>
            <a:endCxn id="97" idx="3"/>
          </p:cNvCxnSpPr>
          <p:nvPr/>
        </p:nvCxnSpPr>
        <p:spPr>
          <a:xfrm flipH="1">
            <a:off x="12659360" y="4406805"/>
            <a:ext cx="576102" cy="5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36B6AD1-4033-43D5-864D-C83E41844697}"/>
              </a:ext>
            </a:extLst>
          </p:cNvPr>
          <p:cNvSpPr/>
          <p:nvPr/>
        </p:nvSpPr>
        <p:spPr>
          <a:xfrm>
            <a:off x="13235462" y="421011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67085B-39DF-4D37-AB82-8DD51576CAD1}"/>
              </a:ext>
            </a:extLst>
          </p:cNvPr>
          <p:cNvSpPr/>
          <p:nvPr/>
        </p:nvSpPr>
        <p:spPr>
          <a:xfrm>
            <a:off x="12469571" y="2183922"/>
            <a:ext cx="189707" cy="291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170E26-7031-4770-9A9B-8204CD83ABDD}"/>
              </a:ext>
            </a:extLst>
          </p:cNvPr>
          <p:cNvCxnSpPr>
            <a:cxnSpLocks/>
            <a:stCxn id="106" idx="2"/>
            <a:endCxn id="104" idx="3"/>
          </p:cNvCxnSpPr>
          <p:nvPr/>
        </p:nvCxnSpPr>
        <p:spPr>
          <a:xfrm flipH="1">
            <a:off x="12659278" y="2314946"/>
            <a:ext cx="446643" cy="14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B5A6FF6F-B1DD-43AE-886F-E05E37DC2CB8}"/>
              </a:ext>
            </a:extLst>
          </p:cNvPr>
          <p:cNvSpPr/>
          <p:nvPr/>
        </p:nvSpPr>
        <p:spPr>
          <a:xfrm>
            <a:off x="13105921" y="2118255"/>
            <a:ext cx="590073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3E09C8D-86EC-4B9B-908E-A5DD2AB3A00D}"/>
              </a:ext>
            </a:extLst>
          </p:cNvPr>
          <p:cNvSpPr/>
          <p:nvPr/>
        </p:nvSpPr>
        <p:spPr>
          <a:xfrm>
            <a:off x="1000088" y="1270112"/>
            <a:ext cx="1781212" cy="12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4B2064-9F6C-4DEC-A226-980B6974FB8C}"/>
              </a:ext>
            </a:extLst>
          </p:cNvPr>
          <p:cNvCxnSpPr>
            <a:cxnSpLocks/>
            <a:stCxn id="71" idx="6"/>
            <a:endCxn id="69" idx="1"/>
          </p:cNvCxnSpPr>
          <p:nvPr/>
        </p:nvCxnSpPr>
        <p:spPr>
          <a:xfrm>
            <a:off x="725221" y="1917921"/>
            <a:ext cx="2748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2B64660-65CA-49E1-BDCD-A06E13ACA355}"/>
              </a:ext>
            </a:extLst>
          </p:cNvPr>
          <p:cNvSpPr/>
          <p:nvPr/>
        </p:nvSpPr>
        <p:spPr>
          <a:xfrm>
            <a:off x="91676" y="1739111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68587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8BEC9-5F7E-48DD-9C42-E9A49F76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8" y="913984"/>
            <a:ext cx="11907912" cy="5953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742FAF-73FF-4113-91D4-0233C219FDFD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46549" y="5248275"/>
            <a:ext cx="253539" cy="303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D24283F-5C3B-4E54-B75C-4312F0D55A1B}"/>
              </a:ext>
            </a:extLst>
          </p:cNvPr>
          <p:cNvSpPr/>
          <p:nvPr/>
        </p:nvSpPr>
        <p:spPr>
          <a:xfrm>
            <a:off x="113004" y="5372470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A539CF-72EE-4E6D-879F-FAD973672CCE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746549" y="4853940"/>
            <a:ext cx="253539" cy="1966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A2E39F9-718A-48EF-88B8-F6544495A9DE}"/>
              </a:ext>
            </a:extLst>
          </p:cNvPr>
          <p:cNvSpPr/>
          <p:nvPr/>
        </p:nvSpPr>
        <p:spPr>
          <a:xfrm>
            <a:off x="113004" y="4871821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82A873-7F62-408A-B860-F252F50F626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751308" y="4459605"/>
            <a:ext cx="248780" cy="91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63B9DA3-0445-49A3-B642-7E3FD011D1B7}"/>
              </a:ext>
            </a:extLst>
          </p:cNvPr>
          <p:cNvSpPr/>
          <p:nvPr/>
        </p:nvSpPr>
        <p:spPr>
          <a:xfrm>
            <a:off x="117763" y="4372235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EE753D-6327-4381-AA84-830549C91F7B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746549" y="4065270"/>
            <a:ext cx="253539" cy="4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8F543F7-A13D-4BD3-8CFE-8D52B93FDF86}"/>
              </a:ext>
            </a:extLst>
          </p:cNvPr>
          <p:cNvSpPr/>
          <p:nvPr/>
        </p:nvSpPr>
        <p:spPr>
          <a:xfrm>
            <a:off x="113004" y="3891302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E8FFA-A826-4019-9E56-571D58764B1C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46549" y="3603348"/>
            <a:ext cx="253539" cy="67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3B9D2CB-44D5-4011-807B-705BE71D87BE}"/>
              </a:ext>
            </a:extLst>
          </p:cNvPr>
          <p:cNvSpPr/>
          <p:nvPr/>
        </p:nvSpPr>
        <p:spPr>
          <a:xfrm>
            <a:off x="113004" y="3424538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F99EB-A59C-4353-A203-273917D01B5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46549" y="3130174"/>
            <a:ext cx="253539" cy="146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7D8645-6CE8-4606-AC48-658B829B4F35}"/>
              </a:ext>
            </a:extLst>
          </p:cNvPr>
          <p:cNvSpPr/>
          <p:nvPr/>
        </p:nvSpPr>
        <p:spPr>
          <a:xfrm>
            <a:off x="113004" y="2951364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778051-5D46-40C0-B9CE-F5C6152384C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46549" y="2640133"/>
            <a:ext cx="253539" cy="242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D65199A-932E-4200-A9A8-8C0852031088}"/>
              </a:ext>
            </a:extLst>
          </p:cNvPr>
          <p:cNvSpPr/>
          <p:nvPr/>
        </p:nvSpPr>
        <p:spPr>
          <a:xfrm>
            <a:off x="113004" y="2461323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CAC3B-A638-4877-B78B-C294B72E3ECC}"/>
              </a:ext>
            </a:extLst>
          </p:cNvPr>
          <p:cNvSpPr/>
          <p:nvPr/>
        </p:nvSpPr>
        <p:spPr>
          <a:xfrm>
            <a:off x="11940540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C0E58C-20B0-476D-9906-DE4948D8D6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0671810" y="598170"/>
            <a:ext cx="1268730" cy="531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348B4B-BF04-41BA-9F05-5277E0042E61}"/>
              </a:ext>
            </a:extLst>
          </p:cNvPr>
          <p:cNvCxnSpPr>
            <a:cxnSpLocks/>
          </p:cNvCxnSpPr>
          <p:nvPr/>
        </p:nvCxnSpPr>
        <p:spPr>
          <a:xfrm>
            <a:off x="11960854" y="400795"/>
            <a:ext cx="399915" cy="555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2CCE1A-C01F-4023-9963-2F982EDB5238}"/>
              </a:ext>
            </a:extLst>
          </p:cNvPr>
          <p:cNvCxnSpPr>
            <a:cxnSpLocks/>
          </p:cNvCxnSpPr>
          <p:nvPr/>
        </p:nvCxnSpPr>
        <p:spPr>
          <a:xfrm flipH="1">
            <a:off x="12756382" y="598170"/>
            <a:ext cx="743257" cy="5321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48078D7-E155-4274-93C4-A23662C48411}"/>
              </a:ext>
            </a:extLst>
          </p:cNvPr>
          <p:cNvSpPr/>
          <p:nvPr/>
        </p:nvSpPr>
        <p:spPr>
          <a:xfrm>
            <a:off x="12245368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BB5BA6-831E-4830-AB92-2444C134DE51}"/>
              </a:ext>
            </a:extLst>
          </p:cNvPr>
          <p:cNvSpPr/>
          <p:nvPr/>
        </p:nvSpPr>
        <p:spPr>
          <a:xfrm>
            <a:off x="12547177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1E70C1-D8C8-4D7B-AAC0-C49132D7821F}"/>
              </a:ext>
            </a:extLst>
          </p:cNvPr>
          <p:cNvSpPr/>
          <p:nvPr/>
        </p:nvSpPr>
        <p:spPr>
          <a:xfrm>
            <a:off x="10384106" y="22522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5B9DED-5722-4EFE-943B-785E0178FF08}"/>
              </a:ext>
            </a:extLst>
          </p:cNvPr>
          <p:cNvSpPr/>
          <p:nvPr/>
        </p:nvSpPr>
        <p:spPr>
          <a:xfrm>
            <a:off x="11633833" y="67317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387D62-B4F9-4BDA-A1A5-C2EAEE52F32A}"/>
              </a:ext>
            </a:extLst>
          </p:cNvPr>
          <p:cNvSpPr/>
          <p:nvPr/>
        </p:nvSpPr>
        <p:spPr>
          <a:xfrm>
            <a:off x="13432153" y="26400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DC0DA7-1409-48AE-8E61-93850EA20B4D}"/>
              </a:ext>
            </a:extLst>
          </p:cNvPr>
          <p:cNvSpPr/>
          <p:nvPr/>
        </p:nvSpPr>
        <p:spPr>
          <a:xfrm>
            <a:off x="1000088" y="267081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0F322-6B1B-4EB3-83B9-3093ECD4949E}"/>
              </a:ext>
            </a:extLst>
          </p:cNvPr>
          <p:cNvSpPr/>
          <p:nvPr/>
        </p:nvSpPr>
        <p:spPr>
          <a:xfrm>
            <a:off x="1000088" y="309372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ADEEE2-0915-4F63-9AEE-B07627A9D78D}"/>
              </a:ext>
            </a:extLst>
          </p:cNvPr>
          <p:cNvSpPr/>
          <p:nvPr/>
        </p:nvSpPr>
        <p:spPr>
          <a:xfrm>
            <a:off x="1000088" y="345948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26FA1F-1E10-447A-9234-E9ABB22E2A41}"/>
              </a:ext>
            </a:extLst>
          </p:cNvPr>
          <p:cNvSpPr/>
          <p:nvPr/>
        </p:nvSpPr>
        <p:spPr>
          <a:xfrm>
            <a:off x="1000088" y="388239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F68FD1-0F7D-422F-8025-188804738FAA}"/>
              </a:ext>
            </a:extLst>
          </p:cNvPr>
          <p:cNvSpPr/>
          <p:nvPr/>
        </p:nvSpPr>
        <p:spPr>
          <a:xfrm>
            <a:off x="1000088" y="424815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1C023F-BA5F-4D73-827A-FF0DFDD7A725}"/>
              </a:ext>
            </a:extLst>
          </p:cNvPr>
          <p:cNvSpPr/>
          <p:nvPr/>
        </p:nvSpPr>
        <p:spPr>
          <a:xfrm>
            <a:off x="1000088" y="467106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A81691-AC8B-4EFA-8C66-11BE3F07CC72}"/>
              </a:ext>
            </a:extLst>
          </p:cNvPr>
          <p:cNvSpPr/>
          <p:nvPr/>
        </p:nvSpPr>
        <p:spPr>
          <a:xfrm>
            <a:off x="1000088" y="503682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144D57-AE96-4E0B-9F83-FA84211A690B}"/>
              </a:ext>
            </a:extLst>
          </p:cNvPr>
          <p:cNvSpPr/>
          <p:nvPr/>
        </p:nvSpPr>
        <p:spPr>
          <a:xfrm>
            <a:off x="2896466" y="2080357"/>
            <a:ext cx="3953914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BD905B-2DFC-4705-8C86-64D1F10DE6EC}"/>
              </a:ext>
            </a:extLst>
          </p:cNvPr>
          <p:cNvSpPr/>
          <p:nvPr/>
        </p:nvSpPr>
        <p:spPr>
          <a:xfrm>
            <a:off x="2896466" y="2801989"/>
            <a:ext cx="3953914" cy="470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A6C0B5-8870-436B-A2B9-2D815E936FB4}"/>
              </a:ext>
            </a:extLst>
          </p:cNvPr>
          <p:cNvSpPr/>
          <p:nvPr/>
        </p:nvSpPr>
        <p:spPr>
          <a:xfrm>
            <a:off x="2893612" y="3372658"/>
            <a:ext cx="3953914" cy="470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CB2AEF-BBAF-4DB2-9B2D-39217D32A1C4}"/>
              </a:ext>
            </a:extLst>
          </p:cNvPr>
          <p:cNvSpPr/>
          <p:nvPr/>
        </p:nvSpPr>
        <p:spPr>
          <a:xfrm>
            <a:off x="2896466" y="3951384"/>
            <a:ext cx="3951060" cy="48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DD3AE2-88D7-43E0-B669-EFA4CC951092}"/>
              </a:ext>
            </a:extLst>
          </p:cNvPr>
          <p:cNvSpPr/>
          <p:nvPr/>
        </p:nvSpPr>
        <p:spPr>
          <a:xfrm>
            <a:off x="2896466" y="4516112"/>
            <a:ext cx="3951060" cy="52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7F95BC-159D-4D55-819D-EE9708140647}"/>
              </a:ext>
            </a:extLst>
          </p:cNvPr>
          <p:cNvSpPr/>
          <p:nvPr/>
        </p:nvSpPr>
        <p:spPr>
          <a:xfrm>
            <a:off x="3550920" y="6179820"/>
            <a:ext cx="247650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91494B-EBF7-4DE0-8635-0798E7023C04}"/>
              </a:ext>
            </a:extLst>
          </p:cNvPr>
          <p:cNvCxnSpPr>
            <a:cxnSpLocks/>
            <a:stCxn id="44" idx="2"/>
            <a:endCxn id="37" idx="3"/>
          </p:cNvCxnSpPr>
          <p:nvPr/>
        </p:nvCxnSpPr>
        <p:spPr>
          <a:xfrm flipH="1">
            <a:off x="6850380" y="2391876"/>
            <a:ext cx="672379" cy="47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5E0461C-D857-4E9E-8146-86A17F7F009C}"/>
              </a:ext>
            </a:extLst>
          </p:cNvPr>
          <p:cNvSpPr/>
          <p:nvPr/>
        </p:nvSpPr>
        <p:spPr>
          <a:xfrm>
            <a:off x="7522759" y="2228149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00329F-610C-4AA5-A353-61DD3AD5A4A2}"/>
              </a:ext>
            </a:extLst>
          </p:cNvPr>
          <p:cNvCxnSpPr>
            <a:cxnSpLocks/>
            <a:stCxn id="46" idx="0"/>
            <a:endCxn id="42" idx="2"/>
          </p:cNvCxnSpPr>
          <p:nvPr/>
        </p:nvCxnSpPr>
        <p:spPr>
          <a:xfrm flipH="1" flipV="1">
            <a:off x="4789170" y="6812280"/>
            <a:ext cx="4225" cy="372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BA99875-1ED4-4DDF-BE5A-6661000C7854}"/>
              </a:ext>
            </a:extLst>
          </p:cNvPr>
          <p:cNvSpPr/>
          <p:nvPr/>
        </p:nvSpPr>
        <p:spPr>
          <a:xfrm>
            <a:off x="4596704" y="718443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95188A-B945-45BD-9559-E2991503D022}"/>
              </a:ext>
            </a:extLst>
          </p:cNvPr>
          <p:cNvCxnSpPr>
            <a:cxnSpLocks/>
            <a:stCxn id="48" idx="2"/>
            <a:endCxn id="38" idx="3"/>
          </p:cNvCxnSpPr>
          <p:nvPr/>
        </p:nvCxnSpPr>
        <p:spPr>
          <a:xfrm flipH="1" flipV="1">
            <a:off x="6850380" y="3037386"/>
            <a:ext cx="669522" cy="57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FAA9114-1EB0-475E-8A83-7EF5C268786E}"/>
              </a:ext>
            </a:extLst>
          </p:cNvPr>
          <p:cNvSpPr/>
          <p:nvPr/>
        </p:nvSpPr>
        <p:spPr>
          <a:xfrm>
            <a:off x="7519902" y="2879434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3281D6-7A66-41C8-AB0D-C15B310CD509}"/>
              </a:ext>
            </a:extLst>
          </p:cNvPr>
          <p:cNvCxnSpPr>
            <a:cxnSpLocks/>
            <a:stCxn id="50" idx="2"/>
            <a:endCxn id="39" idx="3"/>
          </p:cNvCxnSpPr>
          <p:nvPr/>
        </p:nvCxnSpPr>
        <p:spPr>
          <a:xfrm flipH="1" flipV="1">
            <a:off x="6847526" y="3608055"/>
            <a:ext cx="672376" cy="90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1438E74-D361-484B-9AAF-FA57A2C79669}"/>
              </a:ext>
            </a:extLst>
          </p:cNvPr>
          <p:cNvSpPr/>
          <p:nvPr/>
        </p:nvSpPr>
        <p:spPr>
          <a:xfrm>
            <a:off x="7519902" y="3453379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80DD90-F633-4C1A-B4E6-FB48B2A21311}"/>
              </a:ext>
            </a:extLst>
          </p:cNvPr>
          <p:cNvCxnSpPr>
            <a:cxnSpLocks/>
            <a:stCxn id="52" idx="2"/>
            <a:endCxn id="40" idx="3"/>
          </p:cNvCxnSpPr>
          <p:nvPr/>
        </p:nvCxnSpPr>
        <p:spPr>
          <a:xfrm flipH="1">
            <a:off x="6847526" y="4191051"/>
            <a:ext cx="672375" cy="1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C9E698C-5FAA-4A72-BF29-C0EDA7AA274F}"/>
              </a:ext>
            </a:extLst>
          </p:cNvPr>
          <p:cNvSpPr/>
          <p:nvPr/>
        </p:nvSpPr>
        <p:spPr>
          <a:xfrm>
            <a:off x="7519901" y="4027324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BF2D120-39DA-49EC-9B25-33324891EE93}"/>
              </a:ext>
            </a:extLst>
          </p:cNvPr>
          <p:cNvSpPr/>
          <p:nvPr/>
        </p:nvSpPr>
        <p:spPr>
          <a:xfrm>
            <a:off x="7519899" y="4618761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C991C2-4FC7-4E48-A78E-4771F70523A0}"/>
              </a:ext>
            </a:extLst>
          </p:cNvPr>
          <p:cNvCxnSpPr>
            <a:cxnSpLocks/>
            <a:stCxn id="56" idx="2"/>
            <a:endCxn id="41" idx="3"/>
          </p:cNvCxnSpPr>
          <p:nvPr/>
        </p:nvCxnSpPr>
        <p:spPr>
          <a:xfrm flipH="1" flipV="1">
            <a:off x="6847526" y="4781016"/>
            <a:ext cx="672373" cy="14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9E56589-BD3F-41BF-9407-7215A5C99370}"/>
              </a:ext>
            </a:extLst>
          </p:cNvPr>
          <p:cNvSpPr/>
          <p:nvPr/>
        </p:nvSpPr>
        <p:spPr>
          <a:xfrm>
            <a:off x="2902066" y="5125891"/>
            <a:ext cx="1129748" cy="34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6AFE8B-DBA3-4B56-A0F6-48DFC5C244B4}"/>
              </a:ext>
            </a:extLst>
          </p:cNvPr>
          <p:cNvSpPr/>
          <p:nvPr/>
        </p:nvSpPr>
        <p:spPr>
          <a:xfrm>
            <a:off x="4165114" y="5135976"/>
            <a:ext cx="1129748" cy="34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403FDF-CA48-46F3-AF47-A0072EDC586A}"/>
              </a:ext>
            </a:extLst>
          </p:cNvPr>
          <p:cNvSpPr/>
          <p:nvPr/>
        </p:nvSpPr>
        <p:spPr>
          <a:xfrm>
            <a:off x="5436840" y="5131112"/>
            <a:ext cx="1129748" cy="34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04A26D-9F1A-4F38-A921-AA7BE2915074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 flipV="1">
            <a:off x="2250082" y="5468695"/>
            <a:ext cx="1216858" cy="4667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965A9C8-EB64-466C-8E5F-C47991510B2C}"/>
              </a:ext>
            </a:extLst>
          </p:cNvPr>
          <p:cNvSpPr/>
          <p:nvPr/>
        </p:nvSpPr>
        <p:spPr>
          <a:xfrm>
            <a:off x="1615440" y="5738757"/>
            <a:ext cx="63464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81FD7C-8AD1-4BEE-B8BF-C7DEDDC484FD}"/>
              </a:ext>
            </a:extLst>
          </p:cNvPr>
          <p:cNvCxnSpPr>
            <a:cxnSpLocks/>
            <a:stCxn id="64" idx="2"/>
            <a:endCxn id="60" idx="3"/>
          </p:cNvCxnSpPr>
          <p:nvPr/>
        </p:nvCxnSpPr>
        <p:spPr>
          <a:xfrm flipH="1">
            <a:off x="6566588" y="5302514"/>
            <a:ext cx="6589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5CAE7E0-93BE-4DF5-9C6A-B3FD864086C2}"/>
              </a:ext>
            </a:extLst>
          </p:cNvPr>
          <p:cNvSpPr/>
          <p:nvPr/>
        </p:nvSpPr>
        <p:spPr>
          <a:xfrm>
            <a:off x="7225548" y="5105823"/>
            <a:ext cx="592330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7513E7-F911-4618-897C-9E272103D209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6370654" y="6048837"/>
            <a:ext cx="91484" cy="2224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D61DD7C-666F-4720-9021-FD82E65752EB}"/>
              </a:ext>
            </a:extLst>
          </p:cNvPr>
          <p:cNvSpPr/>
          <p:nvPr/>
        </p:nvSpPr>
        <p:spPr>
          <a:xfrm>
            <a:off x="6160649" y="6271251"/>
            <a:ext cx="602977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8EDBCB-26F4-40ED-BF9C-0C933113721A}"/>
              </a:ext>
            </a:extLst>
          </p:cNvPr>
          <p:cNvSpPr/>
          <p:nvPr/>
        </p:nvSpPr>
        <p:spPr>
          <a:xfrm>
            <a:off x="6943294" y="2165552"/>
            <a:ext cx="5715984" cy="4494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29456A-191A-4C63-9910-9946842923BF}"/>
              </a:ext>
            </a:extLst>
          </p:cNvPr>
          <p:cNvCxnSpPr>
            <a:cxnSpLocks/>
            <a:stCxn id="69" idx="2"/>
            <a:endCxn id="67" idx="3"/>
          </p:cNvCxnSpPr>
          <p:nvPr/>
        </p:nvCxnSpPr>
        <p:spPr>
          <a:xfrm flipH="1">
            <a:off x="12659278" y="4406805"/>
            <a:ext cx="576184" cy="5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6B7AB4F-0CA4-482E-B6CB-DA98A9F35DAD}"/>
              </a:ext>
            </a:extLst>
          </p:cNvPr>
          <p:cNvSpPr/>
          <p:nvPr/>
        </p:nvSpPr>
        <p:spPr>
          <a:xfrm>
            <a:off x="13235462" y="421011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750293C-A3DD-4BDD-A7CF-BE90FA219B45}"/>
              </a:ext>
            </a:extLst>
          </p:cNvPr>
          <p:cNvSpPr/>
          <p:nvPr/>
        </p:nvSpPr>
        <p:spPr>
          <a:xfrm>
            <a:off x="12469571" y="2183922"/>
            <a:ext cx="189707" cy="291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D9203F-3B3F-4D14-86F2-79B25D6919EC}"/>
              </a:ext>
            </a:extLst>
          </p:cNvPr>
          <p:cNvCxnSpPr>
            <a:cxnSpLocks/>
            <a:stCxn id="72" idx="2"/>
            <a:endCxn id="70" idx="3"/>
          </p:cNvCxnSpPr>
          <p:nvPr/>
        </p:nvCxnSpPr>
        <p:spPr>
          <a:xfrm flipH="1">
            <a:off x="12659278" y="2314946"/>
            <a:ext cx="446643" cy="14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BC5783D-A663-4108-9F42-C908E2DA2620}"/>
              </a:ext>
            </a:extLst>
          </p:cNvPr>
          <p:cNvSpPr/>
          <p:nvPr/>
        </p:nvSpPr>
        <p:spPr>
          <a:xfrm>
            <a:off x="13105921" y="2118255"/>
            <a:ext cx="590073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65DC59-FD58-4400-875B-21CB454DD9DD}"/>
              </a:ext>
            </a:extLst>
          </p:cNvPr>
          <p:cNvSpPr/>
          <p:nvPr/>
        </p:nvSpPr>
        <p:spPr>
          <a:xfrm>
            <a:off x="3226455" y="5706444"/>
            <a:ext cx="1129748" cy="34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E8BD53-303E-4D1E-8028-209F0D18E099}"/>
              </a:ext>
            </a:extLst>
          </p:cNvPr>
          <p:cNvSpPr/>
          <p:nvPr/>
        </p:nvSpPr>
        <p:spPr>
          <a:xfrm>
            <a:off x="4432580" y="5692188"/>
            <a:ext cx="1979496" cy="34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BE953AA-3EF8-44A4-A371-2134FD5C9240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3113973" y="5877846"/>
            <a:ext cx="112482" cy="487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223587E-EFDF-4C77-9B34-7FAB7D3C6EB1}"/>
              </a:ext>
            </a:extLst>
          </p:cNvPr>
          <p:cNvSpPr/>
          <p:nvPr/>
        </p:nvSpPr>
        <p:spPr>
          <a:xfrm>
            <a:off x="2826085" y="6388733"/>
            <a:ext cx="63464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B737283-6617-44CF-9685-C92FC61C079E}"/>
              </a:ext>
            </a:extLst>
          </p:cNvPr>
          <p:cNvSpPr/>
          <p:nvPr/>
        </p:nvSpPr>
        <p:spPr>
          <a:xfrm>
            <a:off x="6853622" y="5536332"/>
            <a:ext cx="592330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41AD00-E5A3-4071-9861-CC2B1D033404}"/>
              </a:ext>
            </a:extLst>
          </p:cNvPr>
          <p:cNvCxnSpPr>
            <a:cxnSpLocks/>
            <a:stCxn id="90" idx="2"/>
            <a:endCxn id="59" idx="2"/>
          </p:cNvCxnSpPr>
          <p:nvPr/>
        </p:nvCxnSpPr>
        <p:spPr>
          <a:xfrm flipH="1" flipV="1">
            <a:off x="4729988" y="5478780"/>
            <a:ext cx="2123634" cy="254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D3CF20E-00CB-487C-9744-3E09A00C5483}"/>
              </a:ext>
            </a:extLst>
          </p:cNvPr>
          <p:cNvSpPr/>
          <p:nvPr/>
        </p:nvSpPr>
        <p:spPr>
          <a:xfrm>
            <a:off x="1000088" y="1270112"/>
            <a:ext cx="1781212" cy="12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F63739-ED4F-4786-BC62-26A526C844CF}"/>
              </a:ext>
            </a:extLst>
          </p:cNvPr>
          <p:cNvCxnSpPr>
            <a:cxnSpLocks/>
            <a:stCxn id="75" idx="6"/>
            <a:endCxn id="73" idx="1"/>
          </p:cNvCxnSpPr>
          <p:nvPr/>
        </p:nvCxnSpPr>
        <p:spPr>
          <a:xfrm>
            <a:off x="725221" y="1917921"/>
            <a:ext cx="2748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0955A93F-7212-48FA-9B41-B7936E4CE538}"/>
              </a:ext>
            </a:extLst>
          </p:cNvPr>
          <p:cNvSpPr/>
          <p:nvPr/>
        </p:nvSpPr>
        <p:spPr>
          <a:xfrm>
            <a:off x="91676" y="1739111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72412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93F06-3E0F-49B0-B407-7CDC4A67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8" y="913984"/>
            <a:ext cx="11907912" cy="595395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0B93F2-E762-46B7-8C40-F84801C6DB37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746549" y="5248275"/>
            <a:ext cx="253539" cy="303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4FDE890-2712-4920-B0AF-81FB50A03F05}"/>
              </a:ext>
            </a:extLst>
          </p:cNvPr>
          <p:cNvSpPr/>
          <p:nvPr/>
        </p:nvSpPr>
        <p:spPr>
          <a:xfrm>
            <a:off x="113004" y="5372470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C15B35-1D37-40CC-A656-2976239FC8F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46549" y="4853940"/>
            <a:ext cx="253539" cy="1966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611A971-E15B-4373-BDF7-89C4C17E28C7}"/>
              </a:ext>
            </a:extLst>
          </p:cNvPr>
          <p:cNvSpPr/>
          <p:nvPr/>
        </p:nvSpPr>
        <p:spPr>
          <a:xfrm>
            <a:off x="113004" y="4871821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FB6EA9-FF33-46C2-89FA-45E7C801F5A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751308" y="4459605"/>
            <a:ext cx="248780" cy="91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9068F1B-D1B9-49D6-A22E-4556CC54A430}"/>
              </a:ext>
            </a:extLst>
          </p:cNvPr>
          <p:cNvSpPr/>
          <p:nvPr/>
        </p:nvSpPr>
        <p:spPr>
          <a:xfrm>
            <a:off x="117763" y="4372235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853E0-9A8D-4D8E-86E0-537DAF1D3D5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746549" y="4065270"/>
            <a:ext cx="253539" cy="4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108A63-317C-4466-BBED-5DE883454F01}"/>
              </a:ext>
            </a:extLst>
          </p:cNvPr>
          <p:cNvSpPr/>
          <p:nvPr/>
        </p:nvSpPr>
        <p:spPr>
          <a:xfrm>
            <a:off x="113004" y="3891302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74EAE-AC20-4961-B0B3-02A25601ED55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46549" y="3603348"/>
            <a:ext cx="253539" cy="67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251AEE2-F923-466E-A232-1C18AB09FC4F}"/>
              </a:ext>
            </a:extLst>
          </p:cNvPr>
          <p:cNvSpPr/>
          <p:nvPr/>
        </p:nvSpPr>
        <p:spPr>
          <a:xfrm>
            <a:off x="113004" y="3424538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ADA61F-0077-4AD5-9B0B-877F5BDA1DD3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46549" y="3130174"/>
            <a:ext cx="253539" cy="146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CC6D769-D5F0-4E09-B81C-C0E92D2295FF}"/>
              </a:ext>
            </a:extLst>
          </p:cNvPr>
          <p:cNvSpPr/>
          <p:nvPr/>
        </p:nvSpPr>
        <p:spPr>
          <a:xfrm>
            <a:off x="113004" y="2951364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4CF525-1C7D-4D47-ADEF-A9945E16BC4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46549" y="2640133"/>
            <a:ext cx="253539" cy="242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1B8A49-E29B-487C-9256-F937E8964BDA}"/>
              </a:ext>
            </a:extLst>
          </p:cNvPr>
          <p:cNvSpPr/>
          <p:nvPr/>
        </p:nvSpPr>
        <p:spPr>
          <a:xfrm>
            <a:off x="113004" y="2461323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9003A-192C-480B-BF69-162DCB63A5F2}"/>
              </a:ext>
            </a:extLst>
          </p:cNvPr>
          <p:cNvSpPr/>
          <p:nvPr/>
        </p:nvSpPr>
        <p:spPr>
          <a:xfrm>
            <a:off x="11940540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30FBBF-884A-4C47-8B47-39EB4E08696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0671810" y="598170"/>
            <a:ext cx="1268730" cy="531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0F6C00-112A-4C7B-A986-A053D0AB011F}"/>
              </a:ext>
            </a:extLst>
          </p:cNvPr>
          <p:cNvCxnSpPr>
            <a:cxnSpLocks/>
          </p:cNvCxnSpPr>
          <p:nvPr/>
        </p:nvCxnSpPr>
        <p:spPr>
          <a:xfrm>
            <a:off x="11960854" y="400795"/>
            <a:ext cx="399915" cy="555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C5E389-090B-4365-AB41-932B54FF95E1}"/>
              </a:ext>
            </a:extLst>
          </p:cNvPr>
          <p:cNvCxnSpPr>
            <a:cxnSpLocks/>
          </p:cNvCxnSpPr>
          <p:nvPr/>
        </p:nvCxnSpPr>
        <p:spPr>
          <a:xfrm flipH="1">
            <a:off x="12756382" y="598170"/>
            <a:ext cx="743257" cy="5321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0916D28-8087-453D-82AB-2B0189BEF2BB}"/>
              </a:ext>
            </a:extLst>
          </p:cNvPr>
          <p:cNvSpPr/>
          <p:nvPr/>
        </p:nvSpPr>
        <p:spPr>
          <a:xfrm>
            <a:off x="12245368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076F01-53E9-4F3A-B00C-2EDC2E9D0C75}"/>
              </a:ext>
            </a:extLst>
          </p:cNvPr>
          <p:cNvSpPr/>
          <p:nvPr/>
        </p:nvSpPr>
        <p:spPr>
          <a:xfrm>
            <a:off x="12547177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C05695-BD83-41EE-A2E1-8A43788945C4}"/>
              </a:ext>
            </a:extLst>
          </p:cNvPr>
          <p:cNvSpPr/>
          <p:nvPr/>
        </p:nvSpPr>
        <p:spPr>
          <a:xfrm>
            <a:off x="10384106" y="22522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DA7CC3-2822-41EC-895B-9DB094CD704A}"/>
              </a:ext>
            </a:extLst>
          </p:cNvPr>
          <p:cNvSpPr/>
          <p:nvPr/>
        </p:nvSpPr>
        <p:spPr>
          <a:xfrm>
            <a:off x="11633833" y="67317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29EF7D-1AD4-4BE0-9862-0E103BF2433F}"/>
              </a:ext>
            </a:extLst>
          </p:cNvPr>
          <p:cNvSpPr/>
          <p:nvPr/>
        </p:nvSpPr>
        <p:spPr>
          <a:xfrm>
            <a:off x="13432153" y="26400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4C58C5-AEE5-4DE1-9711-E7E7984F895B}"/>
              </a:ext>
            </a:extLst>
          </p:cNvPr>
          <p:cNvSpPr/>
          <p:nvPr/>
        </p:nvSpPr>
        <p:spPr>
          <a:xfrm>
            <a:off x="1000088" y="267081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F7AFBA-88EB-43C7-8248-7D63D0E90E7E}"/>
              </a:ext>
            </a:extLst>
          </p:cNvPr>
          <p:cNvSpPr/>
          <p:nvPr/>
        </p:nvSpPr>
        <p:spPr>
          <a:xfrm>
            <a:off x="1000088" y="309372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7176BF-956A-4067-A061-6126637DD776}"/>
              </a:ext>
            </a:extLst>
          </p:cNvPr>
          <p:cNvSpPr/>
          <p:nvPr/>
        </p:nvSpPr>
        <p:spPr>
          <a:xfrm>
            <a:off x="1000088" y="345948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077595-20F3-4C3D-95E9-92574BC22585}"/>
              </a:ext>
            </a:extLst>
          </p:cNvPr>
          <p:cNvSpPr/>
          <p:nvPr/>
        </p:nvSpPr>
        <p:spPr>
          <a:xfrm>
            <a:off x="1000088" y="388239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03F827-EB4C-4442-81D4-4A5E8797602C}"/>
              </a:ext>
            </a:extLst>
          </p:cNvPr>
          <p:cNvSpPr/>
          <p:nvPr/>
        </p:nvSpPr>
        <p:spPr>
          <a:xfrm>
            <a:off x="1000088" y="424815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3060E1-2B69-4E03-A49D-48907D4CB2C5}"/>
              </a:ext>
            </a:extLst>
          </p:cNvPr>
          <p:cNvSpPr/>
          <p:nvPr/>
        </p:nvSpPr>
        <p:spPr>
          <a:xfrm>
            <a:off x="1000088" y="467106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1FA4DD-1F3C-4B25-8088-91589C3E5EA0}"/>
              </a:ext>
            </a:extLst>
          </p:cNvPr>
          <p:cNvSpPr/>
          <p:nvPr/>
        </p:nvSpPr>
        <p:spPr>
          <a:xfrm>
            <a:off x="1000088" y="503682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ABAC78-353A-47B0-A169-9EE5E7715EDD}"/>
              </a:ext>
            </a:extLst>
          </p:cNvPr>
          <p:cNvSpPr/>
          <p:nvPr/>
        </p:nvSpPr>
        <p:spPr>
          <a:xfrm>
            <a:off x="2896466" y="2080357"/>
            <a:ext cx="3953914" cy="557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0B4521-C54F-4B30-B7F9-C4F627C5A7A8}"/>
              </a:ext>
            </a:extLst>
          </p:cNvPr>
          <p:cNvSpPr/>
          <p:nvPr/>
        </p:nvSpPr>
        <p:spPr>
          <a:xfrm>
            <a:off x="2896466" y="2704867"/>
            <a:ext cx="3953914" cy="366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F1B26-55AD-4E56-8D87-DF0419AE6165}"/>
              </a:ext>
            </a:extLst>
          </p:cNvPr>
          <p:cNvSpPr/>
          <p:nvPr/>
        </p:nvSpPr>
        <p:spPr>
          <a:xfrm>
            <a:off x="2893612" y="3158290"/>
            <a:ext cx="3953914" cy="398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BFEB76-8F74-4F0D-978F-D7C08A1F5E0E}"/>
              </a:ext>
            </a:extLst>
          </p:cNvPr>
          <p:cNvSpPr/>
          <p:nvPr/>
        </p:nvSpPr>
        <p:spPr>
          <a:xfrm>
            <a:off x="2896466" y="3626072"/>
            <a:ext cx="3951060" cy="383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BAFEAA-B62A-4B11-9199-9A4C3419B0C4}"/>
              </a:ext>
            </a:extLst>
          </p:cNvPr>
          <p:cNvSpPr/>
          <p:nvPr/>
        </p:nvSpPr>
        <p:spPr>
          <a:xfrm>
            <a:off x="2896466" y="4065270"/>
            <a:ext cx="3951060" cy="418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DADCD3-9C48-43A9-AE57-5E851A2303EC}"/>
              </a:ext>
            </a:extLst>
          </p:cNvPr>
          <p:cNvSpPr/>
          <p:nvPr/>
        </p:nvSpPr>
        <p:spPr>
          <a:xfrm>
            <a:off x="3550920" y="6271250"/>
            <a:ext cx="2476500" cy="541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2D157B-B557-442F-A718-85A4BE68A420}"/>
              </a:ext>
            </a:extLst>
          </p:cNvPr>
          <p:cNvCxnSpPr>
            <a:cxnSpLocks/>
            <a:stCxn id="42" idx="2"/>
            <a:endCxn id="35" idx="3"/>
          </p:cNvCxnSpPr>
          <p:nvPr/>
        </p:nvCxnSpPr>
        <p:spPr>
          <a:xfrm flipH="1" flipV="1">
            <a:off x="6850380" y="2359310"/>
            <a:ext cx="672379" cy="325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627F21B-8885-4703-921C-1FBC7FF4069A}"/>
              </a:ext>
            </a:extLst>
          </p:cNvPr>
          <p:cNvSpPr/>
          <p:nvPr/>
        </p:nvSpPr>
        <p:spPr>
          <a:xfrm>
            <a:off x="7522759" y="2228149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50BD76-213B-4B8A-9ED3-5F7C06C15FF2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4789170" y="6812279"/>
            <a:ext cx="4225" cy="372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80CF23E-01AA-45E8-9FB1-9FE430A68577}"/>
              </a:ext>
            </a:extLst>
          </p:cNvPr>
          <p:cNvSpPr/>
          <p:nvPr/>
        </p:nvSpPr>
        <p:spPr>
          <a:xfrm>
            <a:off x="4596704" y="718443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DE022E-89A8-42F4-82D5-630E74263E18}"/>
              </a:ext>
            </a:extLst>
          </p:cNvPr>
          <p:cNvCxnSpPr>
            <a:cxnSpLocks/>
            <a:stCxn id="46" idx="2"/>
            <a:endCxn id="36" idx="3"/>
          </p:cNvCxnSpPr>
          <p:nvPr/>
        </p:nvCxnSpPr>
        <p:spPr>
          <a:xfrm flipH="1" flipV="1">
            <a:off x="6850380" y="2887995"/>
            <a:ext cx="669522" cy="1551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4366043-09E6-444C-8C1C-4B1C59A59CF6}"/>
              </a:ext>
            </a:extLst>
          </p:cNvPr>
          <p:cNvSpPr/>
          <p:nvPr/>
        </p:nvSpPr>
        <p:spPr>
          <a:xfrm>
            <a:off x="7519902" y="2879434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7D9775-40FE-44FB-9BC8-E349FD2DA7FC}"/>
              </a:ext>
            </a:extLst>
          </p:cNvPr>
          <p:cNvCxnSpPr>
            <a:cxnSpLocks/>
            <a:stCxn id="48" idx="2"/>
            <a:endCxn id="37" idx="3"/>
          </p:cNvCxnSpPr>
          <p:nvPr/>
        </p:nvCxnSpPr>
        <p:spPr>
          <a:xfrm flipH="1" flipV="1">
            <a:off x="6847526" y="3357320"/>
            <a:ext cx="672376" cy="2597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2AB1730-2A5C-4501-B0C5-63EE63B7471D}"/>
              </a:ext>
            </a:extLst>
          </p:cNvPr>
          <p:cNvSpPr/>
          <p:nvPr/>
        </p:nvSpPr>
        <p:spPr>
          <a:xfrm>
            <a:off x="7519902" y="3453379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DD9D30-2CCD-4FBF-B212-9C04A06BE397}"/>
              </a:ext>
            </a:extLst>
          </p:cNvPr>
          <p:cNvCxnSpPr>
            <a:cxnSpLocks/>
            <a:stCxn id="50" idx="2"/>
            <a:endCxn id="38" idx="3"/>
          </p:cNvCxnSpPr>
          <p:nvPr/>
        </p:nvCxnSpPr>
        <p:spPr>
          <a:xfrm flipH="1" flipV="1">
            <a:off x="6847526" y="3817854"/>
            <a:ext cx="672375" cy="373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74AF223-CB9F-44C3-911A-F139F24A86E0}"/>
              </a:ext>
            </a:extLst>
          </p:cNvPr>
          <p:cNvSpPr/>
          <p:nvPr/>
        </p:nvSpPr>
        <p:spPr>
          <a:xfrm>
            <a:off x="7519901" y="4027324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ACDB1B-68A5-4522-9E4C-2179DF5BBB93}"/>
              </a:ext>
            </a:extLst>
          </p:cNvPr>
          <p:cNvSpPr/>
          <p:nvPr/>
        </p:nvSpPr>
        <p:spPr>
          <a:xfrm>
            <a:off x="7519899" y="4618761"/>
            <a:ext cx="595959" cy="3274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2CD5C6-3BD1-4672-95FC-2690334DCD1E}"/>
              </a:ext>
            </a:extLst>
          </p:cNvPr>
          <p:cNvCxnSpPr>
            <a:cxnSpLocks/>
            <a:stCxn id="51" idx="2"/>
            <a:endCxn id="39" idx="3"/>
          </p:cNvCxnSpPr>
          <p:nvPr/>
        </p:nvCxnSpPr>
        <p:spPr>
          <a:xfrm flipH="1" flipV="1">
            <a:off x="6847526" y="4274546"/>
            <a:ext cx="672373" cy="5079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E4FD04C-2A48-450E-A128-D6721ABE2251}"/>
              </a:ext>
            </a:extLst>
          </p:cNvPr>
          <p:cNvSpPr/>
          <p:nvPr/>
        </p:nvSpPr>
        <p:spPr>
          <a:xfrm>
            <a:off x="2960968" y="5444788"/>
            <a:ext cx="1095024" cy="34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3F1FF0-61F3-4D26-BACF-5D7E491696E5}"/>
              </a:ext>
            </a:extLst>
          </p:cNvPr>
          <p:cNvSpPr/>
          <p:nvPr/>
        </p:nvSpPr>
        <p:spPr>
          <a:xfrm>
            <a:off x="4918709" y="5472264"/>
            <a:ext cx="1129748" cy="34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35F04B-FEBB-43CC-AA56-E7190C59B63D}"/>
              </a:ext>
            </a:extLst>
          </p:cNvPr>
          <p:cNvSpPr/>
          <p:nvPr/>
        </p:nvSpPr>
        <p:spPr>
          <a:xfrm>
            <a:off x="2897391" y="4966208"/>
            <a:ext cx="2021317" cy="34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615845-A415-4265-8B7D-FF15DE6A2927}"/>
              </a:ext>
            </a:extLst>
          </p:cNvPr>
          <p:cNvCxnSpPr>
            <a:cxnSpLocks/>
            <a:stCxn id="57" idx="6"/>
            <a:endCxn id="53" idx="1"/>
          </p:cNvCxnSpPr>
          <p:nvPr/>
        </p:nvCxnSpPr>
        <p:spPr>
          <a:xfrm flipV="1">
            <a:off x="2250082" y="5616190"/>
            <a:ext cx="710886" cy="3192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5AE0F61-E1B8-4305-9DF7-F19791D1E015}"/>
              </a:ext>
            </a:extLst>
          </p:cNvPr>
          <p:cNvSpPr/>
          <p:nvPr/>
        </p:nvSpPr>
        <p:spPr>
          <a:xfrm>
            <a:off x="1615440" y="5738757"/>
            <a:ext cx="63464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0C5A8E-2363-4292-94BC-824DECA6651D}"/>
              </a:ext>
            </a:extLst>
          </p:cNvPr>
          <p:cNvCxnSpPr>
            <a:cxnSpLocks/>
            <a:stCxn id="59" idx="2"/>
            <a:endCxn id="85" idx="3"/>
          </p:cNvCxnSpPr>
          <p:nvPr/>
        </p:nvCxnSpPr>
        <p:spPr>
          <a:xfrm flipH="1" flipV="1">
            <a:off x="6847524" y="4737730"/>
            <a:ext cx="680690" cy="5313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0E6005C-9FA2-4111-A8A1-FD705B90973C}"/>
              </a:ext>
            </a:extLst>
          </p:cNvPr>
          <p:cNvSpPr/>
          <p:nvPr/>
        </p:nvSpPr>
        <p:spPr>
          <a:xfrm>
            <a:off x="7528214" y="5072423"/>
            <a:ext cx="592330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EEC385-D4AE-4854-B88E-6006F1ED5E9E}"/>
              </a:ext>
            </a:extLst>
          </p:cNvPr>
          <p:cNvCxnSpPr>
            <a:cxnSpLocks/>
            <a:stCxn id="61" idx="0"/>
            <a:endCxn id="69" idx="3"/>
          </p:cNvCxnSpPr>
          <p:nvPr/>
        </p:nvCxnSpPr>
        <p:spPr>
          <a:xfrm flipH="1" flipV="1">
            <a:off x="6027420" y="6090830"/>
            <a:ext cx="434718" cy="1804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E67FC80-4AB7-4A9F-BF22-443EB1453997}"/>
              </a:ext>
            </a:extLst>
          </p:cNvPr>
          <p:cNvSpPr/>
          <p:nvPr/>
        </p:nvSpPr>
        <p:spPr>
          <a:xfrm>
            <a:off x="6160649" y="6271251"/>
            <a:ext cx="602977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BE159D-2499-423C-88E5-75B437A17B31}"/>
              </a:ext>
            </a:extLst>
          </p:cNvPr>
          <p:cNvSpPr/>
          <p:nvPr/>
        </p:nvSpPr>
        <p:spPr>
          <a:xfrm>
            <a:off x="6943294" y="2165552"/>
            <a:ext cx="5715984" cy="4494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D1513D-3C1F-4CBF-A099-7946F34493D1}"/>
              </a:ext>
            </a:extLst>
          </p:cNvPr>
          <p:cNvCxnSpPr>
            <a:cxnSpLocks/>
            <a:stCxn id="64" idx="2"/>
            <a:endCxn id="62" idx="3"/>
          </p:cNvCxnSpPr>
          <p:nvPr/>
        </p:nvCxnSpPr>
        <p:spPr>
          <a:xfrm flipH="1">
            <a:off x="12659278" y="4406805"/>
            <a:ext cx="576184" cy="5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5F8C3D6-A392-4F27-8E37-8A32003A680A}"/>
              </a:ext>
            </a:extLst>
          </p:cNvPr>
          <p:cNvSpPr/>
          <p:nvPr/>
        </p:nvSpPr>
        <p:spPr>
          <a:xfrm>
            <a:off x="13235462" y="421011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8151BE-8E3B-4456-B147-605B3D42A928}"/>
              </a:ext>
            </a:extLst>
          </p:cNvPr>
          <p:cNvSpPr/>
          <p:nvPr/>
        </p:nvSpPr>
        <p:spPr>
          <a:xfrm>
            <a:off x="12469571" y="2183922"/>
            <a:ext cx="189707" cy="291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CE46CF-22A8-45C7-8A99-EE143A89A771}"/>
              </a:ext>
            </a:extLst>
          </p:cNvPr>
          <p:cNvCxnSpPr>
            <a:cxnSpLocks/>
            <a:stCxn id="67" idx="2"/>
            <a:endCxn id="65" idx="3"/>
          </p:cNvCxnSpPr>
          <p:nvPr/>
        </p:nvCxnSpPr>
        <p:spPr>
          <a:xfrm flipH="1">
            <a:off x="12659278" y="2314946"/>
            <a:ext cx="446643" cy="14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B1CDB5A-C874-4D4A-8375-B1681B3C5FA6}"/>
              </a:ext>
            </a:extLst>
          </p:cNvPr>
          <p:cNvSpPr/>
          <p:nvPr/>
        </p:nvSpPr>
        <p:spPr>
          <a:xfrm>
            <a:off x="13105921" y="2118255"/>
            <a:ext cx="590073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5756C9-B0C4-46A0-B801-72C6947F6C80}"/>
              </a:ext>
            </a:extLst>
          </p:cNvPr>
          <p:cNvSpPr/>
          <p:nvPr/>
        </p:nvSpPr>
        <p:spPr>
          <a:xfrm>
            <a:off x="2978547" y="5953921"/>
            <a:ext cx="1129748" cy="261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DB2FBA8-C64F-4349-AAFC-F057BA1529D4}"/>
              </a:ext>
            </a:extLst>
          </p:cNvPr>
          <p:cNvSpPr/>
          <p:nvPr/>
        </p:nvSpPr>
        <p:spPr>
          <a:xfrm>
            <a:off x="4918709" y="5935448"/>
            <a:ext cx="1108711" cy="310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2C6C44-15D3-4CD8-B56C-9D44BA7C9E3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143406" y="6215588"/>
            <a:ext cx="194154" cy="1731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51F3EA1-5407-46EF-A1E3-87B7D44EFD9D}"/>
              </a:ext>
            </a:extLst>
          </p:cNvPr>
          <p:cNvSpPr/>
          <p:nvPr/>
        </p:nvSpPr>
        <p:spPr>
          <a:xfrm>
            <a:off x="2826085" y="6388733"/>
            <a:ext cx="63464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7B08556-ABAF-4994-8397-35AE0FBBC2E3}"/>
              </a:ext>
            </a:extLst>
          </p:cNvPr>
          <p:cNvSpPr/>
          <p:nvPr/>
        </p:nvSpPr>
        <p:spPr>
          <a:xfrm>
            <a:off x="6264288" y="5057718"/>
            <a:ext cx="592330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1E2548-E6BB-4099-A29D-80ACF53CBFB8}"/>
              </a:ext>
            </a:extLst>
          </p:cNvPr>
          <p:cNvCxnSpPr>
            <a:cxnSpLocks/>
            <a:stCxn id="72" idx="2"/>
            <a:endCxn id="55" idx="3"/>
          </p:cNvCxnSpPr>
          <p:nvPr/>
        </p:nvCxnSpPr>
        <p:spPr>
          <a:xfrm flipH="1" flipV="1">
            <a:off x="4918708" y="5137610"/>
            <a:ext cx="1345580" cy="1167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099DA51-32F3-44A1-9506-5EB22A9719D6}"/>
              </a:ext>
            </a:extLst>
          </p:cNvPr>
          <p:cNvSpPr/>
          <p:nvPr/>
        </p:nvSpPr>
        <p:spPr>
          <a:xfrm>
            <a:off x="2896464" y="4528454"/>
            <a:ext cx="3951060" cy="418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6C51D5-78C5-41A2-AF01-3F535832DFA2}"/>
              </a:ext>
            </a:extLst>
          </p:cNvPr>
          <p:cNvCxnSpPr>
            <a:cxnSpLocks/>
          </p:cNvCxnSpPr>
          <p:nvPr/>
        </p:nvCxnSpPr>
        <p:spPr>
          <a:xfrm flipH="1" flipV="1">
            <a:off x="6027420" y="6090829"/>
            <a:ext cx="434718" cy="1804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9509D1A-C8DA-44B6-A801-0E73A3BFC650}"/>
              </a:ext>
            </a:extLst>
          </p:cNvPr>
          <p:cNvCxnSpPr>
            <a:cxnSpLocks/>
            <a:stCxn id="108" idx="2"/>
            <a:endCxn id="54" idx="3"/>
          </p:cNvCxnSpPr>
          <p:nvPr/>
        </p:nvCxnSpPr>
        <p:spPr>
          <a:xfrm flipH="1" flipV="1">
            <a:off x="6048457" y="5643666"/>
            <a:ext cx="971656" cy="407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19974BAE-55CA-4093-BEBE-08E51C996FB3}"/>
              </a:ext>
            </a:extLst>
          </p:cNvPr>
          <p:cNvSpPr/>
          <p:nvPr/>
        </p:nvSpPr>
        <p:spPr>
          <a:xfrm>
            <a:off x="7020113" y="5487688"/>
            <a:ext cx="602977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846F3E-D528-4BBA-B629-12F2D7B065BB}"/>
              </a:ext>
            </a:extLst>
          </p:cNvPr>
          <p:cNvSpPr/>
          <p:nvPr/>
        </p:nvSpPr>
        <p:spPr>
          <a:xfrm>
            <a:off x="1000088" y="1270112"/>
            <a:ext cx="1781212" cy="12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224608A-664A-4399-BF34-2D8334087F64}"/>
              </a:ext>
            </a:extLst>
          </p:cNvPr>
          <p:cNvCxnSpPr>
            <a:cxnSpLocks/>
            <a:stCxn id="78" idx="6"/>
            <a:endCxn id="76" idx="1"/>
          </p:cNvCxnSpPr>
          <p:nvPr/>
        </p:nvCxnSpPr>
        <p:spPr>
          <a:xfrm>
            <a:off x="725221" y="1917921"/>
            <a:ext cx="2748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9864E5E-732B-4B24-B89F-6F51418734C5}"/>
              </a:ext>
            </a:extLst>
          </p:cNvPr>
          <p:cNvSpPr/>
          <p:nvPr/>
        </p:nvSpPr>
        <p:spPr>
          <a:xfrm>
            <a:off x="91676" y="1739111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71913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5369A-04F2-4D07-BA9C-48AD77AF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8" y="913984"/>
            <a:ext cx="11907912" cy="595395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2B99A7-6142-4191-A720-E7B91F3C6802}"/>
              </a:ext>
            </a:extLst>
          </p:cNvPr>
          <p:cNvCxnSpPr>
            <a:cxnSpLocks/>
          </p:cNvCxnSpPr>
          <p:nvPr/>
        </p:nvCxnSpPr>
        <p:spPr>
          <a:xfrm flipV="1">
            <a:off x="746549" y="5248275"/>
            <a:ext cx="253539" cy="303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35BC63-89F4-42A4-B1BB-A1488EC0DC5E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746549" y="4853940"/>
            <a:ext cx="253539" cy="1966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34D0F87-F28B-4797-9B84-2656058E1B32}"/>
              </a:ext>
            </a:extLst>
          </p:cNvPr>
          <p:cNvSpPr/>
          <p:nvPr/>
        </p:nvSpPr>
        <p:spPr>
          <a:xfrm>
            <a:off x="113004" y="4871821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1D9EDE-0A09-4881-BE01-ED49C9A27FF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51308" y="4459605"/>
            <a:ext cx="248780" cy="91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C1165AA-A88B-461F-BEFE-71AFF54E5FC2}"/>
              </a:ext>
            </a:extLst>
          </p:cNvPr>
          <p:cNvSpPr/>
          <p:nvPr/>
        </p:nvSpPr>
        <p:spPr>
          <a:xfrm>
            <a:off x="117763" y="4372235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6BA0A2-6223-4AB8-8864-08B1CBAE4C17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746549" y="4065270"/>
            <a:ext cx="253539" cy="4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900A5A1-78D1-42AA-9FEA-84F17FF4DBCF}"/>
              </a:ext>
            </a:extLst>
          </p:cNvPr>
          <p:cNvSpPr/>
          <p:nvPr/>
        </p:nvSpPr>
        <p:spPr>
          <a:xfrm>
            <a:off x="113004" y="3891302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E21889-3B25-4ADF-8DB1-E018C0026F86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746549" y="3603348"/>
            <a:ext cx="253539" cy="67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F8841B4-7B3A-4802-A206-91B36CCB588C}"/>
              </a:ext>
            </a:extLst>
          </p:cNvPr>
          <p:cNvSpPr/>
          <p:nvPr/>
        </p:nvSpPr>
        <p:spPr>
          <a:xfrm>
            <a:off x="113004" y="3424538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A05AE8-69A3-4333-9F5D-304906B29D3F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46549" y="3130174"/>
            <a:ext cx="253539" cy="146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E827CDD-3E87-4F0B-AF76-3F82B57DD375}"/>
              </a:ext>
            </a:extLst>
          </p:cNvPr>
          <p:cNvSpPr/>
          <p:nvPr/>
        </p:nvSpPr>
        <p:spPr>
          <a:xfrm>
            <a:off x="113004" y="2951364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BBB869-5D85-4B33-ACEA-294ADD602CD8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46549" y="2640133"/>
            <a:ext cx="253539" cy="242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911D453-470A-4E52-889B-6307AA08BB15}"/>
              </a:ext>
            </a:extLst>
          </p:cNvPr>
          <p:cNvSpPr/>
          <p:nvPr/>
        </p:nvSpPr>
        <p:spPr>
          <a:xfrm>
            <a:off x="113004" y="2461323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3BC548-ED83-48FF-9014-852049C7A63B}"/>
              </a:ext>
            </a:extLst>
          </p:cNvPr>
          <p:cNvSpPr/>
          <p:nvPr/>
        </p:nvSpPr>
        <p:spPr>
          <a:xfrm>
            <a:off x="1000088" y="267081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17DC77-201F-4614-B04E-D803DA466C1D}"/>
              </a:ext>
            </a:extLst>
          </p:cNvPr>
          <p:cNvSpPr/>
          <p:nvPr/>
        </p:nvSpPr>
        <p:spPr>
          <a:xfrm>
            <a:off x="1000088" y="309372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DC4B77-83A2-47EB-B8BF-2294C3C583D6}"/>
              </a:ext>
            </a:extLst>
          </p:cNvPr>
          <p:cNvSpPr/>
          <p:nvPr/>
        </p:nvSpPr>
        <p:spPr>
          <a:xfrm>
            <a:off x="1000088" y="345948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ECBD3E-056B-4375-906F-5474940E6BDE}"/>
              </a:ext>
            </a:extLst>
          </p:cNvPr>
          <p:cNvSpPr/>
          <p:nvPr/>
        </p:nvSpPr>
        <p:spPr>
          <a:xfrm>
            <a:off x="1000088" y="388239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C50E2E-1E9C-46AE-B313-ED3CEEA88D64}"/>
              </a:ext>
            </a:extLst>
          </p:cNvPr>
          <p:cNvSpPr/>
          <p:nvPr/>
        </p:nvSpPr>
        <p:spPr>
          <a:xfrm>
            <a:off x="1000088" y="424815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871506-FBB2-433A-8913-ACD23E381E3B}"/>
              </a:ext>
            </a:extLst>
          </p:cNvPr>
          <p:cNvSpPr/>
          <p:nvPr/>
        </p:nvSpPr>
        <p:spPr>
          <a:xfrm>
            <a:off x="1000088" y="4671060"/>
            <a:ext cx="17812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83BB6-8E85-4859-9D20-F0314BA56331}"/>
              </a:ext>
            </a:extLst>
          </p:cNvPr>
          <p:cNvSpPr/>
          <p:nvPr/>
        </p:nvSpPr>
        <p:spPr>
          <a:xfrm>
            <a:off x="1000088" y="5036820"/>
            <a:ext cx="1781212" cy="42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F664E0-E156-4FD1-A20D-93C7E5745556}"/>
              </a:ext>
            </a:extLst>
          </p:cNvPr>
          <p:cNvSpPr/>
          <p:nvPr/>
        </p:nvSpPr>
        <p:spPr>
          <a:xfrm>
            <a:off x="113004" y="5372470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D1CF1-4C02-4AE5-87F4-38FAFEB8644D}"/>
              </a:ext>
            </a:extLst>
          </p:cNvPr>
          <p:cNvSpPr/>
          <p:nvPr/>
        </p:nvSpPr>
        <p:spPr>
          <a:xfrm>
            <a:off x="11940540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664D52-DFA6-4BDB-AADB-73507374596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671810" y="598170"/>
            <a:ext cx="1268730" cy="531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9CEDB2-FE06-4843-B932-D73DDBBAB5E7}"/>
              </a:ext>
            </a:extLst>
          </p:cNvPr>
          <p:cNvCxnSpPr>
            <a:cxnSpLocks/>
          </p:cNvCxnSpPr>
          <p:nvPr/>
        </p:nvCxnSpPr>
        <p:spPr>
          <a:xfrm>
            <a:off x="11960854" y="400795"/>
            <a:ext cx="399915" cy="555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808AD5-CD13-464D-B8FB-A520177725A9}"/>
              </a:ext>
            </a:extLst>
          </p:cNvPr>
          <p:cNvCxnSpPr>
            <a:cxnSpLocks/>
          </p:cNvCxnSpPr>
          <p:nvPr/>
        </p:nvCxnSpPr>
        <p:spPr>
          <a:xfrm flipH="1">
            <a:off x="12756382" y="598170"/>
            <a:ext cx="743257" cy="5321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40E793-CEF4-463E-9A39-519B082DCA5F}"/>
              </a:ext>
            </a:extLst>
          </p:cNvPr>
          <p:cNvSpPr/>
          <p:nvPr/>
        </p:nvSpPr>
        <p:spPr>
          <a:xfrm>
            <a:off x="12245368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8C82EA-7C0F-4951-8A93-E773425585C2}"/>
              </a:ext>
            </a:extLst>
          </p:cNvPr>
          <p:cNvSpPr/>
          <p:nvPr/>
        </p:nvSpPr>
        <p:spPr>
          <a:xfrm>
            <a:off x="12547177" y="956310"/>
            <a:ext cx="224203" cy="34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45FB49-51E2-471C-840F-FABA6C8E63A1}"/>
              </a:ext>
            </a:extLst>
          </p:cNvPr>
          <p:cNvSpPr/>
          <p:nvPr/>
        </p:nvSpPr>
        <p:spPr>
          <a:xfrm>
            <a:off x="10384106" y="225224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17AB7A-463F-403F-95D9-3C9F0D26EF45}"/>
              </a:ext>
            </a:extLst>
          </p:cNvPr>
          <p:cNvSpPr/>
          <p:nvPr/>
        </p:nvSpPr>
        <p:spPr>
          <a:xfrm>
            <a:off x="11633833" y="67317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19A7F0-6888-478F-9031-B0DF72389756}"/>
              </a:ext>
            </a:extLst>
          </p:cNvPr>
          <p:cNvSpPr/>
          <p:nvPr/>
        </p:nvSpPr>
        <p:spPr>
          <a:xfrm>
            <a:off x="13432153" y="26400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D9E8F3-CF84-42D0-AC39-292AFCC40121}"/>
              </a:ext>
            </a:extLst>
          </p:cNvPr>
          <p:cNvSpPr/>
          <p:nvPr/>
        </p:nvSpPr>
        <p:spPr>
          <a:xfrm>
            <a:off x="3474720" y="6271250"/>
            <a:ext cx="2552700" cy="541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03138E-6F17-4A74-8A3D-A0A4EA93BE2A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H="1" flipV="1">
            <a:off x="4751070" y="6812279"/>
            <a:ext cx="42325" cy="372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79C029D-A06D-45A4-9B68-5B2E8560D038}"/>
              </a:ext>
            </a:extLst>
          </p:cNvPr>
          <p:cNvSpPr/>
          <p:nvPr/>
        </p:nvSpPr>
        <p:spPr>
          <a:xfrm>
            <a:off x="4596704" y="7184438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BB98D7-12FF-4D91-8266-A6AEBAD1694C}"/>
              </a:ext>
            </a:extLst>
          </p:cNvPr>
          <p:cNvCxnSpPr>
            <a:cxnSpLocks/>
            <a:stCxn id="38" idx="0"/>
            <a:endCxn id="41" idx="2"/>
          </p:cNvCxnSpPr>
          <p:nvPr/>
        </p:nvCxnSpPr>
        <p:spPr>
          <a:xfrm flipH="1" flipV="1">
            <a:off x="4691310" y="4618095"/>
            <a:ext cx="798049" cy="434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0B08AD4-A111-4FFC-98D8-D2F61C6436E5}"/>
              </a:ext>
            </a:extLst>
          </p:cNvPr>
          <p:cNvSpPr/>
          <p:nvPr/>
        </p:nvSpPr>
        <p:spPr>
          <a:xfrm>
            <a:off x="5187870" y="5053070"/>
            <a:ext cx="602977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849448-279D-4FC1-AF34-EC8E2EB66C09}"/>
              </a:ext>
            </a:extLst>
          </p:cNvPr>
          <p:cNvSpPr/>
          <p:nvPr/>
        </p:nvSpPr>
        <p:spPr>
          <a:xfrm>
            <a:off x="3718560" y="2559050"/>
            <a:ext cx="1945500" cy="2059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AFA563-2C70-4FB7-A44C-6BBABB715E13}"/>
              </a:ext>
            </a:extLst>
          </p:cNvPr>
          <p:cNvSpPr/>
          <p:nvPr/>
        </p:nvSpPr>
        <p:spPr>
          <a:xfrm>
            <a:off x="6799046" y="2559049"/>
            <a:ext cx="2629434" cy="3171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605BF-19E0-41AB-911B-FE8729111873}"/>
              </a:ext>
            </a:extLst>
          </p:cNvPr>
          <p:cNvSpPr/>
          <p:nvPr/>
        </p:nvSpPr>
        <p:spPr>
          <a:xfrm>
            <a:off x="10241280" y="2640134"/>
            <a:ext cx="1923464" cy="1910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4E9EA9-1EE5-40FC-A379-89D870406B26}"/>
              </a:ext>
            </a:extLst>
          </p:cNvPr>
          <p:cNvSpPr/>
          <p:nvPr/>
        </p:nvSpPr>
        <p:spPr>
          <a:xfrm>
            <a:off x="6799046" y="6242551"/>
            <a:ext cx="2552700" cy="541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D819EB-0A02-4271-8334-976EFBEED7D8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 flipH="1" flipV="1">
            <a:off x="8075396" y="6783580"/>
            <a:ext cx="42325" cy="372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90F2471-0794-4C38-90E9-1D81539CADC9}"/>
              </a:ext>
            </a:extLst>
          </p:cNvPr>
          <p:cNvSpPr/>
          <p:nvPr/>
        </p:nvSpPr>
        <p:spPr>
          <a:xfrm>
            <a:off x="7921030" y="7155739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3E1898-BBF2-44BA-ABFD-818CD64D8232}"/>
              </a:ext>
            </a:extLst>
          </p:cNvPr>
          <p:cNvSpPr/>
          <p:nvPr/>
        </p:nvSpPr>
        <p:spPr>
          <a:xfrm>
            <a:off x="9936984" y="6271250"/>
            <a:ext cx="2681735" cy="497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D97548-0D87-44B3-8AC6-33FABEB04743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V="1">
            <a:off x="11265602" y="6768323"/>
            <a:ext cx="12250" cy="4041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F02B3A5-8082-444B-B8B1-9D68C1A6CE44}"/>
              </a:ext>
            </a:extLst>
          </p:cNvPr>
          <p:cNvSpPr/>
          <p:nvPr/>
        </p:nvSpPr>
        <p:spPr>
          <a:xfrm>
            <a:off x="11058968" y="7172442"/>
            <a:ext cx="413267" cy="3614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8720DD-D10E-4B40-A331-13C6E969CAA9}"/>
              </a:ext>
            </a:extLst>
          </p:cNvPr>
          <p:cNvCxnSpPr>
            <a:cxnSpLocks/>
            <a:stCxn id="54" idx="0"/>
            <a:endCxn id="42" idx="1"/>
          </p:cNvCxnSpPr>
          <p:nvPr/>
        </p:nvCxnSpPr>
        <p:spPr>
          <a:xfrm flipV="1">
            <a:off x="6027566" y="4144570"/>
            <a:ext cx="771480" cy="1399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125101-0FB3-4956-81BE-53E56196A487}"/>
              </a:ext>
            </a:extLst>
          </p:cNvPr>
          <p:cNvSpPr/>
          <p:nvPr/>
        </p:nvSpPr>
        <p:spPr>
          <a:xfrm>
            <a:off x="5726077" y="5544099"/>
            <a:ext cx="602977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EF5975-4E94-43D5-9058-DD2C7AF1EFA0}"/>
              </a:ext>
            </a:extLst>
          </p:cNvPr>
          <p:cNvCxnSpPr>
            <a:cxnSpLocks/>
            <a:stCxn id="57" idx="2"/>
            <a:endCxn id="43" idx="3"/>
          </p:cNvCxnSpPr>
          <p:nvPr/>
        </p:nvCxnSpPr>
        <p:spPr>
          <a:xfrm flipH="1">
            <a:off x="12164744" y="3581241"/>
            <a:ext cx="984522" cy="143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4054146-0D05-489D-89F3-A70C9BD7BEE9}"/>
              </a:ext>
            </a:extLst>
          </p:cNvPr>
          <p:cNvSpPr/>
          <p:nvPr/>
        </p:nvSpPr>
        <p:spPr>
          <a:xfrm>
            <a:off x="13149266" y="3384550"/>
            <a:ext cx="393382" cy="3933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12E80E-0098-458D-AA35-9FB7C5096B53}"/>
              </a:ext>
            </a:extLst>
          </p:cNvPr>
          <p:cNvSpPr/>
          <p:nvPr/>
        </p:nvSpPr>
        <p:spPr>
          <a:xfrm>
            <a:off x="1000088" y="1270112"/>
            <a:ext cx="1781212" cy="12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2ED3CD-108B-4CB1-A387-E336E790ED95}"/>
              </a:ext>
            </a:extLst>
          </p:cNvPr>
          <p:cNvCxnSpPr>
            <a:cxnSpLocks/>
            <a:stCxn id="59" idx="6"/>
            <a:endCxn id="55" idx="1"/>
          </p:cNvCxnSpPr>
          <p:nvPr/>
        </p:nvCxnSpPr>
        <p:spPr>
          <a:xfrm>
            <a:off x="725221" y="1917921"/>
            <a:ext cx="2748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342D707-83B1-4D2C-B401-C694ECB208AD}"/>
              </a:ext>
            </a:extLst>
          </p:cNvPr>
          <p:cNvSpPr/>
          <p:nvPr/>
        </p:nvSpPr>
        <p:spPr>
          <a:xfrm>
            <a:off x="91676" y="1739111"/>
            <a:ext cx="633545" cy="357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9166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138</Words>
  <Application>Microsoft Office PowerPoint</Application>
  <PresentationFormat>Custom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Rizni Mohamed</dc:creator>
  <cp:lastModifiedBy>Rizni Mohamed</cp:lastModifiedBy>
  <cp:revision>3</cp:revision>
  <dcterms:created xsi:type="dcterms:W3CDTF">2021-08-19T08:53:15Z</dcterms:created>
  <dcterms:modified xsi:type="dcterms:W3CDTF">2021-08-19T19:05:24Z</dcterms:modified>
</cp:coreProperties>
</file>