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75" r:id="rId7"/>
    <p:sldId id="276" r:id="rId8"/>
    <p:sldId id="277" r:id="rId9"/>
    <p:sldId id="278" r:id="rId10"/>
    <p:sldId id="274" r:id="rId11"/>
    <p:sldId id="272" r:id="rId12"/>
    <p:sldId id="279" r:id="rId13"/>
    <p:sldId id="280" r:id="rId14"/>
    <p:sldId id="28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5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6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0E75CB-3BD9-47AD-8DC8-C28D54C14EFB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rizno-fadhil" TargetMode="External"/><Relationship Id="rId2" Type="http://schemas.openxmlformats.org/officeDocument/2006/relationships/hyperlink" Target="mailto:riznofadhil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code/riznofadhil2/employee-churn-dibimbing-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E694-DB22-7069-0D59-46AADE8F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08152"/>
            <a:ext cx="8991600" cy="2355428"/>
          </a:xfrm>
        </p:spPr>
        <p:txBody>
          <a:bodyPr>
            <a:normAutofit/>
          </a:bodyPr>
          <a:lstStyle/>
          <a:p>
            <a:r>
              <a:rPr lang="en-US" sz="4400" dirty="0"/>
              <a:t>Finding the best classification model to predict employee’s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E40AF-574D-6D5C-8B16-8E65DD821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849848"/>
            <a:ext cx="6801612" cy="1711373"/>
          </a:xfrm>
        </p:spPr>
        <p:txBody>
          <a:bodyPr>
            <a:normAutofit fontScale="70000" lnSpcReduction="20000"/>
          </a:bodyPr>
          <a:lstStyle/>
          <a:p>
            <a:r>
              <a:rPr lang="en-US" sz="3600"/>
              <a:t>dibimbing.id Digital </a:t>
            </a:r>
            <a:r>
              <a:rPr lang="en-US" sz="3600" dirty="0"/>
              <a:t>Skill Fair 22.0</a:t>
            </a:r>
          </a:p>
          <a:p>
            <a:r>
              <a:rPr lang="en-US" sz="3600" dirty="0"/>
              <a:t>Data Science</a:t>
            </a:r>
          </a:p>
          <a:p>
            <a:endParaRPr lang="en-US" sz="3600" dirty="0"/>
          </a:p>
          <a:p>
            <a:r>
              <a:rPr lang="en-US" sz="3600" dirty="0"/>
              <a:t>Rizno Fadhil</a:t>
            </a:r>
          </a:p>
        </p:txBody>
      </p:sp>
    </p:spTree>
    <p:extLst>
      <p:ext uri="{BB962C8B-B14F-4D97-AF65-F5344CB8AC3E}">
        <p14:creationId xmlns:p14="http://schemas.microsoft.com/office/powerpoint/2010/main" val="320926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E2EB-127E-0A42-F593-CFC45011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7464-1552-88D2-F137-68644D6F2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6D570-8D76-A372-8B57-61409D10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C8F6-33D1-3848-6B12-D5C7D200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categorical variable into a numeric variable.</a:t>
            </a:r>
          </a:p>
          <a:p>
            <a:r>
              <a:rPr lang="en-US" dirty="0"/>
              <a:t>Data after encoding: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D15E0-1E46-2697-EB96-3BEFC3A2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3666292"/>
            <a:ext cx="9159863" cy="22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6D570-8D76-A372-8B57-61409D10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C8F6-33D1-3848-6B12-D5C7D200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091" y="5012755"/>
            <a:ext cx="7729728" cy="3101983"/>
          </a:xfrm>
        </p:spPr>
        <p:txBody>
          <a:bodyPr/>
          <a:lstStyle/>
          <a:p>
            <a:r>
              <a:rPr lang="en-US" dirty="0"/>
              <a:t>3 variables with a correlation &lt;0.1 will be dropped from the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1F83F-297C-6782-138C-9956C127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454213"/>
            <a:ext cx="794495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ECFD9-7DF1-28C5-E8E4-A8A5E198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493" y="1931295"/>
            <a:ext cx="4270248" cy="704087"/>
          </a:xfrm>
        </p:spPr>
        <p:txBody>
          <a:bodyPr/>
          <a:lstStyle/>
          <a:p>
            <a:r>
              <a:rPr lang="en-US" dirty="0"/>
              <a:t>Train (75%)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A08D56-E4D7-3D2C-384C-7C25F14D29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1955" y="2760737"/>
            <a:ext cx="3163944" cy="375141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792781-0188-4F9F-D1C8-04845DDF1E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12217" y="2760662"/>
            <a:ext cx="3211995" cy="375141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0A9640-55DD-387C-0074-49610B09CC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373" y="1931295"/>
            <a:ext cx="4270248" cy="704087"/>
          </a:xfrm>
        </p:spPr>
        <p:txBody>
          <a:bodyPr/>
          <a:lstStyle/>
          <a:p>
            <a:r>
              <a:rPr lang="en-US" dirty="0"/>
              <a:t>Test(25%)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43C83-672E-07D9-4AEB-D16AA7B4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215142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939F-0C1C-86B4-0113-84CAAA2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5259"/>
            <a:ext cx="7729728" cy="118872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E347-7865-356C-DDA1-1E3ED90D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772" y="5921286"/>
            <a:ext cx="7729728" cy="310198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LazyPredict</a:t>
            </a:r>
            <a:r>
              <a:rPr lang="en-US" dirty="0"/>
              <a:t> library to predict with all classification models in the library.</a:t>
            </a:r>
          </a:p>
          <a:p>
            <a:r>
              <a:rPr lang="en-US" dirty="0"/>
              <a:t>Random Forest and Bagging are the best method to predict.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634EE-6454-5744-029D-B14569C6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860122"/>
            <a:ext cx="4762382" cy="394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109D8-6D18-DF7D-C551-DB398489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04" y="1862470"/>
            <a:ext cx="6366982" cy="37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5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1874-B09B-9054-AC3A-33BFF009F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28D13-BEF8-4584-A36D-0DAA419BBC8D}"/>
              </a:ext>
            </a:extLst>
          </p:cNvPr>
          <p:cNvSpPr txBox="1"/>
          <p:nvPr/>
        </p:nvSpPr>
        <p:spPr>
          <a:xfrm>
            <a:off x="2685766" y="4512944"/>
            <a:ext cx="68204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Rizno Fadhil</a:t>
            </a:r>
          </a:p>
          <a:p>
            <a:pPr algn="ctr"/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riznofadhil2@gmail.com</a:t>
            </a:r>
            <a:endParaRPr lang="en-US" sz="2800" dirty="0"/>
          </a:p>
          <a:p>
            <a:pPr algn="ctr"/>
            <a:r>
              <a:rPr lang="en-US" sz="28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linkedin.com/in/rizno-</a:t>
            </a:r>
            <a:r>
              <a:rPr lang="en-US" sz="2800" dirty="0" err="1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fadhil</a:t>
            </a:r>
            <a:endParaRPr lang="en-US" sz="2800" dirty="0"/>
          </a:p>
          <a:p>
            <a:pPr algn="ctr"/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96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CCD6-FD74-4D40-A237-EB7408A3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260-75D1-2920-541C-0697C8B9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Understanding and Preparation</a:t>
            </a:r>
          </a:p>
          <a:p>
            <a:r>
              <a:rPr lang="en-US" sz="3200" dirty="0"/>
              <a:t>Exploration Data Analysis</a:t>
            </a:r>
          </a:p>
          <a:p>
            <a:r>
              <a:rPr lang="en-US" sz="3200" dirty="0"/>
              <a:t>Modeling (Encoding, Correlation, Train-test split, Modeling)</a:t>
            </a:r>
          </a:p>
        </p:txBody>
      </p:sp>
    </p:spTree>
    <p:extLst>
      <p:ext uri="{BB962C8B-B14F-4D97-AF65-F5344CB8AC3E}">
        <p14:creationId xmlns:p14="http://schemas.microsoft.com/office/powerpoint/2010/main" val="227646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51A22-E9E2-C116-CA2D-EEAD7135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Understanding and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B83C0-45F9-700D-5BEF-D7162BCA3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B9DB-5131-6411-F7A9-39BAA8DA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Understanding and Preparation overall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A480-653A-21F9-E0FE-36864A35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8806"/>
            <a:ext cx="7729728" cy="3101983"/>
          </a:xfrm>
        </p:spPr>
        <p:txBody>
          <a:bodyPr/>
          <a:lstStyle/>
          <a:p>
            <a:r>
              <a:rPr lang="en-US" dirty="0"/>
              <a:t>Libraries used: pandas, seaborn, </a:t>
            </a:r>
            <a:r>
              <a:rPr lang="en-US" dirty="0" err="1"/>
              <a:t>sklearn</a:t>
            </a:r>
            <a:r>
              <a:rPr lang="en-US" dirty="0"/>
              <a:t>, and </a:t>
            </a:r>
            <a:r>
              <a:rPr lang="en-US" dirty="0" err="1"/>
              <a:t>lazypredict</a:t>
            </a:r>
            <a:r>
              <a:rPr lang="en-US" dirty="0"/>
              <a:t>.</a:t>
            </a:r>
          </a:p>
          <a:p>
            <a:r>
              <a:rPr lang="en-US" dirty="0"/>
              <a:t>No missing values found, but there are 1889 duplicate data in the dataset.</a:t>
            </a:r>
          </a:p>
          <a:p>
            <a:r>
              <a:rPr lang="en-US" dirty="0"/>
              <a:t>There are 4 numeric variables from 8 in total and </a:t>
            </a:r>
            <a:r>
              <a:rPr lang="en-US" dirty="0" err="1"/>
              <a:t>LeaveOrNot</a:t>
            </a:r>
            <a:r>
              <a:rPr lang="en-US" dirty="0"/>
              <a:t> variable as target variable is also numeric variable.</a:t>
            </a:r>
          </a:p>
          <a:p>
            <a:r>
              <a:rPr lang="en-US" dirty="0"/>
              <a:t>Descriptive statistics for numeric variables: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4DE68-B292-DE6B-B596-F834F7C5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33" y="4265234"/>
            <a:ext cx="483937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7D5B-E012-344B-66CA-DAC25007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Exploration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0BEBD-A426-CADA-5613-C527DD23B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AB9DB1B-B2E3-D614-9C32-A7B2A9F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" y="2003197"/>
            <a:ext cx="4494998" cy="113464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Leaveornot</a:t>
            </a:r>
            <a:r>
              <a:rPr lang="en-US" dirty="0"/>
              <a:t>’ counts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9DCF791-7936-7EA5-4B02-8037D9F7FC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92" r="9762"/>
          <a:stretch/>
        </p:blipFill>
        <p:spPr>
          <a:xfrm>
            <a:off x="5303521" y="0"/>
            <a:ext cx="6894575" cy="6858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17E967-FBD7-51DD-9FBC-6807EC5C4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346" y="3309287"/>
            <a:ext cx="3794760" cy="219403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60.6% of employees are not leave the company, while the rest are.</a:t>
            </a:r>
          </a:p>
        </p:txBody>
      </p:sp>
    </p:spTree>
    <p:extLst>
      <p:ext uri="{BB962C8B-B14F-4D97-AF65-F5344CB8AC3E}">
        <p14:creationId xmlns:p14="http://schemas.microsoft.com/office/powerpoint/2010/main" val="194038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C276A-4571-DD6F-81B5-AD55108D7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BBDA-8012-BE18-3854-9A86FFCA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9513" y="6116454"/>
            <a:ext cx="4270248" cy="5502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of the employees are male, but more female employees leave the company.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6F52C-D8E2-FAD3-CA83-BEC748F48D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EDFE40-CD75-BD84-00B4-BC1C5463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leaveornot</a:t>
            </a:r>
            <a:r>
              <a:rPr lang="en-US" dirty="0"/>
              <a:t>’ vs other variables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D3B2B-FFBB-2A19-435F-72CFB29B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67" y="3143250"/>
            <a:ext cx="3838185" cy="2847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FEE5D-4773-CFD5-18BB-C69EC91A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13" y="3143250"/>
            <a:ext cx="4113020" cy="28474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1925C1-CEE9-EBDD-4DFF-417724FFC610}"/>
              </a:ext>
            </a:extLst>
          </p:cNvPr>
          <p:cNvSpPr txBox="1">
            <a:spLocks/>
          </p:cNvSpPr>
          <p:nvPr/>
        </p:nvSpPr>
        <p:spPr>
          <a:xfrm>
            <a:off x="1720854" y="6116454"/>
            <a:ext cx="4270248" cy="550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employees are bachelor graduates.</a:t>
            </a:r>
          </a:p>
        </p:txBody>
      </p:sp>
    </p:spTree>
    <p:extLst>
      <p:ext uri="{BB962C8B-B14F-4D97-AF65-F5344CB8AC3E}">
        <p14:creationId xmlns:p14="http://schemas.microsoft.com/office/powerpoint/2010/main" val="89089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C276A-4571-DD6F-81B5-AD55108D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976548"/>
            <a:ext cx="4270248" cy="704087"/>
          </a:xfrm>
        </p:spPr>
        <p:txBody>
          <a:bodyPr/>
          <a:lstStyle/>
          <a:p>
            <a:r>
              <a:rPr lang="en-US" dirty="0"/>
              <a:t>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BBDA-8012-BE18-3854-9A86FFCA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5682817"/>
            <a:ext cx="5222676" cy="1016668"/>
          </a:xfrm>
        </p:spPr>
        <p:txBody>
          <a:bodyPr>
            <a:normAutofit/>
          </a:bodyPr>
          <a:lstStyle/>
          <a:p>
            <a:r>
              <a:rPr lang="en-US" dirty="0"/>
              <a:t>Most of the employees joined the company in 2017. Employees who joined the company in 2018 are the most in leaving the company.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6F52C-D8E2-FAD3-CA83-BEC748F48D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1959707"/>
            <a:ext cx="4270248" cy="704087"/>
          </a:xfrm>
        </p:spPr>
        <p:txBody>
          <a:bodyPr/>
          <a:lstStyle/>
          <a:p>
            <a:r>
              <a:rPr lang="en-US" dirty="0"/>
              <a:t>Joining year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EDFE40-CD75-BD84-00B4-BC1C5463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leaveornot</a:t>
            </a:r>
            <a:r>
              <a:rPr lang="en-US" dirty="0"/>
              <a:t>’ vs other variables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1925C1-CEE9-EBDD-4DFF-417724FFC610}"/>
              </a:ext>
            </a:extLst>
          </p:cNvPr>
          <p:cNvSpPr txBox="1">
            <a:spLocks/>
          </p:cNvSpPr>
          <p:nvPr/>
        </p:nvSpPr>
        <p:spPr>
          <a:xfrm>
            <a:off x="1799466" y="5715602"/>
            <a:ext cx="4270248" cy="951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employees come from Bangalore and there are more employees that doesn’t leave from Bangalore and New Delhi, but not from Pune City.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6D185-E0F2-DAFA-3D28-6C454A86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66" y="2840656"/>
            <a:ext cx="3717923" cy="2715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7075E2-870E-4086-F7EB-34992F79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13" y="2737327"/>
            <a:ext cx="4038793" cy="29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6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C276A-4571-DD6F-81B5-AD55108D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15" y="2405017"/>
            <a:ext cx="4270248" cy="704087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EDFE40-CD75-BD84-00B4-BC1C5463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leaveornot</a:t>
            </a:r>
            <a:r>
              <a:rPr lang="en-US" dirty="0"/>
              <a:t>’ vs other variables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1925C1-CEE9-EBDD-4DFF-417724FFC610}"/>
              </a:ext>
            </a:extLst>
          </p:cNvPr>
          <p:cNvSpPr txBox="1">
            <a:spLocks/>
          </p:cNvSpPr>
          <p:nvPr/>
        </p:nvSpPr>
        <p:spPr>
          <a:xfrm>
            <a:off x="1267615" y="3360708"/>
            <a:ext cx="4270248" cy="271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employees have 0-2 years of experience in their domain. The employees with 2 years of experience are the most who leave the company.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F484C8-C7AA-975F-AC2C-520ED417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44" y="2482882"/>
            <a:ext cx="459169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18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259</TotalTime>
  <Words>334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Finding the best classification model to predict employee’s churn</vt:lpstr>
      <vt:lpstr>process</vt:lpstr>
      <vt:lpstr>Data Understanding and Preparation</vt:lpstr>
      <vt:lpstr>Data Understanding and Preparation overall notes</vt:lpstr>
      <vt:lpstr>Exploration Data Analysis</vt:lpstr>
      <vt:lpstr>‘Leaveornot’ counts</vt:lpstr>
      <vt:lpstr>‘leaveornot’ vs other variables</vt:lpstr>
      <vt:lpstr>‘leaveornot’ vs other variables</vt:lpstr>
      <vt:lpstr>‘leaveornot’ vs other variables</vt:lpstr>
      <vt:lpstr>Modeling</vt:lpstr>
      <vt:lpstr>Label encoder</vt:lpstr>
      <vt:lpstr>Correlation</vt:lpstr>
      <vt:lpstr>Train-test split</vt:lpstr>
      <vt:lpstr>Modeling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Driver’s rating analysis of f1 2021, f1 22 and f1 23</dc:title>
  <dc:creator>RIZNO FADHIL</dc:creator>
  <cp:lastModifiedBy>RIZNO FADHIL</cp:lastModifiedBy>
  <cp:revision>4</cp:revision>
  <dcterms:created xsi:type="dcterms:W3CDTF">2023-09-21T10:27:54Z</dcterms:created>
  <dcterms:modified xsi:type="dcterms:W3CDTF">2023-12-19T15:31:19Z</dcterms:modified>
</cp:coreProperties>
</file>