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5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8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05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6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6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0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F0E75CB-3BD9-47AD-8DC8-C28D54C14EFB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51D8A86-CBB1-42CC-90E6-2FF0CB4E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E694-DB22-7069-0D59-46AADE8F7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92777"/>
            <a:ext cx="8991600" cy="3039887"/>
          </a:xfrm>
        </p:spPr>
        <p:txBody>
          <a:bodyPr>
            <a:normAutofit/>
          </a:bodyPr>
          <a:lstStyle/>
          <a:p>
            <a:r>
              <a:rPr lang="en-US" sz="4400" dirty="0"/>
              <a:t>Driver’s rating analysis of f1 2021, f1 22 and f1 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1E40AF-574D-6D5C-8B16-8E65DD821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Rizno Fadhil</a:t>
            </a:r>
          </a:p>
        </p:txBody>
      </p:sp>
    </p:spTree>
    <p:extLst>
      <p:ext uri="{BB962C8B-B14F-4D97-AF65-F5344CB8AC3E}">
        <p14:creationId xmlns:p14="http://schemas.microsoft.com/office/powerpoint/2010/main" val="320926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EFD7D-0E89-B939-465B-5B4EF358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554"/>
            <a:ext cx="7729728" cy="1188720"/>
          </a:xfrm>
        </p:spPr>
        <p:txBody>
          <a:bodyPr/>
          <a:lstStyle/>
          <a:p>
            <a:r>
              <a:rPr lang="en-US" dirty="0"/>
              <a:t>Interesting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FF360-55E6-9569-D68C-C2CC541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93906"/>
            <a:ext cx="7729728" cy="4010950"/>
          </a:xfrm>
        </p:spPr>
        <p:txBody>
          <a:bodyPr>
            <a:normAutofit/>
          </a:bodyPr>
          <a:lstStyle/>
          <a:p>
            <a:r>
              <a:rPr lang="en-US" sz="2000" dirty="0"/>
              <a:t>Max Verstappen tied with Lewis Hamilton as the Driver with the highest Rating in F1 22.</a:t>
            </a:r>
          </a:p>
          <a:p>
            <a:r>
              <a:rPr lang="en-US" sz="2000" dirty="0"/>
              <a:t>Fernando Alonso is the Driver with the highest Experience in F1 22.</a:t>
            </a:r>
          </a:p>
          <a:p>
            <a:r>
              <a:rPr lang="en-US" sz="2000" dirty="0"/>
              <a:t>Max Verstappen is the Driver with the highest </a:t>
            </a:r>
            <a:r>
              <a:rPr lang="en-US" sz="2000" dirty="0" err="1"/>
              <a:t>Racecraft</a:t>
            </a:r>
            <a:r>
              <a:rPr lang="en-US" sz="2000" dirty="0"/>
              <a:t> and Pace in F1 22.</a:t>
            </a:r>
          </a:p>
          <a:p>
            <a:r>
              <a:rPr lang="en-US" sz="2000" dirty="0" err="1"/>
              <a:t>Valteri</a:t>
            </a:r>
            <a:r>
              <a:rPr lang="en-US" sz="2000" dirty="0"/>
              <a:t> Bottas is the Driver with the highest Awareness in F1 22.</a:t>
            </a:r>
          </a:p>
          <a:p>
            <a:r>
              <a:rPr lang="en-US" sz="2000" dirty="0"/>
              <a:t>Lewis Hamilton is the only Driver in Top 5 of all Attributes on F1 22.</a:t>
            </a:r>
          </a:p>
        </p:txBody>
      </p:sp>
    </p:spTree>
    <p:extLst>
      <p:ext uri="{BB962C8B-B14F-4D97-AF65-F5344CB8AC3E}">
        <p14:creationId xmlns:p14="http://schemas.microsoft.com/office/powerpoint/2010/main" val="3547401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51A22-E9E2-C116-CA2D-EEAD7135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40DCC-756F-FBA0-7759-89832226F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F1 23</a:t>
            </a:r>
          </a:p>
        </p:txBody>
      </p:sp>
    </p:spTree>
    <p:extLst>
      <p:ext uri="{BB962C8B-B14F-4D97-AF65-F5344CB8AC3E}">
        <p14:creationId xmlns:p14="http://schemas.microsoft.com/office/powerpoint/2010/main" val="350971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650E52D-9C2D-746F-D206-B89364BE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2" y="143691"/>
            <a:ext cx="7606743" cy="333058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5DBC3E5-1F40-99FA-4701-977454D1F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886" y="3706938"/>
            <a:ext cx="6797856" cy="30073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01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800016F-3902-955A-AD3F-A8230718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18" y="205478"/>
            <a:ext cx="7895136" cy="3492808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3F78C91-EB45-17FB-E029-CD651E2C2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51" y="4039951"/>
            <a:ext cx="5905449" cy="26125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11CB19C-82C3-2A26-3404-B578E7BF1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548" y="4039951"/>
            <a:ext cx="5905452" cy="261257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26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EFD7D-0E89-B939-465B-5B4EF358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554"/>
            <a:ext cx="7729728" cy="1188720"/>
          </a:xfrm>
        </p:spPr>
        <p:txBody>
          <a:bodyPr/>
          <a:lstStyle/>
          <a:p>
            <a:r>
              <a:rPr lang="en-US" dirty="0"/>
              <a:t>Interesting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FF360-55E6-9569-D68C-C2CC541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93906"/>
            <a:ext cx="7729728" cy="4010950"/>
          </a:xfrm>
        </p:spPr>
        <p:txBody>
          <a:bodyPr>
            <a:normAutofit/>
          </a:bodyPr>
          <a:lstStyle/>
          <a:p>
            <a:r>
              <a:rPr lang="en-US" sz="2000" dirty="0"/>
              <a:t>Max Verstappen is the Driver with the highest Rating, </a:t>
            </a:r>
            <a:r>
              <a:rPr lang="en-US" sz="2000" dirty="0" err="1"/>
              <a:t>Racecraft</a:t>
            </a:r>
            <a:r>
              <a:rPr lang="en-US" sz="2000" dirty="0"/>
              <a:t>, and Pace in F1 23.</a:t>
            </a:r>
          </a:p>
          <a:p>
            <a:r>
              <a:rPr lang="en-US" sz="2000" dirty="0"/>
              <a:t>Fernando Alonso is the Driver with the highest Experience in F1 23.</a:t>
            </a:r>
          </a:p>
          <a:p>
            <a:r>
              <a:rPr lang="en-US" sz="2000" dirty="0" err="1"/>
              <a:t>Valteri</a:t>
            </a:r>
            <a:r>
              <a:rPr lang="en-US" sz="2000" dirty="0"/>
              <a:t> Bottas is the Driver with the highest Awareness in F1 23.</a:t>
            </a:r>
          </a:p>
          <a:p>
            <a:r>
              <a:rPr lang="en-US" sz="2000" dirty="0"/>
              <a:t>Max Verstappen and Lewis Hamilton are Top 5 on all Attributes on F1 23.</a:t>
            </a:r>
          </a:p>
        </p:txBody>
      </p:sp>
    </p:spTree>
    <p:extLst>
      <p:ext uri="{BB962C8B-B14F-4D97-AF65-F5344CB8AC3E}">
        <p14:creationId xmlns:p14="http://schemas.microsoft.com/office/powerpoint/2010/main" val="3455124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B9DB-5131-6411-F7A9-39BAA8DA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overall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BA480-653A-21F9-E0FE-36864A35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Verstappen are top 4 on at least 4 Attributes of F1 2021, F1 22, and F1 23.</a:t>
            </a:r>
          </a:p>
          <a:p>
            <a:r>
              <a:rPr lang="en-US" dirty="0"/>
              <a:t>Lewis Hamilton are top 5 on all Attributes of F1 22 and F1 23.</a:t>
            </a:r>
          </a:p>
        </p:txBody>
      </p:sp>
    </p:spTree>
    <p:extLst>
      <p:ext uri="{BB962C8B-B14F-4D97-AF65-F5344CB8AC3E}">
        <p14:creationId xmlns:p14="http://schemas.microsoft.com/office/powerpoint/2010/main" val="286096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7D5B-E012-344B-66CA-DAC25007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0BEBD-A426-CADA-5613-C527DD23B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F6D570-8D76-A372-8B57-61409D105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Rating model and evaluation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757FFBE-B650-9DE5-FA4A-4FEE21CB55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3734541"/>
                  </p:ext>
                </p:extLst>
              </p:nvPr>
            </p:nvGraphicFramePr>
            <p:xfrm>
              <a:off x="381000" y="2873556"/>
              <a:ext cx="11430000" cy="1495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8295">
                      <a:extLst>
                        <a:ext uri="{9D8B030D-6E8A-4147-A177-3AD203B41FA5}">
                          <a16:colId xmlns:a16="http://schemas.microsoft.com/office/drawing/2014/main" val="1690462340"/>
                        </a:ext>
                      </a:extLst>
                    </a:gridCol>
                    <a:gridCol w="6798982">
                      <a:extLst>
                        <a:ext uri="{9D8B030D-6E8A-4147-A177-3AD203B41FA5}">
                          <a16:colId xmlns:a16="http://schemas.microsoft.com/office/drawing/2014/main" val="2922531040"/>
                        </a:ext>
                      </a:extLst>
                    </a:gridCol>
                    <a:gridCol w="1613356">
                      <a:extLst>
                        <a:ext uri="{9D8B030D-6E8A-4147-A177-3AD203B41FA5}">
                          <a16:colId xmlns:a16="http://schemas.microsoft.com/office/drawing/2014/main" val="2796536506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13429939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r>
                            <a:rPr lang="en-US" baseline="30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592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F1 2021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𝑅𝑇𝐺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=−1.41+0.23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𝐴𝑊𝐴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+0.06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𝐸𝑋𝑃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+0.25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𝑅𝐴𝐶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+0.48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𝑃𝐴𝐶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0332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F1 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𝑅𝑇𝐺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06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𝐴𝑊𝐴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+0.07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𝐸𝑋𝑃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+0.30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𝑅𝐴𝐶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+0.58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𝑃𝐴𝐶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8867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F1 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𝑅𝑇𝐺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2.60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𝐴𝑊𝐴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𝐸𝑋𝑃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+0.30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𝑅𝐴𝐶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+0.61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𝑃𝐴𝐶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177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A757FFBE-B650-9DE5-FA4A-4FEE21CB55B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83734541"/>
                  </p:ext>
                </p:extLst>
              </p:nvPr>
            </p:nvGraphicFramePr>
            <p:xfrm>
              <a:off x="381000" y="2873556"/>
              <a:ext cx="11430000" cy="14957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8295">
                      <a:extLst>
                        <a:ext uri="{9D8B030D-6E8A-4147-A177-3AD203B41FA5}">
                          <a16:colId xmlns:a16="http://schemas.microsoft.com/office/drawing/2014/main" val="1690462340"/>
                        </a:ext>
                      </a:extLst>
                    </a:gridCol>
                    <a:gridCol w="6798982">
                      <a:extLst>
                        <a:ext uri="{9D8B030D-6E8A-4147-A177-3AD203B41FA5}">
                          <a16:colId xmlns:a16="http://schemas.microsoft.com/office/drawing/2014/main" val="2922531040"/>
                        </a:ext>
                      </a:extLst>
                    </a:gridCol>
                    <a:gridCol w="1613356">
                      <a:extLst>
                        <a:ext uri="{9D8B030D-6E8A-4147-A177-3AD203B41FA5}">
                          <a16:colId xmlns:a16="http://schemas.microsoft.com/office/drawing/2014/main" val="2796536506"/>
                        </a:ext>
                      </a:extLst>
                    </a:gridCol>
                    <a:gridCol w="1769367">
                      <a:extLst>
                        <a:ext uri="{9D8B030D-6E8A-4147-A177-3AD203B41FA5}">
                          <a16:colId xmlns:a16="http://schemas.microsoft.com/office/drawing/2014/main" val="13429939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</a:t>
                          </a:r>
                          <a:r>
                            <a:rPr lang="en-US" baseline="30000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9259207"/>
                      </a:ext>
                    </a:extLst>
                  </a:tr>
                  <a:tr h="374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F1 2021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59" t="-106452" r="-50090" b="-2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0.9902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5033249"/>
                      </a:ext>
                    </a:extLst>
                  </a:tr>
                  <a:tr h="374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F1 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59" t="-209836" r="-5009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0.065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0.9991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8867577"/>
                      </a:ext>
                    </a:extLst>
                  </a:tr>
                  <a:tr h="3749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F1 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459" t="-304839" r="-50090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0.9859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5177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421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1874-B09B-9054-AC3A-33BFF009F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0296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CCD6-FD74-4D40-A237-EB7408A3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0260-75D1-2920-541C-0697C8B94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Exploration</a:t>
            </a:r>
          </a:p>
          <a:p>
            <a:r>
              <a:rPr lang="en-US" sz="3200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227646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51A22-E9E2-C116-CA2D-EEAD7135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40DCC-756F-FBA0-7759-89832226F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F1 2021</a:t>
            </a:r>
          </a:p>
        </p:txBody>
      </p:sp>
    </p:spTree>
    <p:extLst>
      <p:ext uri="{BB962C8B-B14F-4D97-AF65-F5344CB8AC3E}">
        <p14:creationId xmlns:p14="http://schemas.microsoft.com/office/powerpoint/2010/main" val="52316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A1CCD7-AC70-4EA8-2FCA-B2D7DCDA2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45" y="246062"/>
            <a:ext cx="7612306" cy="3333021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BC664CD-4FB4-D092-7D3B-F34F6B047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31" y="3749042"/>
            <a:ext cx="6471285" cy="2862896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93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A10EC65-6537-4A0F-979E-9794720E8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18" y="246696"/>
            <a:ext cx="7660005" cy="3388786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D331355-358F-BD87-9DA3-9AFF32583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056" y="3827416"/>
            <a:ext cx="6026944" cy="266632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5FDD825-DBAB-0953-9E39-F6536993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5" y="3827416"/>
            <a:ext cx="6026945" cy="2666320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0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EFD7D-0E89-B939-465B-5B4EF358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0554"/>
            <a:ext cx="7729728" cy="1188720"/>
          </a:xfrm>
        </p:spPr>
        <p:txBody>
          <a:bodyPr/>
          <a:lstStyle/>
          <a:p>
            <a:r>
              <a:rPr lang="en-US" dirty="0"/>
              <a:t>Interesting Notes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FF360-55E6-9569-D68C-C2CC541D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93906"/>
            <a:ext cx="7729728" cy="4010950"/>
          </a:xfrm>
        </p:spPr>
        <p:txBody>
          <a:bodyPr>
            <a:normAutofit/>
          </a:bodyPr>
          <a:lstStyle/>
          <a:p>
            <a:r>
              <a:rPr lang="en-US" sz="2000" dirty="0"/>
              <a:t>Max Verstappen tied with Lewis Hamilton as the Driver with the highest Rating in F1 2021.</a:t>
            </a:r>
          </a:p>
          <a:p>
            <a:r>
              <a:rPr lang="en-US" sz="2000" dirty="0"/>
              <a:t>Fernando Alonso tied with Kimi Raikkonen as the Driver with the highest Experience in F1 2021.</a:t>
            </a:r>
          </a:p>
          <a:p>
            <a:r>
              <a:rPr lang="en-US" sz="2000" dirty="0"/>
              <a:t>Max Verstappen tied with </a:t>
            </a:r>
            <a:r>
              <a:rPr lang="en-US" sz="2000" dirty="0" err="1"/>
              <a:t>Lando</a:t>
            </a:r>
            <a:r>
              <a:rPr lang="en-US" sz="2000" dirty="0"/>
              <a:t> Norris as the Driver with the highest </a:t>
            </a:r>
            <a:r>
              <a:rPr lang="en-US" sz="2000" dirty="0" err="1"/>
              <a:t>Racecraft</a:t>
            </a:r>
            <a:r>
              <a:rPr lang="en-US" sz="2000" dirty="0"/>
              <a:t> in F1 2021.</a:t>
            </a:r>
          </a:p>
          <a:p>
            <a:r>
              <a:rPr lang="en-US" sz="2000" dirty="0" err="1"/>
              <a:t>Valteri</a:t>
            </a:r>
            <a:r>
              <a:rPr lang="en-US" sz="2000" dirty="0"/>
              <a:t> Bottas tied with </a:t>
            </a:r>
            <a:r>
              <a:rPr lang="en-US" sz="2000" dirty="0" err="1"/>
              <a:t>Lando</a:t>
            </a:r>
            <a:r>
              <a:rPr lang="en-US" sz="2000" dirty="0"/>
              <a:t> Norris and Pierre Gasly as the Driver with the highest Awareness in F1 2021.</a:t>
            </a:r>
          </a:p>
          <a:p>
            <a:r>
              <a:rPr lang="en-US" sz="2000" dirty="0"/>
              <a:t>Max Verstappen, Lewis Hamilton, and </a:t>
            </a:r>
            <a:r>
              <a:rPr lang="en-US" sz="2000" dirty="0" err="1"/>
              <a:t>Lando</a:t>
            </a:r>
            <a:r>
              <a:rPr lang="en-US" sz="2000" dirty="0"/>
              <a:t> Norris are Top 5 on 4 of 5 Attributes on F1 2021.</a:t>
            </a:r>
          </a:p>
        </p:txBody>
      </p:sp>
    </p:spTree>
    <p:extLst>
      <p:ext uri="{BB962C8B-B14F-4D97-AF65-F5344CB8AC3E}">
        <p14:creationId xmlns:p14="http://schemas.microsoft.com/office/powerpoint/2010/main" val="112370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51A22-E9E2-C116-CA2D-EEAD7135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40DCC-756F-FBA0-7759-89832226F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F1 22</a:t>
            </a:r>
          </a:p>
        </p:txBody>
      </p:sp>
    </p:spTree>
    <p:extLst>
      <p:ext uri="{BB962C8B-B14F-4D97-AF65-F5344CB8AC3E}">
        <p14:creationId xmlns:p14="http://schemas.microsoft.com/office/powerpoint/2010/main" val="374504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0513338-C529-4D41-F87C-5651C9754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391157"/>
            <a:ext cx="6938147" cy="3037843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AC4FE92-EA28-BC0D-F15B-2C630C605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330" y="3748407"/>
            <a:ext cx="6471285" cy="2862896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2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238E858-A3AA-37AA-5D6F-86602F2F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554" y="214810"/>
            <a:ext cx="7490188" cy="3313659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9172F1D-D783-7071-035B-A624A11B6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5" y="4022555"/>
            <a:ext cx="5923678" cy="262063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2926E7E-2A90-7DA9-2BDF-DB29A7DE1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323" y="4022555"/>
            <a:ext cx="5923677" cy="2620635"/>
          </a:xfrm>
          <a:prstGeom prst="rect">
            <a:avLst/>
          </a:prstGeom>
          <a:noFill/>
          <a:ln w="571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6989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205</TotalTime>
  <Words>368</Words>
  <Application>Microsoft Office PowerPoint</Application>
  <PresentationFormat>Widescreen</PresentationFormat>
  <Paragraphs>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Gill Sans MT</vt:lpstr>
      <vt:lpstr>Parcel</vt:lpstr>
      <vt:lpstr>Driver’s rating analysis of f1 2021, f1 22 and f1 23</vt:lpstr>
      <vt:lpstr>process</vt:lpstr>
      <vt:lpstr>Data Exploration</vt:lpstr>
      <vt:lpstr>PowerPoint Presentation</vt:lpstr>
      <vt:lpstr>PowerPoint Presentation</vt:lpstr>
      <vt:lpstr>Interesting Notes</vt:lpstr>
      <vt:lpstr>Data Exploration</vt:lpstr>
      <vt:lpstr>PowerPoint Presentation</vt:lpstr>
      <vt:lpstr>PowerPoint Presentation</vt:lpstr>
      <vt:lpstr>Interesting Notes</vt:lpstr>
      <vt:lpstr>Data Exploration</vt:lpstr>
      <vt:lpstr>PowerPoint Presentation</vt:lpstr>
      <vt:lpstr>PowerPoint Presentation</vt:lpstr>
      <vt:lpstr>Interesting Notes</vt:lpstr>
      <vt:lpstr>Data exploration overall notes</vt:lpstr>
      <vt:lpstr>Modeling</vt:lpstr>
      <vt:lpstr>Rating model and evaluation metrics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Driver’s rating analysis of f1 2021, f1 22 and f1 23</dc:title>
  <dc:creator>RIZNO FADHIL</dc:creator>
  <cp:lastModifiedBy>RIZNO FADHIL</cp:lastModifiedBy>
  <cp:revision>1</cp:revision>
  <dcterms:created xsi:type="dcterms:W3CDTF">2023-09-21T10:27:54Z</dcterms:created>
  <dcterms:modified xsi:type="dcterms:W3CDTF">2023-09-21T13:53:38Z</dcterms:modified>
</cp:coreProperties>
</file>