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57" r:id="rId5"/>
    <p:sldId id="258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E5B85-C6F9-4F2F-8706-1111555EFA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363018-D58C-4E8D-97DC-D02815B3B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C31CE-2BC0-4359-B04E-78CD0CF76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AF91-5374-4E40-AC74-518035CC915F}" type="datetimeFigureOut">
              <a:rPr lang="en-ID" smtClean="0"/>
              <a:t>12/10/2022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AF14B-9596-43BA-BA9A-A8F5EA2AC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600BA-3910-4E29-AA18-78A4906B2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F1AC-AEFC-424B-9BE3-8EC540CD49D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230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2F17E-47D4-4726-A3E7-53AF44F33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90950-41B1-4791-8403-D41B5B432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271D7-8FD4-4BE2-B360-C24A97FD9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AF91-5374-4E40-AC74-518035CC915F}" type="datetimeFigureOut">
              <a:rPr lang="en-ID" smtClean="0"/>
              <a:t>12/10/2022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1D4F3-89B7-4BE1-BE5B-BA91A87E8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73B60-D045-4D36-8C3F-BF2A5EDA1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F1AC-AEFC-424B-9BE3-8EC540CD49D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53226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DB1BEB-6E45-43BE-9907-02BB457817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7BFBFE-455A-42FB-BCC6-B593B38BB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2931E-0192-4250-AB64-0B085988D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AF91-5374-4E40-AC74-518035CC915F}" type="datetimeFigureOut">
              <a:rPr lang="en-ID" smtClean="0"/>
              <a:t>12/10/2022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5C314-794B-41B7-84AC-EE52C7246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E0B46-8AC9-4B87-A583-148B25AC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F1AC-AEFC-424B-9BE3-8EC540CD49D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7226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B36A5-8EDC-4A42-801F-B4D4ACBF8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E6090-723C-42B8-9F26-C7D612128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68A87-725D-4796-8BAB-F04F5AD59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AF91-5374-4E40-AC74-518035CC915F}" type="datetimeFigureOut">
              <a:rPr lang="en-ID" smtClean="0"/>
              <a:t>12/10/2022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4ABE0-5D90-4596-81F7-A1CC63C69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C8EED-B2D9-4921-A54F-AAB45FE23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F1AC-AEFC-424B-9BE3-8EC540CD49D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010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55CA8-8129-4222-BD37-C8274AFF0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112F2-3C73-4031-9E3D-73DE29E86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AEC2D-3872-4B1A-90BE-2A741FEEF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AF91-5374-4E40-AC74-518035CC915F}" type="datetimeFigureOut">
              <a:rPr lang="en-ID" smtClean="0"/>
              <a:t>12/10/2022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7DE96-BC8B-428A-AF57-4648B8088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1EE51-C173-4B8D-BBD0-D65B8475E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F1AC-AEFC-424B-9BE3-8EC540CD49D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54235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2A813-8C40-488D-AFE0-2166D18B8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0DB5F-16F3-45CD-85B7-280798545F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1F1F5-F2CA-4D1B-9D2B-66D2D3F74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485F5-71C2-4974-BB37-CCED8AAE1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AF91-5374-4E40-AC74-518035CC915F}" type="datetimeFigureOut">
              <a:rPr lang="en-ID" smtClean="0"/>
              <a:t>12/10/2022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814B1-1C1A-49A4-AA12-6DF452D47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93797-1769-4753-AA69-EB55F8922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F1AC-AEFC-424B-9BE3-8EC540CD49D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6854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C77B5-B075-4FA6-B9D8-EE1A840A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07C42-B202-4693-9147-4F04CC58D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81145-30B7-49B6-9A80-926983FB2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9AF5BE-D2E0-4937-A63E-609A107FD4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706679-8D9A-4EB1-BD76-75BB97AE0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10B36A-7EDB-479F-9DB4-88878E54D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AF91-5374-4E40-AC74-518035CC915F}" type="datetimeFigureOut">
              <a:rPr lang="en-ID" smtClean="0"/>
              <a:t>12/10/2022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BF1E0D-D5BA-4A2A-913A-AA7558CA3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108464-3B59-406C-849A-19065CE84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F1AC-AEFC-424B-9BE3-8EC540CD49D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014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918B4-1C85-470D-A773-73322429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A4521A-23E9-404A-938C-8F7C0B6A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AF91-5374-4E40-AC74-518035CC915F}" type="datetimeFigureOut">
              <a:rPr lang="en-ID" smtClean="0"/>
              <a:t>12/10/2022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C8333-1A8F-47FB-A98F-A862A4B3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65B97-4283-4374-9789-FD2A1999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F1AC-AEFC-424B-9BE3-8EC540CD49D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2332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518A01-EB02-473B-9A26-B25408C4B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AF91-5374-4E40-AC74-518035CC915F}" type="datetimeFigureOut">
              <a:rPr lang="en-ID" smtClean="0"/>
              <a:t>12/10/2022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286CEC-744C-4580-A3E2-D31D0DE2E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0F6D1-E2BF-4411-B229-91ED76D15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F1AC-AEFC-424B-9BE3-8EC540CD49D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4360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540B4-7ED7-418A-89C5-FC1D714F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87051-2D1B-4064-A396-7AD2A00A9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2E432-6491-4DA3-AE9A-2ECB3E9DD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1F9A4-BE68-4437-9E47-B3EEB6F0F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AF91-5374-4E40-AC74-518035CC915F}" type="datetimeFigureOut">
              <a:rPr lang="en-ID" smtClean="0"/>
              <a:t>12/10/2022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D3C94-4774-4953-A3C8-F336E364F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25D1F-07B0-49B4-BDA5-431AFE67F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F1AC-AEFC-424B-9BE3-8EC540CD49D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6027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CECCA-8629-4B37-989C-0653E1CDC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E9EE5D-7482-486E-B861-3B3C4342D1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DDDEB-0E68-4E9D-8BAC-7D4EF982A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1E43E-C304-4D07-A531-B789756A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AF91-5374-4E40-AC74-518035CC915F}" type="datetimeFigureOut">
              <a:rPr lang="en-ID" smtClean="0"/>
              <a:t>12/10/2022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B8C55-5FB9-4B4B-836F-2906BCE96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1C50A-FE74-442C-84DD-C714F573D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F1AC-AEFC-424B-9BE3-8EC540CD49D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4134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976FB0-CFCA-46D1-AA40-A49491072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A8ACF-4F13-430D-A857-8EC844856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EA978-CB9E-479C-9637-428EA5CAE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3AF91-5374-4E40-AC74-518035CC915F}" type="datetimeFigureOut">
              <a:rPr lang="en-ID" smtClean="0"/>
              <a:t>12/10/2022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25E6D-D343-4C0E-ABB5-1FFA604BB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13BD4-1FF7-4FA0-A61A-3DD9A7E7A1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BF1AC-AEFC-424B-9BE3-8EC540CD49D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82733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12506-DA1C-408C-A24D-145E90AD26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Aggregate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A45905-2BB2-430A-9B80-57AACAFCF5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Pertemuan</a:t>
            </a:r>
            <a:r>
              <a:rPr lang="en-US" dirty="0"/>
              <a:t> 6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045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209AE-6068-45CE-A646-EFD320C04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Tabel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49AD1-4E18-4329-ADCD-C36CE2618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err="1"/>
              <a:t>Barang</a:t>
            </a:r>
            <a:endParaRPr lang="en-US" dirty="0"/>
          </a:p>
          <a:p>
            <a:endParaRPr lang="en-US" dirty="0"/>
          </a:p>
          <a:p>
            <a:r>
              <a:rPr lang="en-ID" dirty="0" err="1"/>
              <a:t>pembelian</a:t>
            </a:r>
            <a:endParaRPr lang="en-ID" dirty="0"/>
          </a:p>
          <a:p>
            <a:endParaRPr lang="en-ID" dirty="0"/>
          </a:p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11E0A8-5005-476D-9EAC-103696826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82" y="2301851"/>
            <a:ext cx="5562886" cy="3238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499E85-FB8D-4E54-B60B-8610FAE39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82" y="3499175"/>
            <a:ext cx="4864350" cy="24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992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67EC1-F913-4E45-AE41-E3566D574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17346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D847CE-6F9B-4A9A-8D1A-513043FC3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2594" y="823605"/>
            <a:ext cx="5823249" cy="14732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1A42AB-CE6B-4B71-9C29-2D775F6D8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844" y="2499313"/>
            <a:ext cx="4908802" cy="7302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954BE3-5773-482E-BDD9-C1DD8E335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469" y="3229601"/>
            <a:ext cx="5486682" cy="7175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7F5140-8B17-451C-BF85-C2F16BC2ED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1721" y="3959889"/>
            <a:ext cx="4464279" cy="4191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8C12CB-91B2-4B28-A8BA-6F6AC1F257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0034" y="4518718"/>
            <a:ext cx="5035809" cy="3175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C1F4D4-EE9D-4A17-B474-78585F84CD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23600" y="4975941"/>
            <a:ext cx="4737343" cy="67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39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04D1E-DF74-4352-B355-1959D2438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57EE2-2BB6-438F-A221-0451EC9C7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AC643D-81AF-4F08-949F-1B89D9EB0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3807"/>
            <a:ext cx="4540483" cy="6413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1FE980-CC7B-468A-BA13-03439D2ED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83372"/>
            <a:ext cx="5169166" cy="6350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7FE7F5-7A32-4A75-93D5-DCD57EE5FC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314713"/>
            <a:ext cx="5118363" cy="6286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AFB365-9326-4FB5-B532-7CFEFC2123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558" y="4078332"/>
            <a:ext cx="3060857" cy="36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11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2227E-89B5-4FA7-BD28-C00A3F4C1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AGGREGATE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596B3-C38C-4DF3-A732-BDCBD79B7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C8E7B7-7EA0-4450-BCFB-8ED0327C0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72" y="1825625"/>
            <a:ext cx="4991357" cy="4318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8BE2E2-DC3B-4CDF-BECB-052E3E4DF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68" y="2451391"/>
            <a:ext cx="5118363" cy="4762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A50EBF-8C0F-40FF-B2DC-26F57336F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44" y="3083507"/>
            <a:ext cx="5194567" cy="4699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9A3F1D-EF01-4188-A7EA-AAA158C1BD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344" y="3753631"/>
            <a:ext cx="3695890" cy="495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C7BF73-CED3-4586-B956-E1BDC3A321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884" y="4500147"/>
            <a:ext cx="5429529" cy="6223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635A9B-DB04-4827-B83C-06156820A0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3811" y="5373670"/>
            <a:ext cx="5467631" cy="4191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2E9940-95FA-4F98-9843-2B93222440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1468" y="6104381"/>
            <a:ext cx="5505733" cy="5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138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A84E5-A1D4-4E37-8AFF-543FD7CB9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D4E4B-9705-4296-8C13-21296F090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95E625-1F75-4D12-87A3-D728A1CD6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53" y="1771954"/>
            <a:ext cx="5239019" cy="7048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9679B5-8729-49F4-9B33-7E10ABC42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02" y="2673043"/>
            <a:ext cx="5791498" cy="119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672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Aggregate</vt:lpstr>
      <vt:lpstr>Buat Tabel</vt:lpstr>
      <vt:lpstr>FUNCTION</vt:lpstr>
      <vt:lpstr>PowerPoint Presentation</vt:lpstr>
      <vt:lpstr>PowerPoint Presentation</vt:lpstr>
      <vt:lpstr>AGGREGATE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Aggregate</dc:title>
  <dc:creator>ACER ASPIRE</dc:creator>
  <cp:lastModifiedBy>ACER ASPIRE</cp:lastModifiedBy>
  <cp:revision>6</cp:revision>
  <dcterms:created xsi:type="dcterms:W3CDTF">2022-10-12T02:57:44Z</dcterms:created>
  <dcterms:modified xsi:type="dcterms:W3CDTF">2022-10-12T03:14:58Z</dcterms:modified>
</cp:coreProperties>
</file>