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3" r:id="rId6"/>
    <p:sldId id="271" r:id="rId7"/>
    <p:sldId id="264" r:id="rId8"/>
    <p:sldId id="266" r:id="rId9"/>
    <p:sldId id="256" r:id="rId10"/>
    <p:sldId id="257" r:id="rId11"/>
    <p:sldId id="258" r:id="rId12"/>
    <p:sldId id="25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DATA DAN </a:t>
            </a:r>
            <a:br>
              <a:rPr lang="en-US" dirty="0"/>
            </a:br>
            <a:r>
              <a:rPr lang="en-US" dirty="0"/>
              <a:t>CRUD NO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dokumen JSON and tabel crop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data crop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NOTE: relational UML (rational rose) digenerate ke couchdb dengan tools lain atau manual (doc.namaobj)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HARI ini KUIS 2 kumpulkan DI KERTAS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Apa beda sql dan non sql database menurut anda</a:t>
            </a:r>
            <a:endParaRPr lang="en-US"/>
          </a:p>
          <a:p>
            <a:pPr marL="0" indent="0">
              <a:buNone/>
            </a:pPr>
            <a:r>
              <a:rPr lang="en-US"/>
              <a:t>2. Buatlah 1 database dan 1 document no sql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verify installation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1960" y="1825625"/>
            <a:ext cx="87668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database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9720" y="1825625"/>
            <a:ext cx="90519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Sesuai document JSON document yang ditulis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629275" cy="435165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728460" y="3013710"/>
            <a:ext cx="1972945" cy="2877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962390" y="1026795"/>
            <a:ext cx="26841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D</a:t>
            </a:r>
            <a:endParaRPr lang="en-US" sz="4000"/>
          </a:p>
          <a:p>
            <a:r>
              <a:rPr lang="en-US" sz="4000"/>
              <a:t>O</a:t>
            </a:r>
            <a:endParaRPr lang="en-US" sz="4000"/>
          </a:p>
          <a:p>
            <a:r>
              <a:rPr lang="en-US" sz="4000"/>
              <a:t>C</a:t>
            </a:r>
            <a:endParaRPr lang="en-US" sz="4000"/>
          </a:p>
          <a:p>
            <a:r>
              <a:rPr lang="en-US" sz="4000"/>
              <a:t>U</a:t>
            </a:r>
            <a:endParaRPr lang="en-US" sz="4000"/>
          </a:p>
          <a:p>
            <a:r>
              <a:rPr lang="en-US" sz="4000"/>
              <a:t>M</a:t>
            </a:r>
            <a:endParaRPr lang="en-US" sz="4000"/>
          </a:p>
          <a:p>
            <a:r>
              <a:rPr lang="en-US" sz="4000"/>
              <a:t>E</a:t>
            </a:r>
            <a:endParaRPr lang="en-US" sz="4000"/>
          </a:p>
          <a:p>
            <a:r>
              <a:rPr lang="en-US" sz="4000"/>
              <a:t>N</a:t>
            </a:r>
            <a:endParaRPr lang="en-US" sz="4000"/>
          </a:p>
          <a:p>
            <a:r>
              <a:rPr lang="en-US" sz="4000"/>
              <a:t>T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9808845" y="3244850"/>
            <a:ext cx="1692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JSON</a:t>
            </a:r>
            <a:endParaRPr lang="en-US" sz="4000"/>
          </a:p>
        </p:txBody>
      </p:sp>
      <p:sp>
        <p:nvSpPr>
          <p:cNvPr id="8" name="Text Box 7"/>
          <p:cNvSpPr txBox="1"/>
          <p:nvPr/>
        </p:nvSpPr>
        <p:spPr>
          <a:xfrm>
            <a:off x="6626225" y="4098925"/>
            <a:ext cx="17087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TOOLS/MANUAL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new document click sebagai tabel dan data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7505" y="1825625"/>
            <a:ext cx="89357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Hasil Tabel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5270" y="1825625"/>
            <a:ext cx="91408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Data No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ariadi retno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database crop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WPS Presentation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TYPE DATA DAN  CRUD NO SQL</vt:lpstr>
      <vt:lpstr>verify installation</vt:lpstr>
      <vt:lpstr>Create database</vt:lpstr>
      <vt:lpstr>Type Data</vt:lpstr>
      <vt:lpstr>PowerPoint 演示文稿</vt:lpstr>
      <vt:lpstr>new document click sebagai tabel dan data</vt:lpstr>
      <vt:lpstr>Hasil Tabel</vt:lpstr>
      <vt:lpstr>Type Data No SQL</vt:lpstr>
      <vt:lpstr>Create database crop</vt:lpstr>
      <vt:lpstr>Create dokumen JSON and tabel crop</vt:lpstr>
      <vt:lpstr>Type data crop</vt:lpstr>
      <vt:lpstr>HARI ini KUIS 2 kumpulkan DI KERTAS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Data No SQL</dc:title>
  <dc:creator/>
  <cp:lastModifiedBy>ACER ASPIRE</cp:lastModifiedBy>
  <cp:revision>12</cp:revision>
  <dcterms:created xsi:type="dcterms:W3CDTF">2022-11-15T08:01:00Z</dcterms:created>
  <dcterms:modified xsi:type="dcterms:W3CDTF">2022-11-15T23:17:51Z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61E0A853081E477B9E98281CA428ED14</vt:lpwstr>
  </property>
  <property fmtid="{D5CDD505-2E9C-101B-9397-08002B2CF9AE}" pid="3" name="KSOProductBuildVer">
    <vt:lpwstr>1033-11.2.0.11380</vt:lpwstr>
  </property>
</Properties>
</file>