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Membuat Tabel dari 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hospital database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Database Desain Relational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17170"/>
            <a:ext cx="10515600" cy="359029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6630" y="3807460"/>
            <a:ext cx="10515600" cy="255016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9996170" y="5158740"/>
            <a:ext cx="19659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UML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transform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UML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DOCUMENT JSON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56685" y="2114550"/>
            <a:ext cx="176593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13715" y="219075"/>
            <a:ext cx="11021695" cy="595820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000500" y="5723255"/>
            <a:ext cx="582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 document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contoh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Sample-of-patient-document-stored-in-JSON-based-databas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62910" y="154940"/>
            <a:ext cx="821817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KERJA KELOMPOK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en-US"/>
              <a:t>BUATLAH DOCUMENT dengan desain sebagaimana slide</a:t>
            </a:r>
            <a:endParaRPr lang="en-US"/>
          </a:p>
          <a:p>
            <a:r>
              <a:rPr lang="en-US"/>
              <a:t>dengan jumlah baris setiap document 1 baris</a:t>
            </a:r>
            <a:endParaRPr lang="en-US"/>
          </a:p>
          <a:p>
            <a:r>
              <a:rPr lang="en-US"/>
              <a:t>contoh di notepad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WPS Presentation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Membuat Tabel dari JSON</vt:lpstr>
      <vt:lpstr>Database Desain Relational</vt:lpstr>
      <vt:lpstr>transform </vt:lpstr>
      <vt:lpstr>PowerPoint 演示文稿</vt:lpstr>
      <vt:lpstr>contoh</vt:lpstr>
      <vt:lpstr>KERJA KELOMPOK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Tabel dari JSON</dc:title>
  <dc:creator/>
  <cp:lastModifiedBy>ACER ASPIRE</cp:lastModifiedBy>
  <cp:revision>6</cp:revision>
  <dcterms:created xsi:type="dcterms:W3CDTF">2022-11-23T00:41:00Z</dcterms:created>
  <dcterms:modified xsi:type="dcterms:W3CDTF">2022-11-23T02:45:55Z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BBC19B4C269C4754B68F31313FECFBED</vt:lpwstr>
  </property>
  <property fmtid="{D5CDD505-2E9C-101B-9397-08002B2CF9AE}" pid="3" name="KSOProductBuildVer">
    <vt:lpwstr>1033-11.2.0.11380</vt:lpwstr>
  </property>
</Properties>
</file>