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62" r:id="rId6"/>
    <p:sldId id="259" r:id="rId7"/>
    <p:sldId id="263" r:id="rId8"/>
    <p:sldId id="264" r:id="rId9"/>
    <p:sldId id="266" r:id="rId10"/>
    <p:sldId id="265" r:id="rId11"/>
    <p:sldId id="274" r:id="rId12"/>
    <p:sldId id="260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6" r:id="rId22"/>
    <p:sldId id="287" r:id="rId23"/>
    <p:sldId id="288" r:id="rId24"/>
    <p:sldId id="289" r:id="rId25"/>
    <p:sldId id="290" r:id="rId26"/>
    <p:sldId id="291" r:id="rId27"/>
    <p:sldId id="261" r:id="rId28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create view insert update delete with no 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ariadi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7395" y="330200"/>
            <a:ext cx="10972800" cy="5704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insert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result disini </a:t>
            </a:r>
            <a:endParaRPr lang="en-US"/>
          </a:p>
          <a:p>
            <a:r>
              <a:rPr lang="en-US"/>
              <a:t>1 row 1 document json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clone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1174750"/>
            <a:ext cx="932307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1174750"/>
            <a:ext cx="932307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635"/>
            <a:ext cx="10972800" cy="582613"/>
          </a:xfrm>
        </p:spPr>
        <p:txBody>
          <a:bodyPr/>
          <a:p>
            <a:r>
              <a:rPr lang="en-US"/>
              <a:t>create view atau menggunakan </a:t>
            </a:r>
            <a:r>
              <a:rPr lang="en-US" dirty="0">
                <a:sym typeface="+mn-ea"/>
              </a:rPr>
              <a:t>manggo index tools</a:t>
            </a:r>
            <a:br>
              <a:rPr lang="en-US" dirty="0">
                <a:sym typeface="+mn-ea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1091565"/>
            <a:ext cx="932307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 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220595"/>
            <a:ext cx="5384800" cy="28606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220595"/>
            <a:ext cx="5384800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57885" y="1369695"/>
            <a:ext cx="7044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curl -X GET http://admin:admin@127.0.0.1:5984/_all_dbs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033905"/>
            <a:ext cx="1053655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40970" y="2275205"/>
            <a:ext cx="119106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C:\Users\ACER ASPIRE&gt;curl -X GET %SERVER%/mycompany/_design/view3/_view/new-view</a:t>
            </a:r>
            <a:endParaRPr lang="en-US"/>
          </a:p>
          <a:p>
            <a:r>
              <a:rPr lang="en-US"/>
              <a:t>{"total_rows":2,"offset":0,"rows":[</a:t>
            </a:r>
            <a:endParaRPr lang="en-US"/>
          </a:p>
          <a:p>
            <a:r>
              <a:rPr lang="en-US"/>
              <a:t>{"id":"fa4ef4966d2ad6cb19d5d9116d003d94","key":"fa4ef4966d2ad6cb19d5d9116d003d94","value":{"name":"John Doe","email":"john@gmail.com","phone":"555-555-5555"}},</a:t>
            </a:r>
            <a:endParaRPr lang="en-US"/>
          </a:p>
          <a:p>
            <a:r>
              <a:rPr lang="en-US"/>
              <a:t>{"id":"fa4ef4966d2ad6cb19d5d9116d00989a","key":"fa4ef4966d2ad6cb19d5d9116d00989a","value":{"name":"Sam Doe","email":"sam@gmail.com","phone":"555-555-5555"}}</a:t>
            </a:r>
            <a:endParaRPr lang="en-US"/>
          </a:p>
          <a:p>
            <a:r>
              <a:rPr lang="en-US"/>
              <a:t>]}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13715" y="1582420"/>
            <a:ext cx="110686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C:\Users\ACER ASPIRE&gt;curl -X PUT %SERVER%/mycompany/fa4ef4966d2ad6cb19d5d9116d003d95 -d "{\"name\":\"nama1\",\"email\":\"nama1@email.com\"}"</a:t>
            </a:r>
            <a:endParaRPr lang="en-US"/>
          </a:p>
          <a:p>
            <a:r>
              <a:rPr lang="en-US"/>
              <a:t>{"ok":true,"id":"fa4ef4966d2ad6cb19d5d9116d003d95","rev":"1-d3819370ed7ed4384c52898db152ce3d"}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tambah 1 document di web database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220595"/>
            <a:ext cx="5384800" cy="286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Tambahan edit di cmd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install curl dahulu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kegunaan akses couch db json document untuk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add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insert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delete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update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operator query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function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etc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2060575"/>
            <a:ext cx="10972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C:\Users\ACER ASPIRE&gt;curl -XPOST http://admin:admin@127.0.0.1:5984/mycompany/ -H "Content-Type:application/json" -d "{\"_id\":\"fa4ef4966d2ad6cb19d5d9116d003d94\",\"_rev\":\"1-aa8e0d83ddd0f80dd8e8d47c889d6ffc\",\"email\":\"namabaru@email.com\"}"</a:t>
            </a:r>
            <a:endParaRPr lang="en-US"/>
          </a:p>
          <a:p>
            <a:r>
              <a:rPr lang="en-US"/>
              <a:t>{"ok":true,"id":"fa4ef4966d2ad6cb19d5d9116d003d94","rev":"2-eb9f42884d014e51b300c3c6b9695d2f"}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 di web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03225" y="773430"/>
            <a:ext cx="11074400" cy="766826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2176145" y="4034155"/>
            <a:ext cx="1570355" cy="55245"/>
          </a:xfrm>
          <a:prstGeom prst="bentConnector3">
            <a:avLst>
              <a:gd name="adj1" fmla="val 500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91135"/>
            <a:ext cx="10972165" cy="61741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hapus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9740" y="1305560"/>
            <a:ext cx="111232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C:\Users\ACER ASPIRE&gt;curl -XDELETE http://admin:admin@localhost:5984/mycompany/fa4ef4966d2ad6cb19d5d9116d003d95 -H "If-Match:1-d3819370ed7ed4384c52898db152ce3d"</a:t>
            </a:r>
            <a:endParaRPr lang="en-US"/>
          </a:p>
          <a:p>
            <a:r>
              <a:rPr lang="en-US"/>
              <a:t>{"ok":true,"id":"fa4ef4966d2ad6cb19d5d9116d003d95","rev":"2-326221c03523e343953a9d301c68ef00"}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91135"/>
            <a:ext cx="11060430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berkurang 1 document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5775" y="911860"/>
            <a:ext cx="10026650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496675" cy="582930"/>
          </a:xfrm>
        </p:spPr>
        <p:txBody>
          <a:bodyPr/>
          <a:p>
            <a:r>
              <a:rPr lang="en-US"/>
              <a:t>coba latihan pada masing-masing kelompok 1 minggu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91845"/>
            <a:ext cx="11771630" cy="6661150"/>
          </a:xfrm>
        </p:spPr>
        <p:txBody>
          <a:bodyPr/>
          <a:p>
            <a:pPr marL="0" indent="0">
              <a:buNone/>
            </a:pPr>
            <a:r>
              <a:rPr lang="en-US" sz="2800"/>
              <a:t>1. dengan memperbaiki data minggu lalu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di curl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setiap 5 data dipecah per rows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ada 3 document diubah menjadi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5 document per document total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5*3 = 15 document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ditambah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7 document baru dengan curl * 3 = 21 document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TOTAL 15 + 21= 36 document screen shoot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diupdate  dan hapus 1 document dengan curl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2. Buat 2 view terserah nama kolom yang ingin ditampilkan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dokumentasikan  proses nya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353185" y="2829560"/>
            <a:ext cx="9484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selamat mengerjakan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Tampilan download curl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99345" cy="751205"/>
          </a:xfrm>
        </p:spPr>
        <p:txBody>
          <a:bodyPr/>
          <a:p>
            <a:r>
              <a:rPr lang="en-US"/>
              <a:t>http://www.confusedbycode.com/curl/#downloads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752600"/>
            <a:ext cx="1111059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-635"/>
            <a:ext cx="1111504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curl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0265" y="1745615"/>
            <a:ext cx="4902200" cy="3810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8265" y="1745615"/>
            <a:ext cx="4902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panggil cmd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688340"/>
            <a:ext cx="10330180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578485"/>
            <a:ext cx="11197590" cy="473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1167130"/>
            <a:ext cx="109721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C:\Users\ACER ASPIRE&gt;curl -X GET http://admin:admin@127.0.0.1:5984/</a:t>
            </a:r>
            <a:endParaRPr lang="en-US" sz="2800"/>
          </a:p>
          <a:p>
            <a:r>
              <a:rPr lang="en-US" sz="2800"/>
              <a:t>{"couchdb":"Welcome","version":"3.2.2","git_sha":"d5b746b7c","uuid":"65d7b5a7580d6e8e7a7c4961144c9f16","features":["access-ready","partitioned","pluggable-storage-engines","reshard","scheduler"],"vendor":{"name":"The Apache Software Foundation"}}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uji coba curl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1443990"/>
            <a:ext cx="107651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C:\Users\ACER ASPIRE&gt;curl -X GET http://admin:admin@127.0.0.1:5984/mycompany/_design/view1</a:t>
            </a:r>
            <a:endParaRPr lang="en-US" sz="2800"/>
          </a:p>
          <a:p>
            <a:r>
              <a:rPr lang="en-US" sz="2800"/>
              <a:t>{"_id":"_design/view1","_rev":"1-62ea59c69fb344897aa6b84cb55b211c","views":{"id":{"map":"function (doc) {\n  emit(doc._id, 1);\n}"}},"language":"javascript"}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WPS Presentation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query create view insert update delete with no sql database</vt:lpstr>
      <vt:lpstr>Tools Tambahan edit di cmd</vt:lpstr>
      <vt:lpstr>Tampilan download curl</vt:lpstr>
      <vt:lpstr>PowerPoint 演示文稿</vt:lpstr>
      <vt:lpstr>install curl</vt:lpstr>
      <vt:lpstr>panggil cmd</vt:lpstr>
      <vt:lpstr>PowerPoint 演示文稿</vt:lpstr>
      <vt:lpstr>admin</vt:lpstr>
      <vt:lpstr>uji coba curl</vt:lpstr>
      <vt:lpstr>PowerPoint 演示文稿</vt:lpstr>
      <vt:lpstr>insert data</vt:lpstr>
      <vt:lpstr>clone </vt:lpstr>
      <vt:lpstr>result</vt:lpstr>
      <vt:lpstr>create view atau menggunakan manggo index tools </vt:lpstr>
      <vt:lpstr>result view</vt:lpstr>
      <vt:lpstr>cmd</vt:lpstr>
      <vt:lpstr>PowerPoint 演示文稿</vt:lpstr>
      <vt:lpstr>PowerPoint 演示文稿</vt:lpstr>
      <vt:lpstr>tambah 1 document di web database</vt:lpstr>
      <vt:lpstr>UPDATE</vt:lpstr>
      <vt:lpstr>result di web</vt:lpstr>
      <vt:lpstr>PowerPoint 演示文稿</vt:lpstr>
      <vt:lpstr>hapus document</vt:lpstr>
      <vt:lpstr>PowerPoint 演示文稿</vt:lpstr>
      <vt:lpstr>berkurang 1 document</vt:lpstr>
      <vt:lpstr>coba latihan pada masing-masing kelompok 1 minggu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with couchdb</dc:title>
  <dc:creator/>
  <cp:lastModifiedBy>ACER ASPIRE</cp:lastModifiedBy>
  <cp:revision>30</cp:revision>
  <dcterms:created xsi:type="dcterms:W3CDTF">2022-11-27T12:10:00Z</dcterms:created>
  <dcterms:modified xsi:type="dcterms:W3CDTF">2022-11-29T22:51:18Z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426E93EB8C024080A6DF6137CDAE34A1</vt:lpwstr>
  </property>
  <property fmtid="{D5CDD505-2E9C-101B-9397-08002B2CF9AE}" pid="3" name="KSOProductBuildVer">
    <vt:lpwstr>1033-11.2.0.11417</vt:lpwstr>
  </property>
</Properties>
</file>