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3" r:id="rId4"/>
    <p:sldId id="257" r:id="rId5"/>
    <p:sldId id="276" r:id="rId6"/>
    <p:sldId id="258" r:id="rId7"/>
    <p:sldId id="294" r:id="rId8"/>
    <p:sldId id="260" r:id="rId9"/>
    <p:sldId id="343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34" r:id="rId20"/>
    <p:sldId id="337" r:id="rId21"/>
    <p:sldId id="341" r:id="rId22"/>
    <p:sldId id="344" r:id="rId23"/>
    <p:sldId id="345" r:id="rId24"/>
    <p:sldId id="346" r:id="rId25"/>
    <p:sldId id="336" r:id="rId26"/>
    <p:sldId id="261" r:id="rId27"/>
    <p:sldId id="340" r:id="rId28"/>
    <p:sldId id="33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string dan number di no sql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ariadi retno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function(doc,meta) {</a:t>
            </a:r>
            <a:endParaRPr lang="en-US"/>
          </a:p>
          <a:p>
            <a:r>
              <a:rPr lang="en-US"/>
              <a:t>    if (meta.type == "json") {</a:t>
            </a:r>
            <a:endParaRPr lang="en-US"/>
          </a:p>
          <a:p>
            <a:r>
              <a:rPr lang="en-US"/>
              <a:t>        emit(doc.firstname.toLowerCase(),null);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function(doc,meta)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emit(meta.id,null);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range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?startkey="object"&amp;endkey="object\u0000"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?startkey="object100"&amp;endkey="object199"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  "firstname": "Martin",</a:t>
            </a:r>
            <a:endParaRPr lang="en-US"/>
          </a:p>
          <a:p>
            <a:pPr marL="0" indent="0">
              <a:buNone/>
            </a:pPr>
            <a:r>
              <a:rPr lang="en-US"/>
              <a:t>    "lastname": "Brown"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function(doc, meta)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if (doc.firstname)</a:t>
            </a:r>
            <a:endParaRPr lang="en-US"/>
          </a:p>
          <a:p>
            <a:pPr marL="0" indent="0">
              <a:buNone/>
            </a:pPr>
            <a:r>
              <a:rPr lang="en-US"/>
              <a:t>  {</a:t>
            </a:r>
            <a:endParaRPr lang="en-US"/>
          </a:p>
          <a:p>
            <a:pPr marL="0" indent="0">
              <a:buNone/>
            </a:pPr>
            <a:r>
              <a:rPr lang="en-US"/>
              <a:t>     emit(doc.firstname.toLowerCase(),null);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function(doc, meta)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if (doc.type &amp;&amp; doc.type == "session")</a:t>
            </a:r>
            <a:endParaRPr lang="en-US"/>
          </a:p>
          <a:p>
            <a:pPr marL="0" indent="0">
              <a:buNone/>
            </a:pPr>
            <a:r>
              <a:rPr lang="en-US"/>
              <a:t>  {</a:t>
            </a:r>
            <a:endParaRPr lang="en-US"/>
          </a:p>
          <a:p>
            <a:pPr marL="0" indent="0">
              <a:buNone/>
            </a:pPr>
            <a:r>
              <a:rPr lang="en-US"/>
              <a:t>    emit(meta.expiration, doc.nickname)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8510"/>
            <a:ext cx="10515600" cy="4351338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  "title": "Fried chilli potatoes",</a:t>
            </a:r>
            <a:endParaRPr lang="en-US"/>
          </a:p>
          <a:p>
            <a:pPr marL="0" indent="0">
              <a:buNone/>
            </a:pPr>
            <a:r>
              <a:rPr lang="en-US"/>
              <a:t>    "preptime": "5"</a:t>
            </a:r>
            <a:endParaRPr lang="en-US"/>
          </a:p>
          <a:p>
            <a:pPr marL="0" indent="0">
              <a:buNone/>
            </a:pPr>
            <a:r>
              <a:rPr lang="en-US"/>
              <a:t>    "servings": "4",</a:t>
            </a:r>
            <a:endParaRPr lang="en-US"/>
          </a:p>
          <a:p>
            <a:pPr marL="0" indent="0">
              <a:buNone/>
            </a:pPr>
            <a:r>
              <a:rPr lang="en-US"/>
              <a:t>    "totaltime": "10",</a:t>
            </a:r>
            <a:endParaRPr lang="en-US"/>
          </a:p>
          <a:p>
            <a:pPr marL="0" indent="0">
              <a:buNone/>
            </a:pPr>
            <a:r>
              <a:rPr lang="en-US"/>
              <a:t>    "subtitle": "A new way with chips.",</a:t>
            </a:r>
            <a:endParaRPr lang="en-US"/>
          </a:p>
          <a:p>
            <a:pPr marL="0" indent="0">
              <a:buNone/>
            </a:pPr>
            <a:r>
              <a:rPr lang="en-US"/>
              <a:t>    "cooktime": "5",</a:t>
            </a:r>
            <a:endParaRPr lang="en-US"/>
          </a:p>
          <a:p>
            <a:pPr marL="0" indent="0">
              <a:buNone/>
            </a:pPr>
            <a:r>
              <a:rPr lang="en-US"/>
              <a:t>    "ingredients": [</a:t>
            </a:r>
            <a:endParaRPr lang="en-US"/>
          </a:p>
          <a:p>
            <a:pPr marL="0" indent="0">
              <a:buNone/>
            </a:pPr>
            <a:r>
              <a:rPr lang="en-US"/>
              <a:t>        {</a:t>
            </a:r>
            <a:endParaRPr lang="en-US"/>
          </a:p>
          <a:p>
            <a:pPr marL="0" indent="0">
              <a:buNone/>
            </a:pPr>
            <a:r>
              <a:rPr lang="en-US"/>
              <a:t>            "ingredtext": "chilli powder",</a:t>
            </a:r>
            <a:endParaRPr lang="en-US"/>
          </a:p>
          <a:p>
            <a:pPr marL="0" indent="0">
              <a:buNone/>
            </a:pPr>
            <a:r>
              <a:rPr lang="en-US"/>
              <a:t>            "ingredient": "chilli powder",</a:t>
            </a:r>
            <a:endParaRPr lang="en-US"/>
          </a:p>
          <a:p>
            <a:pPr marL="0" indent="0">
              <a:buNone/>
            </a:pPr>
            <a:r>
              <a:rPr lang="en-US"/>
              <a:t>            "meastext": "3-6 tsp"</a:t>
            </a:r>
            <a:endParaRPr lang="en-US"/>
          </a:p>
          <a:p>
            <a:pPr marL="0" indent="0">
              <a:buNone/>
            </a:pPr>
            <a:r>
              <a:rPr lang="en-US"/>
              <a:t>        },</a:t>
            </a:r>
            <a:endParaRPr lang="en-US"/>
          </a:p>
          <a:p>
            <a:pPr marL="0" indent="0">
              <a:buNone/>
            </a:pPr>
            <a:r>
              <a:rPr lang="en-US"/>
              <a:t>        {</a:t>
            </a:r>
            <a:endParaRPr lang="en-US"/>
          </a:p>
          <a:p>
            <a:pPr marL="0" indent="0">
              <a:buNone/>
            </a:pPr>
            <a:r>
              <a:rPr lang="en-US"/>
              <a:t>            "ingredtext": "potatoes, peeled and cut into wedges",</a:t>
            </a:r>
            <a:endParaRPr lang="en-US"/>
          </a:p>
          <a:p>
            <a:pPr marL="0" indent="0">
              <a:buNone/>
            </a:pPr>
            <a:r>
              <a:rPr lang="en-US"/>
              <a:t>            "ingredient": "potatoes",</a:t>
            </a:r>
            <a:endParaRPr lang="en-US"/>
          </a:p>
          <a:p>
            <a:pPr marL="0" indent="0">
              <a:buNone/>
            </a:pPr>
            <a:r>
              <a:rPr lang="en-US"/>
              <a:t>            "meastext": "900 g"</a:t>
            </a:r>
            <a:endParaRPr lang="en-US"/>
          </a:p>
          <a:p>
            <a:pPr marL="0" indent="0">
              <a:buNone/>
            </a:pPr>
            <a:r>
              <a:rPr lang="en-US"/>
              <a:t>        },</a:t>
            </a:r>
            <a:endParaRPr lang="en-US"/>
          </a:p>
          <a:p>
            <a:pPr marL="0" indent="0">
              <a:buNone/>
            </a:pPr>
            <a:r>
              <a:rPr lang="en-US"/>
              <a:t>        {</a:t>
            </a:r>
            <a:endParaRPr lang="en-US"/>
          </a:p>
          <a:p>
            <a:pPr marL="0" indent="0">
              <a:buNone/>
            </a:pPr>
            <a:r>
              <a:rPr lang="en-US"/>
              <a:t>            "ingredtext": "vegetable oil for deep frying",</a:t>
            </a:r>
            <a:endParaRPr lang="en-US"/>
          </a:p>
          <a:p>
            <a:pPr marL="0" indent="0">
              <a:buNone/>
            </a:pPr>
            <a:r>
              <a:rPr lang="en-US"/>
              <a:t>            "ingredient": "vegetable oil for deep frying",</a:t>
            </a:r>
            <a:endParaRPr lang="en-US"/>
          </a:p>
          <a:p>
            <a:pPr marL="0" indent="0">
              <a:buNone/>
            </a:pPr>
            <a:r>
              <a:rPr lang="en-US"/>
              <a:t>            "meastext": ""</a:t>
            </a:r>
            <a:endParaRPr lang="en-US"/>
          </a:p>
          <a:p>
            <a:pPr marL="0" indent="0">
              <a:buNone/>
            </a:pPr>
            <a:r>
              <a:rPr lang="en-US"/>
              <a:t>        }</a:t>
            </a:r>
            <a:endParaRPr lang="en-US"/>
          </a:p>
          <a:p>
            <a:pPr marL="0" indent="0">
              <a:buNone/>
            </a:pPr>
            <a:r>
              <a:rPr lang="en-US"/>
              <a:t>    ],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function(doc, meta)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if (doc.ingredients)</a:t>
            </a:r>
            <a:endParaRPr lang="en-US"/>
          </a:p>
          <a:p>
            <a:pPr marL="0" indent="0">
              <a:buNone/>
            </a:pPr>
            <a:r>
              <a:rPr lang="en-US"/>
              <a:t>  {</a:t>
            </a:r>
            <a:endParaRPr lang="en-US"/>
          </a:p>
          <a:p>
            <a:pPr marL="0" indent="0">
              <a:buNone/>
            </a:pPr>
            <a:r>
              <a:rPr lang="en-US"/>
              <a:t>    for (i=0; i &lt; doc.ingredients.length; i++)</a:t>
            </a:r>
            <a:endParaRPr lang="en-US"/>
          </a:p>
          <a:p>
            <a:pPr marL="0" indent="0">
              <a:buNone/>
            </a:pPr>
            <a:r>
              <a:rPr lang="en-US"/>
              <a:t>    {</a:t>
            </a:r>
            <a:endParaRPr lang="en-US"/>
          </a:p>
          <a:p>
            <a:pPr marL="0" indent="0">
              <a:buNone/>
            </a:pPr>
            <a:r>
              <a:rPr lang="en-US"/>
              <a:t>        emit(doc.ingredients[i].ingredient, null);</a:t>
            </a:r>
            <a:endParaRPr lang="en-US"/>
          </a:p>
          <a:p>
            <a:pPr marL="0" indent="0">
              <a:buNone/>
            </a:pPr>
            <a:r>
              <a:rPr lang="en-US"/>
              <a:t>    }</a:t>
            </a:r>
            <a:endParaRPr lang="en-US"/>
          </a:p>
          <a:p>
            <a:pPr marL="0" indent="0">
              <a:buNone/>
            </a:pPr>
            <a:r>
              <a:rPr lang="en-US"/>
              <a:t>  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function(doc, meta) {</a:t>
            </a:r>
            <a:endParaRPr lang="en-US"/>
          </a:p>
          <a:p>
            <a:pPr marL="0" indent="0">
              <a:buNone/>
            </a:pPr>
            <a:r>
              <a:rPr lang="en-US"/>
              <a:t>    emit([doc.year, doc.mon, doc.day, doc.logtype], null);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view 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2960" y="1825625"/>
            <a:ext cx="80054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"_id": "_design/view3",</a:t>
            </a:r>
            <a:endParaRPr lang="en-US"/>
          </a:p>
          <a:p>
            <a:pPr marL="0" indent="0">
              <a:buNone/>
            </a:pPr>
            <a:r>
              <a:rPr lang="en-US"/>
              <a:t>  "_rev": "2-50fb29c83831c793c1b5ed3db90b46b2",</a:t>
            </a:r>
            <a:endParaRPr lang="en-US"/>
          </a:p>
          <a:p>
            <a:pPr marL="0" indent="0">
              <a:buNone/>
            </a:pPr>
            <a:r>
              <a:rPr lang="en-US"/>
              <a:t>  "views": {</a:t>
            </a:r>
            <a:endParaRPr lang="en-US"/>
          </a:p>
          <a:p>
            <a:pPr marL="0" indent="0">
              <a:buNone/>
            </a:pPr>
            <a:r>
              <a:rPr lang="en-US"/>
              <a:t>    "new-view": {</a:t>
            </a:r>
            <a:endParaRPr lang="en-US"/>
          </a:p>
          <a:p>
            <a:pPr marL="0" indent="0">
              <a:buNone/>
            </a:pPr>
            <a:r>
              <a:rPr lang="en-US"/>
              <a:t>      "map": "function (doc) {\n  emit(doc._id, {name:doc.name,email:doc.email, phone:doc.phone});\n}"</a:t>
            </a:r>
            <a:endParaRPr lang="en-US"/>
          </a:p>
          <a:p>
            <a:pPr marL="0" indent="0">
              <a:buNone/>
            </a:pPr>
            <a:r>
              <a:rPr lang="en-US"/>
              <a:t>    }</a:t>
            </a:r>
            <a:endParaRPr lang="en-US"/>
          </a:p>
          <a:p>
            <a:pPr marL="0" indent="0">
              <a:buNone/>
            </a:pPr>
            <a:r>
              <a:rPr lang="en-US"/>
              <a:t>  },</a:t>
            </a:r>
            <a:endParaRPr lang="en-US"/>
          </a:p>
          <a:p>
            <a:pPr marL="0" indent="0">
              <a:buNone/>
            </a:pPr>
            <a:r>
              <a:rPr lang="en-US"/>
              <a:t>  "language": "javascript"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gunakan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nosql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pilih database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40175" y="2404110"/>
            <a:ext cx="518160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pilih database--&gt; new view di desain document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67865" y="2052955"/>
            <a:ext cx="8171180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emit function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24455"/>
            <a:ext cx="10516235" cy="40887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hasil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63295" y="1825625"/>
            <a:ext cx="10264775" cy="384111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077960" y="3270250"/>
            <a:ext cx="812800" cy="18046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1220000">
            <a:off x="10041255" y="4121150"/>
            <a:ext cx="1283970" cy="79883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"_id": "_design/view1",</a:t>
            </a:r>
            <a:endParaRPr lang="en-US"/>
          </a:p>
          <a:p>
            <a:pPr marL="0" indent="0">
              <a:buNone/>
            </a:pPr>
            <a:r>
              <a:rPr lang="en-US"/>
              <a:t>  "_rev": "1-62ea59c69fb344897aa6b84cb55b211c",</a:t>
            </a:r>
            <a:endParaRPr lang="en-US"/>
          </a:p>
          <a:p>
            <a:pPr marL="0" indent="0">
              <a:buNone/>
            </a:pPr>
            <a:r>
              <a:rPr lang="en-US"/>
              <a:t>  "views": {</a:t>
            </a:r>
            <a:endParaRPr lang="en-US"/>
          </a:p>
          <a:p>
            <a:pPr marL="0" indent="0">
              <a:buNone/>
            </a:pPr>
            <a:r>
              <a:rPr lang="en-US"/>
              <a:t>    "id": {</a:t>
            </a:r>
            <a:endParaRPr lang="en-US"/>
          </a:p>
          <a:p>
            <a:pPr marL="0" indent="0">
              <a:buNone/>
            </a:pPr>
            <a:r>
              <a:rPr lang="en-US"/>
              <a:t>      "map": "function (doc) {\n  emit(doc._id, 1);\n}"</a:t>
            </a:r>
            <a:endParaRPr lang="en-US"/>
          </a:p>
          <a:p>
            <a:pPr marL="0" indent="0">
              <a:buNone/>
            </a:pPr>
            <a:r>
              <a:rPr lang="en-US"/>
              <a:t>    }</a:t>
            </a:r>
            <a:endParaRPr lang="en-US"/>
          </a:p>
          <a:p>
            <a:pPr marL="0" indent="0">
              <a:buNone/>
            </a:pPr>
            <a:r>
              <a:rPr lang="en-US"/>
              <a:t>  },</a:t>
            </a:r>
            <a:endParaRPr lang="en-US"/>
          </a:p>
          <a:p>
            <a:pPr marL="0" indent="0">
              <a:buNone/>
            </a:pPr>
            <a:r>
              <a:rPr lang="en-US"/>
              <a:t>  "language": "javascript"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Latihan3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  "_id": "_design/view2",</a:t>
            </a:r>
            <a:endParaRPr lang="en-US"/>
          </a:p>
          <a:p>
            <a:pPr marL="0" indent="0">
              <a:buNone/>
            </a:pPr>
            <a:r>
              <a:rPr lang="en-US"/>
              <a:t>  "_rev": "1-24504f821d41b478001ec92d756577d0",</a:t>
            </a:r>
            <a:endParaRPr lang="en-US"/>
          </a:p>
          <a:p>
            <a:pPr marL="0" indent="0">
              <a:buNone/>
            </a:pPr>
            <a:r>
              <a:rPr lang="en-US"/>
              <a:t>  "views": {</a:t>
            </a:r>
            <a:endParaRPr lang="en-US"/>
          </a:p>
          <a:p>
            <a:pPr marL="0" indent="0">
              <a:buNone/>
            </a:pPr>
            <a:r>
              <a:rPr lang="en-US"/>
              <a:t>    "new-view": {</a:t>
            </a:r>
            <a:endParaRPr lang="en-US"/>
          </a:p>
          <a:p>
            <a:pPr marL="0" indent="0">
              <a:buNone/>
            </a:pPr>
            <a:r>
              <a:rPr lang="en-US"/>
              <a:t>      "map": "function (doc) {\n  emit(doc._id, doc.name);\n}"</a:t>
            </a:r>
            <a:endParaRPr lang="en-US"/>
          </a:p>
          <a:p>
            <a:pPr marL="0" indent="0">
              <a:buNone/>
            </a:pPr>
            <a:r>
              <a:rPr lang="en-US"/>
              <a:t>    }</a:t>
            </a:r>
            <a:endParaRPr lang="en-US"/>
          </a:p>
          <a:p>
            <a:pPr marL="0" indent="0">
              <a:buNone/>
            </a:pPr>
            <a:r>
              <a:rPr lang="en-US"/>
              <a:t>  },</a:t>
            </a:r>
            <a:endParaRPr lang="en-US"/>
          </a:p>
          <a:p>
            <a:pPr marL="0" indent="0">
              <a:buNone/>
            </a:pPr>
            <a:r>
              <a:rPr lang="en-US"/>
              <a:t>  "language": "javascript"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akses dari curl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24815" y="1822450"/>
            <a:ext cx="1157033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C:\Users\ACER ASPIRE&gt;curl -X GET http://admin:admin@127.0.0.1:5984/mycompany/_design/view1</a:t>
            </a:r>
            <a:endParaRPr lang="en-US" sz="3200"/>
          </a:p>
          <a:p>
            <a:r>
              <a:rPr lang="en-US" sz="3200"/>
              <a:t>{"_id":"_design/view1","_rev":"1-62ea59c69fb344897aa6b84cb55b211c","views":{"id":{"map":"function (doc) {\n  emit(doc._id, 1);\n}"}},"language":"javascript"}</a:t>
            </a:r>
            <a:endParaRPr lang="en-US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latihan 1 jenis document dari 3 jenis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400"/>
              <a:t>Buatlah view dari data document yang ada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pilih atribut misalkan di document memiliki data seperti ini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"name": "Sam Doe",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"email": "sam@gmail.com",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"phone": "555-555-5555",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"address": 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"street": "karangploso",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"city": "miami",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"state": "F1",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"zip": "1601"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]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Artinya atribut ang boleh dipilih name,email.phone.address.street, adrdress.city, address.state, address.zip</a:t>
            </a: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aktifkan database no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couch</a:t>
            </a:r>
            <a:endParaRPr lang="en-US"/>
          </a:p>
          <a:p>
            <a:r>
              <a:rPr lang="en-US"/>
              <a:t>curl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1265555"/>
            <a:ext cx="12192000" cy="647700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aktifkan curl ke database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807210"/>
            <a:ext cx="10516870" cy="605155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curl -X GET http://admin:admin@127.0.0.1:5984/mycompany/</a:t>
            </a:r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528570"/>
            <a:ext cx="10516235" cy="4330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aktifkan notepad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5935" y="1825625"/>
            <a:ext cx="86588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coba select document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13595" cy="4351655"/>
          </a:xfrm>
        </p:spPr>
        <p:txBody>
          <a:bodyPr/>
          <a:p>
            <a:pPr marL="0" indent="0">
              <a:buNone/>
            </a:pPr>
            <a:r>
              <a:rPr lang="en-US"/>
              <a:t>pilih salah satu document </a:t>
            </a:r>
            <a:endParaRPr lang="en-US"/>
          </a:p>
          <a:p>
            <a:pPr marL="0" indent="0">
              <a:buNone/>
            </a:pPr>
            <a:r>
              <a:rPr lang="en-US"/>
              <a:t>copy id </a:t>
            </a:r>
            <a:endParaRPr lang="en-US"/>
          </a:p>
          <a:p>
            <a:pPr marL="0" indent="0">
              <a:buNone/>
            </a:pPr>
            <a:r>
              <a:rPr lang="en-US"/>
              <a:t>misalkan </a:t>
            </a:r>
            <a:endParaRPr lang="en-US"/>
          </a:p>
          <a:p>
            <a:pPr marL="0" indent="0">
              <a:buNone/>
            </a:pPr>
            <a:r>
              <a:rPr lang="en-US"/>
              <a:t>fa4ef4966d2ad6cb19d5d9116d00989a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Tuliskan query ini (query1) baca 1 document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0710" y="1288415"/>
            <a:ext cx="11017250" cy="53022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4955" y="4275455"/>
            <a:ext cx="11406505" cy="19011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Semua query dari pembuatan view pada basis data non sql</a:t>
            </a:r>
            <a:endParaRPr lang="en-US"/>
          </a:p>
          <a:p>
            <a:pPr marL="0" indent="0">
              <a:buNone/>
            </a:pPr>
            <a:r>
              <a:rPr lang="en-US"/>
              <a:t>pilih atribut dengan emit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 data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emit(doc.firstname.toLowerCase(),null);</a:t>
            </a:r>
            <a:endParaRPr lang="en-US"/>
          </a:p>
          <a:p>
            <a:r>
              <a:rPr lang="en-US"/>
              <a:t>emit(parseInt(doc.value,10),null);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3322</Words>
  <Application>WPS Presentation</Application>
  <PresentationFormat>Widescreen</PresentationFormat>
  <Paragraphs>193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query string dan number di no sql database</vt:lpstr>
      <vt:lpstr>gunakan view</vt:lpstr>
      <vt:lpstr>aktifkan database no sql</vt:lpstr>
      <vt:lpstr>aktifkan curl ke database</vt:lpstr>
      <vt:lpstr>aktifkan notepad</vt:lpstr>
      <vt:lpstr>coba select document </vt:lpstr>
      <vt:lpstr>Tuliskan query ini (query1) baca 1 document</vt:lpstr>
      <vt:lpstr>PowerPoint 演示文稿</vt:lpstr>
      <vt:lpstr>type data example</vt:lpstr>
      <vt:lpstr>PowerPoint 演示文稿</vt:lpstr>
      <vt:lpstr>PowerPoint 演示文稿</vt:lpstr>
      <vt:lpstr>range</vt:lpstr>
      <vt:lpstr>PowerPoint 演示文稿</vt:lpstr>
      <vt:lpstr>function example</vt:lpstr>
      <vt:lpstr>PowerPoint 演示文稿</vt:lpstr>
      <vt:lpstr>PowerPoint 演示文稿</vt:lpstr>
      <vt:lpstr>date example</vt:lpstr>
      <vt:lpstr>view example</vt:lpstr>
      <vt:lpstr>Latihan 1</vt:lpstr>
      <vt:lpstr>login nosql</vt:lpstr>
      <vt:lpstr>pilih database--&gt; new view di desain document</vt:lpstr>
      <vt:lpstr>emit function</vt:lpstr>
      <vt:lpstr>hasil</vt:lpstr>
      <vt:lpstr>Latihan 2</vt:lpstr>
      <vt:lpstr>Latihan3</vt:lpstr>
      <vt:lpstr>akses dari curl</vt:lpstr>
      <vt:lpstr>latihan 1 jenis document dari 3 jenis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string dan number di no sql database</dc:title>
  <dc:creator/>
  <cp:lastModifiedBy>ACER ASPIRE</cp:lastModifiedBy>
  <cp:revision>39</cp:revision>
  <dcterms:created xsi:type="dcterms:W3CDTF">2022-12-06T02:55:00Z</dcterms:created>
  <dcterms:modified xsi:type="dcterms:W3CDTF">2022-12-07T02:55:04Z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BCEAA45D98DB4724A5CFB1F4C7CB5930</vt:lpwstr>
  </property>
  <property fmtid="{D5CDD505-2E9C-101B-9397-08002B2CF9AE}" pid="3" name="KSOProductBuildVer">
    <vt:lpwstr>1033-11.2.0.11417</vt:lpwstr>
  </property>
</Properties>
</file>