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Pertemuan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 queries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nama_pembeli,jumlah_pembelian </a:t>
            </a:r>
            <a:endParaRPr lang="en-US"/>
          </a:p>
          <a:p>
            <a:pPr marL="0" indent="0">
              <a:buNone/>
            </a:pPr>
            <a:r>
              <a:rPr lang="en-US"/>
              <a:t>FROM pembelian </a:t>
            </a:r>
            <a:endParaRPr lang="en-US"/>
          </a:p>
          <a:p>
            <a:pPr marL="0" indent="0">
              <a:buNone/>
            </a:pPr>
            <a:r>
              <a:rPr lang="en-US"/>
              <a:t>UNION</a:t>
            </a:r>
            <a:endParaRPr lang="en-US"/>
          </a:p>
          <a:p>
            <a:pPr marL="0" indent="0">
              <a:buNone/>
            </a:pPr>
            <a:r>
              <a:rPr lang="en-US"/>
              <a:t>SELECT nama_barang,stok_barang</a:t>
            </a:r>
            <a:endParaRPr lang="en-US"/>
          </a:p>
          <a:p>
            <a:pPr marL="0" indent="0">
              <a:buNone/>
            </a:pPr>
            <a:r>
              <a:rPr lang="en-US"/>
              <a:t>FROM barang;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nama_pembeli,jumlah_pembelian</a:t>
            </a:r>
            <a:endParaRPr lang="en-US"/>
          </a:p>
          <a:p>
            <a:pPr marL="0" indent="0">
              <a:buNone/>
            </a:pPr>
            <a:r>
              <a:rPr lang="en-US"/>
              <a:t>FROM pembelian </a:t>
            </a:r>
            <a:endParaRPr lang="en-US"/>
          </a:p>
          <a:p>
            <a:pPr marL="0" indent="0">
              <a:buNone/>
            </a:pPr>
            <a:r>
              <a:rPr lang="en-US"/>
              <a:t>UNION ALL</a:t>
            </a:r>
            <a:endParaRPr lang="en-US"/>
          </a:p>
          <a:p>
            <a:pPr marL="0" indent="0">
              <a:buNone/>
            </a:pPr>
            <a:r>
              <a:rPr lang="en-US"/>
              <a:t>SELECT nama_barang,stok_barang</a:t>
            </a:r>
            <a:endParaRPr lang="en-US"/>
          </a:p>
          <a:p>
            <a:pPr marL="0" indent="0">
              <a:buNone/>
            </a:pPr>
            <a:r>
              <a:rPr lang="en-US"/>
              <a:t>FROM barang;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tanggal_beli,nama_pembeli,jumlah_pembelian </a:t>
            </a:r>
            <a:endParaRPr lang="en-US"/>
          </a:p>
          <a:p>
            <a:pPr marL="0" indent="0">
              <a:buNone/>
            </a:pPr>
            <a:r>
              <a:rPr lang="en-US"/>
              <a:t>FROM pembelian WHERE jumlah_pembelian='1'</a:t>
            </a:r>
            <a:endParaRPr lang="en-US"/>
          </a:p>
          <a:p>
            <a:pPr marL="0" indent="0">
              <a:buNone/>
            </a:pPr>
            <a:r>
              <a:rPr lang="en-US"/>
              <a:t>UNION ALL</a:t>
            </a:r>
            <a:endParaRPr lang="en-US"/>
          </a:p>
          <a:p>
            <a:pPr marL="0" indent="0">
              <a:buNone/>
            </a:pPr>
            <a:r>
              <a:rPr lang="en-US"/>
              <a:t>SELECT tanggal_beli,nama_pembeli,jumlah_pembelian</a:t>
            </a:r>
            <a:endParaRPr lang="en-US"/>
          </a:p>
          <a:p>
            <a:pPr marL="0" indent="0">
              <a:buNone/>
            </a:pPr>
            <a:r>
              <a:rPr lang="en-US"/>
              <a:t>FROM pembelian WHERE nama_pembeli LIKE'%ma%';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Tabel Buat Dahulu T. Barang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Buat Tabel Pembelian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Tabel Pembeli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Data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data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0" y="1825625"/>
            <a:ext cx="8190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Subqueries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* FROM pembelian</a:t>
            </a:r>
            <a:endParaRPr lang="en-US"/>
          </a:p>
          <a:p>
            <a:pPr marL="0" indent="0">
              <a:buNone/>
            </a:pPr>
            <a:r>
              <a:rPr lang="en-US"/>
              <a:t>WHERE jumlah_pembelian = (SELECT MIN(jumlah_pembelian)</a:t>
            </a:r>
            <a:endParaRPr lang="en-US"/>
          </a:p>
          <a:p>
            <a:pPr marL="0" indent="0">
              <a:buNone/>
            </a:pPr>
            <a:r>
              <a:rPr lang="en-US"/>
              <a:t>FROM pembelian);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Sub queries2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SELECT id_barang, tanggal_beli,nama_pembeli, jumlah_pembelian</a:t>
            </a:r>
            <a:endParaRPr lang="en-US"/>
          </a:p>
          <a:p>
            <a:r>
              <a:rPr lang="en-US"/>
              <a:t>FROM pembelian</a:t>
            </a:r>
            <a:endParaRPr lang="en-US"/>
          </a:p>
          <a:p>
            <a:r>
              <a:rPr lang="en-US"/>
              <a:t>WHERE jumlah_pembelian = (SELECT MAX(jumlah_pembelian)</a:t>
            </a:r>
            <a:endParaRPr lang="en-US"/>
          </a:p>
          <a:p>
            <a:r>
              <a:rPr lang="en-US"/>
              <a:t>FROM pembelian);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Sub queries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nama_barang, tanggal_terima, stok_barang </a:t>
            </a:r>
            <a:endParaRPr lang="en-US"/>
          </a:p>
          <a:p>
            <a:pPr marL="0" indent="0">
              <a:buNone/>
            </a:pPr>
            <a:r>
              <a:rPr lang="en-US"/>
              <a:t>FROM barang Where id_barang </a:t>
            </a:r>
            <a:endParaRPr lang="en-US"/>
          </a:p>
          <a:p>
            <a:pPr marL="0" indent="0">
              <a:buNone/>
            </a:pPr>
            <a:r>
              <a:rPr lang="en-US"/>
              <a:t>IN (SELECT id_barang </a:t>
            </a:r>
            <a:endParaRPr lang="en-US"/>
          </a:p>
          <a:p>
            <a:pPr marL="0" indent="0">
              <a:buNone/>
            </a:pPr>
            <a:r>
              <a:rPr lang="en-US"/>
              <a:t>FROM pembelian WHERE jumlah_pembelian &gt;= 1);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Presentation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8</dc:title>
  <dc:creator/>
  <cp:lastModifiedBy>ACER ASPIRE</cp:lastModifiedBy>
  <cp:revision>6</cp:revision>
  <dcterms:created xsi:type="dcterms:W3CDTF">2022-10-19T02:48:24Z</dcterms:created>
  <dcterms:modified xsi:type="dcterms:W3CDTF">2022-10-19T02:51:49Z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AE7A3078937C424EB71C5E1C124E57DE</vt:lpwstr>
  </property>
  <property fmtid="{D5CDD505-2E9C-101B-9397-08002B2CF9AE}" pid="3" name="KSOProductBuildVer">
    <vt:lpwstr>1033-11.2.0.11341</vt:lpwstr>
  </property>
</Properties>
</file>