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5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3" r:id="rId31"/>
    <p:sldId id="322" r:id="rId32"/>
    <p:sldId id="324" r:id="rId33"/>
    <p:sldId id="325" r:id="rId34"/>
    <p:sldId id="326" r:id="rId35"/>
    <p:sldId id="327" r:id="rId36"/>
    <p:sldId id="328" r:id="rId37"/>
    <p:sldId id="329" r:id="rId38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40"/>
    </p:embeddedFont>
    <p:embeddedFont>
      <p:font typeface="Catamaran" panose="020B0604020202020204" charset="0"/>
      <p:regular r:id="rId41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tamaran Thin" panose="020B0604020202020204" charset="0"/>
      <p:regular r:id="rId47"/>
      <p:bold r:id="rId48"/>
    </p:embeddedFont>
    <p:embeddedFont>
      <p:font typeface="Palatino Linotype" panose="02040502050505030304" pitchFamily="18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1EE"/>
    <a:srgbClr val="FF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544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Hindari</a:t>
            </a:r>
            <a:r>
              <a:rPr lang="en-US" dirty="0"/>
              <a:t> kata/</a:t>
            </a:r>
            <a:r>
              <a:rPr lang="en-US" dirty="0" err="1"/>
              <a:t>frase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illegal, error, bad, </a:t>
            </a:r>
            <a:r>
              <a:rPr lang="en-US" dirty="0" err="1"/>
              <a:t>dll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user </a:t>
            </a:r>
            <a:r>
              <a:rPr lang="en-US" dirty="0" err="1"/>
              <a:t>berpandangan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bodoh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Gunakan</a:t>
            </a:r>
            <a:r>
              <a:rPr lang="en-US" dirty="0"/>
              <a:t> Bahasa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endParaRPr lang="en-US" dirty="0"/>
          </a:p>
          <a:p>
            <a:r>
              <a:rPr lang="en-US" altLang="ja-JP" sz="1200" dirty="0">
                <a:ea typeface="ＭＳ Ｐゴシック" panose="020B0600070205080204" pitchFamily="34" charset="-128"/>
              </a:rPr>
              <a:t>kata </a:t>
            </a:r>
            <a:r>
              <a:rPr lang="ja-JP" altLang="en-US" sz="1200" dirty="0">
                <a:ea typeface="ＭＳ Ｐゴシック" panose="020B0600070205080204" pitchFamily="34" charset="-128"/>
              </a:rPr>
              <a:t>“</a:t>
            </a:r>
            <a:r>
              <a:rPr lang="en-US" altLang="ja-JP" sz="1200" i="1" dirty="0">
                <a:ea typeface="ＭＳ Ｐゴシック" panose="020B0600070205080204" pitchFamily="34" charset="-128"/>
              </a:rPr>
              <a:t>Error 372</a:t>
            </a:r>
            <a:r>
              <a:rPr lang="ja-JP" altLang="en-US" sz="1200" i="1" dirty="0">
                <a:ea typeface="ＭＳ Ｐゴシック" panose="020B0600070205080204" pitchFamily="34" charset="-128"/>
              </a:rPr>
              <a:t>”</a:t>
            </a:r>
            <a:r>
              <a:rPr lang="en-US" altLang="ja-JP" sz="1200" dirty="0">
                <a:ea typeface="ＭＳ Ｐゴシック" panose="020B0600070205080204" pitchFamily="34" charset="-128"/>
              </a:rPr>
              <a:t> </a:t>
            </a:r>
            <a:r>
              <a:rPr lang="en-US" altLang="ja-JP" sz="1200" dirty="0" err="1">
                <a:ea typeface="ＭＳ Ｐゴシック" panose="020B0600070205080204" pitchFamily="34" charset="-128"/>
              </a:rPr>
              <a:t>hanya</a:t>
            </a:r>
            <a:r>
              <a:rPr lang="en-US" altLang="ja-JP" sz="1200" dirty="0">
                <a:ea typeface="ＭＳ Ｐゴシック" panose="020B0600070205080204" pitchFamily="34" charset="-128"/>
              </a:rPr>
              <a:t> </a:t>
            </a:r>
            <a:r>
              <a:rPr lang="en-US" altLang="ja-JP" sz="1200" dirty="0" err="1">
                <a:ea typeface="ＭＳ Ｐゴシック" panose="020B0600070205080204" pitchFamily="34" charset="-128"/>
              </a:rPr>
              <a:t>dapat</a:t>
            </a:r>
            <a:r>
              <a:rPr lang="en-US" altLang="ja-JP" sz="1200" dirty="0">
                <a:ea typeface="ＭＳ Ｐゴシック" panose="020B0600070205080204" pitchFamily="34" charset="-128"/>
              </a:rPr>
              <a:t> </a:t>
            </a:r>
            <a:r>
              <a:rPr lang="en-US" altLang="ja-JP" sz="1200" dirty="0" err="1">
                <a:ea typeface="ＭＳ Ｐゴシック" panose="020B0600070205080204" pitchFamily="34" charset="-128"/>
              </a:rPr>
              <a:t>dipahami</a:t>
            </a:r>
            <a:r>
              <a:rPr lang="en-US" altLang="ja-JP" sz="1200" dirty="0">
                <a:ea typeface="ＭＳ Ｐゴシック" panose="020B0600070205080204" pitchFamily="34" charset="-128"/>
              </a:rPr>
              <a:t> oleh </a:t>
            </a:r>
            <a:r>
              <a:rPr lang="en-US" altLang="ja-JP" sz="1200" dirty="0" err="1">
                <a:ea typeface="ＭＳ Ｐゴシック" panose="020B0600070205080204" pitchFamily="34" charset="-128"/>
              </a:rPr>
              <a:t>perancang</a:t>
            </a:r>
            <a:r>
              <a:rPr lang="en-US" altLang="ja-JP" sz="1200" dirty="0">
                <a:ea typeface="ＭＳ Ｐゴシック" panose="020B0600070205080204" pitchFamily="34" charset="-128"/>
              </a:rPr>
              <a:t> program </a:t>
            </a:r>
            <a:r>
              <a:rPr lang="en-US" altLang="ja-JP" sz="1200" dirty="0" err="1">
                <a:ea typeface="ＭＳ Ｐゴシック" panose="020B0600070205080204" pitchFamily="34" charset="-128"/>
              </a:rPr>
              <a:t>itu</a:t>
            </a:r>
            <a:r>
              <a:rPr lang="en-US" altLang="ja-JP" sz="1200" dirty="0">
                <a:ea typeface="ＭＳ Ｐゴシック" panose="020B0600070205080204" pitchFamily="34" charset="-128"/>
              </a:rPr>
              <a:t> </a:t>
            </a:r>
            <a:r>
              <a:rPr lang="en-US" altLang="ja-JP" sz="1200" dirty="0" err="1">
                <a:ea typeface="ＭＳ Ｐゴシック" panose="020B0600070205080204" pitchFamily="34" charset="-128"/>
              </a:rPr>
              <a:t>sendiri</a:t>
            </a:r>
            <a:endParaRPr lang="en-US" altLang="ja-JP" sz="1200" dirty="0">
              <a:ea typeface="ＭＳ Ｐゴシック" panose="020B0600070205080204" pitchFamily="34" charset="-128"/>
            </a:endParaRPr>
          </a:p>
          <a:p>
            <a:endParaRPr lang="en-US" sz="1200" dirty="0">
              <a:ea typeface="ＭＳ Ｐゴシック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Hindari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kata-kata yang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menyalahkan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user.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Buatlah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sistem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yang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mudah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dimengerti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agar user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tidak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banyak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melakukan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kesalahan</a:t>
            </a:r>
            <a:endParaRPr lang="en-ID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Tujuannya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agar user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memiliki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kesan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sistem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siap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menyediakan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apa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yang user </a:t>
            </a:r>
            <a:r>
              <a:rPr lang="en-ID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butuhkan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Kalimat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ja-JP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Enter data now!!!!</a:t>
            </a:r>
            <a:r>
              <a:rPr lang="ja-JP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dapat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diganti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menjadi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ja-JP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Can </a:t>
            </a:r>
            <a:r>
              <a:rPr lang="en-US" altLang="ja-JP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acept</a:t>
            </a:r>
            <a:r>
              <a:rPr lang="en-US" altLang="ja-JP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data when you ready</a:t>
            </a:r>
            <a:r>
              <a:rPr lang="ja-JP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EDED3-4602-4746-B18B-64E42AE73DEC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670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85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020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824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432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096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528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03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753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469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287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099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570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097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769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471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833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468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9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0678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7425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9546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856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653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757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302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3472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18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24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28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0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87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87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8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l="20843" t="3474" r="20837"/>
          <a:stretch/>
        </p:blipFill>
        <p:spPr>
          <a:xfrm>
            <a:off x="4699001" y="-290734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RAGAM DIALOG</a:t>
            </a:r>
            <a:endParaRPr dirty="0"/>
          </a:p>
        </p:txBody>
      </p:sp>
      <p:sp>
        <p:nvSpPr>
          <p:cNvPr id="4" name="Google Shape;199;p12"/>
          <p:cNvSpPr txBox="1">
            <a:spLocks/>
          </p:cNvSpPr>
          <p:nvPr/>
        </p:nvSpPr>
        <p:spPr>
          <a:xfrm>
            <a:off x="702901" y="4174689"/>
            <a:ext cx="3668684" cy="50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2400" dirty="0" smtClean="0"/>
              <a:t>Team Teaching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title" idx="4294967295"/>
          </p:nvPr>
        </p:nvSpPr>
        <p:spPr>
          <a:xfrm>
            <a:off x="1188432" y="278894"/>
            <a:ext cx="6763058" cy="37430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Error Handling</a:t>
            </a:r>
            <a:endParaRPr dirty="0"/>
          </a:p>
        </p:txBody>
      </p:sp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2" name="Rectangle 41"/>
          <p:cNvSpPr/>
          <p:nvPr/>
        </p:nvSpPr>
        <p:spPr>
          <a:xfrm>
            <a:off x="477188" y="1494907"/>
            <a:ext cx="2639292" cy="2957944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/>
          <p:cNvSpPr/>
          <p:nvPr/>
        </p:nvSpPr>
        <p:spPr>
          <a:xfrm>
            <a:off x="3340144" y="1494907"/>
            <a:ext cx="2639292" cy="295794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4" name="Rectangle 43"/>
          <p:cNvSpPr/>
          <p:nvPr/>
        </p:nvSpPr>
        <p:spPr>
          <a:xfrm>
            <a:off x="6210400" y="1494907"/>
            <a:ext cx="2639292" cy="2957944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5" name="TextBox 44"/>
          <p:cNvSpPr txBox="1"/>
          <p:nvPr/>
        </p:nvSpPr>
        <p:spPr>
          <a:xfrm>
            <a:off x="770753" y="1605741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ERROR PREVENTION</a:t>
            </a:r>
          </a:p>
          <a:p>
            <a:pPr algn="ctr"/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en-ID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Perncegahan</a:t>
            </a:r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85104" y="1605741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TROUBLESHOOT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13059" y="1605741"/>
            <a:ext cx="1893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E</a:t>
            </a:r>
            <a:r>
              <a:rPr lang="en-ID" sz="1400" b="1" dirty="0">
                <a:solidFill>
                  <a:schemeClr val="bg1"/>
                </a:solidFill>
                <a:latin typeface="+mj-lt"/>
              </a:rPr>
              <a:t>RROR RECOVERY</a:t>
            </a:r>
          </a:p>
          <a:p>
            <a:pPr algn="ctr"/>
            <a:r>
              <a:rPr lang="en-ID" sz="14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ID" sz="1400" b="1" dirty="0" err="1">
                <a:solidFill>
                  <a:schemeClr val="bg1"/>
                </a:solidFill>
                <a:latin typeface="+mj-lt"/>
              </a:rPr>
              <a:t>Pemulihan</a:t>
            </a:r>
            <a:r>
              <a:rPr lang="en-ID" sz="1400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9176" y="2447680"/>
            <a:ext cx="2335316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Meminimalisir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kesalahan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user agar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terjadi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error yang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lebih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fatal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92132" y="2506284"/>
            <a:ext cx="2335316" cy="136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Bagaimana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koreksi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kesalahan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sudah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terjadi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2388" y="2516687"/>
            <a:ext cx="2335316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User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mengetahui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langkah-langkah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mengatasi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kesalahan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yang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telah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terjadi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Freeform 160"/>
          <p:cNvSpPr>
            <a:spLocks noEditPoints="1"/>
          </p:cNvSpPr>
          <p:nvPr/>
        </p:nvSpPr>
        <p:spPr bwMode="auto">
          <a:xfrm>
            <a:off x="4427644" y="2138767"/>
            <a:ext cx="464292" cy="456420"/>
          </a:xfrm>
          <a:custGeom>
            <a:avLst/>
            <a:gdLst>
              <a:gd name="T0" fmla="*/ 56 w 75"/>
              <a:gd name="T1" fmla="*/ 70 h 71"/>
              <a:gd name="T2" fmla="*/ 20 w 75"/>
              <a:gd name="T3" fmla="*/ 71 h 71"/>
              <a:gd name="T4" fmla="*/ 18 w 75"/>
              <a:gd name="T5" fmla="*/ 67 h 71"/>
              <a:gd name="T6" fmla="*/ 55 w 75"/>
              <a:gd name="T7" fmla="*/ 66 h 71"/>
              <a:gd name="T8" fmla="*/ 32 w 75"/>
              <a:gd name="T9" fmla="*/ 36 h 71"/>
              <a:gd name="T10" fmla="*/ 28 w 75"/>
              <a:gd name="T11" fmla="*/ 36 h 71"/>
              <a:gd name="T12" fmla="*/ 31 w 75"/>
              <a:gd name="T13" fmla="*/ 38 h 71"/>
              <a:gd name="T14" fmla="*/ 34 w 75"/>
              <a:gd name="T15" fmla="*/ 39 h 71"/>
              <a:gd name="T16" fmla="*/ 34 w 75"/>
              <a:gd name="T17" fmla="*/ 37 h 71"/>
              <a:gd name="T18" fmla="*/ 75 w 75"/>
              <a:gd name="T19" fmla="*/ 6 h 71"/>
              <a:gd name="T20" fmla="*/ 60 w 75"/>
              <a:gd name="T21" fmla="*/ 26 h 71"/>
              <a:gd name="T22" fmla="*/ 48 w 75"/>
              <a:gd name="T23" fmla="*/ 41 h 71"/>
              <a:gd name="T24" fmla="*/ 40 w 75"/>
              <a:gd name="T25" fmla="*/ 47 h 71"/>
              <a:gd name="T26" fmla="*/ 50 w 75"/>
              <a:gd name="T27" fmla="*/ 59 h 71"/>
              <a:gd name="T28" fmla="*/ 52 w 75"/>
              <a:gd name="T29" fmla="*/ 62 h 71"/>
              <a:gd name="T30" fmla="*/ 25 w 75"/>
              <a:gd name="T31" fmla="*/ 64 h 71"/>
              <a:gd name="T32" fmla="*/ 23 w 75"/>
              <a:gd name="T33" fmla="*/ 60 h 71"/>
              <a:gd name="T34" fmla="*/ 34 w 75"/>
              <a:gd name="T35" fmla="*/ 59 h 71"/>
              <a:gd name="T36" fmla="*/ 30 w 75"/>
              <a:gd name="T37" fmla="*/ 43 h 71"/>
              <a:gd name="T38" fmla="*/ 15 w 75"/>
              <a:gd name="T39" fmla="*/ 26 h 71"/>
              <a:gd name="T40" fmla="*/ 0 w 75"/>
              <a:gd name="T41" fmla="*/ 14 h 71"/>
              <a:gd name="T42" fmla="*/ 2 w 75"/>
              <a:gd name="T43" fmla="*/ 4 h 71"/>
              <a:gd name="T44" fmla="*/ 15 w 75"/>
              <a:gd name="T45" fmla="*/ 1 h 71"/>
              <a:gd name="T46" fmla="*/ 58 w 75"/>
              <a:gd name="T47" fmla="*/ 0 h 71"/>
              <a:gd name="T48" fmla="*/ 60 w 75"/>
              <a:gd name="T49" fmla="*/ 4 h 71"/>
              <a:gd name="T50" fmla="*/ 75 w 75"/>
              <a:gd name="T51" fmla="*/ 6 h 71"/>
              <a:gd name="T52" fmla="*/ 47 w 75"/>
              <a:gd name="T53" fmla="*/ 39 h 71"/>
              <a:gd name="T54" fmla="*/ 57 w 75"/>
              <a:gd name="T55" fmla="*/ 12 h 71"/>
              <a:gd name="T56" fmla="*/ 22 w 75"/>
              <a:gd name="T57" fmla="*/ 26 h 71"/>
              <a:gd name="T58" fmla="*/ 27 w 75"/>
              <a:gd name="T59" fmla="*/ 35 h 71"/>
              <a:gd name="T60" fmla="*/ 26 w 75"/>
              <a:gd name="T61" fmla="*/ 35 h 71"/>
              <a:gd name="T62" fmla="*/ 20 w 75"/>
              <a:gd name="T63" fmla="*/ 12 h 71"/>
              <a:gd name="T64" fmla="*/ 18 w 75"/>
              <a:gd name="T65" fmla="*/ 26 h 71"/>
              <a:gd name="T66" fmla="*/ 31 w 75"/>
              <a:gd name="T67" fmla="*/ 40 h 71"/>
              <a:gd name="T68" fmla="*/ 37 w 75"/>
              <a:gd name="T69" fmla="*/ 59 h 71"/>
              <a:gd name="T70" fmla="*/ 37 w 75"/>
              <a:gd name="T71" fmla="*/ 47 h 71"/>
              <a:gd name="T72" fmla="*/ 22 w 75"/>
              <a:gd name="T73" fmla="*/ 5 h 71"/>
              <a:gd name="T74" fmla="*/ 57 w 75"/>
              <a:gd name="T75" fmla="*/ 10 h 71"/>
              <a:gd name="T76" fmla="*/ 18 w 75"/>
              <a:gd name="T77" fmla="*/ 3 h 71"/>
              <a:gd name="T78" fmla="*/ 20 w 75"/>
              <a:gd name="T79" fmla="*/ 10 h 71"/>
              <a:gd name="T80" fmla="*/ 21 w 75"/>
              <a:gd name="T81" fmla="*/ 4 h 71"/>
              <a:gd name="T82" fmla="*/ 15 w 75"/>
              <a:gd name="T83" fmla="*/ 23 h 71"/>
              <a:gd name="T84" fmla="*/ 3 w 75"/>
              <a:gd name="T85" fmla="*/ 7 h 71"/>
              <a:gd name="T86" fmla="*/ 15 w 75"/>
              <a:gd name="T87" fmla="*/ 23 h 71"/>
              <a:gd name="T88" fmla="*/ 60 w 75"/>
              <a:gd name="T89" fmla="*/ 7 h 71"/>
              <a:gd name="T90" fmla="*/ 72 w 75"/>
              <a:gd name="T91" fmla="*/ 1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5" h="71">
                <a:moveTo>
                  <a:pt x="56" y="67"/>
                </a:moveTo>
                <a:cubicBezTo>
                  <a:pt x="56" y="70"/>
                  <a:pt x="56" y="70"/>
                  <a:pt x="56" y="70"/>
                </a:cubicBezTo>
                <a:cubicBezTo>
                  <a:pt x="56" y="71"/>
                  <a:pt x="56" y="71"/>
                  <a:pt x="55" y="71"/>
                </a:cubicBezTo>
                <a:cubicBezTo>
                  <a:pt x="20" y="71"/>
                  <a:pt x="20" y="71"/>
                  <a:pt x="20" y="71"/>
                </a:cubicBezTo>
                <a:cubicBezTo>
                  <a:pt x="19" y="71"/>
                  <a:pt x="18" y="71"/>
                  <a:pt x="18" y="70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6"/>
                  <a:pt x="19" y="66"/>
                  <a:pt x="20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6" y="66"/>
                  <a:pt x="56" y="66"/>
                  <a:pt x="56" y="67"/>
                </a:cubicBezTo>
                <a:close/>
                <a:moveTo>
                  <a:pt x="32" y="36"/>
                </a:moveTo>
                <a:cubicBezTo>
                  <a:pt x="31" y="36"/>
                  <a:pt x="30" y="36"/>
                  <a:pt x="30" y="35"/>
                </a:cubicBezTo>
                <a:cubicBezTo>
                  <a:pt x="29" y="35"/>
                  <a:pt x="28" y="35"/>
                  <a:pt x="28" y="36"/>
                </a:cubicBezTo>
                <a:cubicBezTo>
                  <a:pt x="28" y="36"/>
                  <a:pt x="28" y="37"/>
                  <a:pt x="29" y="37"/>
                </a:cubicBezTo>
                <a:cubicBezTo>
                  <a:pt x="30" y="38"/>
                  <a:pt x="30" y="38"/>
                  <a:pt x="31" y="38"/>
                </a:cubicBezTo>
                <a:cubicBezTo>
                  <a:pt x="32" y="39"/>
                  <a:pt x="33" y="39"/>
                  <a:pt x="33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5" y="39"/>
                  <a:pt x="35" y="39"/>
                </a:cubicBezTo>
                <a:cubicBezTo>
                  <a:pt x="35" y="38"/>
                  <a:pt x="35" y="38"/>
                  <a:pt x="34" y="37"/>
                </a:cubicBezTo>
                <a:cubicBezTo>
                  <a:pt x="34" y="37"/>
                  <a:pt x="33" y="37"/>
                  <a:pt x="32" y="36"/>
                </a:cubicBezTo>
                <a:close/>
                <a:moveTo>
                  <a:pt x="75" y="6"/>
                </a:moveTo>
                <a:cubicBezTo>
                  <a:pt x="75" y="14"/>
                  <a:pt x="75" y="14"/>
                  <a:pt x="75" y="14"/>
                </a:cubicBezTo>
                <a:cubicBezTo>
                  <a:pt x="75" y="22"/>
                  <a:pt x="64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3"/>
                  <a:pt x="56" y="37"/>
                  <a:pt x="48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42" y="44"/>
                  <a:pt x="40" y="45"/>
                  <a:pt x="40" y="47"/>
                </a:cubicBezTo>
                <a:cubicBezTo>
                  <a:pt x="40" y="59"/>
                  <a:pt x="40" y="59"/>
                  <a:pt x="4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1" y="59"/>
                  <a:pt x="52" y="59"/>
                  <a:pt x="52" y="60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3"/>
                  <a:pt x="51" y="64"/>
                  <a:pt x="50" y="64"/>
                </a:cubicBezTo>
                <a:cubicBezTo>
                  <a:pt x="25" y="64"/>
                  <a:pt x="25" y="64"/>
                  <a:pt x="25" y="64"/>
                </a:cubicBezTo>
                <a:cubicBezTo>
                  <a:pt x="24" y="64"/>
                  <a:pt x="23" y="63"/>
                  <a:pt x="23" y="62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59"/>
                  <a:pt x="24" y="59"/>
                  <a:pt x="25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5"/>
                  <a:pt x="33" y="44"/>
                  <a:pt x="30" y="43"/>
                </a:cubicBezTo>
                <a:cubicBezTo>
                  <a:pt x="29" y="42"/>
                  <a:pt x="28" y="42"/>
                  <a:pt x="27" y="41"/>
                </a:cubicBezTo>
                <a:cubicBezTo>
                  <a:pt x="18" y="37"/>
                  <a:pt x="15" y="33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5"/>
                  <a:pt x="0" y="22"/>
                  <a:pt x="0" y="1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4"/>
                  <a:pt x="2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6" y="0"/>
                  <a:pt x="1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0"/>
                  <a:pt x="60" y="1"/>
                </a:cubicBezTo>
                <a:cubicBezTo>
                  <a:pt x="60" y="4"/>
                  <a:pt x="60" y="4"/>
                  <a:pt x="60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4" y="4"/>
                  <a:pt x="75" y="5"/>
                  <a:pt x="75" y="6"/>
                </a:cubicBezTo>
                <a:close/>
                <a:moveTo>
                  <a:pt x="44" y="40"/>
                </a:moveTo>
                <a:cubicBezTo>
                  <a:pt x="45" y="39"/>
                  <a:pt x="46" y="39"/>
                  <a:pt x="47" y="39"/>
                </a:cubicBezTo>
                <a:cubicBezTo>
                  <a:pt x="54" y="35"/>
                  <a:pt x="57" y="31"/>
                  <a:pt x="57" y="26"/>
                </a:cubicBezTo>
                <a:cubicBezTo>
                  <a:pt x="57" y="12"/>
                  <a:pt x="57" y="12"/>
                  <a:pt x="57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9"/>
                  <a:pt x="22" y="31"/>
                  <a:pt x="27" y="34"/>
                </a:cubicBezTo>
                <a:cubicBezTo>
                  <a:pt x="27" y="34"/>
                  <a:pt x="27" y="35"/>
                  <a:pt x="27" y="35"/>
                </a:cubicBezTo>
                <a:cubicBezTo>
                  <a:pt x="27" y="35"/>
                  <a:pt x="26" y="36"/>
                  <a:pt x="26" y="36"/>
                </a:cubicBezTo>
                <a:cubicBezTo>
                  <a:pt x="26" y="36"/>
                  <a:pt x="26" y="35"/>
                  <a:pt x="26" y="35"/>
                </a:cubicBezTo>
                <a:cubicBezTo>
                  <a:pt x="21" y="32"/>
                  <a:pt x="20" y="29"/>
                  <a:pt x="20" y="26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1"/>
                  <a:pt x="21" y="35"/>
                  <a:pt x="28" y="39"/>
                </a:cubicBezTo>
                <a:cubicBezTo>
                  <a:pt x="29" y="39"/>
                  <a:pt x="30" y="39"/>
                  <a:pt x="31" y="40"/>
                </a:cubicBezTo>
                <a:cubicBezTo>
                  <a:pt x="34" y="41"/>
                  <a:pt x="37" y="42"/>
                  <a:pt x="37" y="47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2"/>
                  <a:pt x="41" y="41"/>
                  <a:pt x="44" y="40"/>
                </a:cubicBezTo>
                <a:close/>
                <a:moveTo>
                  <a:pt x="22" y="5"/>
                </a:moveTo>
                <a:cubicBezTo>
                  <a:pt x="22" y="10"/>
                  <a:pt x="22" y="10"/>
                  <a:pt x="22" y="10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3"/>
                  <a:pt x="57" y="3"/>
                  <a:pt x="57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4"/>
                  <a:pt x="21" y="4"/>
                </a:cubicBezTo>
                <a:cubicBezTo>
                  <a:pt x="21" y="4"/>
                  <a:pt x="22" y="5"/>
                  <a:pt x="22" y="5"/>
                </a:cubicBezTo>
                <a:close/>
                <a:moveTo>
                  <a:pt x="15" y="23"/>
                </a:moveTo>
                <a:cubicBezTo>
                  <a:pt x="15" y="7"/>
                  <a:pt x="15" y="7"/>
                  <a:pt x="15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20"/>
                  <a:pt x="11" y="22"/>
                  <a:pt x="15" y="23"/>
                </a:cubicBezTo>
                <a:close/>
                <a:moveTo>
                  <a:pt x="72" y="7"/>
                </a:moveTo>
                <a:cubicBezTo>
                  <a:pt x="60" y="7"/>
                  <a:pt x="60" y="7"/>
                  <a:pt x="60" y="7"/>
                </a:cubicBezTo>
                <a:cubicBezTo>
                  <a:pt x="60" y="23"/>
                  <a:pt x="60" y="23"/>
                  <a:pt x="60" y="23"/>
                </a:cubicBezTo>
                <a:cubicBezTo>
                  <a:pt x="63" y="22"/>
                  <a:pt x="72" y="20"/>
                  <a:pt x="72" y="14"/>
                </a:cubicBezTo>
                <a:lnTo>
                  <a:pt x="72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52" name="Freeform 249"/>
          <p:cNvSpPr>
            <a:spLocks noEditPoints="1"/>
          </p:cNvSpPr>
          <p:nvPr/>
        </p:nvSpPr>
        <p:spPr bwMode="auto">
          <a:xfrm>
            <a:off x="7304924" y="2102674"/>
            <a:ext cx="450244" cy="447566"/>
          </a:xfrm>
          <a:custGeom>
            <a:avLst/>
            <a:gdLst>
              <a:gd name="T0" fmla="*/ 67 w 71"/>
              <a:gd name="T1" fmla="*/ 23 h 68"/>
              <a:gd name="T2" fmla="*/ 40 w 71"/>
              <a:gd name="T3" fmla="*/ 3 h 68"/>
              <a:gd name="T4" fmla="*/ 31 w 71"/>
              <a:gd name="T5" fmla="*/ 3 h 68"/>
              <a:gd name="T6" fmla="*/ 4 w 71"/>
              <a:gd name="T7" fmla="*/ 23 h 68"/>
              <a:gd name="T8" fmla="*/ 1 w 71"/>
              <a:gd name="T9" fmla="*/ 30 h 68"/>
              <a:gd name="T10" fmla="*/ 12 w 71"/>
              <a:gd name="T11" fmla="*/ 63 h 68"/>
              <a:gd name="T12" fmla="*/ 16 w 71"/>
              <a:gd name="T13" fmla="*/ 68 h 68"/>
              <a:gd name="T14" fmla="*/ 35 w 71"/>
              <a:gd name="T15" fmla="*/ 58 h 68"/>
              <a:gd name="T16" fmla="*/ 57 w 71"/>
              <a:gd name="T17" fmla="*/ 67 h 68"/>
              <a:gd name="T18" fmla="*/ 56 w 71"/>
              <a:gd name="T19" fmla="*/ 44 h 68"/>
              <a:gd name="T20" fmla="*/ 71 w 71"/>
              <a:gd name="T21" fmla="*/ 26 h 68"/>
              <a:gd name="T22" fmla="*/ 53 w 71"/>
              <a:gd name="T23" fmla="*/ 42 h 68"/>
              <a:gd name="T24" fmla="*/ 56 w 71"/>
              <a:gd name="T25" fmla="*/ 63 h 68"/>
              <a:gd name="T26" fmla="*/ 54 w 71"/>
              <a:gd name="T27" fmla="*/ 65 h 68"/>
              <a:gd name="T28" fmla="*/ 35 w 71"/>
              <a:gd name="T29" fmla="*/ 55 h 68"/>
              <a:gd name="T30" fmla="*/ 16 w 71"/>
              <a:gd name="T31" fmla="*/ 65 h 68"/>
              <a:gd name="T32" fmla="*/ 18 w 71"/>
              <a:gd name="T33" fmla="*/ 43 h 68"/>
              <a:gd name="T34" fmla="*/ 4 w 71"/>
              <a:gd name="T35" fmla="*/ 28 h 68"/>
              <a:gd name="T36" fmla="*/ 4 w 71"/>
              <a:gd name="T37" fmla="*/ 26 h 68"/>
              <a:gd name="T38" fmla="*/ 25 w 71"/>
              <a:gd name="T39" fmla="*/ 22 h 68"/>
              <a:gd name="T40" fmla="*/ 35 w 71"/>
              <a:gd name="T41" fmla="*/ 3 h 68"/>
              <a:gd name="T42" fmla="*/ 46 w 71"/>
              <a:gd name="T43" fmla="*/ 22 h 68"/>
              <a:gd name="T44" fmla="*/ 67 w 71"/>
              <a:gd name="T45" fmla="*/ 26 h 68"/>
              <a:gd name="T46" fmla="*/ 67 w 71"/>
              <a:gd name="T47" fmla="*/ 28 h 68"/>
              <a:gd name="T48" fmla="*/ 18 w 71"/>
              <a:gd name="T49" fmla="*/ 38 h 68"/>
              <a:gd name="T50" fmla="*/ 16 w 71"/>
              <a:gd name="T51" fmla="*/ 38 h 68"/>
              <a:gd name="T52" fmla="*/ 8 w 71"/>
              <a:gd name="T53" fmla="*/ 29 h 68"/>
              <a:gd name="T54" fmla="*/ 18 w 71"/>
              <a:gd name="T55" fmla="*/ 37 h 68"/>
              <a:gd name="T56" fmla="*/ 22 w 71"/>
              <a:gd name="T57" fmla="*/ 44 h 68"/>
              <a:gd name="T58" fmla="*/ 19 w 71"/>
              <a:gd name="T59" fmla="*/ 58 h 68"/>
              <a:gd name="T60" fmla="*/ 18 w 71"/>
              <a:gd name="T61" fmla="*/ 57 h 68"/>
              <a:gd name="T62" fmla="*/ 19 w 71"/>
              <a:gd name="T63" fmla="*/ 41 h 68"/>
              <a:gd name="T64" fmla="*/ 20 w 71"/>
              <a:gd name="T65" fmla="*/ 40 h 68"/>
              <a:gd name="T66" fmla="*/ 42 w 71"/>
              <a:gd name="T67" fmla="*/ 56 h 68"/>
              <a:gd name="T68" fmla="*/ 37 w 71"/>
              <a:gd name="T69" fmla="*/ 54 h 68"/>
              <a:gd name="T70" fmla="*/ 27 w 71"/>
              <a:gd name="T71" fmla="*/ 58 h 68"/>
              <a:gd name="T72" fmla="*/ 26 w 71"/>
              <a:gd name="T73" fmla="*/ 57 h 68"/>
              <a:gd name="T74" fmla="*/ 33 w 71"/>
              <a:gd name="T75" fmla="*/ 52 h 68"/>
              <a:gd name="T76" fmla="*/ 42 w 71"/>
              <a:gd name="T77" fmla="*/ 55 h 68"/>
              <a:gd name="T78" fmla="*/ 25 w 71"/>
              <a:gd name="T79" fmla="*/ 26 h 68"/>
              <a:gd name="T80" fmla="*/ 24 w 71"/>
              <a:gd name="T81" fmla="*/ 24 h 68"/>
              <a:gd name="T82" fmla="*/ 35 w 71"/>
              <a:gd name="T83" fmla="*/ 7 h 68"/>
              <a:gd name="T84" fmla="*/ 36 w 71"/>
              <a:gd name="T85" fmla="*/ 7 h 68"/>
              <a:gd name="T86" fmla="*/ 25 w 71"/>
              <a:gd name="T87" fmla="*/ 2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" h="68">
                <a:moveTo>
                  <a:pt x="71" y="26"/>
                </a:moveTo>
                <a:cubicBezTo>
                  <a:pt x="70" y="24"/>
                  <a:pt x="69" y="23"/>
                  <a:pt x="67" y="23"/>
                </a:cubicBezTo>
                <a:cubicBezTo>
                  <a:pt x="48" y="20"/>
                  <a:pt x="48" y="20"/>
                  <a:pt x="48" y="20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1"/>
                  <a:pt x="37" y="0"/>
                  <a:pt x="35" y="0"/>
                </a:cubicBezTo>
                <a:cubicBezTo>
                  <a:pt x="34" y="0"/>
                  <a:pt x="32" y="1"/>
                  <a:pt x="31" y="3"/>
                </a:cubicBezTo>
                <a:cubicBezTo>
                  <a:pt x="23" y="20"/>
                  <a:pt x="23" y="20"/>
                  <a:pt x="23" y="20"/>
                </a:cubicBezTo>
                <a:cubicBezTo>
                  <a:pt x="4" y="23"/>
                  <a:pt x="4" y="23"/>
                  <a:pt x="4" y="23"/>
                </a:cubicBezTo>
                <a:cubicBezTo>
                  <a:pt x="2" y="23"/>
                  <a:pt x="1" y="24"/>
                  <a:pt x="0" y="26"/>
                </a:cubicBezTo>
                <a:cubicBezTo>
                  <a:pt x="0" y="27"/>
                  <a:pt x="0" y="29"/>
                  <a:pt x="1" y="30"/>
                </a:cubicBezTo>
                <a:cubicBezTo>
                  <a:pt x="15" y="44"/>
                  <a:pt x="15" y="44"/>
                  <a:pt x="15" y="44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4"/>
                  <a:pt x="12" y="66"/>
                  <a:pt x="14" y="67"/>
                </a:cubicBezTo>
                <a:cubicBezTo>
                  <a:pt x="15" y="68"/>
                  <a:pt x="15" y="68"/>
                  <a:pt x="16" y="68"/>
                </a:cubicBezTo>
                <a:cubicBezTo>
                  <a:pt x="17" y="68"/>
                  <a:pt x="18" y="68"/>
                  <a:pt x="19" y="67"/>
                </a:cubicBezTo>
                <a:cubicBezTo>
                  <a:pt x="35" y="58"/>
                  <a:pt x="35" y="58"/>
                  <a:pt x="35" y="58"/>
                </a:cubicBezTo>
                <a:cubicBezTo>
                  <a:pt x="52" y="67"/>
                  <a:pt x="52" y="67"/>
                  <a:pt x="52" y="67"/>
                </a:cubicBezTo>
                <a:cubicBezTo>
                  <a:pt x="54" y="68"/>
                  <a:pt x="56" y="68"/>
                  <a:pt x="57" y="67"/>
                </a:cubicBezTo>
                <a:cubicBezTo>
                  <a:pt x="59" y="66"/>
                  <a:pt x="59" y="64"/>
                  <a:pt x="59" y="63"/>
                </a:cubicBezTo>
                <a:cubicBezTo>
                  <a:pt x="56" y="44"/>
                  <a:pt x="56" y="44"/>
                  <a:pt x="56" y="44"/>
                </a:cubicBezTo>
                <a:cubicBezTo>
                  <a:pt x="69" y="30"/>
                  <a:pt x="69" y="30"/>
                  <a:pt x="69" y="30"/>
                </a:cubicBezTo>
                <a:cubicBezTo>
                  <a:pt x="71" y="29"/>
                  <a:pt x="71" y="27"/>
                  <a:pt x="71" y="26"/>
                </a:cubicBezTo>
                <a:close/>
                <a:moveTo>
                  <a:pt x="67" y="28"/>
                </a:moveTo>
                <a:cubicBezTo>
                  <a:pt x="53" y="42"/>
                  <a:pt x="53" y="42"/>
                  <a:pt x="53" y="42"/>
                </a:cubicBezTo>
                <a:cubicBezTo>
                  <a:pt x="53" y="42"/>
                  <a:pt x="53" y="43"/>
                  <a:pt x="53" y="4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4"/>
                  <a:pt x="56" y="64"/>
                  <a:pt x="55" y="65"/>
                </a:cubicBezTo>
                <a:cubicBezTo>
                  <a:pt x="55" y="65"/>
                  <a:pt x="54" y="65"/>
                  <a:pt x="54" y="65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55"/>
                  <a:pt x="35" y="55"/>
                  <a:pt x="35" y="5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6" y="65"/>
                  <a:pt x="16" y="65"/>
                </a:cubicBezTo>
                <a:cubicBezTo>
                  <a:pt x="15" y="64"/>
                  <a:pt x="15" y="64"/>
                  <a:pt x="15" y="6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2"/>
                  <a:pt x="18" y="42"/>
                </a:cubicBezTo>
                <a:cubicBezTo>
                  <a:pt x="4" y="28"/>
                  <a:pt x="4" y="28"/>
                  <a:pt x="4" y="28"/>
                </a:cubicBezTo>
                <a:cubicBezTo>
                  <a:pt x="3" y="28"/>
                  <a:pt x="3" y="27"/>
                  <a:pt x="3" y="27"/>
                </a:cubicBezTo>
                <a:cubicBezTo>
                  <a:pt x="3" y="26"/>
                  <a:pt x="4" y="26"/>
                  <a:pt x="4" y="26"/>
                </a:cubicBezTo>
                <a:cubicBezTo>
                  <a:pt x="24" y="23"/>
                  <a:pt x="24" y="23"/>
                  <a:pt x="24" y="23"/>
                </a:cubicBezTo>
                <a:cubicBezTo>
                  <a:pt x="25" y="23"/>
                  <a:pt x="25" y="22"/>
                  <a:pt x="25" y="22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4"/>
                  <a:pt x="35" y="3"/>
                  <a:pt x="35" y="3"/>
                </a:cubicBezTo>
                <a:cubicBezTo>
                  <a:pt x="36" y="3"/>
                  <a:pt x="37" y="4"/>
                  <a:pt x="37" y="4"/>
                </a:cubicBezTo>
                <a:cubicBezTo>
                  <a:pt x="46" y="22"/>
                  <a:pt x="46" y="22"/>
                  <a:pt x="46" y="22"/>
                </a:cubicBezTo>
                <a:cubicBezTo>
                  <a:pt x="46" y="22"/>
                  <a:pt x="46" y="23"/>
                  <a:pt x="47" y="23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6"/>
                  <a:pt x="68" y="26"/>
                  <a:pt x="68" y="27"/>
                </a:cubicBezTo>
                <a:cubicBezTo>
                  <a:pt x="68" y="27"/>
                  <a:pt x="68" y="28"/>
                  <a:pt x="67" y="28"/>
                </a:cubicBezTo>
                <a:close/>
                <a:moveTo>
                  <a:pt x="18" y="37"/>
                </a:moveTo>
                <a:cubicBezTo>
                  <a:pt x="18" y="37"/>
                  <a:pt x="18" y="38"/>
                  <a:pt x="18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39"/>
                  <a:pt x="16" y="39"/>
                  <a:pt x="16" y="38"/>
                </a:cubicBezTo>
                <a:cubicBezTo>
                  <a:pt x="8" y="30"/>
                  <a:pt x="8" y="30"/>
                  <a:pt x="8" y="30"/>
                </a:cubicBezTo>
                <a:cubicBezTo>
                  <a:pt x="7" y="30"/>
                  <a:pt x="7" y="29"/>
                  <a:pt x="8" y="29"/>
                </a:cubicBezTo>
                <a:cubicBezTo>
                  <a:pt x="8" y="28"/>
                  <a:pt x="9" y="28"/>
                  <a:pt x="9" y="29"/>
                </a:cubicBezTo>
                <a:lnTo>
                  <a:pt x="18" y="37"/>
                </a:lnTo>
                <a:close/>
                <a:moveTo>
                  <a:pt x="20" y="40"/>
                </a:moveTo>
                <a:cubicBezTo>
                  <a:pt x="21" y="41"/>
                  <a:pt x="22" y="42"/>
                  <a:pt x="22" y="44"/>
                </a:cubicBezTo>
                <a:cubicBezTo>
                  <a:pt x="20" y="57"/>
                  <a:pt x="20" y="57"/>
                  <a:pt x="20" y="57"/>
                </a:cubicBezTo>
                <a:cubicBezTo>
                  <a:pt x="19" y="57"/>
                  <a:pt x="19" y="58"/>
                  <a:pt x="19" y="58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8"/>
                  <a:pt x="17" y="57"/>
                  <a:pt x="18" y="57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3"/>
                  <a:pt x="20" y="42"/>
                  <a:pt x="19" y="41"/>
                </a:cubicBezTo>
                <a:cubicBezTo>
                  <a:pt x="19" y="41"/>
                  <a:pt x="19" y="40"/>
                  <a:pt x="19" y="40"/>
                </a:cubicBezTo>
                <a:cubicBezTo>
                  <a:pt x="19" y="39"/>
                  <a:pt x="20" y="39"/>
                  <a:pt x="20" y="40"/>
                </a:cubicBezTo>
                <a:close/>
                <a:moveTo>
                  <a:pt x="42" y="55"/>
                </a:moveTo>
                <a:cubicBezTo>
                  <a:pt x="42" y="55"/>
                  <a:pt x="43" y="55"/>
                  <a:pt x="42" y="56"/>
                </a:cubicBezTo>
                <a:cubicBezTo>
                  <a:pt x="42" y="56"/>
                  <a:pt x="42" y="57"/>
                  <a:pt x="41" y="56"/>
                </a:cubicBezTo>
                <a:cubicBezTo>
                  <a:pt x="37" y="54"/>
                  <a:pt x="37" y="54"/>
                  <a:pt x="37" y="54"/>
                </a:cubicBezTo>
                <a:cubicBezTo>
                  <a:pt x="36" y="54"/>
                  <a:pt x="35" y="54"/>
                  <a:pt x="34" y="54"/>
                </a:cubicBezTo>
                <a:cubicBezTo>
                  <a:pt x="27" y="58"/>
                  <a:pt x="27" y="58"/>
                  <a:pt x="27" y="58"/>
                </a:cubicBezTo>
                <a:cubicBezTo>
                  <a:pt x="27" y="58"/>
                  <a:pt x="27" y="58"/>
                  <a:pt x="27" y="58"/>
                </a:cubicBezTo>
                <a:cubicBezTo>
                  <a:pt x="26" y="58"/>
                  <a:pt x="26" y="58"/>
                  <a:pt x="26" y="57"/>
                </a:cubicBezTo>
                <a:cubicBezTo>
                  <a:pt x="25" y="57"/>
                  <a:pt x="26" y="56"/>
                  <a:pt x="26" y="56"/>
                </a:cubicBezTo>
                <a:cubicBezTo>
                  <a:pt x="33" y="52"/>
                  <a:pt x="33" y="52"/>
                  <a:pt x="33" y="52"/>
                </a:cubicBezTo>
                <a:cubicBezTo>
                  <a:pt x="35" y="52"/>
                  <a:pt x="36" y="52"/>
                  <a:pt x="38" y="52"/>
                </a:cubicBezTo>
                <a:lnTo>
                  <a:pt x="42" y="55"/>
                </a:lnTo>
                <a:close/>
                <a:moveTo>
                  <a:pt x="25" y="26"/>
                </a:moveTo>
                <a:cubicBezTo>
                  <a:pt x="25" y="26"/>
                  <a:pt x="25" y="26"/>
                  <a:pt x="25" y="26"/>
                </a:cubicBezTo>
                <a:cubicBezTo>
                  <a:pt x="24" y="26"/>
                  <a:pt x="24" y="26"/>
                  <a:pt x="24" y="25"/>
                </a:cubicBezTo>
                <a:cubicBezTo>
                  <a:pt x="23" y="25"/>
                  <a:pt x="24" y="24"/>
                  <a:pt x="24" y="24"/>
                </a:cubicBezTo>
                <a:cubicBezTo>
                  <a:pt x="25" y="24"/>
                  <a:pt x="26" y="24"/>
                  <a:pt x="27" y="23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6"/>
                  <a:pt x="35" y="6"/>
                  <a:pt x="36" y="6"/>
                </a:cubicBezTo>
                <a:cubicBezTo>
                  <a:pt x="36" y="6"/>
                  <a:pt x="37" y="7"/>
                  <a:pt x="36" y="7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5"/>
                  <a:pt x="26" y="26"/>
                  <a:pt x="25" y="2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53" name="Freeform 205"/>
          <p:cNvSpPr>
            <a:spLocks noEditPoints="1"/>
          </p:cNvSpPr>
          <p:nvPr/>
        </p:nvSpPr>
        <p:spPr bwMode="auto">
          <a:xfrm>
            <a:off x="1655026" y="2088192"/>
            <a:ext cx="277305" cy="442255"/>
          </a:xfrm>
          <a:custGeom>
            <a:avLst/>
            <a:gdLst>
              <a:gd name="T0" fmla="*/ 49 w 49"/>
              <a:gd name="T1" fmla="*/ 27 h 75"/>
              <a:gd name="T2" fmla="*/ 48 w 49"/>
              <a:gd name="T3" fmla="*/ 26 h 75"/>
              <a:gd name="T4" fmla="*/ 25 w 49"/>
              <a:gd name="T5" fmla="*/ 26 h 75"/>
              <a:gd name="T6" fmla="*/ 28 w 49"/>
              <a:gd name="T7" fmla="*/ 1 h 75"/>
              <a:gd name="T8" fmla="*/ 27 w 49"/>
              <a:gd name="T9" fmla="*/ 0 h 75"/>
              <a:gd name="T10" fmla="*/ 25 w 49"/>
              <a:gd name="T11" fmla="*/ 0 h 75"/>
              <a:gd name="T12" fmla="*/ 0 w 49"/>
              <a:gd name="T13" fmla="*/ 38 h 75"/>
              <a:gd name="T14" fmla="*/ 0 w 49"/>
              <a:gd name="T15" fmla="*/ 40 h 75"/>
              <a:gd name="T16" fmla="*/ 1 w 49"/>
              <a:gd name="T17" fmla="*/ 41 h 75"/>
              <a:gd name="T18" fmla="*/ 20 w 49"/>
              <a:gd name="T19" fmla="*/ 41 h 75"/>
              <a:gd name="T20" fmla="*/ 12 w 49"/>
              <a:gd name="T21" fmla="*/ 73 h 75"/>
              <a:gd name="T22" fmla="*/ 13 w 49"/>
              <a:gd name="T23" fmla="*/ 75 h 75"/>
              <a:gd name="T24" fmla="*/ 14 w 49"/>
              <a:gd name="T25" fmla="*/ 75 h 75"/>
              <a:gd name="T26" fmla="*/ 15 w 49"/>
              <a:gd name="T27" fmla="*/ 74 h 75"/>
              <a:gd name="T28" fmla="*/ 49 w 49"/>
              <a:gd name="T29" fmla="*/ 29 h 75"/>
              <a:gd name="T30" fmla="*/ 49 w 49"/>
              <a:gd name="T31" fmla="*/ 27 h 75"/>
              <a:gd name="T32" fmla="*/ 17 w 49"/>
              <a:gd name="T33" fmla="*/ 67 h 75"/>
              <a:gd name="T34" fmla="*/ 23 w 49"/>
              <a:gd name="T35" fmla="*/ 39 h 75"/>
              <a:gd name="T36" fmla="*/ 23 w 49"/>
              <a:gd name="T37" fmla="*/ 38 h 75"/>
              <a:gd name="T38" fmla="*/ 22 w 49"/>
              <a:gd name="T39" fmla="*/ 38 h 75"/>
              <a:gd name="T40" fmla="*/ 4 w 49"/>
              <a:gd name="T41" fmla="*/ 38 h 75"/>
              <a:gd name="T42" fmla="*/ 24 w 49"/>
              <a:gd name="T43" fmla="*/ 7 h 75"/>
              <a:gd name="T44" fmla="*/ 22 w 49"/>
              <a:gd name="T45" fmla="*/ 27 h 75"/>
              <a:gd name="T46" fmla="*/ 22 w 49"/>
              <a:gd name="T47" fmla="*/ 29 h 75"/>
              <a:gd name="T48" fmla="*/ 23 w 49"/>
              <a:gd name="T49" fmla="*/ 29 h 75"/>
              <a:gd name="T50" fmla="*/ 45 w 49"/>
              <a:gd name="T51" fmla="*/ 29 h 75"/>
              <a:gd name="T52" fmla="*/ 17 w 49"/>
              <a:gd name="T53" fmla="*/ 67 h 75"/>
              <a:gd name="T54" fmla="*/ 20 w 49"/>
              <a:gd name="T55" fmla="*/ 35 h 75"/>
              <a:gd name="T56" fmla="*/ 19 w 49"/>
              <a:gd name="T57" fmla="*/ 36 h 75"/>
              <a:gd name="T58" fmla="*/ 9 w 49"/>
              <a:gd name="T59" fmla="*/ 36 h 75"/>
              <a:gd name="T60" fmla="*/ 8 w 49"/>
              <a:gd name="T61" fmla="*/ 36 h 75"/>
              <a:gd name="T62" fmla="*/ 8 w 49"/>
              <a:gd name="T63" fmla="*/ 35 h 75"/>
              <a:gd name="T64" fmla="*/ 11 w 49"/>
              <a:gd name="T65" fmla="*/ 30 h 75"/>
              <a:gd name="T66" fmla="*/ 13 w 49"/>
              <a:gd name="T67" fmla="*/ 30 h 75"/>
              <a:gd name="T68" fmla="*/ 13 w 49"/>
              <a:gd name="T69" fmla="*/ 31 h 75"/>
              <a:gd name="T70" fmla="*/ 11 w 49"/>
              <a:gd name="T71" fmla="*/ 34 h 75"/>
              <a:gd name="T72" fmla="*/ 19 w 49"/>
              <a:gd name="T73" fmla="*/ 34 h 75"/>
              <a:gd name="T74" fmla="*/ 20 w 49"/>
              <a:gd name="T75" fmla="*/ 35 h 75"/>
              <a:gd name="T76" fmla="*/ 22 w 49"/>
              <a:gd name="T77" fmla="*/ 17 h 75"/>
              <a:gd name="T78" fmla="*/ 15 w 49"/>
              <a:gd name="T79" fmla="*/ 28 h 75"/>
              <a:gd name="T80" fmla="*/ 14 w 49"/>
              <a:gd name="T81" fmla="*/ 29 h 75"/>
              <a:gd name="T82" fmla="*/ 13 w 49"/>
              <a:gd name="T83" fmla="*/ 28 h 75"/>
              <a:gd name="T84" fmla="*/ 13 w 49"/>
              <a:gd name="T85" fmla="*/ 27 h 75"/>
              <a:gd name="T86" fmla="*/ 21 w 49"/>
              <a:gd name="T87" fmla="*/ 16 h 75"/>
              <a:gd name="T88" fmla="*/ 22 w 49"/>
              <a:gd name="T89" fmla="*/ 15 h 75"/>
              <a:gd name="T90" fmla="*/ 22 w 49"/>
              <a:gd name="T91" fmla="*/ 17 h 75"/>
              <a:gd name="T92" fmla="*/ 36 w 49"/>
              <a:gd name="T93" fmla="*/ 36 h 75"/>
              <a:gd name="T94" fmla="*/ 36 w 49"/>
              <a:gd name="T95" fmla="*/ 35 h 75"/>
              <a:gd name="T96" fmla="*/ 38 w 49"/>
              <a:gd name="T97" fmla="*/ 32 h 75"/>
              <a:gd name="T98" fmla="*/ 40 w 49"/>
              <a:gd name="T99" fmla="*/ 32 h 75"/>
              <a:gd name="T100" fmla="*/ 40 w 49"/>
              <a:gd name="T101" fmla="*/ 33 h 75"/>
              <a:gd name="T102" fmla="*/ 38 w 49"/>
              <a:gd name="T103" fmla="*/ 36 h 75"/>
              <a:gd name="T104" fmla="*/ 37 w 49"/>
              <a:gd name="T105" fmla="*/ 36 h 75"/>
              <a:gd name="T106" fmla="*/ 36 w 49"/>
              <a:gd name="T107" fmla="*/ 36 h 75"/>
              <a:gd name="T108" fmla="*/ 21 w 49"/>
              <a:gd name="T109" fmla="*/ 56 h 75"/>
              <a:gd name="T110" fmla="*/ 34 w 49"/>
              <a:gd name="T111" fmla="*/ 37 h 75"/>
              <a:gd name="T112" fmla="*/ 36 w 49"/>
              <a:gd name="T113" fmla="*/ 37 h 75"/>
              <a:gd name="T114" fmla="*/ 36 w 49"/>
              <a:gd name="T115" fmla="*/ 38 h 75"/>
              <a:gd name="T116" fmla="*/ 22 w 49"/>
              <a:gd name="T117" fmla="*/ 57 h 75"/>
              <a:gd name="T118" fmla="*/ 21 w 49"/>
              <a:gd name="T119" fmla="*/ 57 h 75"/>
              <a:gd name="T120" fmla="*/ 21 w 49"/>
              <a:gd name="T121" fmla="*/ 57 h 75"/>
              <a:gd name="T122" fmla="*/ 21 w 49"/>
              <a:gd name="T123" fmla="*/ 5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9" h="75">
                <a:moveTo>
                  <a:pt x="49" y="27"/>
                </a:moveTo>
                <a:cubicBezTo>
                  <a:pt x="49" y="26"/>
                  <a:pt x="48" y="26"/>
                  <a:pt x="48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1"/>
                  <a:pt x="27" y="0"/>
                  <a:pt x="27" y="0"/>
                </a:cubicBezTo>
                <a:cubicBezTo>
                  <a:pt x="26" y="0"/>
                  <a:pt x="25" y="0"/>
                  <a:pt x="25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39"/>
                  <a:pt x="0" y="40"/>
                </a:cubicBezTo>
                <a:cubicBezTo>
                  <a:pt x="0" y="40"/>
                  <a:pt x="1" y="41"/>
                  <a:pt x="1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12" y="73"/>
                  <a:pt x="12" y="73"/>
                  <a:pt x="12" y="73"/>
                </a:cubicBezTo>
                <a:cubicBezTo>
                  <a:pt x="12" y="74"/>
                  <a:pt x="13" y="75"/>
                  <a:pt x="13" y="75"/>
                </a:cubicBezTo>
                <a:cubicBezTo>
                  <a:pt x="13" y="75"/>
                  <a:pt x="14" y="75"/>
                  <a:pt x="14" y="75"/>
                </a:cubicBezTo>
                <a:cubicBezTo>
                  <a:pt x="14" y="75"/>
                  <a:pt x="15" y="75"/>
                  <a:pt x="15" y="74"/>
                </a:cubicBezTo>
                <a:cubicBezTo>
                  <a:pt x="49" y="29"/>
                  <a:pt x="49" y="29"/>
                  <a:pt x="49" y="29"/>
                </a:cubicBezTo>
                <a:cubicBezTo>
                  <a:pt x="49" y="28"/>
                  <a:pt x="49" y="27"/>
                  <a:pt x="49" y="27"/>
                </a:cubicBezTo>
                <a:close/>
                <a:moveTo>
                  <a:pt x="17" y="67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8"/>
                </a:cubicBezTo>
                <a:cubicBezTo>
                  <a:pt x="23" y="38"/>
                  <a:pt x="22" y="38"/>
                  <a:pt x="22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4" y="7"/>
                  <a:pt x="24" y="7"/>
                  <a:pt x="24" y="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8"/>
                  <a:pt x="22" y="28"/>
                  <a:pt x="22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45" y="29"/>
                  <a:pt x="45" y="29"/>
                  <a:pt x="45" y="29"/>
                </a:cubicBezTo>
                <a:lnTo>
                  <a:pt x="17" y="67"/>
                </a:lnTo>
                <a:close/>
                <a:moveTo>
                  <a:pt x="20" y="35"/>
                </a:moveTo>
                <a:cubicBezTo>
                  <a:pt x="20" y="36"/>
                  <a:pt x="20" y="36"/>
                  <a:pt x="1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8" y="36"/>
                  <a:pt x="8" y="36"/>
                </a:cubicBezTo>
                <a:cubicBezTo>
                  <a:pt x="8" y="35"/>
                  <a:pt x="8" y="35"/>
                  <a:pt x="8" y="35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2" y="29"/>
                  <a:pt x="13" y="30"/>
                </a:cubicBezTo>
                <a:cubicBezTo>
                  <a:pt x="13" y="30"/>
                  <a:pt x="13" y="31"/>
                  <a:pt x="13" y="31"/>
                </a:cubicBezTo>
                <a:cubicBezTo>
                  <a:pt x="11" y="34"/>
                  <a:pt x="11" y="34"/>
                  <a:pt x="11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4"/>
                  <a:pt x="20" y="35"/>
                  <a:pt x="20" y="35"/>
                </a:cubicBezTo>
                <a:close/>
                <a:moveTo>
                  <a:pt x="22" y="17"/>
                </a:move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4" y="29"/>
                  <a:pt x="14" y="29"/>
                </a:cubicBezTo>
                <a:cubicBezTo>
                  <a:pt x="14" y="29"/>
                  <a:pt x="14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5"/>
                  <a:pt x="21" y="15"/>
                  <a:pt x="22" y="15"/>
                </a:cubicBezTo>
                <a:cubicBezTo>
                  <a:pt x="22" y="16"/>
                  <a:pt x="23" y="16"/>
                  <a:pt x="22" y="17"/>
                </a:cubicBezTo>
                <a:close/>
                <a:moveTo>
                  <a:pt x="36" y="36"/>
                </a:moveTo>
                <a:cubicBezTo>
                  <a:pt x="36" y="36"/>
                  <a:pt x="36" y="35"/>
                  <a:pt x="36" y="35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1"/>
                  <a:pt x="39" y="31"/>
                  <a:pt x="40" y="32"/>
                </a:cubicBezTo>
                <a:cubicBezTo>
                  <a:pt x="40" y="32"/>
                  <a:pt x="40" y="33"/>
                  <a:pt x="40" y="33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7" y="36"/>
                  <a:pt x="37" y="36"/>
                </a:cubicBezTo>
                <a:cubicBezTo>
                  <a:pt x="37" y="36"/>
                  <a:pt x="37" y="36"/>
                  <a:pt x="36" y="36"/>
                </a:cubicBezTo>
                <a:close/>
                <a:moveTo>
                  <a:pt x="21" y="56"/>
                </a:moveTo>
                <a:cubicBezTo>
                  <a:pt x="34" y="37"/>
                  <a:pt x="34" y="37"/>
                  <a:pt x="34" y="37"/>
                </a:cubicBezTo>
                <a:cubicBezTo>
                  <a:pt x="35" y="36"/>
                  <a:pt x="35" y="36"/>
                  <a:pt x="36" y="37"/>
                </a:cubicBezTo>
                <a:cubicBezTo>
                  <a:pt x="36" y="37"/>
                  <a:pt x="36" y="38"/>
                  <a:pt x="36" y="38"/>
                </a:cubicBezTo>
                <a:cubicBezTo>
                  <a:pt x="22" y="57"/>
                  <a:pt x="22" y="57"/>
                  <a:pt x="22" y="57"/>
                </a:cubicBezTo>
                <a:cubicBezTo>
                  <a:pt x="22" y="57"/>
                  <a:pt x="22" y="57"/>
                  <a:pt x="21" y="57"/>
                </a:cubicBezTo>
                <a:cubicBezTo>
                  <a:pt x="21" y="57"/>
                  <a:pt x="21" y="57"/>
                  <a:pt x="21" y="57"/>
                </a:cubicBezTo>
                <a:cubicBezTo>
                  <a:pt x="20" y="57"/>
                  <a:pt x="20" y="56"/>
                  <a:pt x="21" y="5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62966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1918611" y="194501"/>
            <a:ext cx="5170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Penggunaan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Bahasa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pada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Error Handling</a:t>
            </a:r>
            <a:endParaRPr lang="en-ID" sz="21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302447" y="771916"/>
            <a:ext cx="456833" cy="68947"/>
            <a:chOff x="8921264" y="5631744"/>
            <a:chExt cx="870714" cy="131411"/>
          </a:xfrm>
        </p:grpSpPr>
        <p:sp>
          <p:nvSpPr>
            <p:cNvPr id="69" name="Oval 68"/>
            <p:cNvSpPr/>
            <p:nvPr/>
          </p:nvSpPr>
          <p:spPr>
            <a:xfrm>
              <a:off x="8921264" y="5631744"/>
              <a:ext cx="131411" cy="13141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/>
            </a:p>
          </p:txBody>
        </p:sp>
        <p:sp>
          <p:nvSpPr>
            <p:cNvPr id="70" name="Oval 69"/>
            <p:cNvSpPr/>
            <p:nvPr/>
          </p:nvSpPr>
          <p:spPr>
            <a:xfrm>
              <a:off x="9106090" y="5631744"/>
              <a:ext cx="131411" cy="131411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/>
            </a:p>
          </p:txBody>
        </p:sp>
        <p:sp>
          <p:nvSpPr>
            <p:cNvPr id="71" name="Oval 70"/>
            <p:cNvSpPr/>
            <p:nvPr/>
          </p:nvSpPr>
          <p:spPr>
            <a:xfrm>
              <a:off x="9290916" y="5631744"/>
              <a:ext cx="131411" cy="1314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/>
            </a:p>
          </p:txBody>
        </p:sp>
        <p:sp>
          <p:nvSpPr>
            <p:cNvPr id="72" name="Oval 71"/>
            <p:cNvSpPr/>
            <p:nvPr/>
          </p:nvSpPr>
          <p:spPr>
            <a:xfrm>
              <a:off x="9475741" y="5631744"/>
              <a:ext cx="131411" cy="131411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9660567" y="5631744"/>
              <a:ext cx="131411" cy="13141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2820850" y="1388387"/>
            <a:ext cx="3183359" cy="3274886"/>
            <a:chOff x="4121612" y="1909812"/>
            <a:chExt cx="3375922" cy="3472978"/>
          </a:xfrm>
          <a:solidFill>
            <a:schemeClr val="bg1">
              <a:lumMod val="65000"/>
              <a:alpha val="30000"/>
            </a:schemeClr>
          </a:solidFill>
        </p:grpSpPr>
        <p:sp>
          <p:nvSpPr>
            <p:cNvPr id="390" name="Freeform 12"/>
            <p:cNvSpPr>
              <a:spLocks noEditPoints="1"/>
            </p:cNvSpPr>
            <p:nvPr/>
          </p:nvSpPr>
          <p:spPr bwMode="auto">
            <a:xfrm>
              <a:off x="4989902" y="2738497"/>
              <a:ext cx="340004" cy="383593"/>
            </a:xfrm>
            <a:custGeom>
              <a:avLst/>
              <a:gdLst>
                <a:gd name="T0" fmla="*/ 54 w 179"/>
                <a:gd name="T1" fmla="*/ 73 h 202"/>
                <a:gd name="T2" fmla="*/ 49 w 179"/>
                <a:gd name="T3" fmla="*/ 73 h 202"/>
                <a:gd name="T4" fmla="*/ 45 w 179"/>
                <a:gd name="T5" fmla="*/ 65 h 202"/>
                <a:gd name="T6" fmla="*/ 54 w 179"/>
                <a:gd name="T7" fmla="*/ 69 h 202"/>
                <a:gd name="T8" fmla="*/ 86 w 179"/>
                <a:gd name="T9" fmla="*/ 162 h 202"/>
                <a:gd name="T10" fmla="*/ 89 w 179"/>
                <a:gd name="T11" fmla="*/ 171 h 202"/>
                <a:gd name="T12" fmla="*/ 93 w 179"/>
                <a:gd name="T13" fmla="*/ 162 h 202"/>
                <a:gd name="T14" fmla="*/ 49 w 179"/>
                <a:gd name="T15" fmla="*/ 144 h 202"/>
                <a:gd name="T16" fmla="*/ 45 w 179"/>
                <a:gd name="T17" fmla="*/ 153 h 202"/>
                <a:gd name="T18" fmla="*/ 50 w 179"/>
                <a:gd name="T19" fmla="*/ 153 h 202"/>
                <a:gd name="T20" fmla="*/ 54 w 179"/>
                <a:gd name="T21" fmla="*/ 144 h 202"/>
                <a:gd name="T22" fmla="*/ 36 w 179"/>
                <a:gd name="T23" fmla="*/ 106 h 202"/>
                <a:gd name="T24" fmla="*/ 27 w 179"/>
                <a:gd name="T25" fmla="*/ 109 h 202"/>
                <a:gd name="T26" fmla="*/ 36 w 179"/>
                <a:gd name="T27" fmla="*/ 112 h 202"/>
                <a:gd name="T28" fmla="*/ 36 w 179"/>
                <a:gd name="T29" fmla="*/ 106 h 202"/>
                <a:gd name="T30" fmla="*/ 93 w 179"/>
                <a:gd name="T31" fmla="*/ 55 h 202"/>
                <a:gd name="T32" fmla="*/ 89 w 179"/>
                <a:gd name="T33" fmla="*/ 46 h 202"/>
                <a:gd name="T34" fmla="*/ 86 w 179"/>
                <a:gd name="T35" fmla="*/ 55 h 202"/>
                <a:gd name="T36" fmla="*/ 129 w 179"/>
                <a:gd name="T37" fmla="*/ 144 h 202"/>
                <a:gd name="T38" fmla="*/ 125 w 179"/>
                <a:gd name="T39" fmla="*/ 149 h 202"/>
                <a:gd name="T40" fmla="*/ 131 w 179"/>
                <a:gd name="T41" fmla="*/ 154 h 202"/>
                <a:gd name="T42" fmla="*/ 134 w 179"/>
                <a:gd name="T43" fmla="*/ 148 h 202"/>
                <a:gd name="T44" fmla="*/ 143 w 179"/>
                <a:gd name="T45" fmla="*/ 112 h 202"/>
                <a:gd name="T46" fmla="*/ 152 w 179"/>
                <a:gd name="T47" fmla="*/ 109 h 202"/>
                <a:gd name="T48" fmla="*/ 143 w 179"/>
                <a:gd name="T49" fmla="*/ 106 h 202"/>
                <a:gd name="T50" fmla="*/ 143 w 179"/>
                <a:gd name="T51" fmla="*/ 112 h 202"/>
                <a:gd name="T52" fmla="*/ 122 w 179"/>
                <a:gd name="T53" fmla="*/ 106 h 202"/>
                <a:gd name="T54" fmla="*/ 92 w 179"/>
                <a:gd name="T55" fmla="*/ 103 h 202"/>
                <a:gd name="T56" fmla="*/ 89 w 179"/>
                <a:gd name="T57" fmla="*/ 64 h 202"/>
                <a:gd name="T58" fmla="*/ 87 w 179"/>
                <a:gd name="T59" fmla="*/ 103 h 202"/>
                <a:gd name="T60" fmla="*/ 89 w 179"/>
                <a:gd name="T61" fmla="*/ 115 h 202"/>
                <a:gd name="T62" fmla="*/ 122 w 179"/>
                <a:gd name="T63" fmla="*/ 112 h 202"/>
                <a:gd name="T64" fmla="*/ 174 w 179"/>
                <a:gd name="T65" fmla="*/ 109 h 202"/>
                <a:gd name="T66" fmla="*/ 161 w 179"/>
                <a:gd name="T67" fmla="*/ 186 h 202"/>
                <a:gd name="T68" fmla="*/ 156 w 179"/>
                <a:gd name="T69" fmla="*/ 201 h 202"/>
                <a:gd name="T70" fmla="*/ 140 w 179"/>
                <a:gd name="T71" fmla="*/ 195 h 202"/>
                <a:gd name="T72" fmla="*/ 89 w 179"/>
                <a:gd name="T73" fmla="*/ 193 h 202"/>
                <a:gd name="T74" fmla="*/ 39 w 179"/>
                <a:gd name="T75" fmla="*/ 195 h 202"/>
                <a:gd name="T76" fmla="*/ 23 w 179"/>
                <a:gd name="T77" fmla="*/ 201 h 202"/>
                <a:gd name="T78" fmla="*/ 18 w 179"/>
                <a:gd name="T79" fmla="*/ 186 h 202"/>
                <a:gd name="T80" fmla="*/ 5 w 179"/>
                <a:gd name="T81" fmla="*/ 109 h 202"/>
                <a:gd name="T82" fmla="*/ 174 w 179"/>
                <a:gd name="T83" fmla="*/ 109 h 202"/>
                <a:gd name="T84" fmla="*/ 161 w 179"/>
                <a:gd name="T85" fmla="*/ 109 h 202"/>
                <a:gd name="T86" fmla="*/ 18 w 179"/>
                <a:gd name="T87" fmla="*/ 109 h 202"/>
                <a:gd name="T88" fmla="*/ 129 w 179"/>
                <a:gd name="T89" fmla="*/ 65 h 202"/>
                <a:gd name="T90" fmla="*/ 125 w 179"/>
                <a:gd name="T91" fmla="*/ 73 h 202"/>
                <a:gd name="T92" fmla="*/ 129 w 179"/>
                <a:gd name="T93" fmla="*/ 73 h 202"/>
                <a:gd name="T94" fmla="*/ 134 w 179"/>
                <a:gd name="T95" fmla="*/ 65 h 202"/>
                <a:gd name="T96" fmla="*/ 171 w 179"/>
                <a:gd name="T97" fmla="*/ 51 h 202"/>
                <a:gd name="T98" fmla="*/ 154 w 179"/>
                <a:gd name="T99" fmla="*/ 7 h 202"/>
                <a:gd name="T100" fmla="*/ 120 w 179"/>
                <a:gd name="T101" fmla="*/ 18 h 202"/>
                <a:gd name="T102" fmla="*/ 171 w 179"/>
                <a:gd name="T103" fmla="*/ 51 h 202"/>
                <a:gd name="T104" fmla="*/ 59 w 179"/>
                <a:gd name="T105" fmla="*/ 18 h 202"/>
                <a:gd name="T106" fmla="*/ 25 w 179"/>
                <a:gd name="T107" fmla="*/ 7 h 202"/>
                <a:gd name="T108" fmla="*/ 8 w 179"/>
                <a:gd name="T109" fmla="*/ 5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9" h="202">
                  <a:moveTo>
                    <a:pt x="54" y="69"/>
                  </a:moveTo>
                  <a:cubicBezTo>
                    <a:pt x="55" y="70"/>
                    <a:pt x="55" y="72"/>
                    <a:pt x="54" y="73"/>
                  </a:cubicBezTo>
                  <a:cubicBezTo>
                    <a:pt x="53" y="74"/>
                    <a:pt x="53" y="74"/>
                    <a:pt x="52" y="74"/>
                  </a:cubicBezTo>
                  <a:cubicBezTo>
                    <a:pt x="51" y="74"/>
                    <a:pt x="50" y="74"/>
                    <a:pt x="49" y="73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4" y="68"/>
                    <a:pt x="44" y="66"/>
                    <a:pt x="45" y="65"/>
                  </a:cubicBezTo>
                  <a:cubicBezTo>
                    <a:pt x="47" y="63"/>
                    <a:pt x="49" y="63"/>
                    <a:pt x="50" y="65"/>
                  </a:cubicBezTo>
                  <a:lnTo>
                    <a:pt x="54" y="69"/>
                  </a:lnTo>
                  <a:close/>
                  <a:moveTo>
                    <a:pt x="89" y="159"/>
                  </a:moveTo>
                  <a:cubicBezTo>
                    <a:pt x="88" y="159"/>
                    <a:pt x="86" y="160"/>
                    <a:pt x="86" y="162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6" y="170"/>
                    <a:pt x="88" y="171"/>
                    <a:pt x="89" y="171"/>
                  </a:cubicBezTo>
                  <a:cubicBezTo>
                    <a:pt x="91" y="171"/>
                    <a:pt x="93" y="170"/>
                    <a:pt x="93" y="168"/>
                  </a:cubicBezTo>
                  <a:cubicBezTo>
                    <a:pt x="93" y="162"/>
                    <a:pt x="93" y="162"/>
                    <a:pt x="93" y="162"/>
                  </a:cubicBezTo>
                  <a:cubicBezTo>
                    <a:pt x="93" y="160"/>
                    <a:pt x="91" y="159"/>
                    <a:pt x="89" y="159"/>
                  </a:cubicBezTo>
                  <a:close/>
                  <a:moveTo>
                    <a:pt x="49" y="144"/>
                  </a:moveTo>
                  <a:cubicBezTo>
                    <a:pt x="45" y="148"/>
                    <a:pt x="45" y="148"/>
                    <a:pt x="45" y="148"/>
                  </a:cubicBezTo>
                  <a:cubicBezTo>
                    <a:pt x="44" y="150"/>
                    <a:pt x="44" y="152"/>
                    <a:pt x="45" y="153"/>
                  </a:cubicBezTo>
                  <a:cubicBezTo>
                    <a:pt x="46" y="154"/>
                    <a:pt x="47" y="154"/>
                    <a:pt x="48" y="154"/>
                  </a:cubicBezTo>
                  <a:cubicBezTo>
                    <a:pt x="48" y="154"/>
                    <a:pt x="49" y="154"/>
                    <a:pt x="50" y="153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5" y="148"/>
                    <a:pt x="55" y="146"/>
                    <a:pt x="54" y="144"/>
                  </a:cubicBezTo>
                  <a:cubicBezTo>
                    <a:pt x="53" y="143"/>
                    <a:pt x="51" y="143"/>
                    <a:pt x="49" y="144"/>
                  </a:cubicBezTo>
                  <a:close/>
                  <a:moveTo>
                    <a:pt x="36" y="106"/>
                  </a:moveTo>
                  <a:cubicBezTo>
                    <a:pt x="30" y="106"/>
                    <a:pt x="30" y="106"/>
                    <a:pt x="30" y="106"/>
                  </a:cubicBezTo>
                  <a:cubicBezTo>
                    <a:pt x="29" y="106"/>
                    <a:pt x="27" y="107"/>
                    <a:pt x="27" y="109"/>
                  </a:cubicBezTo>
                  <a:cubicBezTo>
                    <a:pt x="27" y="111"/>
                    <a:pt x="29" y="112"/>
                    <a:pt x="30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2"/>
                    <a:pt x="39" y="111"/>
                    <a:pt x="39" y="109"/>
                  </a:cubicBezTo>
                  <a:cubicBezTo>
                    <a:pt x="39" y="107"/>
                    <a:pt x="38" y="106"/>
                    <a:pt x="36" y="106"/>
                  </a:cubicBezTo>
                  <a:close/>
                  <a:moveTo>
                    <a:pt x="89" y="59"/>
                  </a:moveTo>
                  <a:cubicBezTo>
                    <a:pt x="91" y="59"/>
                    <a:pt x="93" y="57"/>
                    <a:pt x="93" y="55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8"/>
                    <a:pt x="91" y="46"/>
                    <a:pt x="89" y="46"/>
                  </a:cubicBezTo>
                  <a:cubicBezTo>
                    <a:pt x="88" y="46"/>
                    <a:pt x="86" y="48"/>
                    <a:pt x="86" y="5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7"/>
                    <a:pt x="88" y="59"/>
                    <a:pt x="89" y="59"/>
                  </a:cubicBezTo>
                  <a:close/>
                  <a:moveTo>
                    <a:pt x="129" y="144"/>
                  </a:moveTo>
                  <a:cubicBezTo>
                    <a:pt x="128" y="143"/>
                    <a:pt x="126" y="143"/>
                    <a:pt x="125" y="144"/>
                  </a:cubicBezTo>
                  <a:cubicBezTo>
                    <a:pt x="124" y="146"/>
                    <a:pt x="124" y="148"/>
                    <a:pt x="125" y="149"/>
                  </a:cubicBezTo>
                  <a:cubicBezTo>
                    <a:pt x="129" y="153"/>
                    <a:pt x="129" y="153"/>
                    <a:pt x="129" y="153"/>
                  </a:cubicBezTo>
                  <a:cubicBezTo>
                    <a:pt x="130" y="154"/>
                    <a:pt x="130" y="154"/>
                    <a:pt x="131" y="154"/>
                  </a:cubicBezTo>
                  <a:cubicBezTo>
                    <a:pt x="132" y="154"/>
                    <a:pt x="133" y="154"/>
                    <a:pt x="134" y="153"/>
                  </a:cubicBezTo>
                  <a:cubicBezTo>
                    <a:pt x="135" y="152"/>
                    <a:pt x="135" y="150"/>
                    <a:pt x="134" y="148"/>
                  </a:cubicBezTo>
                  <a:lnTo>
                    <a:pt x="129" y="144"/>
                  </a:lnTo>
                  <a:close/>
                  <a:moveTo>
                    <a:pt x="143" y="112"/>
                  </a:moveTo>
                  <a:cubicBezTo>
                    <a:pt x="149" y="112"/>
                    <a:pt x="149" y="112"/>
                    <a:pt x="149" y="112"/>
                  </a:cubicBezTo>
                  <a:cubicBezTo>
                    <a:pt x="150" y="112"/>
                    <a:pt x="152" y="111"/>
                    <a:pt x="152" y="109"/>
                  </a:cubicBezTo>
                  <a:cubicBezTo>
                    <a:pt x="152" y="107"/>
                    <a:pt x="150" y="106"/>
                    <a:pt x="149" y="106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41" y="106"/>
                    <a:pt x="140" y="107"/>
                    <a:pt x="140" y="109"/>
                  </a:cubicBezTo>
                  <a:cubicBezTo>
                    <a:pt x="140" y="111"/>
                    <a:pt x="141" y="112"/>
                    <a:pt x="143" y="112"/>
                  </a:cubicBezTo>
                  <a:close/>
                  <a:moveTo>
                    <a:pt x="125" y="109"/>
                  </a:moveTo>
                  <a:cubicBezTo>
                    <a:pt x="125" y="107"/>
                    <a:pt x="124" y="106"/>
                    <a:pt x="122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05"/>
                    <a:pt x="93" y="104"/>
                    <a:pt x="92" y="103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5"/>
                    <a:pt x="91" y="64"/>
                    <a:pt x="89" y="64"/>
                  </a:cubicBezTo>
                  <a:cubicBezTo>
                    <a:pt x="88" y="64"/>
                    <a:pt x="87" y="65"/>
                    <a:pt x="87" y="67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5" y="104"/>
                    <a:pt x="84" y="106"/>
                    <a:pt x="84" y="109"/>
                  </a:cubicBezTo>
                  <a:cubicBezTo>
                    <a:pt x="84" y="112"/>
                    <a:pt x="86" y="115"/>
                    <a:pt x="89" y="115"/>
                  </a:cubicBezTo>
                  <a:cubicBezTo>
                    <a:pt x="92" y="115"/>
                    <a:pt x="93" y="114"/>
                    <a:pt x="94" y="112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4" y="112"/>
                    <a:pt x="125" y="111"/>
                    <a:pt x="125" y="109"/>
                  </a:cubicBezTo>
                  <a:close/>
                  <a:moveTo>
                    <a:pt x="174" y="109"/>
                  </a:moveTo>
                  <a:cubicBezTo>
                    <a:pt x="174" y="131"/>
                    <a:pt x="166" y="151"/>
                    <a:pt x="152" y="166"/>
                  </a:cubicBezTo>
                  <a:cubicBezTo>
                    <a:pt x="161" y="186"/>
                    <a:pt x="161" y="186"/>
                    <a:pt x="161" y="186"/>
                  </a:cubicBezTo>
                  <a:cubicBezTo>
                    <a:pt x="163" y="189"/>
                    <a:pt x="163" y="192"/>
                    <a:pt x="162" y="195"/>
                  </a:cubicBezTo>
                  <a:cubicBezTo>
                    <a:pt x="161" y="198"/>
                    <a:pt x="158" y="200"/>
                    <a:pt x="156" y="201"/>
                  </a:cubicBezTo>
                  <a:cubicBezTo>
                    <a:pt x="154" y="202"/>
                    <a:pt x="152" y="202"/>
                    <a:pt x="151" y="202"/>
                  </a:cubicBezTo>
                  <a:cubicBezTo>
                    <a:pt x="146" y="202"/>
                    <a:pt x="142" y="200"/>
                    <a:pt x="140" y="195"/>
                  </a:cubicBezTo>
                  <a:cubicBezTo>
                    <a:pt x="134" y="181"/>
                    <a:pt x="134" y="181"/>
                    <a:pt x="134" y="181"/>
                  </a:cubicBezTo>
                  <a:cubicBezTo>
                    <a:pt x="121" y="189"/>
                    <a:pt x="106" y="193"/>
                    <a:pt x="89" y="193"/>
                  </a:cubicBezTo>
                  <a:cubicBezTo>
                    <a:pt x="73" y="193"/>
                    <a:pt x="58" y="189"/>
                    <a:pt x="45" y="181"/>
                  </a:cubicBezTo>
                  <a:cubicBezTo>
                    <a:pt x="39" y="195"/>
                    <a:pt x="39" y="195"/>
                    <a:pt x="39" y="195"/>
                  </a:cubicBezTo>
                  <a:cubicBezTo>
                    <a:pt x="37" y="200"/>
                    <a:pt x="33" y="202"/>
                    <a:pt x="28" y="202"/>
                  </a:cubicBezTo>
                  <a:cubicBezTo>
                    <a:pt x="27" y="202"/>
                    <a:pt x="25" y="202"/>
                    <a:pt x="23" y="201"/>
                  </a:cubicBezTo>
                  <a:cubicBezTo>
                    <a:pt x="21" y="200"/>
                    <a:pt x="18" y="198"/>
                    <a:pt x="17" y="195"/>
                  </a:cubicBezTo>
                  <a:cubicBezTo>
                    <a:pt x="16" y="192"/>
                    <a:pt x="16" y="189"/>
                    <a:pt x="18" y="18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13" y="151"/>
                    <a:pt x="5" y="131"/>
                    <a:pt x="5" y="109"/>
                  </a:cubicBezTo>
                  <a:cubicBezTo>
                    <a:pt x="5" y="62"/>
                    <a:pt x="43" y="24"/>
                    <a:pt x="89" y="24"/>
                  </a:cubicBezTo>
                  <a:cubicBezTo>
                    <a:pt x="136" y="24"/>
                    <a:pt x="174" y="62"/>
                    <a:pt x="174" y="109"/>
                  </a:cubicBezTo>
                  <a:close/>
                  <a:moveTo>
                    <a:pt x="89" y="181"/>
                  </a:moveTo>
                  <a:cubicBezTo>
                    <a:pt x="129" y="181"/>
                    <a:pt x="161" y="148"/>
                    <a:pt x="161" y="109"/>
                  </a:cubicBezTo>
                  <a:cubicBezTo>
                    <a:pt x="161" y="69"/>
                    <a:pt x="129" y="37"/>
                    <a:pt x="89" y="37"/>
                  </a:cubicBezTo>
                  <a:cubicBezTo>
                    <a:pt x="50" y="37"/>
                    <a:pt x="18" y="69"/>
                    <a:pt x="18" y="109"/>
                  </a:cubicBezTo>
                  <a:cubicBezTo>
                    <a:pt x="18" y="148"/>
                    <a:pt x="50" y="181"/>
                    <a:pt x="89" y="181"/>
                  </a:cubicBezTo>
                  <a:close/>
                  <a:moveTo>
                    <a:pt x="129" y="65"/>
                  </a:moveTo>
                  <a:cubicBezTo>
                    <a:pt x="125" y="69"/>
                    <a:pt x="125" y="69"/>
                    <a:pt x="125" y="69"/>
                  </a:cubicBezTo>
                  <a:cubicBezTo>
                    <a:pt x="124" y="70"/>
                    <a:pt x="124" y="72"/>
                    <a:pt x="125" y="73"/>
                  </a:cubicBezTo>
                  <a:cubicBezTo>
                    <a:pt x="126" y="74"/>
                    <a:pt x="126" y="74"/>
                    <a:pt x="127" y="74"/>
                  </a:cubicBezTo>
                  <a:cubicBezTo>
                    <a:pt x="128" y="74"/>
                    <a:pt x="129" y="74"/>
                    <a:pt x="129" y="73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35" y="68"/>
                    <a:pt x="135" y="66"/>
                    <a:pt x="134" y="65"/>
                  </a:cubicBezTo>
                  <a:cubicBezTo>
                    <a:pt x="132" y="63"/>
                    <a:pt x="130" y="63"/>
                    <a:pt x="129" y="65"/>
                  </a:cubicBezTo>
                  <a:close/>
                  <a:moveTo>
                    <a:pt x="171" y="51"/>
                  </a:moveTo>
                  <a:cubicBezTo>
                    <a:pt x="179" y="40"/>
                    <a:pt x="179" y="26"/>
                    <a:pt x="170" y="19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45" y="0"/>
                    <a:pt x="131" y="4"/>
                    <a:pt x="122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68" y="55"/>
                    <a:pt x="168" y="55"/>
                    <a:pt x="168" y="55"/>
                  </a:cubicBezTo>
                  <a:lnTo>
                    <a:pt x="171" y="51"/>
                  </a:lnTo>
                  <a:close/>
                  <a:moveTo>
                    <a:pt x="10" y="55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48" y="4"/>
                    <a:pt x="34" y="0"/>
                    <a:pt x="25" y="7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26"/>
                    <a:pt x="0" y="40"/>
                    <a:pt x="8" y="51"/>
                  </a:cubicBezTo>
                  <a:lnTo>
                    <a:pt x="10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1" name="Freeform 9"/>
            <p:cNvSpPr>
              <a:spLocks noEditPoints="1"/>
            </p:cNvSpPr>
            <p:nvPr/>
          </p:nvSpPr>
          <p:spPr bwMode="auto">
            <a:xfrm>
              <a:off x="4663515" y="2165074"/>
              <a:ext cx="360157" cy="250278"/>
            </a:xfrm>
            <a:custGeom>
              <a:avLst/>
              <a:gdLst>
                <a:gd name="T0" fmla="*/ 99 w 199"/>
                <a:gd name="T1" fmla="*/ 101 h 136"/>
                <a:gd name="T2" fmla="*/ 0 w 199"/>
                <a:gd name="T3" fmla="*/ 50 h 136"/>
                <a:gd name="T4" fmla="*/ 99 w 199"/>
                <a:gd name="T5" fmla="*/ 0 h 136"/>
                <a:gd name="T6" fmla="*/ 199 w 199"/>
                <a:gd name="T7" fmla="*/ 50 h 136"/>
                <a:gd name="T8" fmla="*/ 157 w 199"/>
                <a:gd name="T9" fmla="*/ 72 h 136"/>
                <a:gd name="T10" fmla="*/ 157 w 199"/>
                <a:gd name="T11" fmla="*/ 71 h 136"/>
                <a:gd name="T12" fmla="*/ 107 w 199"/>
                <a:gd name="T13" fmla="*/ 45 h 136"/>
                <a:gd name="T14" fmla="*/ 101 w 199"/>
                <a:gd name="T15" fmla="*/ 44 h 136"/>
                <a:gd name="T16" fmla="*/ 95 w 199"/>
                <a:gd name="T17" fmla="*/ 46 h 136"/>
                <a:gd name="T18" fmla="*/ 93 w 199"/>
                <a:gd name="T19" fmla="*/ 52 h 136"/>
                <a:gd name="T20" fmla="*/ 98 w 199"/>
                <a:gd name="T21" fmla="*/ 59 h 136"/>
                <a:gd name="T22" fmla="*/ 140 w 199"/>
                <a:gd name="T23" fmla="*/ 80 h 136"/>
                <a:gd name="T24" fmla="*/ 99 w 199"/>
                <a:gd name="T25" fmla="*/ 101 h 136"/>
                <a:gd name="T26" fmla="*/ 153 w 199"/>
                <a:gd name="T27" fmla="*/ 117 h 136"/>
                <a:gd name="T28" fmla="*/ 155 w 199"/>
                <a:gd name="T29" fmla="*/ 114 h 136"/>
                <a:gd name="T30" fmla="*/ 153 w 199"/>
                <a:gd name="T31" fmla="*/ 111 h 136"/>
                <a:gd name="T32" fmla="*/ 153 w 199"/>
                <a:gd name="T33" fmla="*/ 73 h 136"/>
                <a:gd name="T34" fmla="*/ 105 w 199"/>
                <a:gd name="T35" fmla="*/ 49 h 136"/>
                <a:gd name="T36" fmla="*/ 98 w 199"/>
                <a:gd name="T37" fmla="*/ 49 h 136"/>
                <a:gd name="T38" fmla="*/ 99 w 199"/>
                <a:gd name="T39" fmla="*/ 55 h 136"/>
                <a:gd name="T40" fmla="*/ 145 w 199"/>
                <a:gd name="T41" fmla="*/ 78 h 136"/>
                <a:gd name="T42" fmla="*/ 145 w 199"/>
                <a:gd name="T43" fmla="*/ 111 h 136"/>
                <a:gd name="T44" fmla="*/ 143 w 199"/>
                <a:gd name="T45" fmla="*/ 114 h 136"/>
                <a:gd name="T46" fmla="*/ 145 w 199"/>
                <a:gd name="T47" fmla="*/ 117 h 136"/>
                <a:gd name="T48" fmla="*/ 142 w 199"/>
                <a:gd name="T49" fmla="*/ 124 h 136"/>
                <a:gd name="T50" fmla="*/ 147 w 199"/>
                <a:gd name="T51" fmla="*/ 131 h 136"/>
                <a:gd name="T52" fmla="*/ 146 w 199"/>
                <a:gd name="T53" fmla="*/ 136 h 136"/>
                <a:gd name="T54" fmla="*/ 157 w 199"/>
                <a:gd name="T55" fmla="*/ 124 h 136"/>
                <a:gd name="T56" fmla="*/ 153 w 199"/>
                <a:gd name="T57" fmla="*/ 117 h 136"/>
                <a:gd name="T58" fmla="*/ 34 w 199"/>
                <a:gd name="T59" fmla="*/ 75 h 136"/>
                <a:gd name="T60" fmla="*/ 34 w 199"/>
                <a:gd name="T61" fmla="*/ 116 h 136"/>
                <a:gd name="T62" fmla="*/ 35 w 199"/>
                <a:gd name="T63" fmla="*/ 117 h 136"/>
                <a:gd name="T64" fmla="*/ 100 w 199"/>
                <a:gd name="T65" fmla="*/ 135 h 136"/>
                <a:gd name="T66" fmla="*/ 139 w 199"/>
                <a:gd name="T67" fmla="*/ 129 h 136"/>
                <a:gd name="T68" fmla="*/ 138 w 199"/>
                <a:gd name="T69" fmla="*/ 124 h 136"/>
                <a:gd name="T70" fmla="*/ 140 w 199"/>
                <a:gd name="T71" fmla="*/ 117 h 136"/>
                <a:gd name="T72" fmla="*/ 139 w 199"/>
                <a:gd name="T73" fmla="*/ 114 h 136"/>
                <a:gd name="T74" fmla="*/ 141 w 199"/>
                <a:gd name="T75" fmla="*/ 109 h 136"/>
                <a:gd name="T76" fmla="*/ 141 w 199"/>
                <a:gd name="T77" fmla="*/ 87 h 136"/>
                <a:gd name="T78" fmla="*/ 99 w 199"/>
                <a:gd name="T79" fmla="*/ 108 h 136"/>
                <a:gd name="T80" fmla="*/ 34 w 199"/>
                <a:gd name="T81" fmla="*/ 75 h 136"/>
                <a:gd name="T82" fmla="*/ 157 w 199"/>
                <a:gd name="T83" fmla="*/ 109 h 136"/>
                <a:gd name="T84" fmla="*/ 159 w 199"/>
                <a:gd name="T85" fmla="*/ 114 h 136"/>
                <a:gd name="T86" fmla="*/ 158 w 199"/>
                <a:gd name="T87" fmla="*/ 117 h 136"/>
                <a:gd name="T88" fmla="*/ 160 w 199"/>
                <a:gd name="T89" fmla="*/ 119 h 136"/>
                <a:gd name="T90" fmla="*/ 164 w 199"/>
                <a:gd name="T91" fmla="*/ 117 h 136"/>
                <a:gd name="T92" fmla="*/ 165 w 199"/>
                <a:gd name="T93" fmla="*/ 116 h 136"/>
                <a:gd name="T94" fmla="*/ 165 w 199"/>
                <a:gd name="T95" fmla="*/ 74 h 136"/>
                <a:gd name="T96" fmla="*/ 157 w 199"/>
                <a:gd name="T97" fmla="*/ 78 h 136"/>
                <a:gd name="T98" fmla="*/ 157 w 199"/>
                <a:gd name="T99" fmla="*/ 10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9" h="136">
                  <a:moveTo>
                    <a:pt x="99" y="101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6" y="45"/>
                    <a:pt x="104" y="44"/>
                    <a:pt x="101" y="44"/>
                  </a:cubicBezTo>
                  <a:cubicBezTo>
                    <a:pt x="99" y="44"/>
                    <a:pt x="97" y="44"/>
                    <a:pt x="95" y="46"/>
                  </a:cubicBezTo>
                  <a:cubicBezTo>
                    <a:pt x="93" y="48"/>
                    <a:pt x="93" y="50"/>
                    <a:pt x="93" y="52"/>
                  </a:cubicBezTo>
                  <a:cubicBezTo>
                    <a:pt x="93" y="56"/>
                    <a:pt x="97" y="58"/>
                    <a:pt x="98" y="59"/>
                  </a:cubicBezTo>
                  <a:cubicBezTo>
                    <a:pt x="140" y="80"/>
                    <a:pt x="140" y="80"/>
                    <a:pt x="140" y="80"/>
                  </a:cubicBezTo>
                  <a:lnTo>
                    <a:pt x="99" y="101"/>
                  </a:lnTo>
                  <a:close/>
                  <a:moveTo>
                    <a:pt x="153" y="117"/>
                  </a:moveTo>
                  <a:cubicBezTo>
                    <a:pt x="154" y="116"/>
                    <a:pt x="155" y="115"/>
                    <a:pt x="155" y="114"/>
                  </a:cubicBezTo>
                  <a:cubicBezTo>
                    <a:pt x="155" y="113"/>
                    <a:pt x="154" y="111"/>
                    <a:pt x="153" y="111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9"/>
                    <a:pt x="101" y="46"/>
                    <a:pt x="98" y="49"/>
                  </a:cubicBezTo>
                  <a:cubicBezTo>
                    <a:pt x="94" y="52"/>
                    <a:pt x="99" y="55"/>
                    <a:pt x="99" y="55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4" y="111"/>
                    <a:pt x="143" y="113"/>
                    <a:pt x="143" y="114"/>
                  </a:cubicBezTo>
                  <a:cubicBezTo>
                    <a:pt x="143" y="115"/>
                    <a:pt x="144" y="116"/>
                    <a:pt x="145" y="117"/>
                  </a:cubicBezTo>
                  <a:cubicBezTo>
                    <a:pt x="144" y="118"/>
                    <a:pt x="142" y="121"/>
                    <a:pt x="142" y="124"/>
                  </a:cubicBezTo>
                  <a:cubicBezTo>
                    <a:pt x="142" y="129"/>
                    <a:pt x="147" y="129"/>
                    <a:pt x="147" y="131"/>
                  </a:cubicBezTo>
                  <a:cubicBezTo>
                    <a:pt x="147" y="134"/>
                    <a:pt x="146" y="136"/>
                    <a:pt x="146" y="136"/>
                  </a:cubicBezTo>
                  <a:cubicBezTo>
                    <a:pt x="146" y="136"/>
                    <a:pt x="157" y="131"/>
                    <a:pt x="157" y="124"/>
                  </a:cubicBezTo>
                  <a:cubicBezTo>
                    <a:pt x="157" y="120"/>
                    <a:pt x="154" y="117"/>
                    <a:pt x="153" y="117"/>
                  </a:cubicBezTo>
                  <a:close/>
                  <a:moveTo>
                    <a:pt x="34" y="75"/>
                  </a:moveTo>
                  <a:cubicBezTo>
                    <a:pt x="34" y="116"/>
                    <a:pt x="34" y="116"/>
                    <a:pt x="34" y="116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53" y="128"/>
                    <a:pt x="76" y="135"/>
                    <a:pt x="100" y="135"/>
                  </a:cubicBezTo>
                  <a:cubicBezTo>
                    <a:pt x="113" y="135"/>
                    <a:pt x="127" y="133"/>
                    <a:pt x="139" y="129"/>
                  </a:cubicBezTo>
                  <a:cubicBezTo>
                    <a:pt x="138" y="128"/>
                    <a:pt x="138" y="126"/>
                    <a:pt x="138" y="124"/>
                  </a:cubicBezTo>
                  <a:cubicBezTo>
                    <a:pt x="138" y="122"/>
                    <a:pt x="139" y="119"/>
                    <a:pt x="140" y="117"/>
                  </a:cubicBezTo>
                  <a:cubicBezTo>
                    <a:pt x="139" y="116"/>
                    <a:pt x="139" y="115"/>
                    <a:pt x="139" y="114"/>
                  </a:cubicBezTo>
                  <a:cubicBezTo>
                    <a:pt x="139" y="112"/>
                    <a:pt x="140" y="110"/>
                    <a:pt x="141" y="109"/>
                  </a:cubicBezTo>
                  <a:cubicBezTo>
                    <a:pt x="141" y="87"/>
                    <a:pt x="141" y="87"/>
                    <a:pt x="141" y="87"/>
                  </a:cubicBezTo>
                  <a:cubicBezTo>
                    <a:pt x="99" y="108"/>
                    <a:pt x="99" y="108"/>
                    <a:pt x="99" y="108"/>
                  </a:cubicBezTo>
                  <a:lnTo>
                    <a:pt x="34" y="75"/>
                  </a:lnTo>
                  <a:close/>
                  <a:moveTo>
                    <a:pt x="157" y="109"/>
                  </a:moveTo>
                  <a:cubicBezTo>
                    <a:pt x="158" y="110"/>
                    <a:pt x="159" y="112"/>
                    <a:pt x="159" y="114"/>
                  </a:cubicBezTo>
                  <a:cubicBezTo>
                    <a:pt x="159" y="115"/>
                    <a:pt x="159" y="116"/>
                    <a:pt x="158" y="117"/>
                  </a:cubicBezTo>
                  <a:cubicBezTo>
                    <a:pt x="159" y="117"/>
                    <a:pt x="160" y="118"/>
                    <a:pt x="160" y="119"/>
                  </a:cubicBezTo>
                  <a:cubicBezTo>
                    <a:pt x="161" y="119"/>
                    <a:pt x="163" y="118"/>
                    <a:pt x="164" y="117"/>
                  </a:cubicBezTo>
                  <a:cubicBezTo>
                    <a:pt x="165" y="116"/>
                    <a:pt x="165" y="116"/>
                    <a:pt x="165" y="116"/>
                  </a:cubicBezTo>
                  <a:cubicBezTo>
                    <a:pt x="165" y="74"/>
                    <a:pt x="165" y="74"/>
                    <a:pt x="165" y="74"/>
                  </a:cubicBezTo>
                  <a:cubicBezTo>
                    <a:pt x="157" y="78"/>
                    <a:pt x="157" y="78"/>
                    <a:pt x="157" y="78"/>
                  </a:cubicBezTo>
                  <a:lnTo>
                    <a:pt x="157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2" name="Freeform 10"/>
            <p:cNvSpPr>
              <a:spLocks noEditPoints="1"/>
            </p:cNvSpPr>
            <p:nvPr/>
          </p:nvSpPr>
          <p:spPr bwMode="auto">
            <a:xfrm>
              <a:off x="6204461" y="2721769"/>
              <a:ext cx="416616" cy="317920"/>
            </a:xfrm>
            <a:custGeom>
              <a:avLst/>
              <a:gdLst>
                <a:gd name="T0" fmla="*/ 60 w 201"/>
                <a:gd name="T1" fmla="*/ 72 h 151"/>
                <a:gd name="T2" fmla="*/ 36 w 201"/>
                <a:gd name="T3" fmla="*/ 83 h 151"/>
                <a:gd name="T4" fmla="*/ 16 w 201"/>
                <a:gd name="T5" fmla="*/ 93 h 151"/>
                <a:gd name="T6" fmla="*/ 54 w 201"/>
                <a:gd name="T7" fmla="*/ 66 h 151"/>
                <a:gd name="T8" fmla="*/ 73 w 201"/>
                <a:gd name="T9" fmla="*/ 72 h 151"/>
                <a:gd name="T10" fmla="*/ 64 w 201"/>
                <a:gd name="T11" fmla="*/ 87 h 151"/>
                <a:gd name="T12" fmla="*/ 88 w 201"/>
                <a:gd name="T13" fmla="*/ 73 h 151"/>
                <a:gd name="T14" fmla="*/ 73 w 201"/>
                <a:gd name="T15" fmla="*/ 72 h 151"/>
                <a:gd name="T16" fmla="*/ 88 w 201"/>
                <a:gd name="T17" fmla="*/ 29 h 151"/>
                <a:gd name="T18" fmla="*/ 69 w 201"/>
                <a:gd name="T19" fmla="*/ 42 h 151"/>
                <a:gd name="T20" fmla="*/ 39 w 201"/>
                <a:gd name="T21" fmla="*/ 39 h 151"/>
                <a:gd name="T22" fmla="*/ 16 w 201"/>
                <a:gd name="T23" fmla="*/ 29 h 151"/>
                <a:gd name="T24" fmla="*/ 78 w 201"/>
                <a:gd name="T25" fmla="*/ 43 h 151"/>
                <a:gd name="T26" fmla="*/ 78 w 201"/>
                <a:gd name="T27" fmla="*/ 28 h 151"/>
                <a:gd name="T28" fmla="*/ 115 w 201"/>
                <a:gd name="T29" fmla="*/ 102 h 151"/>
                <a:gd name="T30" fmla="*/ 156 w 201"/>
                <a:gd name="T31" fmla="*/ 102 h 151"/>
                <a:gd name="T32" fmla="*/ 115 w 201"/>
                <a:gd name="T33" fmla="*/ 102 h 151"/>
                <a:gd name="T34" fmla="*/ 115 w 201"/>
                <a:gd name="T35" fmla="*/ 78 h 151"/>
                <a:gd name="T36" fmla="*/ 184 w 201"/>
                <a:gd name="T37" fmla="*/ 73 h 151"/>
                <a:gd name="T38" fmla="*/ 136 w 201"/>
                <a:gd name="T39" fmla="*/ 25 h 151"/>
                <a:gd name="T40" fmla="*/ 184 w 201"/>
                <a:gd name="T41" fmla="*/ 34 h 151"/>
                <a:gd name="T42" fmla="*/ 136 w 201"/>
                <a:gd name="T43" fmla="*/ 25 h 151"/>
                <a:gd name="T44" fmla="*/ 115 w 201"/>
                <a:gd name="T45" fmla="*/ 48 h 151"/>
                <a:gd name="T46" fmla="*/ 184 w 201"/>
                <a:gd name="T47" fmla="*/ 43 h 151"/>
                <a:gd name="T48" fmla="*/ 115 w 201"/>
                <a:gd name="T49" fmla="*/ 88 h 151"/>
                <a:gd name="T50" fmla="*/ 184 w 201"/>
                <a:gd name="T51" fmla="*/ 92 h 151"/>
                <a:gd name="T52" fmla="*/ 115 w 201"/>
                <a:gd name="T53" fmla="*/ 88 h 151"/>
                <a:gd name="T54" fmla="*/ 115 w 201"/>
                <a:gd name="T55" fmla="*/ 63 h 151"/>
                <a:gd name="T56" fmla="*/ 184 w 201"/>
                <a:gd name="T57" fmla="*/ 58 h 151"/>
                <a:gd name="T58" fmla="*/ 201 w 201"/>
                <a:gd name="T59" fmla="*/ 9 h 151"/>
                <a:gd name="T60" fmla="*/ 201 w 201"/>
                <a:gd name="T61" fmla="*/ 145 h 151"/>
                <a:gd name="T62" fmla="*/ 154 w 201"/>
                <a:gd name="T63" fmla="*/ 138 h 151"/>
                <a:gd name="T64" fmla="*/ 101 w 201"/>
                <a:gd name="T65" fmla="*/ 151 h 151"/>
                <a:gd name="T66" fmla="*/ 47 w 201"/>
                <a:gd name="T67" fmla="*/ 138 h 151"/>
                <a:gd name="T68" fmla="*/ 0 w 201"/>
                <a:gd name="T69" fmla="*/ 145 h 151"/>
                <a:gd name="T70" fmla="*/ 0 w 201"/>
                <a:gd name="T71" fmla="*/ 9 h 151"/>
                <a:gd name="T72" fmla="*/ 47 w 201"/>
                <a:gd name="T73" fmla="*/ 0 h 151"/>
                <a:gd name="T74" fmla="*/ 154 w 201"/>
                <a:gd name="T75" fmla="*/ 0 h 151"/>
                <a:gd name="T76" fmla="*/ 201 w 201"/>
                <a:gd name="T77" fmla="*/ 9 h 151"/>
                <a:gd name="T78" fmla="*/ 47 w 201"/>
                <a:gd name="T79" fmla="*/ 8 h 151"/>
                <a:gd name="T80" fmla="*/ 8 w 201"/>
                <a:gd name="T81" fmla="*/ 127 h 151"/>
                <a:gd name="T82" fmla="*/ 97 w 201"/>
                <a:gd name="T83" fmla="*/ 131 h 151"/>
                <a:gd name="T84" fmla="*/ 193 w 201"/>
                <a:gd name="T85" fmla="*/ 15 h 151"/>
                <a:gd name="T86" fmla="*/ 105 w 201"/>
                <a:gd name="T87" fmla="*/ 19 h 151"/>
                <a:gd name="T88" fmla="*/ 154 w 201"/>
                <a:gd name="T89" fmla="*/ 120 h 151"/>
                <a:gd name="T90" fmla="*/ 193 w 201"/>
                <a:gd name="T91" fmla="*/ 1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1" h="151">
                  <a:moveTo>
                    <a:pt x="61" y="71"/>
                  </a:moveTo>
                  <a:cubicBezTo>
                    <a:pt x="61" y="71"/>
                    <a:pt x="61" y="71"/>
                    <a:pt x="60" y="72"/>
                  </a:cubicBezTo>
                  <a:cubicBezTo>
                    <a:pt x="58" y="75"/>
                    <a:pt x="54" y="75"/>
                    <a:pt x="49" y="76"/>
                  </a:cubicBezTo>
                  <a:cubicBezTo>
                    <a:pt x="44" y="77"/>
                    <a:pt x="39" y="79"/>
                    <a:pt x="36" y="83"/>
                  </a:cubicBezTo>
                  <a:cubicBezTo>
                    <a:pt x="35" y="85"/>
                    <a:pt x="33" y="87"/>
                    <a:pt x="31" y="89"/>
                  </a:cubicBezTo>
                  <a:cubicBezTo>
                    <a:pt x="26" y="90"/>
                    <a:pt x="21" y="91"/>
                    <a:pt x="16" y="93"/>
                  </a:cubicBezTo>
                  <a:cubicBezTo>
                    <a:pt x="16" y="86"/>
                    <a:pt x="16" y="80"/>
                    <a:pt x="16" y="73"/>
                  </a:cubicBezTo>
                  <a:cubicBezTo>
                    <a:pt x="28" y="68"/>
                    <a:pt x="41" y="66"/>
                    <a:pt x="54" y="66"/>
                  </a:cubicBezTo>
                  <a:cubicBezTo>
                    <a:pt x="56" y="67"/>
                    <a:pt x="60" y="69"/>
                    <a:pt x="61" y="71"/>
                  </a:cubicBezTo>
                  <a:close/>
                  <a:moveTo>
                    <a:pt x="73" y="72"/>
                  </a:moveTo>
                  <a:cubicBezTo>
                    <a:pt x="76" y="78"/>
                    <a:pt x="73" y="81"/>
                    <a:pt x="67" y="83"/>
                  </a:cubicBezTo>
                  <a:cubicBezTo>
                    <a:pt x="64" y="84"/>
                    <a:pt x="64" y="86"/>
                    <a:pt x="64" y="87"/>
                  </a:cubicBezTo>
                  <a:cubicBezTo>
                    <a:pt x="72" y="88"/>
                    <a:pt x="80" y="90"/>
                    <a:pt x="88" y="93"/>
                  </a:cubicBezTo>
                  <a:cubicBezTo>
                    <a:pt x="88" y="86"/>
                    <a:pt x="88" y="80"/>
                    <a:pt x="88" y="73"/>
                  </a:cubicBezTo>
                  <a:cubicBezTo>
                    <a:pt x="82" y="71"/>
                    <a:pt x="76" y="69"/>
                    <a:pt x="70" y="68"/>
                  </a:cubicBezTo>
                  <a:cubicBezTo>
                    <a:pt x="71" y="69"/>
                    <a:pt x="73" y="70"/>
                    <a:pt x="73" y="72"/>
                  </a:cubicBezTo>
                  <a:close/>
                  <a:moveTo>
                    <a:pt x="16" y="29"/>
                  </a:moveTo>
                  <a:cubicBezTo>
                    <a:pt x="39" y="20"/>
                    <a:pt x="65" y="20"/>
                    <a:pt x="88" y="29"/>
                  </a:cubicBezTo>
                  <a:cubicBezTo>
                    <a:pt x="88" y="42"/>
                    <a:pt x="88" y="55"/>
                    <a:pt x="88" y="68"/>
                  </a:cubicBezTo>
                  <a:cubicBezTo>
                    <a:pt x="82" y="59"/>
                    <a:pt x="75" y="50"/>
                    <a:pt x="69" y="42"/>
                  </a:cubicBezTo>
                  <a:cubicBezTo>
                    <a:pt x="64" y="46"/>
                    <a:pt x="60" y="50"/>
                    <a:pt x="55" y="54"/>
                  </a:cubicBezTo>
                  <a:cubicBezTo>
                    <a:pt x="50" y="49"/>
                    <a:pt x="44" y="43"/>
                    <a:pt x="39" y="39"/>
                  </a:cubicBezTo>
                  <a:cubicBezTo>
                    <a:pt x="31" y="48"/>
                    <a:pt x="23" y="57"/>
                    <a:pt x="16" y="68"/>
                  </a:cubicBezTo>
                  <a:cubicBezTo>
                    <a:pt x="16" y="55"/>
                    <a:pt x="16" y="42"/>
                    <a:pt x="16" y="29"/>
                  </a:cubicBezTo>
                  <a:close/>
                  <a:moveTo>
                    <a:pt x="70" y="34"/>
                  </a:moveTo>
                  <a:cubicBezTo>
                    <a:pt x="70" y="38"/>
                    <a:pt x="74" y="42"/>
                    <a:pt x="78" y="43"/>
                  </a:cubicBezTo>
                  <a:cubicBezTo>
                    <a:pt x="82" y="44"/>
                    <a:pt x="85" y="42"/>
                    <a:pt x="85" y="38"/>
                  </a:cubicBezTo>
                  <a:cubicBezTo>
                    <a:pt x="85" y="34"/>
                    <a:pt x="82" y="29"/>
                    <a:pt x="78" y="28"/>
                  </a:cubicBezTo>
                  <a:cubicBezTo>
                    <a:pt x="74" y="27"/>
                    <a:pt x="70" y="30"/>
                    <a:pt x="70" y="34"/>
                  </a:cubicBezTo>
                  <a:close/>
                  <a:moveTo>
                    <a:pt x="115" y="102"/>
                  </a:moveTo>
                  <a:cubicBezTo>
                    <a:pt x="115" y="107"/>
                    <a:pt x="115" y="107"/>
                    <a:pt x="115" y="107"/>
                  </a:cubicBezTo>
                  <a:cubicBezTo>
                    <a:pt x="128" y="103"/>
                    <a:pt x="142" y="102"/>
                    <a:pt x="156" y="102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42" y="97"/>
                    <a:pt x="128" y="99"/>
                    <a:pt x="115" y="102"/>
                  </a:cubicBezTo>
                  <a:close/>
                  <a:moveTo>
                    <a:pt x="115" y="73"/>
                  </a:moveTo>
                  <a:cubicBezTo>
                    <a:pt x="115" y="78"/>
                    <a:pt x="115" y="78"/>
                    <a:pt x="115" y="78"/>
                  </a:cubicBezTo>
                  <a:cubicBezTo>
                    <a:pt x="137" y="71"/>
                    <a:pt x="162" y="71"/>
                    <a:pt x="184" y="78"/>
                  </a:cubicBezTo>
                  <a:cubicBezTo>
                    <a:pt x="184" y="73"/>
                    <a:pt x="184" y="73"/>
                    <a:pt x="184" y="73"/>
                  </a:cubicBezTo>
                  <a:cubicBezTo>
                    <a:pt x="161" y="67"/>
                    <a:pt x="137" y="67"/>
                    <a:pt x="115" y="73"/>
                  </a:cubicBezTo>
                  <a:close/>
                  <a:moveTo>
                    <a:pt x="136" y="25"/>
                  </a:moveTo>
                  <a:cubicBezTo>
                    <a:pt x="136" y="30"/>
                    <a:pt x="136" y="30"/>
                    <a:pt x="136" y="30"/>
                  </a:cubicBezTo>
                  <a:cubicBezTo>
                    <a:pt x="152" y="28"/>
                    <a:pt x="168" y="29"/>
                    <a:pt x="184" y="34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68" y="24"/>
                    <a:pt x="152" y="23"/>
                    <a:pt x="136" y="25"/>
                  </a:cubicBezTo>
                  <a:close/>
                  <a:moveTo>
                    <a:pt x="115" y="43"/>
                  </a:moveTo>
                  <a:cubicBezTo>
                    <a:pt x="115" y="48"/>
                    <a:pt x="115" y="48"/>
                    <a:pt x="115" y="48"/>
                  </a:cubicBezTo>
                  <a:cubicBezTo>
                    <a:pt x="137" y="42"/>
                    <a:pt x="162" y="42"/>
                    <a:pt x="184" y="48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61" y="37"/>
                    <a:pt x="137" y="37"/>
                    <a:pt x="115" y="43"/>
                  </a:cubicBezTo>
                  <a:close/>
                  <a:moveTo>
                    <a:pt x="115" y="88"/>
                  </a:moveTo>
                  <a:cubicBezTo>
                    <a:pt x="115" y="92"/>
                    <a:pt x="115" y="92"/>
                    <a:pt x="115" y="92"/>
                  </a:cubicBezTo>
                  <a:cubicBezTo>
                    <a:pt x="137" y="86"/>
                    <a:pt x="162" y="86"/>
                    <a:pt x="184" y="92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61" y="81"/>
                    <a:pt x="137" y="81"/>
                    <a:pt x="115" y="88"/>
                  </a:cubicBezTo>
                  <a:close/>
                  <a:moveTo>
                    <a:pt x="115" y="58"/>
                  </a:moveTo>
                  <a:cubicBezTo>
                    <a:pt x="115" y="63"/>
                    <a:pt x="115" y="63"/>
                    <a:pt x="115" y="63"/>
                  </a:cubicBezTo>
                  <a:cubicBezTo>
                    <a:pt x="137" y="57"/>
                    <a:pt x="162" y="57"/>
                    <a:pt x="184" y="63"/>
                  </a:cubicBezTo>
                  <a:cubicBezTo>
                    <a:pt x="184" y="58"/>
                    <a:pt x="184" y="58"/>
                    <a:pt x="184" y="58"/>
                  </a:cubicBezTo>
                  <a:cubicBezTo>
                    <a:pt x="161" y="52"/>
                    <a:pt x="137" y="52"/>
                    <a:pt x="115" y="58"/>
                  </a:cubicBezTo>
                  <a:close/>
                  <a:moveTo>
                    <a:pt x="201" y="9"/>
                  </a:moveTo>
                  <a:cubicBezTo>
                    <a:pt x="201" y="136"/>
                    <a:pt x="201" y="136"/>
                    <a:pt x="201" y="136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9" y="146"/>
                    <a:pt x="197" y="147"/>
                    <a:pt x="195" y="146"/>
                  </a:cubicBezTo>
                  <a:cubicBezTo>
                    <a:pt x="182" y="141"/>
                    <a:pt x="168" y="138"/>
                    <a:pt x="154" y="138"/>
                  </a:cubicBezTo>
                  <a:cubicBezTo>
                    <a:pt x="136" y="138"/>
                    <a:pt x="119" y="143"/>
                    <a:pt x="103" y="150"/>
                  </a:cubicBezTo>
                  <a:cubicBezTo>
                    <a:pt x="102" y="151"/>
                    <a:pt x="102" y="151"/>
                    <a:pt x="101" y="151"/>
                  </a:cubicBezTo>
                  <a:cubicBezTo>
                    <a:pt x="100" y="151"/>
                    <a:pt x="99" y="151"/>
                    <a:pt x="98" y="150"/>
                  </a:cubicBezTo>
                  <a:cubicBezTo>
                    <a:pt x="83" y="143"/>
                    <a:pt x="65" y="138"/>
                    <a:pt x="47" y="138"/>
                  </a:cubicBezTo>
                  <a:cubicBezTo>
                    <a:pt x="33" y="138"/>
                    <a:pt x="19" y="141"/>
                    <a:pt x="7" y="146"/>
                  </a:cubicBezTo>
                  <a:cubicBezTo>
                    <a:pt x="4" y="147"/>
                    <a:pt x="2" y="146"/>
                    <a:pt x="0" y="14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7" y="3"/>
                    <a:pt x="32" y="0"/>
                    <a:pt x="47" y="0"/>
                  </a:cubicBezTo>
                  <a:cubicBezTo>
                    <a:pt x="66" y="0"/>
                    <a:pt x="84" y="4"/>
                    <a:pt x="101" y="12"/>
                  </a:cubicBezTo>
                  <a:cubicBezTo>
                    <a:pt x="117" y="4"/>
                    <a:pt x="135" y="0"/>
                    <a:pt x="154" y="0"/>
                  </a:cubicBezTo>
                  <a:cubicBezTo>
                    <a:pt x="169" y="0"/>
                    <a:pt x="184" y="3"/>
                    <a:pt x="198" y="8"/>
                  </a:cubicBezTo>
                  <a:lnTo>
                    <a:pt x="201" y="9"/>
                  </a:lnTo>
                  <a:close/>
                  <a:moveTo>
                    <a:pt x="97" y="19"/>
                  </a:moveTo>
                  <a:cubicBezTo>
                    <a:pt x="82" y="12"/>
                    <a:pt x="65" y="8"/>
                    <a:pt x="47" y="8"/>
                  </a:cubicBezTo>
                  <a:cubicBezTo>
                    <a:pt x="34" y="8"/>
                    <a:pt x="21" y="10"/>
                    <a:pt x="8" y="15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21" y="123"/>
                    <a:pt x="34" y="120"/>
                    <a:pt x="47" y="120"/>
                  </a:cubicBezTo>
                  <a:cubicBezTo>
                    <a:pt x="64" y="120"/>
                    <a:pt x="81" y="124"/>
                    <a:pt x="97" y="131"/>
                  </a:cubicBezTo>
                  <a:lnTo>
                    <a:pt x="97" y="19"/>
                  </a:lnTo>
                  <a:close/>
                  <a:moveTo>
                    <a:pt x="193" y="15"/>
                  </a:moveTo>
                  <a:cubicBezTo>
                    <a:pt x="180" y="10"/>
                    <a:pt x="167" y="8"/>
                    <a:pt x="154" y="8"/>
                  </a:cubicBezTo>
                  <a:cubicBezTo>
                    <a:pt x="137" y="8"/>
                    <a:pt x="120" y="12"/>
                    <a:pt x="105" y="1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20" y="124"/>
                    <a:pt x="137" y="120"/>
                    <a:pt x="154" y="120"/>
                  </a:cubicBezTo>
                  <a:cubicBezTo>
                    <a:pt x="167" y="120"/>
                    <a:pt x="180" y="123"/>
                    <a:pt x="193" y="127"/>
                  </a:cubicBezTo>
                  <a:lnTo>
                    <a:pt x="19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3" name="Freeform 14"/>
            <p:cNvSpPr>
              <a:spLocks noEditPoints="1"/>
            </p:cNvSpPr>
            <p:nvPr/>
          </p:nvSpPr>
          <p:spPr bwMode="auto">
            <a:xfrm>
              <a:off x="6474880" y="3826749"/>
              <a:ext cx="370338" cy="340548"/>
            </a:xfrm>
            <a:custGeom>
              <a:avLst/>
              <a:gdLst>
                <a:gd name="T0" fmla="*/ 152 w 192"/>
                <a:gd name="T1" fmla="*/ 6 h 176"/>
                <a:gd name="T2" fmla="*/ 151 w 192"/>
                <a:gd name="T3" fmla="*/ 3 h 176"/>
                <a:gd name="T4" fmla="*/ 147 w 192"/>
                <a:gd name="T5" fmla="*/ 0 h 176"/>
                <a:gd name="T6" fmla="*/ 43 w 192"/>
                <a:gd name="T7" fmla="*/ 0 h 176"/>
                <a:gd name="T8" fmla="*/ 40 w 192"/>
                <a:gd name="T9" fmla="*/ 6 h 176"/>
                <a:gd name="T10" fmla="*/ 39 w 192"/>
                <a:gd name="T11" fmla="*/ 12 h 176"/>
                <a:gd name="T12" fmla="*/ 0 w 192"/>
                <a:gd name="T13" fmla="*/ 53 h 176"/>
                <a:gd name="T14" fmla="*/ 66 w 192"/>
                <a:gd name="T15" fmla="*/ 100 h 176"/>
                <a:gd name="T16" fmla="*/ 88 w 192"/>
                <a:gd name="T17" fmla="*/ 118 h 176"/>
                <a:gd name="T18" fmla="*/ 86 w 192"/>
                <a:gd name="T19" fmla="*/ 129 h 176"/>
                <a:gd name="T20" fmla="*/ 89 w 192"/>
                <a:gd name="T21" fmla="*/ 131 h 176"/>
                <a:gd name="T22" fmla="*/ 70 w 192"/>
                <a:gd name="T23" fmla="*/ 166 h 176"/>
                <a:gd name="T24" fmla="*/ 58 w 192"/>
                <a:gd name="T25" fmla="*/ 167 h 176"/>
                <a:gd name="T26" fmla="*/ 54 w 192"/>
                <a:gd name="T27" fmla="*/ 168 h 176"/>
                <a:gd name="T28" fmla="*/ 53 w 192"/>
                <a:gd name="T29" fmla="*/ 174 h 176"/>
                <a:gd name="T30" fmla="*/ 137 w 192"/>
                <a:gd name="T31" fmla="*/ 176 h 176"/>
                <a:gd name="T32" fmla="*/ 138 w 192"/>
                <a:gd name="T33" fmla="*/ 170 h 176"/>
                <a:gd name="T34" fmla="*/ 134 w 192"/>
                <a:gd name="T35" fmla="*/ 168 h 176"/>
                <a:gd name="T36" fmla="*/ 131 w 192"/>
                <a:gd name="T37" fmla="*/ 166 h 176"/>
                <a:gd name="T38" fmla="*/ 102 w 192"/>
                <a:gd name="T39" fmla="*/ 145 h 176"/>
                <a:gd name="T40" fmla="*/ 103 w 192"/>
                <a:gd name="T41" fmla="*/ 131 h 176"/>
                <a:gd name="T42" fmla="*/ 106 w 192"/>
                <a:gd name="T43" fmla="*/ 121 h 176"/>
                <a:gd name="T44" fmla="*/ 103 w 192"/>
                <a:gd name="T45" fmla="*/ 118 h 176"/>
                <a:gd name="T46" fmla="*/ 146 w 192"/>
                <a:gd name="T47" fmla="*/ 96 h 176"/>
                <a:gd name="T48" fmla="*/ 192 w 192"/>
                <a:gd name="T49" fmla="*/ 12 h 176"/>
                <a:gd name="T50" fmla="*/ 48 w 192"/>
                <a:gd name="T51" fmla="*/ 85 h 176"/>
                <a:gd name="T52" fmla="*/ 10 w 192"/>
                <a:gd name="T53" fmla="*/ 53 h 176"/>
                <a:gd name="T54" fmla="*/ 40 w 192"/>
                <a:gd name="T55" fmla="*/ 22 h 176"/>
                <a:gd name="T56" fmla="*/ 52 w 192"/>
                <a:gd name="T57" fmla="*/ 86 h 176"/>
                <a:gd name="T58" fmla="*/ 109 w 192"/>
                <a:gd name="T59" fmla="*/ 77 h 176"/>
                <a:gd name="T60" fmla="*/ 85 w 192"/>
                <a:gd name="T61" fmla="*/ 80 h 176"/>
                <a:gd name="T62" fmla="*/ 82 w 192"/>
                <a:gd name="T63" fmla="*/ 71 h 176"/>
                <a:gd name="T64" fmla="*/ 90 w 192"/>
                <a:gd name="T65" fmla="*/ 68 h 176"/>
                <a:gd name="T66" fmla="*/ 87 w 192"/>
                <a:gd name="T67" fmla="*/ 36 h 176"/>
                <a:gd name="T68" fmla="*/ 83 w 192"/>
                <a:gd name="T69" fmla="*/ 32 h 176"/>
                <a:gd name="T70" fmla="*/ 92 w 192"/>
                <a:gd name="T71" fmla="*/ 24 h 176"/>
                <a:gd name="T72" fmla="*/ 99 w 192"/>
                <a:gd name="T73" fmla="*/ 24 h 176"/>
                <a:gd name="T74" fmla="*/ 102 w 192"/>
                <a:gd name="T75" fmla="*/ 68 h 176"/>
                <a:gd name="T76" fmla="*/ 109 w 192"/>
                <a:gd name="T77" fmla="*/ 71 h 176"/>
                <a:gd name="T78" fmla="*/ 181 w 192"/>
                <a:gd name="T79" fmla="*/ 53 h 176"/>
                <a:gd name="T80" fmla="*/ 143 w 192"/>
                <a:gd name="T81" fmla="*/ 85 h 176"/>
                <a:gd name="T82" fmla="*/ 151 w 192"/>
                <a:gd name="T83" fmla="*/ 58 h 176"/>
                <a:gd name="T84" fmla="*/ 181 w 192"/>
                <a:gd name="T85" fmla="*/ 2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76">
                  <a:moveTo>
                    <a:pt x="152" y="12"/>
                  </a:moveTo>
                  <a:cubicBezTo>
                    <a:pt x="152" y="6"/>
                    <a:pt x="152" y="6"/>
                    <a:pt x="152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1"/>
                    <a:pt x="149" y="0"/>
                    <a:pt x="148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0" y="1"/>
                    <a:pt x="40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43"/>
                    <a:pt x="0" y="53"/>
                  </a:cubicBezTo>
                  <a:cubicBezTo>
                    <a:pt x="0" y="73"/>
                    <a:pt x="26" y="91"/>
                    <a:pt x="45" y="96"/>
                  </a:cubicBezTo>
                  <a:cubicBezTo>
                    <a:pt x="52" y="98"/>
                    <a:pt x="60" y="99"/>
                    <a:pt x="66" y="100"/>
                  </a:cubicBezTo>
                  <a:cubicBezTo>
                    <a:pt x="76" y="108"/>
                    <a:pt x="87" y="114"/>
                    <a:pt x="89" y="118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87" y="118"/>
                    <a:pt x="86" y="119"/>
                    <a:pt x="86" y="121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6" y="130"/>
                    <a:pt x="87" y="131"/>
                    <a:pt x="88" y="13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9" y="137"/>
                    <a:pt x="89" y="142"/>
                    <a:pt x="89" y="145"/>
                  </a:cubicBezTo>
                  <a:cubicBezTo>
                    <a:pt x="89" y="157"/>
                    <a:pt x="78" y="166"/>
                    <a:pt x="70" y="166"/>
                  </a:cubicBezTo>
                  <a:cubicBezTo>
                    <a:pt x="66" y="166"/>
                    <a:pt x="62" y="166"/>
                    <a:pt x="60" y="166"/>
                  </a:cubicBezTo>
                  <a:cubicBezTo>
                    <a:pt x="58" y="166"/>
                    <a:pt x="58" y="166"/>
                    <a:pt x="58" y="167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3" y="169"/>
                    <a:pt x="53" y="170"/>
                  </a:cubicBezTo>
                  <a:cubicBezTo>
                    <a:pt x="53" y="170"/>
                    <a:pt x="53" y="174"/>
                    <a:pt x="53" y="174"/>
                  </a:cubicBezTo>
                  <a:cubicBezTo>
                    <a:pt x="53" y="175"/>
                    <a:pt x="54" y="176"/>
                    <a:pt x="54" y="176"/>
                  </a:cubicBezTo>
                  <a:cubicBezTo>
                    <a:pt x="137" y="176"/>
                    <a:pt x="137" y="176"/>
                    <a:pt x="137" y="176"/>
                  </a:cubicBezTo>
                  <a:cubicBezTo>
                    <a:pt x="137" y="176"/>
                    <a:pt x="138" y="175"/>
                    <a:pt x="138" y="174"/>
                  </a:cubicBezTo>
                  <a:cubicBezTo>
                    <a:pt x="138" y="174"/>
                    <a:pt x="138" y="170"/>
                    <a:pt x="138" y="170"/>
                  </a:cubicBezTo>
                  <a:cubicBezTo>
                    <a:pt x="138" y="169"/>
                    <a:pt x="137" y="168"/>
                    <a:pt x="137" y="168"/>
                  </a:cubicBezTo>
                  <a:cubicBezTo>
                    <a:pt x="134" y="168"/>
                    <a:pt x="134" y="168"/>
                    <a:pt x="134" y="168"/>
                  </a:cubicBezTo>
                  <a:cubicBezTo>
                    <a:pt x="134" y="168"/>
                    <a:pt x="134" y="168"/>
                    <a:pt x="134" y="167"/>
                  </a:cubicBezTo>
                  <a:cubicBezTo>
                    <a:pt x="134" y="166"/>
                    <a:pt x="133" y="166"/>
                    <a:pt x="131" y="166"/>
                  </a:cubicBezTo>
                  <a:cubicBezTo>
                    <a:pt x="130" y="166"/>
                    <a:pt x="125" y="166"/>
                    <a:pt x="121" y="166"/>
                  </a:cubicBezTo>
                  <a:cubicBezTo>
                    <a:pt x="113" y="166"/>
                    <a:pt x="102" y="157"/>
                    <a:pt x="102" y="145"/>
                  </a:cubicBezTo>
                  <a:cubicBezTo>
                    <a:pt x="102" y="142"/>
                    <a:pt x="102" y="137"/>
                    <a:pt x="102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104" y="131"/>
                    <a:pt x="106" y="130"/>
                    <a:pt x="106" y="129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6" y="119"/>
                    <a:pt x="104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5" y="114"/>
                    <a:pt x="115" y="108"/>
                    <a:pt x="125" y="100"/>
                  </a:cubicBezTo>
                  <a:cubicBezTo>
                    <a:pt x="132" y="99"/>
                    <a:pt x="139" y="98"/>
                    <a:pt x="146" y="96"/>
                  </a:cubicBezTo>
                  <a:cubicBezTo>
                    <a:pt x="165" y="91"/>
                    <a:pt x="192" y="73"/>
                    <a:pt x="192" y="53"/>
                  </a:cubicBezTo>
                  <a:cubicBezTo>
                    <a:pt x="192" y="43"/>
                    <a:pt x="192" y="12"/>
                    <a:pt x="192" y="12"/>
                  </a:cubicBezTo>
                  <a:lnTo>
                    <a:pt x="152" y="12"/>
                  </a:lnTo>
                  <a:close/>
                  <a:moveTo>
                    <a:pt x="48" y="85"/>
                  </a:moveTo>
                  <a:cubicBezTo>
                    <a:pt x="39" y="83"/>
                    <a:pt x="29" y="78"/>
                    <a:pt x="22" y="72"/>
                  </a:cubicBezTo>
                  <a:cubicBezTo>
                    <a:pt x="15" y="66"/>
                    <a:pt x="10" y="59"/>
                    <a:pt x="10" y="5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32"/>
                    <a:pt x="40" y="47"/>
                    <a:pt x="40" y="58"/>
                  </a:cubicBezTo>
                  <a:cubicBezTo>
                    <a:pt x="40" y="69"/>
                    <a:pt x="45" y="78"/>
                    <a:pt x="52" y="86"/>
                  </a:cubicBezTo>
                  <a:cubicBezTo>
                    <a:pt x="51" y="86"/>
                    <a:pt x="49" y="86"/>
                    <a:pt x="48" y="85"/>
                  </a:cubicBezTo>
                  <a:close/>
                  <a:moveTo>
                    <a:pt x="109" y="77"/>
                  </a:moveTo>
                  <a:cubicBezTo>
                    <a:pt x="109" y="78"/>
                    <a:pt x="108" y="80"/>
                    <a:pt x="106" y="80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3" y="80"/>
                    <a:pt x="82" y="78"/>
                    <a:pt x="82" y="77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9"/>
                    <a:pt x="83" y="68"/>
                    <a:pt x="85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37"/>
                    <a:pt x="84" y="36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0"/>
                    <a:pt x="83" y="29"/>
                    <a:pt x="84" y="29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3" y="24"/>
                    <a:pt x="93" y="24"/>
                    <a:pt x="94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0" y="24"/>
                    <a:pt x="102" y="25"/>
                    <a:pt x="102" y="2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9" y="69"/>
                    <a:pt x="109" y="71"/>
                  </a:cubicBezTo>
                  <a:lnTo>
                    <a:pt x="109" y="77"/>
                  </a:lnTo>
                  <a:close/>
                  <a:moveTo>
                    <a:pt x="181" y="53"/>
                  </a:moveTo>
                  <a:cubicBezTo>
                    <a:pt x="181" y="59"/>
                    <a:pt x="177" y="66"/>
                    <a:pt x="169" y="72"/>
                  </a:cubicBezTo>
                  <a:cubicBezTo>
                    <a:pt x="162" y="78"/>
                    <a:pt x="152" y="83"/>
                    <a:pt x="143" y="85"/>
                  </a:cubicBezTo>
                  <a:cubicBezTo>
                    <a:pt x="142" y="86"/>
                    <a:pt x="140" y="86"/>
                    <a:pt x="139" y="86"/>
                  </a:cubicBezTo>
                  <a:cubicBezTo>
                    <a:pt x="146" y="78"/>
                    <a:pt x="151" y="69"/>
                    <a:pt x="151" y="58"/>
                  </a:cubicBezTo>
                  <a:cubicBezTo>
                    <a:pt x="151" y="47"/>
                    <a:pt x="151" y="32"/>
                    <a:pt x="151" y="22"/>
                  </a:cubicBezTo>
                  <a:cubicBezTo>
                    <a:pt x="181" y="22"/>
                    <a:pt x="181" y="22"/>
                    <a:pt x="181" y="22"/>
                  </a:cubicBezTo>
                  <a:lnTo>
                    <a:pt x="181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4" name="Freeform 18"/>
            <p:cNvSpPr>
              <a:spLocks noEditPoints="1"/>
            </p:cNvSpPr>
            <p:nvPr/>
          </p:nvSpPr>
          <p:spPr bwMode="auto">
            <a:xfrm>
              <a:off x="4988786" y="4113305"/>
              <a:ext cx="390096" cy="603426"/>
            </a:xfrm>
            <a:custGeom>
              <a:avLst/>
              <a:gdLst>
                <a:gd name="T0" fmla="*/ 78 w 108"/>
                <a:gd name="T1" fmla="*/ 144 h 167"/>
                <a:gd name="T2" fmla="*/ 34 w 108"/>
                <a:gd name="T3" fmla="*/ 148 h 167"/>
                <a:gd name="T4" fmla="*/ 30 w 108"/>
                <a:gd name="T5" fmla="*/ 143 h 167"/>
                <a:gd name="T6" fmla="*/ 74 w 108"/>
                <a:gd name="T7" fmla="*/ 139 h 167"/>
                <a:gd name="T8" fmla="*/ 74 w 108"/>
                <a:gd name="T9" fmla="*/ 151 h 167"/>
                <a:gd name="T10" fmla="*/ 30 w 108"/>
                <a:gd name="T11" fmla="*/ 155 h 167"/>
                <a:gd name="T12" fmla="*/ 34 w 108"/>
                <a:gd name="T13" fmla="*/ 161 h 167"/>
                <a:gd name="T14" fmla="*/ 38 w 108"/>
                <a:gd name="T15" fmla="*/ 163 h 167"/>
                <a:gd name="T16" fmla="*/ 66 w 108"/>
                <a:gd name="T17" fmla="*/ 167 h 167"/>
                <a:gd name="T18" fmla="*/ 70 w 108"/>
                <a:gd name="T19" fmla="*/ 161 h 167"/>
                <a:gd name="T20" fmla="*/ 78 w 108"/>
                <a:gd name="T21" fmla="*/ 157 h 167"/>
                <a:gd name="T22" fmla="*/ 74 w 108"/>
                <a:gd name="T23" fmla="*/ 151 h 167"/>
                <a:gd name="T24" fmla="*/ 34 w 108"/>
                <a:gd name="T25" fmla="*/ 128 h 167"/>
                <a:gd name="T26" fmla="*/ 30 w 108"/>
                <a:gd name="T27" fmla="*/ 132 h 167"/>
                <a:gd name="T28" fmla="*/ 74 w 108"/>
                <a:gd name="T29" fmla="*/ 136 h 167"/>
                <a:gd name="T30" fmla="*/ 78 w 108"/>
                <a:gd name="T31" fmla="*/ 132 h 167"/>
                <a:gd name="T32" fmla="*/ 108 w 108"/>
                <a:gd name="T33" fmla="*/ 54 h 167"/>
                <a:gd name="T34" fmla="*/ 76 w 108"/>
                <a:gd name="T35" fmla="*/ 124 h 167"/>
                <a:gd name="T36" fmla="*/ 15 w 108"/>
                <a:gd name="T37" fmla="*/ 91 h 167"/>
                <a:gd name="T38" fmla="*/ 54 w 108"/>
                <a:gd name="T39" fmla="*/ 0 h 167"/>
                <a:gd name="T40" fmla="*/ 54 w 108"/>
                <a:gd name="T41" fmla="*/ 0 h 167"/>
                <a:gd name="T42" fmla="*/ 61 w 108"/>
                <a:gd name="T43" fmla="*/ 116 h 167"/>
                <a:gd name="T44" fmla="*/ 68 w 108"/>
                <a:gd name="T45" fmla="*/ 73 h 167"/>
                <a:gd name="T46" fmla="*/ 63 w 108"/>
                <a:gd name="T47" fmla="*/ 77 h 167"/>
                <a:gd name="T48" fmla="*/ 54 w 108"/>
                <a:gd name="T49" fmla="*/ 69 h 167"/>
                <a:gd name="T50" fmla="*/ 45 w 108"/>
                <a:gd name="T51" fmla="*/ 77 h 167"/>
                <a:gd name="T52" fmla="*/ 40 w 108"/>
                <a:gd name="T53" fmla="*/ 73 h 167"/>
                <a:gd name="T54" fmla="*/ 61 w 108"/>
                <a:gd name="T55" fmla="*/ 116 h 167"/>
                <a:gd name="T56" fmla="*/ 54 w 108"/>
                <a:gd name="T57" fmla="*/ 8 h 167"/>
                <a:gd name="T58" fmla="*/ 54 w 108"/>
                <a:gd name="T59" fmla="*/ 8 h 167"/>
                <a:gd name="T60" fmla="*/ 21 w 108"/>
                <a:gd name="T61" fmla="*/ 85 h 167"/>
                <a:gd name="T62" fmla="*/ 21 w 108"/>
                <a:gd name="T63" fmla="*/ 85 h 167"/>
                <a:gd name="T64" fmla="*/ 35 w 108"/>
                <a:gd name="T65" fmla="*/ 116 h 167"/>
                <a:gd name="T66" fmla="*/ 36 w 108"/>
                <a:gd name="T67" fmla="*/ 73 h 167"/>
                <a:gd name="T68" fmla="*/ 31 w 108"/>
                <a:gd name="T69" fmla="*/ 72 h 167"/>
                <a:gd name="T70" fmla="*/ 35 w 108"/>
                <a:gd name="T71" fmla="*/ 71 h 167"/>
                <a:gd name="T72" fmla="*/ 37 w 108"/>
                <a:gd name="T73" fmla="*/ 68 h 167"/>
                <a:gd name="T74" fmla="*/ 39 w 108"/>
                <a:gd name="T75" fmla="*/ 71 h 167"/>
                <a:gd name="T76" fmla="*/ 42 w 108"/>
                <a:gd name="T77" fmla="*/ 71 h 167"/>
                <a:gd name="T78" fmla="*/ 54 w 108"/>
                <a:gd name="T79" fmla="*/ 67 h 167"/>
                <a:gd name="T80" fmla="*/ 63 w 108"/>
                <a:gd name="T81" fmla="*/ 75 h 167"/>
                <a:gd name="T82" fmla="*/ 67 w 108"/>
                <a:gd name="T83" fmla="*/ 71 h 167"/>
                <a:gd name="T84" fmla="*/ 69 w 108"/>
                <a:gd name="T85" fmla="*/ 69 h 167"/>
                <a:gd name="T86" fmla="*/ 73 w 108"/>
                <a:gd name="T87" fmla="*/ 70 h 167"/>
                <a:gd name="T88" fmla="*/ 76 w 108"/>
                <a:gd name="T89" fmla="*/ 71 h 167"/>
                <a:gd name="T90" fmla="*/ 76 w 108"/>
                <a:gd name="T91" fmla="*/ 73 h 167"/>
                <a:gd name="T92" fmla="*/ 65 w 108"/>
                <a:gd name="T93" fmla="*/ 116 h 167"/>
                <a:gd name="T94" fmla="*/ 74 w 108"/>
                <a:gd name="T95" fmla="*/ 116 h 167"/>
                <a:gd name="T96" fmla="*/ 87 w 108"/>
                <a:gd name="T97" fmla="*/ 85 h 167"/>
                <a:gd name="T98" fmla="*/ 100 w 108"/>
                <a:gd name="T99" fmla="*/ 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67">
                  <a:moveTo>
                    <a:pt x="78" y="143"/>
                  </a:moveTo>
                  <a:cubicBezTo>
                    <a:pt x="78" y="144"/>
                    <a:pt x="78" y="144"/>
                    <a:pt x="78" y="144"/>
                  </a:cubicBezTo>
                  <a:cubicBezTo>
                    <a:pt x="78" y="146"/>
                    <a:pt x="77" y="148"/>
                    <a:pt x="7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2" y="148"/>
                    <a:pt x="30" y="146"/>
                    <a:pt x="30" y="144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1"/>
                    <a:pt x="32" y="139"/>
                    <a:pt x="3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7" y="139"/>
                    <a:pt x="78" y="141"/>
                    <a:pt x="78" y="143"/>
                  </a:cubicBezTo>
                  <a:moveTo>
                    <a:pt x="74" y="151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2" y="151"/>
                    <a:pt x="30" y="153"/>
                    <a:pt x="30" y="15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9"/>
                    <a:pt x="32" y="161"/>
                    <a:pt x="34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8" y="165"/>
                    <a:pt x="40" y="167"/>
                    <a:pt x="42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8" y="167"/>
                    <a:pt x="70" y="165"/>
                    <a:pt x="70" y="163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7" y="161"/>
                    <a:pt x="78" y="159"/>
                    <a:pt x="78" y="157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78" y="153"/>
                    <a:pt x="77" y="151"/>
                    <a:pt x="74" y="151"/>
                  </a:cubicBezTo>
                  <a:moveTo>
                    <a:pt x="74" y="128"/>
                  </a:moveTo>
                  <a:cubicBezTo>
                    <a:pt x="34" y="128"/>
                    <a:pt x="34" y="128"/>
                    <a:pt x="34" y="128"/>
                  </a:cubicBezTo>
                  <a:cubicBezTo>
                    <a:pt x="32" y="128"/>
                    <a:pt x="30" y="129"/>
                    <a:pt x="30" y="132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0" y="134"/>
                    <a:pt x="32" y="136"/>
                    <a:pt x="34" y="136"/>
                  </a:cubicBezTo>
                  <a:cubicBezTo>
                    <a:pt x="74" y="136"/>
                    <a:pt x="74" y="136"/>
                    <a:pt x="74" y="136"/>
                  </a:cubicBezTo>
                  <a:cubicBezTo>
                    <a:pt x="77" y="136"/>
                    <a:pt x="78" y="134"/>
                    <a:pt x="7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29"/>
                    <a:pt x="77" y="128"/>
                    <a:pt x="74" y="128"/>
                  </a:cubicBezTo>
                  <a:moveTo>
                    <a:pt x="108" y="54"/>
                  </a:moveTo>
                  <a:cubicBezTo>
                    <a:pt x="108" y="68"/>
                    <a:pt x="102" y="81"/>
                    <a:pt x="93" y="91"/>
                  </a:cubicBezTo>
                  <a:cubicBezTo>
                    <a:pt x="76" y="111"/>
                    <a:pt x="86" y="124"/>
                    <a:pt x="76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2" y="124"/>
                    <a:pt x="33" y="111"/>
                    <a:pt x="15" y="91"/>
                  </a:cubicBezTo>
                  <a:cubicBezTo>
                    <a:pt x="6" y="81"/>
                    <a:pt x="0" y="68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moveTo>
                    <a:pt x="61" y="116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2" y="77"/>
                    <a:pt x="62" y="7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6" y="77"/>
                    <a:pt x="46" y="77"/>
                    <a:pt x="45" y="77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7" y="116"/>
                    <a:pt x="47" y="116"/>
                    <a:pt x="47" y="116"/>
                  </a:cubicBezTo>
                  <a:lnTo>
                    <a:pt x="61" y="116"/>
                  </a:lnTo>
                  <a:close/>
                  <a:moveTo>
                    <a:pt x="100" y="54"/>
                  </a:moveTo>
                  <a:cubicBezTo>
                    <a:pt x="100" y="29"/>
                    <a:pt x="79" y="8"/>
                    <a:pt x="54" y="8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29" y="8"/>
                    <a:pt x="8" y="29"/>
                    <a:pt x="8" y="54"/>
                  </a:cubicBezTo>
                  <a:cubicBezTo>
                    <a:pt x="8" y="66"/>
                    <a:pt x="13" y="77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32" y="99"/>
                    <a:pt x="34" y="110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73"/>
                    <a:pt x="31" y="73"/>
                    <a:pt x="31" y="72"/>
                  </a:cubicBezTo>
                  <a:cubicBezTo>
                    <a:pt x="31" y="71"/>
                    <a:pt x="32" y="71"/>
                    <a:pt x="32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69"/>
                    <a:pt x="36" y="68"/>
                    <a:pt x="37" y="68"/>
                  </a:cubicBezTo>
                  <a:cubicBezTo>
                    <a:pt x="38" y="67"/>
                    <a:pt x="39" y="68"/>
                    <a:pt x="39" y="69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6" y="71"/>
                    <a:pt x="67" y="71"/>
                    <a:pt x="6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8"/>
                    <a:pt x="70" y="67"/>
                    <a:pt x="72" y="68"/>
                  </a:cubicBezTo>
                  <a:cubicBezTo>
                    <a:pt x="73" y="68"/>
                    <a:pt x="73" y="69"/>
                    <a:pt x="73" y="7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2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0"/>
                    <a:pt x="76" y="99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95" y="77"/>
                    <a:pt x="100" y="66"/>
                    <a:pt x="100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5" name="Freeform 19"/>
            <p:cNvSpPr>
              <a:spLocks noEditPoints="1"/>
            </p:cNvSpPr>
            <p:nvPr/>
          </p:nvSpPr>
          <p:spPr bwMode="auto">
            <a:xfrm>
              <a:off x="6241946" y="3400160"/>
              <a:ext cx="400956" cy="399219"/>
            </a:xfrm>
            <a:custGeom>
              <a:avLst/>
              <a:gdLst>
                <a:gd name="T0" fmla="*/ 189 w 195"/>
                <a:gd name="T1" fmla="*/ 30 h 194"/>
                <a:gd name="T2" fmla="*/ 165 w 195"/>
                <a:gd name="T3" fmla="*/ 5 h 194"/>
                <a:gd name="T4" fmla="*/ 145 w 195"/>
                <a:gd name="T5" fmla="*/ 5 h 194"/>
                <a:gd name="T6" fmla="*/ 15 w 195"/>
                <a:gd name="T7" fmla="*/ 135 h 194"/>
                <a:gd name="T8" fmla="*/ 15 w 195"/>
                <a:gd name="T9" fmla="*/ 136 h 194"/>
                <a:gd name="T10" fmla="*/ 6 w 195"/>
                <a:gd name="T11" fmla="*/ 170 h 194"/>
                <a:gd name="T12" fmla="*/ 1 w 195"/>
                <a:gd name="T13" fmla="*/ 186 h 194"/>
                <a:gd name="T14" fmla="*/ 8 w 195"/>
                <a:gd name="T15" fmla="*/ 193 h 194"/>
                <a:gd name="T16" fmla="*/ 24 w 195"/>
                <a:gd name="T17" fmla="*/ 189 h 194"/>
                <a:gd name="T18" fmla="*/ 59 w 195"/>
                <a:gd name="T19" fmla="*/ 180 h 194"/>
                <a:gd name="T20" fmla="*/ 59 w 195"/>
                <a:gd name="T21" fmla="*/ 179 h 194"/>
                <a:gd name="T22" fmla="*/ 189 w 195"/>
                <a:gd name="T23" fmla="*/ 49 h 194"/>
                <a:gd name="T24" fmla="*/ 189 w 195"/>
                <a:gd name="T25" fmla="*/ 30 h 194"/>
                <a:gd name="T26" fmla="*/ 48 w 195"/>
                <a:gd name="T27" fmla="*/ 174 h 194"/>
                <a:gd name="T28" fmla="*/ 27 w 195"/>
                <a:gd name="T29" fmla="*/ 180 h 194"/>
                <a:gd name="T30" fmla="*/ 15 w 195"/>
                <a:gd name="T31" fmla="*/ 168 h 194"/>
                <a:gd name="T32" fmla="*/ 20 w 195"/>
                <a:gd name="T33" fmla="*/ 147 h 194"/>
                <a:gd name="T34" fmla="*/ 21 w 195"/>
                <a:gd name="T35" fmla="*/ 142 h 194"/>
                <a:gd name="T36" fmla="*/ 53 w 195"/>
                <a:gd name="T37" fmla="*/ 173 h 194"/>
                <a:gd name="T38" fmla="*/ 48 w 195"/>
                <a:gd name="T39" fmla="*/ 174 h 194"/>
                <a:gd name="T40" fmla="*/ 59 w 195"/>
                <a:gd name="T41" fmla="*/ 168 h 194"/>
                <a:gd name="T42" fmla="*/ 26 w 195"/>
                <a:gd name="T43" fmla="*/ 135 h 194"/>
                <a:gd name="T44" fmla="*/ 115 w 195"/>
                <a:gd name="T45" fmla="*/ 46 h 194"/>
                <a:gd name="T46" fmla="*/ 121 w 195"/>
                <a:gd name="T47" fmla="*/ 52 h 194"/>
                <a:gd name="T48" fmla="*/ 148 w 195"/>
                <a:gd name="T49" fmla="*/ 79 h 194"/>
                <a:gd name="T50" fmla="*/ 59 w 195"/>
                <a:gd name="T51" fmla="*/ 168 h 194"/>
                <a:gd name="T52" fmla="*/ 183 w 195"/>
                <a:gd name="T53" fmla="*/ 44 h 194"/>
                <a:gd name="T54" fmla="*/ 169 w 195"/>
                <a:gd name="T55" fmla="*/ 58 h 194"/>
                <a:gd name="T56" fmla="*/ 167 w 195"/>
                <a:gd name="T57" fmla="*/ 57 h 194"/>
                <a:gd name="T58" fmla="*/ 180 w 195"/>
                <a:gd name="T59" fmla="*/ 43 h 194"/>
                <a:gd name="T60" fmla="*/ 182 w 195"/>
                <a:gd name="T61" fmla="*/ 38 h 194"/>
                <a:gd name="T62" fmla="*/ 178 w 195"/>
                <a:gd name="T63" fmla="*/ 31 h 194"/>
                <a:gd name="T64" fmla="*/ 174 w 195"/>
                <a:gd name="T65" fmla="*/ 36 h 194"/>
                <a:gd name="T66" fmla="*/ 176 w 195"/>
                <a:gd name="T67" fmla="*/ 39 h 194"/>
                <a:gd name="T68" fmla="*/ 176 w 195"/>
                <a:gd name="T69" fmla="*/ 39 h 194"/>
                <a:gd name="T70" fmla="*/ 163 w 195"/>
                <a:gd name="T71" fmla="*/ 52 h 194"/>
                <a:gd name="T72" fmla="*/ 136 w 195"/>
                <a:gd name="T73" fmla="*/ 26 h 194"/>
                <a:gd name="T74" fmla="*/ 151 w 195"/>
                <a:gd name="T75" fmla="*/ 11 h 194"/>
                <a:gd name="T76" fmla="*/ 159 w 195"/>
                <a:gd name="T77" fmla="*/ 11 h 194"/>
                <a:gd name="T78" fmla="*/ 183 w 195"/>
                <a:gd name="T79" fmla="*/ 35 h 194"/>
                <a:gd name="T80" fmla="*/ 183 w 195"/>
                <a:gd name="T81" fmla="*/ 4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194">
                  <a:moveTo>
                    <a:pt x="189" y="30"/>
                  </a:moveTo>
                  <a:cubicBezTo>
                    <a:pt x="165" y="5"/>
                    <a:pt x="165" y="5"/>
                    <a:pt x="165" y="5"/>
                  </a:cubicBezTo>
                  <a:cubicBezTo>
                    <a:pt x="160" y="0"/>
                    <a:pt x="151" y="0"/>
                    <a:pt x="145" y="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5" y="136"/>
                    <a:pt x="6" y="170"/>
                    <a:pt x="6" y="170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0" y="191"/>
                    <a:pt x="3" y="194"/>
                    <a:pt x="8" y="193"/>
                  </a:cubicBezTo>
                  <a:cubicBezTo>
                    <a:pt x="24" y="189"/>
                    <a:pt x="24" y="189"/>
                    <a:pt x="24" y="189"/>
                  </a:cubicBezTo>
                  <a:cubicBezTo>
                    <a:pt x="24" y="189"/>
                    <a:pt x="59" y="180"/>
                    <a:pt x="59" y="180"/>
                  </a:cubicBezTo>
                  <a:cubicBezTo>
                    <a:pt x="59" y="179"/>
                    <a:pt x="59" y="179"/>
                    <a:pt x="59" y="17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5" y="44"/>
                    <a:pt x="195" y="35"/>
                    <a:pt x="189" y="30"/>
                  </a:cubicBezTo>
                  <a:close/>
                  <a:moveTo>
                    <a:pt x="48" y="174"/>
                  </a:moveTo>
                  <a:cubicBezTo>
                    <a:pt x="27" y="180"/>
                    <a:pt x="27" y="180"/>
                    <a:pt x="27" y="180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1" y="145"/>
                    <a:pt x="21" y="143"/>
                    <a:pt x="21" y="142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51" y="173"/>
                    <a:pt x="50" y="174"/>
                    <a:pt x="48" y="174"/>
                  </a:cubicBezTo>
                  <a:close/>
                  <a:moveTo>
                    <a:pt x="59" y="168"/>
                  </a:moveTo>
                  <a:cubicBezTo>
                    <a:pt x="26" y="135"/>
                    <a:pt x="26" y="135"/>
                    <a:pt x="26" y="135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48" y="79"/>
                    <a:pt x="148" y="79"/>
                    <a:pt x="148" y="79"/>
                  </a:cubicBezTo>
                  <a:lnTo>
                    <a:pt x="59" y="168"/>
                  </a:lnTo>
                  <a:close/>
                  <a:moveTo>
                    <a:pt x="183" y="44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2" y="42"/>
                    <a:pt x="182" y="40"/>
                    <a:pt x="182" y="38"/>
                  </a:cubicBezTo>
                  <a:cubicBezTo>
                    <a:pt x="182" y="34"/>
                    <a:pt x="179" y="32"/>
                    <a:pt x="178" y="31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5" y="36"/>
                    <a:pt x="176" y="38"/>
                    <a:pt x="176" y="39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3" y="9"/>
                    <a:pt x="157" y="9"/>
                    <a:pt x="159" y="11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6" y="37"/>
                    <a:pt x="186" y="41"/>
                    <a:pt x="183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6" name="Freeform 20"/>
            <p:cNvSpPr>
              <a:spLocks noEditPoints="1"/>
            </p:cNvSpPr>
            <p:nvPr/>
          </p:nvSpPr>
          <p:spPr bwMode="auto">
            <a:xfrm>
              <a:off x="7030699" y="2498525"/>
              <a:ext cx="316115" cy="318899"/>
            </a:xfrm>
            <a:custGeom>
              <a:avLst/>
              <a:gdLst>
                <a:gd name="T0" fmla="*/ 188 w 192"/>
                <a:gd name="T1" fmla="*/ 15 h 193"/>
                <a:gd name="T2" fmla="*/ 177 w 192"/>
                <a:gd name="T3" fmla="*/ 5 h 193"/>
                <a:gd name="T4" fmla="*/ 161 w 192"/>
                <a:gd name="T5" fmla="*/ 5 h 193"/>
                <a:gd name="T6" fmla="*/ 146 w 192"/>
                <a:gd name="T7" fmla="*/ 20 h 193"/>
                <a:gd name="T8" fmla="*/ 123 w 192"/>
                <a:gd name="T9" fmla="*/ 25 h 193"/>
                <a:gd name="T10" fmla="*/ 121 w 192"/>
                <a:gd name="T11" fmla="*/ 28 h 193"/>
                <a:gd name="T12" fmla="*/ 112 w 192"/>
                <a:gd name="T13" fmla="*/ 25 h 193"/>
                <a:gd name="T14" fmla="*/ 96 w 192"/>
                <a:gd name="T15" fmla="*/ 32 h 193"/>
                <a:gd name="T16" fmla="*/ 42 w 192"/>
                <a:gd name="T17" fmla="*/ 87 h 193"/>
                <a:gd name="T18" fmla="*/ 41 w 192"/>
                <a:gd name="T19" fmla="*/ 90 h 193"/>
                <a:gd name="T20" fmla="*/ 42 w 192"/>
                <a:gd name="T21" fmla="*/ 91 h 193"/>
                <a:gd name="T22" fmla="*/ 44 w 192"/>
                <a:gd name="T23" fmla="*/ 92 h 193"/>
                <a:gd name="T24" fmla="*/ 60 w 192"/>
                <a:gd name="T25" fmla="*/ 84 h 193"/>
                <a:gd name="T26" fmla="*/ 59 w 192"/>
                <a:gd name="T27" fmla="*/ 78 h 193"/>
                <a:gd name="T28" fmla="*/ 101 w 192"/>
                <a:gd name="T29" fmla="*/ 37 h 193"/>
                <a:gd name="T30" fmla="*/ 112 w 192"/>
                <a:gd name="T31" fmla="*/ 31 h 193"/>
                <a:gd name="T32" fmla="*/ 117 w 192"/>
                <a:gd name="T33" fmla="*/ 32 h 193"/>
                <a:gd name="T34" fmla="*/ 94 w 192"/>
                <a:gd name="T35" fmla="*/ 55 h 193"/>
                <a:gd name="T36" fmla="*/ 94 w 192"/>
                <a:gd name="T37" fmla="*/ 55 h 193"/>
                <a:gd name="T38" fmla="*/ 37 w 192"/>
                <a:gd name="T39" fmla="*/ 112 h 193"/>
                <a:gd name="T40" fmla="*/ 33 w 192"/>
                <a:gd name="T41" fmla="*/ 116 h 193"/>
                <a:gd name="T42" fmla="*/ 4 w 192"/>
                <a:gd name="T43" fmla="*/ 174 h 193"/>
                <a:gd name="T44" fmla="*/ 5 w 192"/>
                <a:gd name="T45" fmla="*/ 176 h 193"/>
                <a:gd name="T46" fmla="*/ 1 w 192"/>
                <a:gd name="T47" fmla="*/ 186 h 193"/>
                <a:gd name="T48" fmla="*/ 7 w 192"/>
                <a:gd name="T49" fmla="*/ 191 h 193"/>
                <a:gd name="T50" fmla="*/ 17 w 192"/>
                <a:gd name="T51" fmla="*/ 188 h 193"/>
                <a:gd name="T52" fmla="*/ 19 w 192"/>
                <a:gd name="T53" fmla="*/ 189 h 193"/>
                <a:gd name="T54" fmla="*/ 76 w 192"/>
                <a:gd name="T55" fmla="*/ 160 h 193"/>
                <a:gd name="T56" fmla="*/ 80 w 192"/>
                <a:gd name="T57" fmla="*/ 156 h 193"/>
                <a:gd name="T58" fmla="*/ 125 w 192"/>
                <a:gd name="T59" fmla="*/ 112 h 193"/>
                <a:gd name="T60" fmla="*/ 141 w 192"/>
                <a:gd name="T61" fmla="*/ 96 h 193"/>
                <a:gd name="T62" fmla="*/ 167 w 192"/>
                <a:gd name="T63" fmla="*/ 69 h 193"/>
                <a:gd name="T64" fmla="*/ 173 w 192"/>
                <a:gd name="T65" fmla="*/ 47 h 193"/>
                <a:gd name="T66" fmla="*/ 188 w 192"/>
                <a:gd name="T67" fmla="*/ 31 h 193"/>
                <a:gd name="T68" fmla="*/ 188 w 192"/>
                <a:gd name="T69" fmla="*/ 15 h 193"/>
                <a:gd name="T70" fmla="*/ 21 w 192"/>
                <a:gd name="T71" fmla="*/ 180 h 193"/>
                <a:gd name="T72" fmla="*/ 13 w 192"/>
                <a:gd name="T73" fmla="*/ 172 h 193"/>
                <a:gd name="T74" fmla="*/ 38 w 192"/>
                <a:gd name="T75" fmla="*/ 122 h 193"/>
                <a:gd name="T76" fmla="*/ 71 w 192"/>
                <a:gd name="T77" fmla="*/ 155 h 193"/>
                <a:gd name="T78" fmla="*/ 21 w 192"/>
                <a:gd name="T79" fmla="*/ 180 h 193"/>
                <a:gd name="T80" fmla="*/ 162 w 192"/>
                <a:gd name="T81" fmla="*/ 64 h 193"/>
                <a:gd name="T82" fmla="*/ 133 w 192"/>
                <a:gd name="T83" fmla="*/ 92 h 193"/>
                <a:gd name="T84" fmla="*/ 84 w 192"/>
                <a:gd name="T85" fmla="*/ 141 h 193"/>
                <a:gd name="T86" fmla="*/ 52 w 192"/>
                <a:gd name="T87" fmla="*/ 108 h 193"/>
                <a:gd name="T88" fmla="*/ 129 w 192"/>
                <a:gd name="T89" fmla="*/ 31 h 193"/>
                <a:gd name="T90" fmla="*/ 142 w 192"/>
                <a:gd name="T91" fmla="*/ 27 h 193"/>
                <a:gd name="T92" fmla="*/ 166 w 192"/>
                <a:gd name="T93" fmla="*/ 51 h 193"/>
                <a:gd name="T94" fmla="*/ 162 w 192"/>
                <a:gd name="T95" fmla="*/ 64 h 193"/>
                <a:gd name="T96" fmla="*/ 182 w 192"/>
                <a:gd name="T97" fmla="*/ 26 h 193"/>
                <a:gd name="T98" fmla="*/ 167 w 192"/>
                <a:gd name="T99" fmla="*/ 41 h 193"/>
                <a:gd name="T100" fmla="*/ 152 w 192"/>
                <a:gd name="T101" fmla="*/ 26 h 193"/>
                <a:gd name="T102" fmla="*/ 167 w 192"/>
                <a:gd name="T103" fmla="*/ 11 h 193"/>
                <a:gd name="T104" fmla="*/ 172 w 192"/>
                <a:gd name="T105" fmla="*/ 11 h 193"/>
                <a:gd name="T106" fmla="*/ 182 w 192"/>
                <a:gd name="T107" fmla="*/ 21 h 193"/>
                <a:gd name="T108" fmla="*/ 182 w 192"/>
                <a:gd name="T109" fmla="*/ 2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193">
                  <a:moveTo>
                    <a:pt x="188" y="15"/>
                  </a:moveTo>
                  <a:cubicBezTo>
                    <a:pt x="177" y="5"/>
                    <a:pt x="177" y="5"/>
                    <a:pt x="177" y="5"/>
                  </a:cubicBezTo>
                  <a:cubicBezTo>
                    <a:pt x="173" y="0"/>
                    <a:pt x="166" y="0"/>
                    <a:pt x="161" y="5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0" y="16"/>
                    <a:pt x="128" y="20"/>
                    <a:pt x="123" y="25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19" y="26"/>
                    <a:pt x="116" y="25"/>
                    <a:pt x="112" y="25"/>
                  </a:cubicBezTo>
                  <a:cubicBezTo>
                    <a:pt x="107" y="25"/>
                    <a:pt x="101" y="27"/>
                    <a:pt x="96" y="32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9"/>
                    <a:pt x="41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3" y="92"/>
                    <a:pt x="43" y="92"/>
                    <a:pt x="44" y="92"/>
                  </a:cubicBezTo>
                  <a:cubicBezTo>
                    <a:pt x="49" y="92"/>
                    <a:pt x="60" y="91"/>
                    <a:pt x="60" y="84"/>
                  </a:cubicBezTo>
                  <a:cubicBezTo>
                    <a:pt x="60" y="82"/>
                    <a:pt x="60" y="79"/>
                    <a:pt x="59" y="78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4" y="33"/>
                    <a:pt x="108" y="31"/>
                    <a:pt x="112" y="31"/>
                  </a:cubicBezTo>
                  <a:cubicBezTo>
                    <a:pt x="114" y="31"/>
                    <a:pt x="115" y="32"/>
                    <a:pt x="117" y="32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14" y="134"/>
                    <a:pt x="4" y="174"/>
                    <a:pt x="4" y="174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0" y="191"/>
                    <a:pt x="2" y="193"/>
                    <a:pt x="7" y="191"/>
                  </a:cubicBezTo>
                  <a:cubicBezTo>
                    <a:pt x="17" y="188"/>
                    <a:pt x="17" y="188"/>
                    <a:pt x="17" y="188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19" y="189"/>
                    <a:pt x="58" y="178"/>
                    <a:pt x="76" y="160"/>
                  </a:cubicBezTo>
                  <a:cubicBezTo>
                    <a:pt x="80" y="156"/>
                    <a:pt x="80" y="156"/>
                    <a:pt x="80" y="156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67" y="69"/>
                    <a:pt x="167" y="69"/>
                    <a:pt x="167" y="69"/>
                  </a:cubicBezTo>
                  <a:cubicBezTo>
                    <a:pt x="172" y="64"/>
                    <a:pt x="176" y="53"/>
                    <a:pt x="173" y="47"/>
                  </a:cubicBezTo>
                  <a:cubicBezTo>
                    <a:pt x="188" y="31"/>
                    <a:pt x="188" y="31"/>
                    <a:pt x="188" y="31"/>
                  </a:cubicBezTo>
                  <a:cubicBezTo>
                    <a:pt x="192" y="27"/>
                    <a:pt x="192" y="20"/>
                    <a:pt x="188" y="15"/>
                  </a:cubicBezTo>
                  <a:close/>
                  <a:moveTo>
                    <a:pt x="21" y="180"/>
                  </a:moveTo>
                  <a:cubicBezTo>
                    <a:pt x="13" y="172"/>
                    <a:pt x="13" y="172"/>
                    <a:pt x="13" y="172"/>
                  </a:cubicBezTo>
                  <a:cubicBezTo>
                    <a:pt x="16" y="162"/>
                    <a:pt x="25" y="135"/>
                    <a:pt x="38" y="122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58" y="168"/>
                    <a:pt x="31" y="177"/>
                    <a:pt x="21" y="180"/>
                  </a:cubicBezTo>
                  <a:close/>
                  <a:moveTo>
                    <a:pt x="162" y="64"/>
                  </a:moveTo>
                  <a:cubicBezTo>
                    <a:pt x="133" y="92"/>
                    <a:pt x="133" y="92"/>
                    <a:pt x="133" y="92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2" y="28"/>
                    <a:pt x="140" y="26"/>
                    <a:pt x="142" y="27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7" y="53"/>
                    <a:pt x="165" y="60"/>
                    <a:pt x="162" y="64"/>
                  </a:cubicBezTo>
                  <a:close/>
                  <a:moveTo>
                    <a:pt x="182" y="26"/>
                  </a:moveTo>
                  <a:cubicBezTo>
                    <a:pt x="167" y="41"/>
                    <a:pt x="167" y="41"/>
                    <a:pt x="167" y="41"/>
                  </a:cubicBezTo>
                  <a:cubicBezTo>
                    <a:pt x="152" y="26"/>
                    <a:pt x="152" y="26"/>
                    <a:pt x="152" y="26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8" y="9"/>
                    <a:pt x="171" y="9"/>
                    <a:pt x="172" y="11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4" y="22"/>
                    <a:pt x="184" y="24"/>
                    <a:pt x="182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7" name="Freeform 21"/>
            <p:cNvSpPr>
              <a:spLocks noEditPoints="1"/>
            </p:cNvSpPr>
            <p:nvPr/>
          </p:nvSpPr>
          <p:spPr bwMode="auto">
            <a:xfrm>
              <a:off x="5125085" y="3267564"/>
              <a:ext cx="474235" cy="384702"/>
            </a:xfrm>
            <a:custGeom>
              <a:avLst/>
              <a:gdLst>
                <a:gd name="T0" fmla="*/ 19 w 204"/>
                <a:gd name="T1" fmla="*/ 42 h 165"/>
                <a:gd name="T2" fmla="*/ 58 w 204"/>
                <a:gd name="T3" fmla="*/ 66 h 165"/>
                <a:gd name="T4" fmla="*/ 203 w 204"/>
                <a:gd name="T5" fmla="*/ 161 h 165"/>
                <a:gd name="T6" fmla="*/ 128 w 204"/>
                <a:gd name="T7" fmla="*/ 149 h 165"/>
                <a:gd name="T8" fmla="*/ 100 w 204"/>
                <a:gd name="T9" fmla="*/ 155 h 165"/>
                <a:gd name="T10" fmla="*/ 24 w 204"/>
                <a:gd name="T11" fmla="*/ 165 h 165"/>
                <a:gd name="T12" fmla="*/ 0 w 204"/>
                <a:gd name="T13" fmla="*/ 10 h 165"/>
                <a:gd name="T14" fmla="*/ 47 w 204"/>
                <a:gd name="T15" fmla="*/ 9 h 165"/>
                <a:gd name="T16" fmla="*/ 128 w 204"/>
                <a:gd name="T17" fmla="*/ 0 h 165"/>
                <a:gd name="T18" fmla="*/ 198 w 204"/>
                <a:gd name="T19" fmla="*/ 13 h 165"/>
                <a:gd name="T20" fmla="*/ 100 w 204"/>
                <a:gd name="T21" fmla="*/ 12 h 165"/>
                <a:gd name="T22" fmla="*/ 24 w 204"/>
                <a:gd name="T23" fmla="*/ 23 h 165"/>
                <a:gd name="T24" fmla="*/ 24 w 204"/>
                <a:gd name="T25" fmla="*/ 150 h 165"/>
                <a:gd name="T26" fmla="*/ 100 w 204"/>
                <a:gd name="T27" fmla="*/ 138 h 165"/>
                <a:gd name="T28" fmla="*/ 180 w 204"/>
                <a:gd name="T29" fmla="*/ 23 h 165"/>
                <a:gd name="T30" fmla="*/ 104 w 204"/>
                <a:gd name="T31" fmla="*/ 12 h 165"/>
                <a:gd name="T32" fmla="*/ 156 w 204"/>
                <a:gd name="T33" fmla="*/ 142 h 165"/>
                <a:gd name="T34" fmla="*/ 198 w 204"/>
                <a:gd name="T35" fmla="*/ 20 h 165"/>
                <a:gd name="T36" fmla="*/ 118 w 204"/>
                <a:gd name="T37" fmla="*/ 42 h 165"/>
                <a:gd name="T38" fmla="*/ 154 w 204"/>
                <a:gd name="T39" fmla="*/ 54 h 165"/>
                <a:gd name="T40" fmla="*/ 183 w 204"/>
                <a:gd name="T41" fmla="*/ 58 h 165"/>
                <a:gd name="T42" fmla="*/ 156 w 204"/>
                <a:gd name="T43" fmla="*/ 36 h 165"/>
                <a:gd name="T44" fmla="*/ 154 w 204"/>
                <a:gd name="T45" fmla="*/ 40 h 165"/>
                <a:gd name="T46" fmla="*/ 183 w 204"/>
                <a:gd name="T47" fmla="*/ 43 h 165"/>
                <a:gd name="T48" fmla="*/ 156 w 204"/>
                <a:gd name="T49" fmla="*/ 93 h 165"/>
                <a:gd name="T50" fmla="*/ 118 w 204"/>
                <a:gd name="T51" fmla="*/ 90 h 165"/>
                <a:gd name="T52" fmla="*/ 180 w 204"/>
                <a:gd name="T53" fmla="*/ 105 h 165"/>
                <a:gd name="T54" fmla="*/ 180 w 204"/>
                <a:gd name="T55" fmla="*/ 101 h 165"/>
                <a:gd name="T56" fmla="*/ 128 w 204"/>
                <a:gd name="T57" fmla="*/ 56 h 165"/>
                <a:gd name="T58" fmla="*/ 128 w 204"/>
                <a:gd name="T59" fmla="*/ 61 h 165"/>
                <a:gd name="T60" fmla="*/ 183 w 204"/>
                <a:gd name="T61" fmla="*/ 76 h 165"/>
                <a:gd name="T62" fmla="*/ 156 w 204"/>
                <a:gd name="T63" fmla="*/ 65 h 165"/>
                <a:gd name="T64" fmla="*/ 118 w 204"/>
                <a:gd name="T65" fmla="*/ 71 h 165"/>
                <a:gd name="T66" fmla="*/ 154 w 204"/>
                <a:gd name="T67" fmla="*/ 83 h 165"/>
                <a:gd name="T68" fmla="*/ 183 w 204"/>
                <a:gd name="T69" fmla="*/ 86 h 165"/>
                <a:gd name="T70" fmla="*/ 66 w 204"/>
                <a:gd name="T71" fmla="*/ 29 h 165"/>
                <a:gd name="T72" fmla="*/ 85 w 204"/>
                <a:gd name="T73" fmla="*/ 33 h 165"/>
                <a:gd name="T74" fmla="*/ 66 w 204"/>
                <a:gd name="T75" fmla="*/ 29 h 165"/>
                <a:gd name="T76" fmla="*/ 118 w 204"/>
                <a:gd name="T77" fmla="*/ 100 h 165"/>
                <a:gd name="T78" fmla="*/ 154 w 204"/>
                <a:gd name="T79" fmla="*/ 112 h 165"/>
                <a:gd name="T80" fmla="*/ 183 w 204"/>
                <a:gd name="T81" fmla="*/ 115 h 165"/>
                <a:gd name="T82" fmla="*/ 48 w 204"/>
                <a:gd name="T83" fmla="*/ 108 h 165"/>
                <a:gd name="T84" fmla="*/ 20 w 204"/>
                <a:gd name="T85" fmla="*/ 120 h 165"/>
                <a:gd name="T86" fmla="*/ 76 w 204"/>
                <a:gd name="T87" fmla="*/ 104 h 165"/>
                <a:gd name="T88" fmla="*/ 76 w 204"/>
                <a:gd name="T89" fmla="*/ 99 h 165"/>
                <a:gd name="T90" fmla="*/ 20 w 204"/>
                <a:gd name="T91" fmla="*/ 129 h 165"/>
                <a:gd name="T92" fmla="*/ 49 w 204"/>
                <a:gd name="T93" fmla="*/ 126 h 165"/>
                <a:gd name="T94" fmla="*/ 48 w 204"/>
                <a:gd name="T95" fmla="*/ 122 h 165"/>
                <a:gd name="T96" fmla="*/ 118 w 204"/>
                <a:gd name="T97" fmla="*/ 114 h 165"/>
                <a:gd name="T98" fmla="*/ 154 w 204"/>
                <a:gd name="T99" fmla="*/ 126 h 165"/>
                <a:gd name="T100" fmla="*/ 156 w 204"/>
                <a:gd name="T101" fmla="*/ 122 h 165"/>
                <a:gd name="T102" fmla="*/ 66 w 204"/>
                <a:gd name="T103" fmla="*/ 48 h 165"/>
                <a:gd name="T104" fmla="*/ 85 w 204"/>
                <a:gd name="T105" fmla="*/ 42 h 165"/>
                <a:gd name="T106" fmla="*/ 48 w 204"/>
                <a:gd name="T107" fmla="*/ 93 h 165"/>
                <a:gd name="T108" fmla="*/ 20 w 204"/>
                <a:gd name="T109" fmla="*/ 105 h 165"/>
                <a:gd name="T110" fmla="*/ 76 w 204"/>
                <a:gd name="T111" fmla="*/ 89 h 165"/>
                <a:gd name="T112" fmla="*/ 76 w 204"/>
                <a:gd name="T113" fmla="*/ 85 h 165"/>
                <a:gd name="T114" fmla="*/ 66 w 204"/>
                <a:gd name="T115" fmla="*/ 62 h 165"/>
                <a:gd name="T116" fmla="*/ 85 w 204"/>
                <a:gd name="T117" fmla="*/ 57 h 165"/>
                <a:gd name="T118" fmla="*/ 48 w 204"/>
                <a:gd name="T119" fmla="*/ 79 h 165"/>
                <a:gd name="T120" fmla="*/ 20 w 204"/>
                <a:gd name="T121" fmla="*/ 91 h 165"/>
                <a:gd name="T122" fmla="*/ 76 w 204"/>
                <a:gd name="T123" fmla="*/ 75 h 165"/>
                <a:gd name="T124" fmla="*/ 76 w 204"/>
                <a:gd name="T125" fmla="*/ 7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4" h="165">
                  <a:moveTo>
                    <a:pt x="24" y="78"/>
                  </a:moveTo>
                  <a:cubicBezTo>
                    <a:pt x="22" y="78"/>
                    <a:pt x="21" y="78"/>
                    <a:pt x="19" y="78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1" y="42"/>
                    <a:pt x="22" y="42"/>
                    <a:pt x="24" y="42"/>
                  </a:cubicBezTo>
                  <a:cubicBezTo>
                    <a:pt x="34" y="42"/>
                    <a:pt x="46" y="35"/>
                    <a:pt x="58" y="31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46" y="71"/>
                    <a:pt x="34" y="78"/>
                    <a:pt x="24" y="78"/>
                  </a:cubicBezTo>
                  <a:close/>
                  <a:moveTo>
                    <a:pt x="204" y="160"/>
                  </a:moveTo>
                  <a:cubicBezTo>
                    <a:pt x="203" y="161"/>
                    <a:pt x="203" y="161"/>
                    <a:pt x="203" y="161"/>
                  </a:cubicBezTo>
                  <a:cubicBezTo>
                    <a:pt x="202" y="161"/>
                    <a:pt x="195" y="165"/>
                    <a:pt x="180" y="165"/>
                  </a:cubicBezTo>
                  <a:cubicBezTo>
                    <a:pt x="172" y="165"/>
                    <a:pt x="163" y="162"/>
                    <a:pt x="154" y="157"/>
                  </a:cubicBezTo>
                  <a:cubicBezTo>
                    <a:pt x="145" y="154"/>
                    <a:pt x="135" y="149"/>
                    <a:pt x="128" y="149"/>
                  </a:cubicBezTo>
                  <a:cubicBezTo>
                    <a:pt x="112" y="149"/>
                    <a:pt x="104" y="155"/>
                    <a:pt x="104" y="155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0" y="155"/>
                    <a:pt x="100" y="155"/>
                    <a:pt x="100" y="155"/>
                  </a:cubicBezTo>
                  <a:cubicBezTo>
                    <a:pt x="100" y="155"/>
                    <a:pt x="92" y="149"/>
                    <a:pt x="76" y="149"/>
                  </a:cubicBezTo>
                  <a:cubicBezTo>
                    <a:pt x="68" y="149"/>
                    <a:pt x="59" y="154"/>
                    <a:pt x="50" y="157"/>
                  </a:cubicBezTo>
                  <a:cubicBezTo>
                    <a:pt x="41" y="162"/>
                    <a:pt x="32" y="165"/>
                    <a:pt x="24" y="165"/>
                  </a:cubicBezTo>
                  <a:cubicBezTo>
                    <a:pt x="8" y="165"/>
                    <a:pt x="1" y="161"/>
                    <a:pt x="1" y="16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10" y="16"/>
                    <a:pt x="24" y="16"/>
                  </a:cubicBezTo>
                  <a:cubicBezTo>
                    <a:pt x="30" y="16"/>
                    <a:pt x="38" y="13"/>
                    <a:pt x="47" y="9"/>
                  </a:cubicBezTo>
                  <a:cubicBezTo>
                    <a:pt x="57" y="5"/>
                    <a:pt x="67" y="0"/>
                    <a:pt x="76" y="0"/>
                  </a:cubicBezTo>
                  <a:cubicBezTo>
                    <a:pt x="90" y="0"/>
                    <a:pt x="98" y="4"/>
                    <a:pt x="102" y="6"/>
                  </a:cubicBezTo>
                  <a:cubicBezTo>
                    <a:pt x="106" y="4"/>
                    <a:pt x="114" y="0"/>
                    <a:pt x="128" y="0"/>
                  </a:cubicBezTo>
                  <a:cubicBezTo>
                    <a:pt x="137" y="0"/>
                    <a:pt x="147" y="5"/>
                    <a:pt x="157" y="9"/>
                  </a:cubicBezTo>
                  <a:cubicBezTo>
                    <a:pt x="165" y="13"/>
                    <a:pt x="173" y="16"/>
                    <a:pt x="180" y="16"/>
                  </a:cubicBezTo>
                  <a:cubicBezTo>
                    <a:pt x="194" y="16"/>
                    <a:pt x="198" y="13"/>
                    <a:pt x="198" y="13"/>
                  </a:cubicBezTo>
                  <a:cubicBezTo>
                    <a:pt x="204" y="10"/>
                    <a:pt x="204" y="10"/>
                    <a:pt x="204" y="10"/>
                  </a:cubicBezTo>
                  <a:lnTo>
                    <a:pt x="204" y="160"/>
                  </a:lnTo>
                  <a:close/>
                  <a:moveTo>
                    <a:pt x="100" y="12"/>
                  </a:moveTo>
                  <a:cubicBezTo>
                    <a:pt x="97" y="11"/>
                    <a:pt x="90" y="7"/>
                    <a:pt x="76" y="7"/>
                  </a:cubicBezTo>
                  <a:cubicBezTo>
                    <a:pt x="68" y="7"/>
                    <a:pt x="59" y="11"/>
                    <a:pt x="49" y="15"/>
                  </a:cubicBezTo>
                  <a:cubicBezTo>
                    <a:pt x="40" y="19"/>
                    <a:pt x="31" y="23"/>
                    <a:pt x="24" y="23"/>
                  </a:cubicBezTo>
                  <a:cubicBezTo>
                    <a:pt x="13" y="23"/>
                    <a:pt x="10" y="21"/>
                    <a:pt x="6" y="20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9" y="148"/>
                    <a:pt x="12" y="150"/>
                    <a:pt x="24" y="150"/>
                  </a:cubicBezTo>
                  <a:cubicBezTo>
                    <a:pt x="31" y="150"/>
                    <a:pt x="39" y="146"/>
                    <a:pt x="48" y="142"/>
                  </a:cubicBezTo>
                  <a:cubicBezTo>
                    <a:pt x="57" y="138"/>
                    <a:pt x="67" y="134"/>
                    <a:pt x="76" y="134"/>
                  </a:cubicBezTo>
                  <a:cubicBezTo>
                    <a:pt x="88" y="134"/>
                    <a:pt x="96" y="137"/>
                    <a:pt x="100" y="138"/>
                  </a:cubicBezTo>
                  <a:lnTo>
                    <a:pt x="100" y="12"/>
                  </a:lnTo>
                  <a:close/>
                  <a:moveTo>
                    <a:pt x="198" y="20"/>
                  </a:moveTo>
                  <a:cubicBezTo>
                    <a:pt x="194" y="21"/>
                    <a:pt x="190" y="23"/>
                    <a:pt x="180" y="23"/>
                  </a:cubicBezTo>
                  <a:cubicBezTo>
                    <a:pt x="172" y="23"/>
                    <a:pt x="164" y="19"/>
                    <a:pt x="154" y="15"/>
                  </a:cubicBezTo>
                  <a:cubicBezTo>
                    <a:pt x="145" y="11"/>
                    <a:pt x="136" y="7"/>
                    <a:pt x="128" y="7"/>
                  </a:cubicBezTo>
                  <a:cubicBezTo>
                    <a:pt x="114" y="7"/>
                    <a:pt x="106" y="11"/>
                    <a:pt x="104" y="12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8" y="137"/>
                    <a:pt x="116" y="134"/>
                    <a:pt x="128" y="134"/>
                  </a:cubicBezTo>
                  <a:cubicBezTo>
                    <a:pt x="137" y="134"/>
                    <a:pt x="146" y="138"/>
                    <a:pt x="156" y="142"/>
                  </a:cubicBezTo>
                  <a:cubicBezTo>
                    <a:pt x="165" y="146"/>
                    <a:pt x="173" y="150"/>
                    <a:pt x="180" y="150"/>
                  </a:cubicBezTo>
                  <a:cubicBezTo>
                    <a:pt x="191" y="150"/>
                    <a:pt x="195" y="148"/>
                    <a:pt x="198" y="146"/>
                  </a:cubicBezTo>
                  <a:lnTo>
                    <a:pt x="198" y="20"/>
                  </a:lnTo>
                  <a:close/>
                  <a:moveTo>
                    <a:pt x="156" y="50"/>
                  </a:moveTo>
                  <a:cubicBezTo>
                    <a:pt x="146" y="46"/>
                    <a:pt x="137" y="42"/>
                    <a:pt x="128" y="42"/>
                  </a:cubicBezTo>
                  <a:cubicBezTo>
                    <a:pt x="124" y="42"/>
                    <a:pt x="121" y="42"/>
                    <a:pt x="118" y="42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21" y="46"/>
                    <a:pt x="124" y="46"/>
                    <a:pt x="128" y="46"/>
                  </a:cubicBezTo>
                  <a:cubicBezTo>
                    <a:pt x="136" y="46"/>
                    <a:pt x="145" y="50"/>
                    <a:pt x="154" y="54"/>
                  </a:cubicBezTo>
                  <a:cubicBezTo>
                    <a:pt x="164" y="58"/>
                    <a:pt x="172" y="62"/>
                    <a:pt x="180" y="62"/>
                  </a:cubicBezTo>
                  <a:cubicBezTo>
                    <a:pt x="181" y="62"/>
                    <a:pt x="182" y="62"/>
                    <a:pt x="183" y="62"/>
                  </a:cubicBezTo>
                  <a:cubicBezTo>
                    <a:pt x="183" y="58"/>
                    <a:pt x="183" y="58"/>
                    <a:pt x="183" y="58"/>
                  </a:cubicBezTo>
                  <a:cubicBezTo>
                    <a:pt x="182" y="58"/>
                    <a:pt x="181" y="58"/>
                    <a:pt x="180" y="58"/>
                  </a:cubicBezTo>
                  <a:cubicBezTo>
                    <a:pt x="173" y="58"/>
                    <a:pt x="165" y="54"/>
                    <a:pt x="156" y="50"/>
                  </a:cubicBezTo>
                  <a:close/>
                  <a:moveTo>
                    <a:pt x="156" y="36"/>
                  </a:moveTo>
                  <a:cubicBezTo>
                    <a:pt x="150" y="33"/>
                    <a:pt x="144" y="31"/>
                    <a:pt x="138" y="29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43" y="35"/>
                    <a:pt x="149" y="38"/>
                    <a:pt x="154" y="40"/>
                  </a:cubicBezTo>
                  <a:cubicBezTo>
                    <a:pt x="164" y="44"/>
                    <a:pt x="172" y="48"/>
                    <a:pt x="180" y="48"/>
                  </a:cubicBezTo>
                  <a:cubicBezTo>
                    <a:pt x="181" y="48"/>
                    <a:pt x="182" y="48"/>
                    <a:pt x="183" y="48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2" y="43"/>
                    <a:pt x="181" y="43"/>
                    <a:pt x="180" y="43"/>
                  </a:cubicBezTo>
                  <a:cubicBezTo>
                    <a:pt x="173" y="43"/>
                    <a:pt x="165" y="40"/>
                    <a:pt x="156" y="36"/>
                  </a:cubicBezTo>
                  <a:close/>
                  <a:moveTo>
                    <a:pt x="156" y="93"/>
                  </a:moveTo>
                  <a:cubicBezTo>
                    <a:pt x="146" y="89"/>
                    <a:pt x="137" y="85"/>
                    <a:pt x="128" y="85"/>
                  </a:cubicBezTo>
                  <a:cubicBezTo>
                    <a:pt x="124" y="85"/>
                    <a:pt x="121" y="85"/>
                    <a:pt x="118" y="86"/>
                  </a:cubicBezTo>
                  <a:cubicBezTo>
                    <a:pt x="118" y="90"/>
                    <a:pt x="118" y="90"/>
                    <a:pt x="118" y="90"/>
                  </a:cubicBezTo>
                  <a:cubicBezTo>
                    <a:pt x="121" y="90"/>
                    <a:pt x="124" y="89"/>
                    <a:pt x="128" y="89"/>
                  </a:cubicBezTo>
                  <a:cubicBezTo>
                    <a:pt x="136" y="89"/>
                    <a:pt x="145" y="93"/>
                    <a:pt x="154" y="97"/>
                  </a:cubicBezTo>
                  <a:cubicBezTo>
                    <a:pt x="164" y="101"/>
                    <a:pt x="172" y="105"/>
                    <a:pt x="180" y="105"/>
                  </a:cubicBezTo>
                  <a:cubicBezTo>
                    <a:pt x="181" y="105"/>
                    <a:pt x="182" y="105"/>
                    <a:pt x="183" y="105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2" y="101"/>
                    <a:pt x="181" y="101"/>
                    <a:pt x="180" y="101"/>
                  </a:cubicBezTo>
                  <a:cubicBezTo>
                    <a:pt x="173" y="101"/>
                    <a:pt x="165" y="97"/>
                    <a:pt x="156" y="93"/>
                  </a:cubicBezTo>
                  <a:close/>
                  <a:moveTo>
                    <a:pt x="156" y="65"/>
                  </a:moveTo>
                  <a:cubicBezTo>
                    <a:pt x="146" y="60"/>
                    <a:pt x="137" y="56"/>
                    <a:pt x="128" y="56"/>
                  </a:cubicBezTo>
                  <a:cubicBezTo>
                    <a:pt x="124" y="56"/>
                    <a:pt x="121" y="56"/>
                    <a:pt x="118" y="57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21" y="61"/>
                    <a:pt x="124" y="61"/>
                    <a:pt x="128" y="61"/>
                  </a:cubicBezTo>
                  <a:cubicBezTo>
                    <a:pt x="136" y="61"/>
                    <a:pt x="145" y="65"/>
                    <a:pt x="154" y="69"/>
                  </a:cubicBezTo>
                  <a:cubicBezTo>
                    <a:pt x="164" y="73"/>
                    <a:pt x="172" y="77"/>
                    <a:pt x="180" y="77"/>
                  </a:cubicBezTo>
                  <a:cubicBezTo>
                    <a:pt x="181" y="77"/>
                    <a:pt x="182" y="76"/>
                    <a:pt x="183" y="76"/>
                  </a:cubicBezTo>
                  <a:cubicBezTo>
                    <a:pt x="183" y="72"/>
                    <a:pt x="183" y="72"/>
                    <a:pt x="183" y="72"/>
                  </a:cubicBezTo>
                  <a:cubicBezTo>
                    <a:pt x="182" y="72"/>
                    <a:pt x="181" y="72"/>
                    <a:pt x="180" y="72"/>
                  </a:cubicBezTo>
                  <a:cubicBezTo>
                    <a:pt x="173" y="72"/>
                    <a:pt x="165" y="68"/>
                    <a:pt x="156" y="65"/>
                  </a:cubicBezTo>
                  <a:close/>
                  <a:moveTo>
                    <a:pt x="156" y="79"/>
                  </a:moveTo>
                  <a:cubicBezTo>
                    <a:pt x="146" y="75"/>
                    <a:pt x="137" y="70"/>
                    <a:pt x="128" y="70"/>
                  </a:cubicBezTo>
                  <a:cubicBezTo>
                    <a:pt x="124" y="70"/>
                    <a:pt x="121" y="71"/>
                    <a:pt x="118" y="71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21" y="75"/>
                    <a:pt x="124" y="75"/>
                    <a:pt x="128" y="75"/>
                  </a:cubicBezTo>
                  <a:cubicBezTo>
                    <a:pt x="136" y="75"/>
                    <a:pt x="145" y="79"/>
                    <a:pt x="154" y="83"/>
                  </a:cubicBezTo>
                  <a:cubicBezTo>
                    <a:pt x="164" y="87"/>
                    <a:pt x="172" y="91"/>
                    <a:pt x="180" y="91"/>
                  </a:cubicBezTo>
                  <a:cubicBezTo>
                    <a:pt x="181" y="91"/>
                    <a:pt x="182" y="91"/>
                    <a:pt x="183" y="91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82" y="86"/>
                    <a:pt x="181" y="86"/>
                    <a:pt x="180" y="86"/>
                  </a:cubicBezTo>
                  <a:cubicBezTo>
                    <a:pt x="173" y="86"/>
                    <a:pt x="165" y="83"/>
                    <a:pt x="156" y="79"/>
                  </a:cubicBezTo>
                  <a:close/>
                  <a:moveTo>
                    <a:pt x="66" y="29"/>
                  </a:moveTo>
                  <a:cubicBezTo>
                    <a:pt x="66" y="34"/>
                    <a:pt x="66" y="34"/>
                    <a:pt x="66" y="34"/>
                  </a:cubicBezTo>
                  <a:cubicBezTo>
                    <a:pt x="70" y="32"/>
                    <a:pt x="73" y="32"/>
                    <a:pt x="76" y="32"/>
                  </a:cubicBezTo>
                  <a:cubicBezTo>
                    <a:pt x="79" y="32"/>
                    <a:pt x="82" y="32"/>
                    <a:pt x="85" y="33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2" y="28"/>
                    <a:pt x="79" y="27"/>
                    <a:pt x="76" y="27"/>
                  </a:cubicBezTo>
                  <a:cubicBezTo>
                    <a:pt x="73" y="27"/>
                    <a:pt x="70" y="28"/>
                    <a:pt x="66" y="29"/>
                  </a:cubicBezTo>
                  <a:close/>
                  <a:moveTo>
                    <a:pt x="156" y="108"/>
                  </a:moveTo>
                  <a:cubicBezTo>
                    <a:pt x="146" y="104"/>
                    <a:pt x="137" y="99"/>
                    <a:pt x="128" y="99"/>
                  </a:cubicBezTo>
                  <a:cubicBezTo>
                    <a:pt x="124" y="99"/>
                    <a:pt x="121" y="99"/>
                    <a:pt x="118" y="100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21" y="104"/>
                    <a:pt x="124" y="104"/>
                    <a:pt x="128" y="104"/>
                  </a:cubicBezTo>
                  <a:cubicBezTo>
                    <a:pt x="136" y="104"/>
                    <a:pt x="145" y="108"/>
                    <a:pt x="154" y="112"/>
                  </a:cubicBezTo>
                  <a:cubicBezTo>
                    <a:pt x="164" y="116"/>
                    <a:pt x="172" y="120"/>
                    <a:pt x="180" y="120"/>
                  </a:cubicBezTo>
                  <a:cubicBezTo>
                    <a:pt x="181" y="120"/>
                    <a:pt x="182" y="120"/>
                    <a:pt x="183" y="120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2" y="115"/>
                    <a:pt x="181" y="115"/>
                    <a:pt x="180" y="115"/>
                  </a:cubicBezTo>
                  <a:cubicBezTo>
                    <a:pt x="173" y="115"/>
                    <a:pt x="165" y="112"/>
                    <a:pt x="156" y="108"/>
                  </a:cubicBezTo>
                  <a:close/>
                  <a:moveTo>
                    <a:pt x="48" y="108"/>
                  </a:moveTo>
                  <a:cubicBezTo>
                    <a:pt x="39" y="112"/>
                    <a:pt x="31" y="115"/>
                    <a:pt x="24" y="115"/>
                  </a:cubicBezTo>
                  <a:cubicBezTo>
                    <a:pt x="23" y="115"/>
                    <a:pt x="21" y="115"/>
                    <a:pt x="20" y="115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1" y="120"/>
                    <a:pt x="23" y="120"/>
                    <a:pt x="24" y="120"/>
                  </a:cubicBezTo>
                  <a:cubicBezTo>
                    <a:pt x="31" y="120"/>
                    <a:pt x="40" y="116"/>
                    <a:pt x="49" y="112"/>
                  </a:cubicBezTo>
                  <a:cubicBezTo>
                    <a:pt x="59" y="108"/>
                    <a:pt x="68" y="104"/>
                    <a:pt x="76" y="104"/>
                  </a:cubicBezTo>
                  <a:cubicBezTo>
                    <a:pt x="79" y="104"/>
                    <a:pt x="82" y="104"/>
                    <a:pt x="85" y="10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2" y="99"/>
                    <a:pt x="79" y="99"/>
                    <a:pt x="76" y="99"/>
                  </a:cubicBezTo>
                  <a:cubicBezTo>
                    <a:pt x="67" y="99"/>
                    <a:pt x="57" y="104"/>
                    <a:pt x="48" y="108"/>
                  </a:cubicBezTo>
                  <a:close/>
                  <a:moveTo>
                    <a:pt x="24" y="130"/>
                  </a:moveTo>
                  <a:cubicBezTo>
                    <a:pt x="23" y="130"/>
                    <a:pt x="21" y="130"/>
                    <a:pt x="20" y="129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1" y="134"/>
                    <a:pt x="23" y="134"/>
                    <a:pt x="24" y="134"/>
                  </a:cubicBezTo>
                  <a:cubicBezTo>
                    <a:pt x="31" y="134"/>
                    <a:pt x="40" y="130"/>
                    <a:pt x="49" y="126"/>
                  </a:cubicBezTo>
                  <a:cubicBezTo>
                    <a:pt x="54" y="124"/>
                    <a:pt x="59" y="122"/>
                    <a:pt x="64" y="120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58" y="117"/>
                    <a:pt x="53" y="120"/>
                    <a:pt x="48" y="122"/>
                  </a:cubicBezTo>
                  <a:cubicBezTo>
                    <a:pt x="39" y="126"/>
                    <a:pt x="31" y="130"/>
                    <a:pt x="24" y="130"/>
                  </a:cubicBezTo>
                  <a:close/>
                  <a:moveTo>
                    <a:pt x="128" y="114"/>
                  </a:moveTo>
                  <a:cubicBezTo>
                    <a:pt x="124" y="114"/>
                    <a:pt x="121" y="114"/>
                    <a:pt x="118" y="114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121" y="118"/>
                    <a:pt x="124" y="118"/>
                    <a:pt x="128" y="118"/>
                  </a:cubicBezTo>
                  <a:cubicBezTo>
                    <a:pt x="136" y="118"/>
                    <a:pt x="145" y="122"/>
                    <a:pt x="154" y="126"/>
                  </a:cubicBezTo>
                  <a:cubicBezTo>
                    <a:pt x="157" y="127"/>
                    <a:pt x="160" y="129"/>
                    <a:pt x="163" y="130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4"/>
                    <a:pt x="158" y="123"/>
                    <a:pt x="156" y="122"/>
                  </a:cubicBezTo>
                  <a:cubicBezTo>
                    <a:pt x="146" y="118"/>
                    <a:pt x="137" y="114"/>
                    <a:pt x="128" y="114"/>
                  </a:cubicBezTo>
                  <a:close/>
                  <a:moveTo>
                    <a:pt x="66" y="43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70" y="47"/>
                    <a:pt x="73" y="46"/>
                    <a:pt x="76" y="46"/>
                  </a:cubicBezTo>
                  <a:cubicBezTo>
                    <a:pt x="79" y="46"/>
                    <a:pt x="82" y="46"/>
                    <a:pt x="85" y="47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2" y="42"/>
                    <a:pt x="79" y="42"/>
                    <a:pt x="76" y="42"/>
                  </a:cubicBezTo>
                  <a:cubicBezTo>
                    <a:pt x="73" y="42"/>
                    <a:pt x="70" y="42"/>
                    <a:pt x="66" y="43"/>
                  </a:cubicBezTo>
                  <a:close/>
                  <a:moveTo>
                    <a:pt x="48" y="93"/>
                  </a:moveTo>
                  <a:cubicBezTo>
                    <a:pt x="39" y="97"/>
                    <a:pt x="31" y="101"/>
                    <a:pt x="24" y="101"/>
                  </a:cubicBezTo>
                  <a:cubicBezTo>
                    <a:pt x="23" y="101"/>
                    <a:pt x="21" y="101"/>
                    <a:pt x="20" y="101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1" y="105"/>
                    <a:pt x="23" y="105"/>
                    <a:pt x="24" y="105"/>
                  </a:cubicBezTo>
                  <a:cubicBezTo>
                    <a:pt x="31" y="105"/>
                    <a:pt x="40" y="101"/>
                    <a:pt x="49" y="97"/>
                  </a:cubicBezTo>
                  <a:cubicBezTo>
                    <a:pt x="59" y="93"/>
                    <a:pt x="68" y="89"/>
                    <a:pt x="76" y="89"/>
                  </a:cubicBezTo>
                  <a:cubicBezTo>
                    <a:pt x="79" y="89"/>
                    <a:pt x="82" y="90"/>
                    <a:pt x="85" y="90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2" y="85"/>
                    <a:pt x="79" y="85"/>
                    <a:pt x="76" y="85"/>
                  </a:cubicBezTo>
                  <a:cubicBezTo>
                    <a:pt x="67" y="85"/>
                    <a:pt x="57" y="89"/>
                    <a:pt x="48" y="93"/>
                  </a:cubicBezTo>
                  <a:close/>
                  <a:moveTo>
                    <a:pt x="66" y="58"/>
                  </a:moveTo>
                  <a:cubicBezTo>
                    <a:pt x="66" y="62"/>
                    <a:pt x="66" y="62"/>
                    <a:pt x="66" y="62"/>
                  </a:cubicBezTo>
                  <a:cubicBezTo>
                    <a:pt x="70" y="61"/>
                    <a:pt x="73" y="61"/>
                    <a:pt x="76" y="61"/>
                  </a:cubicBezTo>
                  <a:cubicBezTo>
                    <a:pt x="79" y="61"/>
                    <a:pt x="82" y="61"/>
                    <a:pt x="85" y="61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2" y="56"/>
                    <a:pt x="79" y="56"/>
                    <a:pt x="76" y="56"/>
                  </a:cubicBezTo>
                  <a:cubicBezTo>
                    <a:pt x="73" y="56"/>
                    <a:pt x="70" y="57"/>
                    <a:pt x="66" y="58"/>
                  </a:cubicBezTo>
                  <a:close/>
                  <a:moveTo>
                    <a:pt x="48" y="79"/>
                  </a:moveTo>
                  <a:cubicBezTo>
                    <a:pt x="39" y="83"/>
                    <a:pt x="31" y="86"/>
                    <a:pt x="24" y="86"/>
                  </a:cubicBezTo>
                  <a:cubicBezTo>
                    <a:pt x="23" y="86"/>
                    <a:pt x="21" y="86"/>
                    <a:pt x="20" y="86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1" y="91"/>
                    <a:pt x="23" y="91"/>
                    <a:pt x="24" y="91"/>
                  </a:cubicBezTo>
                  <a:cubicBezTo>
                    <a:pt x="31" y="91"/>
                    <a:pt x="40" y="87"/>
                    <a:pt x="49" y="83"/>
                  </a:cubicBezTo>
                  <a:cubicBezTo>
                    <a:pt x="59" y="79"/>
                    <a:pt x="68" y="75"/>
                    <a:pt x="76" y="75"/>
                  </a:cubicBezTo>
                  <a:cubicBezTo>
                    <a:pt x="79" y="75"/>
                    <a:pt x="82" y="75"/>
                    <a:pt x="85" y="76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2" y="71"/>
                    <a:pt x="79" y="70"/>
                    <a:pt x="76" y="70"/>
                  </a:cubicBezTo>
                  <a:cubicBezTo>
                    <a:pt x="67" y="70"/>
                    <a:pt x="57" y="75"/>
                    <a:pt x="4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8" name="Freeform 22"/>
            <p:cNvSpPr>
              <a:spLocks noEditPoints="1"/>
            </p:cNvSpPr>
            <p:nvPr/>
          </p:nvSpPr>
          <p:spPr bwMode="auto">
            <a:xfrm>
              <a:off x="5680708" y="2396197"/>
              <a:ext cx="426824" cy="406145"/>
            </a:xfrm>
            <a:custGeom>
              <a:avLst/>
              <a:gdLst>
                <a:gd name="T0" fmla="*/ 87 w 218"/>
                <a:gd name="T1" fmla="*/ 189 h 207"/>
                <a:gd name="T2" fmla="*/ 163 w 218"/>
                <a:gd name="T3" fmla="*/ 108 h 207"/>
                <a:gd name="T4" fmla="*/ 142 w 218"/>
                <a:gd name="T5" fmla="*/ 15 h 207"/>
                <a:gd name="T6" fmla="*/ 69 w 218"/>
                <a:gd name="T7" fmla="*/ 114 h 207"/>
                <a:gd name="T8" fmla="*/ 69 w 218"/>
                <a:gd name="T9" fmla="*/ 85 h 207"/>
                <a:gd name="T10" fmla="*/ 69 w 218"/>
                <a:gd name="T11" fmla="*/ 114 h 207"/>
                <a:gd name="T12" fmla="*/ 71 w 218"/>
                <a:gd name="T13" fmla="*/ 58 h 207"/>
                <a:gd name="T14" fmla="*/ 102 w 218"/>
                <a:gd name="T15" fmla="*/ 58 h 207"/>
                <a:gd name="T16" fmla="*/ 119 w 218"/>
                <a:gd name="T17" fmla="*/ 172 h 207"/>
                <a:gd name="T18" fmla="*/ 107 w 218"/>
                <a:gd name="T19" fmla="*/ 130 h 207"/>
                <a:gd name="T20" fmla="*/ 119 w 218"/>
                <a:gd name="T21" fmla="*/ 172 h 207"/>
                <a:gd name="T22" fmla="*/ 106 w 218"/>
                <a:gd name="T23" fmla="*/ 74 h 207"/>
                <a:gd name="T24" fmla="*/ 141 w 218"/>
                <a:gd name="T25" fmla="*/ 74 h 207"/>
                <a:gd name="T26" fmla="*/ 154 w 218"/>
                <a:gd name="T27" fmla="*/ 36 h 207"/>
                <a:gd name="T28" fmla="*/ 154 w 218"/>
                <a:gd name="T29" fmla="*/ 63 h 207"/>
                <a:gd name="T30" fmla="*/ 154 w 218"/>
                <a:gd name="T31" fmla="*/ 36 h 207"/>
                <a:gd name="T32" fmla="*/ 214 w 218"/>
                <a:gd name="T33" fmla="*/ 126 h 207"/>
                <a:gd name="T34" fmla="*/ 214 w 218"/>
                <a:gd name="T35" fmla="*/ 125 h 207"/>
                <a:gd name="T36" fmla="*/ 202 w 218"/>
                <a:gd name="T37" fmla="*/ 0 h 207"/>
                <a:gd name="T38" fmla="*/ 179 w 218"/>
                <a:gd name="T39" fmla="*/ 3 h 207"/>
                <a:gd name="T40" fmla="*/ 170 w 218"/>
                <a:gd name="T41" fmla="*/ 125 h 207"/>
                <a:gd name="T42" fmla="*/ 176 w 218"/>
                <a:gd name="T43" fmla="*/ 163 h 207"/>
                <a:gd name="T44" fmla="*/ 172 w 218"/>
                <a:gd name="T45" fmla="*/ 179 h 207"/>
                <a:gd name="T46" fmla="*/ 203 w 218"/>
                <a:gd name="T47" fmla="*/ 199 h 207"/>
                <a:gd name="T48" fmla="*/ 207 w 218"/>
                <a:gd name="T49" fmla="*/ 206 h 207"/>
                <a:gd name="T50" fmla="*/ 206 w 218"/>
                <a:gd name="T51" fmla="*/ 182 h 207"/>
                <a:gd name="T52" fmla="*/ 207 w 218"/>
                <a:gd name="T53" fmla="*/ 166 h 207"/>
                <a:gd name="T54" fmla="*/ 207 w 218"/>
                <a:gd name="T55" fmla="*/ 165 h 207"/>
                <a:gd name="T56" fmla="*/ 185 w 218"/>
                <a:gd name="T57" fmla="*/ 7 h 207"/>
                <a:gd name="T58" fmla="*/ 208 w 218"/>
                <a:gd name="T59" fmla="*/ 122 h 207"/>
                <a:gd name="T60" fmla="*/ 198 w 218"/>
                <a:gd name="T61" fmla="*/ 30 h 207"/>
                <a:gd name="T62" fmla="*/ 197 w 218"/>
                <a:gd name="T63" fmla="*/ 122 h 207"/>
                <a:gd name="T64" fmla="*/ 185 w 218"/>
                <a:gd name="T65" fmla="*/ 7 h 207"/>
                <a:gd name="T66" fmla="*/ 210 w 218"/>
                <a:gd name="T67" fmla="*/ 201 h 207"/>
                <a:gd name="T68" fmla="*/ 201 w 218"/>
                <a:gd name="T69" fmla="*/ 189 h 207"/>
                <a:gd name="T70" fmla="*/ 192 w 218"/>
                <a:gd name="T71" fmla="*/ 173 h 207"/>
                <a:gd name="T72" fmla="*/ 194 w 218"/>
                <a:gd name="T73" fmla="*/ 186 h 207"/>
                <a:gd name="T74" fmla="*/ 188 w 218"/>
                <a:gd name="T75" fmla="*/ 169 h 207"/>
                <a:gd name="T76" fmla="*/ 201 w 218"/>
                <a:gd name="T77" fmla="*/ 166 h 207"/>
                <a:gd name="T78" fmla="*/ 201 w 218"/>
                <a:gd name="T79" fmla="*/ 182 h 207"/>
                <a:gd name="T80" fmla="*/ 202 w 218"/>
                <a:gd name="T81" fmla="*/ 159 h 207"/>
                <a:gd name="T82" fmla="*/ 200 w 218"/>
                <a:gd name="T83" fmla="*/ 134 h 207"/>
                <a:gd name="T84" fmla="*/ 195 w 218"/>
                <a:gd name="T85" fmla="*/ 159 h 207"/>
                <a:gd name="T86" fmla="*/ 176 w 218"/>
                <a:gd name="T87" fmla="*/ 128 h 207"/>
                <a:gd name="T88" fmla="*/ 202 w 218"/>
                <a:gd name="T89" fmla="*/ 15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8" h="207">
                  <a:moveTo>
                    <a:pt x="32" y="69"/>
                  </a:moveTo>
                  <a:cubicBezTo>
                    <a:pt x="0" y="134"/>
                    <a:pt x="55" y="181"/>
                    <a:pt x="87" y="189"/>
                  </a:cubicBezTo>
                  <a:cubicBezTo>
                    <a:pt x="143" y="203"/>
                    <a:pt x="147" y="164"/>
                    <a:pt x="146" y="138"/>
                  </a:cubicBezTo>
                  <a:cubicBezTo>
                    <a:pt x="145" y="127"/>
                    <a:pt x="153" y="118"/>
                    <a:pt x="163" y="108"/>
                  </a:cubicBezTo>
                  <a:cubicBezTo>
                    <a:pt x="170" y="22"/>
                    <a:pt x="170" y="22"/>
                    <a:pt x="170" y="22"/>
                  </a:cubicBezTo>
                  <a:cubicBezTo>
                    <a:pt x="161" y="18"/>
                    <a:pt x="152" y="16"/>
                    <a:pt x="142" y="15"/>
                  </a:cubicBezTo>
                  <a:cubicBezTo>
                    <a:pt x="91" y="13"/>
                    <a:pt x="49" y="34"/>
                    <a:pt x="32" y="69"/>
                  </a:cubicBezTo>
                  <a:close/>
                  <a:moveTo>
                    <a:pt x="69" y="114"/>
                  </a:moveTo>
                  <a:cubicBezTo>
                    <a:pt x="61" y="114"/>
                    <a:pt x="54" y="108"/>
                    <a:pt x="54" y="100"/>
                  </a:cubicBezTo>
                  <a:cubicBezTo>
                    <a:pt x="54" y="92"/>
                    <a:pt x="61" y="85"/>
                    <a:pt x="69" y="85"/>
                  </a:cubicBezTo>
                  <a:cubicBezTo>
                    <a:pt x="77" y="85"/>
                    <a:pt x="83" y="92"/>
                    <a:pt x="83" y="100"/>
                  </a:cubicBezTo>
                  <a:cubicBezTo>
                    <a:pt x="83" y="108"/>
                    <a:pt x="77" y="114"/>
                    <a:pt x="69" y="114"/>
                  </a:cubicBezTo>
                  <a:close/>
                  <a:moveTo>
                    <a:pt x="86" y="74"/>
                  </a:moveTo>
                  <a:cubicBezTo>
                    <a:pt x="78" y="74"/>
                    <a:pt x="71" y="67"/>
                    <a:pt x="71" y="58"/>
                  </a:cubicBezTo>
                  <a:cubicBezTo>
                    <a:pt x="71" y="50"/>
                    <a:pt x="78" y="43"/>
                    <a:pt x="86" y="43"/>
                  </a:cubicBezTo>
                  <a:cubicBezTo>
                    <a:pt x="95" y="43"/>
                    <a:pt x="102" y="50"/>
                    <a:pt x="102" y="58"/>
                  </a:cubicBezTo>
                  <a:cubicBezTo>
                    <a:pt x="102" y="67"/>
                    <a:pt x="95" y="74"/>
                    <a:pt x="86" y="74"/>
                  </a:cubicBezTo>
                  <a:close/>
                  <a:moveTo>
                    <a:pt x="119" y="172"/>
                  </a:moveTo>
                  <a:cubicBezTo>
                    <a:pt x="107" y="182"/>
                    <a:pt x="88" y="178"/>
                    <a:pt x="87" y="166"/>
                  </a:cubicBezTo>
                  <a:cubicBezTo>
                    <a:pt x="86" y="149"/>
                    <a:pt x="95" y="134"/>
                    <a:pt x="107" y="130"/>
                  </a:cubicBezTo>
                  <a:cubicBezTo>
                    <a:pt x="111" y="128"/>
                    <a:pt x="120" y="132"/>
                    <a:pt x="123" y="139"/>
                  </a:cubicBezTo>
                  <a:cubicBezTo>
                    <a:pt x="127" y="147"/>
                    <a:pt x="129" y="164"/>
                    <a:pt x="119" y="172"/>
                  </a:cubicBezTo>
                  <a:close/>
                  <a:moveTo>
                    <a:pt x="124" y="92"/>
                  </a:moveTo>
                  <a:cubicBezTo>
                    <a:pt x="114" y="92"/>
                    <a:pt x="106" y="84"/>
                    <a:pt x="106" y="74"/>
                  </a:cubicBezTo>
                  <a:cubicBezTo>
                    <a:pt x="106" y="65"/>
                    <a:pt x="114" y="57"/>
                    <a:pt x="124" y="57"/>
                  </a:cubicBezTo>
                  <a:cubicBezTo>
                    <a:pt x="133" y="57"/>
                    <a:pt x="141" y="65"/>
                    <a:pt x="141" y="74"/>
                  </a:cubicBezTo>
                  <a:cubicBezTo>
                    <a:pt x="141" y="84"/>
                    <a:pt x="133" y="92"/>
                    <a:pt x="124" y="92"/>
                  </a:cubicBezTo>
                  <a:close/>
                  <a:moveTo>
                    <a:pt x="154" y="36"/>
                  </a:moveTo>
                  <a:cubicBezTo>
                    <a:pt x="161" y="36"/>
                    <a:pt x="167" y="42"/>
                    <a:pt x="167" y="49"/>
                  </a:cubicBezTo>
                  <a:cubicBezTo>
                    <a:pt x="167" y="57"/>
                    <a:pt x="161" y="63"/>
                    <a:pt x="154" y="63"/>
                  </a:cubicBezTo>
                  <a:cubicBezTo>
                    <a:pt x="146" y="63"/>
                    <a:pt x="140" y="57"/>
                    <a:pt x="140" y="49"/>
                  </a:cubicBezTo>
                  <a:cubicBezTo>
                    <a:pt x="140" y="42"/>
                    <a:pt x="146" y="36"/>
                    <a:pt x="154" y="36"/>
                  </a:cubicBezTo>
                  <a:close/>
                  <a:moveTo>
                    <a:pt x="208" y="163"/>
                  </a:moveTo>
                  <a:cubicBezTo>
                    <a:pt x="214" y="126"/>
                    <a:pt x="214" y="126"/>
                    <a:pt x="214" y="126"/>
                  </a:cubicBezTo>
                  <a:cubicBezTo>
                    <a:pt x="214" y="126"/>
                    <a:pt x="214" y="126"/>
                    <a:pt x="214" y="125"/>
                  </a:cubicBezTo>
                  <a:cubicBezTo>
                    <a:pt x="214" y="125"/>
                    <a:pt x="214" y="125"/>
                    <a:pt x="214" y="125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2"/>
                    <a:pt x="203" y="0"/>
                    <a:pt x="20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0" y="0"/>
                    <a:pt x="179" y="2"/>
                    <a:pt x="179" y="3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76" y="164"/>
                    <a:pt x="176" y="165"/>
                    <a:pt x="177" y="165"/>
                  </a:cubicBezTo>
                  <a:cubicBezTo>
                    <a:pt x="175" y="168"/>
                    <a:pt x="172" y="172"/>
                    <a:pt x="172" y="179"/>
                  </a:cubicBezTo>
                  <a:cubicBezTo>
                    <a:pt x="172" y="190"/>
                    <a:pt x="188" y="195"/>
                    <a:pt x="197" y="197"/>
                  </a:cubicBezTo>
                  <a:cubicBezTo>
                    <a:pt x="200" y="198"/>
                    <a:pt x="202" y="199"/>
                    <a:pt x="203" y="199"/>
                  </a:cubicBezTo>
                  <a:cubicBezTo>
                    <a:pt x="206" y="201"/>
                    <a:pt x="207" y="205"/>
                    <a:pt x="205" y="207"/>
                  </a:cubicBezTo>
                  <a:cubicBezTo>
                    <a:pt x="207" y="206"/>
                    <a:pt x="207" y="206"/>
                    <a:pt x="207" y="206"/>
                  </a:cubicBezTo>
                  <a:cubicBezTo>
                    <a:pt x="211" y="204"/>
                    <a:pt x="218" y="197"/>
                    <a:pt x="209" y="187"/>
                  </a:cubicBezTo>
                  <a:cubicBezTo>
                    <a:pt x="207" y="185"/>
                    <a:pt x="206" y="184"/>
                    <a:pt x="206" y="182"/>
                  </a:cubicBezTo>
                  <a:cubicBezTo>
                    <a:pt x="206" y="181"/>
                    <a:pt x="206" y="180"/>
                    <a:pt x="207" y="179"/>
                  </a:cubicBezTo>
                  <a:cubicBezTo>
                    <a:pt x="208" y="176"/>
                    <a:pt x="210" y="172"/>
                    <a:pt x="207" y="166"/>
                  </a:cubicBezTo>
                  <a:cubicBezTo>
                    <a:pt x="206" y="166"/>
                    <a:pt x="206" y="166"/>
                    <a:pt x="206" y="165"/>
                  </a:cubicBezTo>
                  <a:cubicBezTo>
                    <a:pt x="206" y="165"/>
                    <a:pt x="207" y="165"/>
                    <a:pt x="207" y="165"/>
                  </a:cubicBezTo>
                  <a:cubicBezTo>
                    <a:pt x="207" y="164"/>
                    <a:pt x="208" y="164"/>
                    <a:pt x="208" y="163"/>
                  </a:cubicBezTo>
                  <a:close/>
                  <a:moveTo>
                    <a:pt x="185" y="7"/>
                  </a:moveTo>
                  <a:cubicBezTo>
                    <a:pt x="199" y="7"/>
                    <a:pt x="199" y="7"/>
                    <a:pt x="199" y="7"/>
                  </a:cubicBezTo>
                  <a:cubicBezTo>
                    <a:pt x="208" y="122"/>
                    <a:pt x="208" y="122"/>
                    <a:pt x="208" y="122"/>
                  </a:cubicBezTo>
                  <a:cubicBezTo>
                    <a:pt x="200" y="122"/>
                    <a:pt x="200" y="122"/>
                    <a:pt x="200" y="122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7" y="122"/>
                    <a:pt x="197" y="122"/>
                    <a:pt x="197" y="122"/>
                  </a:cubicBezTo>
                  <a:cubicBezTo>
                    <a:pt x="176" y="122"/>
                    <a:pt x="176" y="122"/>
                    <a:pt x="176" y="122"/>
                  </a:cubicBezTo>
                  <a:lnTo>
                    <a:pt x="185" y="7"/>
                  </a:lnTo>
                  <a:close/>
                  <a:moveTo>
                    <a:pt x="207" y="189"/>
                  </a:moveTo>
                  <a:cubicBezTo>
                    <a:pt x="213" y="194"/>
                    <a:pt x="210" y="201"/>
                    <a:pt x="210" y="201"/>
                  </a:cubicBezTo>
                  <a:cubicBezTo>
                    <a:pt x="210" y="201"/>
                    <a:pt x="210" y="197"/>
                    <a:pt x="208" y="194"/>
                  </a:cubicBezTo>
                  <a:cubicBezTo>
                    <a:pt x="207" y="191"/>
                    <a:pt x="204" y="191"/>
                    <a:pt x="201" y="189"/>
                  </a:cubicBezTo>
                  <a:cubicBezTo>
                    <a:pt x="197" y="187"/>
                    <a:pt x="194" y="185"/>
                    <a:pt x="192" y="180"/>
                  </a:cubicBezTo>
                  <a:cubicBezTo>
                    <a:pt x="191" y="176"/>
                    <a:pt x="192" y="173"/>
                    <a:pt x="192" y="173"/>
                  </a:cubicBezTo>
                  <a:cubicBezTo>
                    <a:pt x="192" y="173"/>
                    <a:pt x="190" y="175"/>
                    <a:pt x="190" y="178"/>
                  </a:cubicBezTo>
                  <a:cubicBezTo>
                    <a:pt x="190" y="183"/>
                    <a:pt x="194" y="186"/>
                    <a:pt x="194" y="186"/>
                  </a:cubicBezTo>
                  <a:cubicBezTo>
                    <a:pt x="194" y="186"/>
                    <a:pt x="189" y="185"/>
                    <a:pt x="187" y="180"/>
                  </a:cubicBezTo>
                  <a:cubicBezTo>
                    <a:pt x="185" y="177"/>
                    <a:pt x="187" y="174"/>
                    <a:pt x="188" y="169"/>
                  </a:cubicBezTo>
                  <a:cubicBezTo>
                    <a:pt x="188" y="168"/>
                    <a:pt x="188" y="167"/>
                    <a:pt x="188" y="166"/>
                  </a:cubicBezTo>
                  <a:cubicBezTo>
                    <a:pt x="201" y="166"/>
                    <a:pt x="201" y="166"/>
                    <a:pt x="201" y="166"/>
                  </a:cubicBezTo>
                  <a:cubicBezTo>
                    <a:pt x="202" y="167"/>
                    <a:pt x="203" y="169"/>
                    <a:pt x="203" y="172"/>
                  </a:cubicBezTo>
                  <a:cubicBezTo>
                    <a:pt x="203" y="178"/>
                    <a:pt x="201" y="179"/>
                    <a:pt x="201" y="182"/>
                  </a:cubicBezTo>
                  <a:cubicBezTo>
                    <a:pt x="202" y="185"/>
                    <a:pt x="205" y="187"/>
                    <a:pt x="207" y="189"/>
                  </a:cubicBezTo>
                  <a:close/>
                  <a:moveTo>
                    <a:pt x="202" y="159"/>
                  </a:moveTo>
                  <a:cubicBezTo>
                    <a:pt x="198" y="159"/>
                    <a:pt x="198" y="159"/>
                    <a:pt x="198" y="159"/>
                  </a:cubicBezTo>
                  <a:cubicBezTo>
                    <a:pt x="200" y="134"/>
                    <a:pt x="200" y="134"/>
                    <a:pt x="200" y="134"/>
                  </a:cubicBezTo>
                  <a:cubicBezTo>
                    <a:pt x="197" y="134"/>
                    <a:pt x="197" y="134"/>
                    <a:pt x="197" y="134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82" y="159"/>
                    <a:pt x="182" y="159"/>
                    <a:pt x="182" y="159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207" y="128"/>
                    <a:pt x="207" y="128"/>
                    <a:pt x="207" y="128"/>
                  </a:cubicBezTo>
                  <a:lnTo>
                    <a:pt x="20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9" name="Freeform 22"/>
            <p:cNvSpPr>
              <a:spLocks noEditPoints="1"/>
            </p:cNvSpPr>
            <p:nvPr/>
          </p:nvSpPr>
          <p:spPr bwMode="auto">
            <a:xfrm>
              <a:off x="6845217" y="4690264"/>
              <a:ext cx="365533" cy="347823"/>
            </a:xfrm>
            <a:custGeom>
              <a:avLst/>
              <a:gdLst>
                <a:gd name="T0" fmla="*/ 87 w 218"/>
                <a:gd name="T1" fmla="*/ 189 h 207"/>
                <a:gd name="T2" fmla="*/ 163 w 218"/>
                <a:gd name="T3" fmla="*/ 108 h 207"/>
                <a:gd name="T4" fmla="*/ 142 w 218"/>
                <a:gd name="T5" fmla="*/ 15 h 207"/>
                <a:gd name="T6" fmla="*/ 69 w 218"/>
                <a:gd name="T7" fmla="*/ 114 h 207"/>
                <a:gd name="T8" fmla="*/ 69 w 218"/>
                <a:gd name="T9" fmla="*/ 85 h 207"/>
                <a:gd name="T10" fmla="*/ 69 w 218"/>
                <a:gd name="T11" fmla="*/ 114 h 207"/>
                <a:gd name="T12" fmla="*/ 71 w 218"/>
                <a:gd name="T13" fmla="*/ 58 h 207"/>
                <a:gd name="T14" fmla="*/ 102 w 218"/>
                <a:gd name="T15" fmla="*/ 58 h 207"/>
                <a:gd name="T16" fmla="*/ 119 w 218"/>
                <a:gd name="T17" fmla="*/ 172 h 207"/>
                <a:gd name="T18" fmla="*/ 107 w 218"/>
                <a:gd name="T19" fmla="*/ 130 h 207"/>
                <a:gd name="T20" fmla="*/ 119 w 218"/>
                <a:gd name="T21" fmla="*/ 172 h 207"/>
                <a:gd name="T22" fmla="*/ 106 w 218"/>
                <a:gd name="T23" fmla="*/ 74 h 207"/>
                <a:gd name="T24" fmla="*/ 141 w 218"/>
                <a:gd name="T25" fmla="*/ 74 h 207"/>
                <a:gd name="T26" fmla="*/ 154 w 218"/>
                <a:gd name="T27" fmla="*/ 36 h 207"/>
                <a:gd name="T28" fmla="*/ 154 w 218"/>
                <a:gd name="T29" fmla="*/ 63 h 207"/>
                <a:gd name="T30" fmla="*/ 154 w 218"/>
                <a:gd name="T31" fmla="*/ 36 h 207"/>
                <a:gd name="T32" fmla="*/ 214 w 218"/>
                <a:gd name="T33" fmla="*/ 126 h 207"/>
                <a:gd name="T34" fmla="*/ 214 w 218"/>
                <a:gd name="T35" fmla="*/ 125 h 207"/>
                <a:gd name="T36" fmla="*/ 202 w 218"/>
                <a:gd name="T37" fmla="*/ 0 h 207"/>
                <a:gd name="T38" fmla="*/ 179 w 218"/>
                <a:gd name="T39" fmla="*/ 3 h 207"/>
                <a:gd name="T40" fmla="*/ 170 w 218"/>
                <a:gd name="T41" fmla="*/ 125 h 207"/>
                <a:gd name="T42" fmla="*/ 176 w 218"/>
                <a:gd name="T43" fmla="*/ 163 h 207"/>
                <a:gd name="T44" fmla="*/ 172 w 218"/>
                <a:gd name="T45" fmla="*/ 179 h 207"/>
                <a:gd name="T46" fmla="*/ 203 w 218"/>
                <a:gd name="T47" fmla="*/ 199 h 207"/>
                <a:gd name="T48" fmla="*/ 207 w 218"/>
                <a:gd name="T49" fmla="*/ 206 h 207"/>
                <a:gd name="T50" fmla="*/ 206 w 218"/>
                <a:gd name="T51" fmla="*/ 182 h 207"/>
                <a:gd name="T52" fmla="*/ 207 w 218"/>
                <a:gd name="T53" fmla="*/ 166 h 207"/>
                <a:gd name="T54" fmla="*/ 207 w 218"/>
                <a:gd name="T55" fmla="*/ 165 h 207"/>
                <a:gd name="T56" fmla="*/ 185 w 218"/>
                <a:gd name="T57" fmla="*/ 7 h 207"/>
                <a:gd name="T58" fmla="*/ 208 w 218"/>
                <a:gd name="T59" fmla="*/ 122 h 207"/>
                <a:gd name="T60" fmla="*/ 198 w 218"/>
                <a:gd name="T61" fmla="*/ 30 h 207"/>
                <a:gd name="T62" fmla="*/ 197 w 218"/>
                <a:gd name="T63" fmla="*/ 122 h 207"/>
                <a:gd name="T64" fmla="*/ 185 w 218"/>
                <a:gd name="T65" fmla="*/ 7 h 207"/>
                <a:gd name="T66" fmla="*/ 210 w 218"/>
                <a:gd name="T67" fmla="*/ 201 h 207"/>
                <a:gd name="T68" fmla="*/ 201 w 218"/>
                <a:gd name="T69" fmla="*/ 189 h 207"/>
                <a:gd name="T70" fmla="*/ 192 w 218"/>
                <a:gd name="T71" fmla="*/ 173 h 207"/>
                <a:gd name="T72" fmla="*/ 194 w 218"/>
                <a:gd name="T73" fmla="*/ 186 h 207"/>
                <a:gd name="T74" fmla="*/ 188 w 218"/>
                <a:gd name="T75" fmla="*/ 169 h 207"/>
                <a:gd name="T76" fmla="*/ 201 w 218"/>
                <a:gd name="T77" fmla="*/ 166 h 207"/>
                <a:gd name="T78" fmla="*/ 201 w 218"/>
                <a:gd name="T79" fmla="*/ 182 h 207"/>
                <a:gd name="T80" fmla="*/ 202 w 218"/>
                <a:gd name="T81" fmla="*/ 159 h 207"/>
                <a:gd name="T82" fmla="*/ 200 w 218"/>
                <a:gd name="T83" fmla="*/ 134 h 207"/>
                <a:gd name="T84" fmla="*/ 195 w 218"/>
                <a:gd name="T85" fmla="*/ 159 h 207"/>
                <a:gd name="T86" fmla="*/ 176 w 218"/>
                <a:gd name="T87" fmla="*/ 128 h 207"/>
                <a:gd name="T88" fmla="*/ 202 w 218"/>
                <a:gd name="T89" fmla="*/ 15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8" h="207">
                  <a:moveTo>
                    <a:pt x="32" y="69"/>
                  </a:moveTo>
                  <a:cubicBezTo>
                    <a:pt x="0" y="134"/>
                    <a:pt x="55" y="181"/>
                    <a:pt x="87" y="189"/>
                  </a:cubicBezTo>
                  <a:cubicBezTo>
                    <a:pt x="143" y="203"/>
                    <a:pt x="147" y="164"/>
                    <a:pt x="146" y="138"/>
                  </a:cubicBezTo>
                  <a:cubicBezTo>
                    <a:pt x="145" y="127"/>
                    <a:pt x="153" y="118"/>
                    <a:pt x="163" y="108"/>
                  </a:cubicBezTo>
                  <a:cubicBezTo>
                    <a:pt x="170" y="22"/>
                    <a:pt x="170" y="22"/>
                    <a:pt x="170" y="22"/>
                  </a:cubicBezTo>
                  <a:cubicBezTo>
                    <a:pt x="161" y="18"/>
                    <a:pt x="152" y="16"/>
                    <a:pt x="142" y="15"/>
                  </a:cubicBezTo>
                  <a:cubicBezTo>
                    <a:pt x="91" y="13"/>
                    <a:pt x="49" y="34"/>
                    <a:pt x="32" y="69"/>
                  </a:cubicBezTo>
                  <a:close/>
                  <a:moveTo>
                    <a:pt x="69" y="114"/>
                  </a:moveTo>
                  <a:cubicBezTo>
                    <a:pt x="61" y="114"/>
                    <a:pt x="54" y="108"/>
                    <a:pt x="54" y="100"/>
                  </a:cubicBezTo>
                  <a:cubicBezTo>
                    <a:pt x="54" y="92"/>
                    <a:pt x="61" y="85"/>
                    <a:pt x="69" y="85"/>
                  </a:cubicBezTo>
                  <a:cubicBezTo>
                    <a:pt x="77" y="85"/>
                    <a:pt x="83" y="92"/>
                    <a:pt x="83" y="100"/>
                  </a:cubicBezTo>
                  <a:cubicBezTo>
                    <a:pt x="83" y="108"/>
                    <a:pt x="77" y="114"/>
                    <a:pt x="69" y="114"/>
                  </a:cubicBezTo>
                  <a:close/>
                  <a:moveTo>
                    <a:pt x="86" y="74"/>
                  </a:moveTo>
                  <a:cubicBezTo>
                    <a:pt x="78" y="74"/>
                    <a:pt x="71" y="67"/>
                    <a:pt x="71" y="58"/>
                  </a:cubicBezTo>
                  <a:cubicBezTo>
                    <a:pt x="71" y="50"/>
                    <a:pt x="78" y="43"/>
                    <a:pt x="86" y="43"/>
                  </a:cubicBezTo>
                  <a:cubicBezTo>
                    <a:pt x="95" y="43"/>
                    <a:pt x="102" y="50"/>
                    <a:pt x="102" y="58"/>
                  </a:cubicBezTo>
                  <a:cubicBezTo>
                    <a:pt x="102" y="67"/>
                    <a:pt x="95" y="74"/>
                    <a:pt x="86" y="74"/>
                  </a:cubicBezTo>
                  <a:close/>
                  <a:moveTo>
                    <a:pt x="119" y="172"/>
                  </a:moveTo>
                  <a:cubicBezTo>
                    <a:pt x="107" y="182"/>
                    <a:pt x="88" y="178"/>
                    <a:pt x="87" y="166"/>
                  </a:cubicBezTo>
                  <a:cubicBezTo>
                    <a:pt x="86" y="149"/>
                    <a:pt x="95" y="134"/>
                    <a:pt x="107" y="130"/>
                  </a:cubicBezTo>
                  <a:cubicBezTo>
                    <a:pt x="111" y="128"/>
                    <a:pt x="120" y="132"/>
                    <a:pt x="123" y="139"/>
                  </a:cubicBezTo>
                  <a:cubicBezTo>
                    <a:pt x="127" y="147"/>
                    <a:pt x="129" y="164"/>
                    <a:pt x="119" y="172"/>
                  </a:cubicBezTo>
                  <a:close/>
                  <a:moveTo>
                    <a:pt x="124" y="92"/>
                  </a:moveTo>
                  <a:cubicBezTo>
                    <a:pt x="114" y="92"/>
                    <a:pt x="106" y="84"/>
                    <a:pt x="106" y="74"/>
                  </a:cubicBezTo>
                  <a:cubicBezTo>
                    <a:pt x="106" y="65"/>
                    <a:pt x="114" y="57"/>
                    <a:pt x="124" y="57"/>
                  </a:cubicBezTo>
                  <a:cubicBezTo>
                    <a:pt x="133" y="57"/>
                    <a:pt x="141" y="65"/>
                    <a:pt x="141" y="74"/>
                  </a:cubicBezTo>
                  <a:cubicBezTo>
                    <a:pt x="141" y="84"/>
                    <a:pt x="133" y="92"/>
                    <a:pt x="124" y="92"/>
                  </a:cubicBezTo>
                  <a:close/>
                  <a:moveTo>
                    <a:pt x="154" y="36"/>
                  </a:moveTo>
                  <a:cubicBezTo>
                    <a:pt x="161" y="36"/>
                    <a:pt x="167" y="42"/>
                    <a:pt x="167" y="49"/>
                  </a:cubicBezTo>
                  <a:cubicBezTo>
                    <a:pt x="167" y="57"/>
                    <a:pt x="161" y="63"/>
                    <a:pt x="154" y="63"/>
                  </a:cubicBezTo>
                  <a:cubicBezTo>
                    <a:pt x="146" y="63"/>
                    <a:pt x="140" y="57"/>
                    <a:pt x="140" y="49"/>
                  </a:cubicBezTo>
                  <a:cubicBezTo>
                    <a:pt x="140" y="42"/>
                    <a:pt x="146" y="36"/>
                    <a:pt x="154" y="36"/>
                  </a:cubicBezTo>
                  <a:close/>
                  <a:moveTo>
                    <a:pt x="208" y="163"/>
                  </a:moveTo>
                  <a:cubicBezTo>
                    <a:pt x="214" y="126"/>
                    <a:pt x="214" y="126"/>
                    <a:pt x="214" y="126"/>
                  </a:cubicBezTo>
                  <a:cubicBezTo>
                    <a:pt x="214" y="126"/>
                    <a:pt x="214" y="126"/>
                    <a:pt x="214" y="125"/>
                  </a:cubicBezTo>
                  <a:cubicBezTo>
                    <a:pt x="214" y="125"/>
                    <a:pt x="214" y="125"/>
                    <a:pt x="214" y="125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2"/>
                    <a:pt x="203" y="0"/>
                    <a:pt x="20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0" y="0"/>
                    <a:pt x="179" y="2"/>
                    <a:pt x="179" y="3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76" y="164"/>
                    <a:pt x="176" y="165"/>
                    <a:pt x="177" y="165"/>
                  </a:cubicBezTo>
                  <a:cubicBezTo>
                    <a:pt x="175" y="168"/>
                    <a:pt x="172" y="172"/>
                    <a:pt x="172" y="179"/>
                  </a:cubicBezTo>
                  <a:cubicBezTo>
                    <a:pt x="172" y="190"/>
                    <a:pt x="188" y="195"/>
                    <a:pt x="197" y="197"/>
                  </a:cubicBezTo>
                  <a:cubicBezTo>
                    <a:pt x="200" y="198"/>
                    <a:pt x="202" y="199"/>
                    <a:pt x="203" y="199"/>
                  </a:cubicBezTo>
                  <a:cubicBezTo>
                    <a:pt x="206" y="201"/>
                    <a:pt x="207" y="205"/>
                    <a:pt x="205" y="207"/>
                  </a:cubicBezTo>
                  <a:cubicBezTo>
                    <a:pt x="207" y="206"/>
                    <a:pt x="207" y="206"/>
                    <a:pt x="207" y="206"/>
                  </a:cubicBezTo>
                  <a:cubicBezTo>
                    <a:pt x="211" y="204"/>
                    <a:pt x="218" y="197"/>
                    <a:pt x="209" y="187"/>
                  </a:cubicBezTo>
                  <a:cubicBezTo>
                    <a:pt x="207" y="185"/>
                    <a:pt x="206" y="184"/>
                    <a:pt x="206" y="182"/>
                  </a:cubicBezTo>
                  <a:cubicBezTo>
                    <a:pt x="206" y="181"/>
                    <a:pt x="206" y="180"/>
                    <a:pt x="207" y="179"/>
                  </a:cubicBezTo>
                  <a:cubicBezTo>
                    <a:pt x="208" y="176"/>
                    <a:pt x="210" y="172"/>
                    <a:pt x="207" y="166"/>
                  </a:cubicBezTo>
                  <a:cubicBezTo>
                    <a:pt x="206" y="166"/>
                    <a:pt x="206" y="166"/>
                    <a:pt x="206" y="165"/>
                  </a:cubicBezTo>
                  <a:cubicBezTo>
                    <a:pt x="206" y="165"/>
                    <a:pt x="207" y="165"/>
                    <a:pt x="207" y="165"/>
                  </a:cubicBezTo>
                  <a:cubicBezTo>
                    <a:pt x="207" y="164"/>
                    <a:pt x="208" y="164"/>
                    <a:pt x="208" y="163"/>
                  </a:cubicBezTo>
                  <a:close/>
                  <a:moveTo>
                    <a:pt x="185" y="7"/>
                  </a:moveTo>
                  <a:cubicBezTo>
                    <a:pt x="199" y="7"/>
                    <a:pt x="199" y="7"/>
                    <a:pt x="199" y="7"/>
                  </a:cubicBezTo>
                  <a:cubicBezTo>
                    <a:pt x="208" y="122"/>
                    <a:pt x="208" y="122"/>
                    <a:pt x="208" y="122"/>
                  </a:cubicBezTo>
                  <a:cubicBezTo>
                    <a:pt x="200" y="122"/>
                    <a:pt x="200" y="122"/>
                    <a:pt x="200" y="122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7" y="122"/>
                    <a:pt x="197" y="122"/>
                    <a:pt x="197" y="122"/>
                  </a:cubicBezTo>
                  <a:cubicBezTo>
                    <a:pt x="176" y="122"/>
                    <a:pt x="176" y="122"/>
                    <a:pt x="176" y="122"/>
                  </a:cubicBezTo>
                  <a:lnTo>
                    <a:pt x="185" y="7"/>
                  </a:lnTo>
                  <a:close/>
                  <a:moveTo>
                    <a:pt x="207" y="189"/>
                  </a:moveTo>
                  <a:cubicBezTo>
                    <a:pt x="213" y="194"/>
                    <a:pt x="210" y="201"/>
                    <a:pt x="210" y="201"/>
                  </a:cubicBezTo>
                  <a:cubicBezTo>
                    <a:pt x="210" y="201"/>
                    <a:pt x="210" y="197"/>
                    <a:pt x="208" y="194"/>
                  </a:cubicBezTo>
                  <a:cubicBezTo>
                    <a:pt x="207" y="191"/>
                    <a:pt x="204" y="191"/>
                    <a:pt x="201" y="189"/>
                  </a:cubicBezTo>
                  <a:cubicBezTo>
                    <a:pt x="197" y="187"/>
                    <a:pt x="194" y="185"/>
                    <a:pt x="192" y="180"/>
                  </a:cubicBezTo>
                  <a:cubicBezTo>
                    <a:pt x="191" y="176"/>
                    <a:pt x="192" y="173"/>
                    <a:pt x="192" y="173"/>
                  </a:cubicBezTo>
                  <a:cubicBezTo>
                    <a:pt x="192" y="173"/>
                    <a:pt x="190" y="175"/>
                    <a:pt x="190" y="178"/>
                  </a:cubicBezTo>
                  <a:cubicBezTo>
                    <a:pt x="190" y="183"/>
                    <a:pt x="194" y="186"/>
                    <a:pt x="194" y="186"/>
                  </a:cubicBezTo>
                  <a:cubicBezTo>
                    <a:pt x="194" y="186"/>
                    <a:pt x="189" y="185"/>
                    <a:pt x="187" y="180"/>
                  </a:cubicBezTo>
                  <a:cubicBezTo>
                    <a:pt x="185" y="177"/>
                    <a:pt x="187" y="174"/>
                    <a:pt x="188" y="169"/>
                  </a:cubicBezTo>
                  <a:cubicBezTo>
                    <a:pt x="188" y="168"/>
                    <a:pt x="188" y="167"/>
                    <a:pt x="188" y="166"/>
                  </a:cubicBezTo>
                  <a:cubicBezTo>
                    <a:pt x="201" y="166"/>
                    <a:pt x="201" y="166"/>
                    <a:pt x="201" y="166"/>
                  </a:cubicBezTo>
                  <a:cubicBezTo>
                    <a:pt x="202" y="167"/>
                    <a:pt x="203" y="169"/>
                    <a:pt x="203" y="172"/>
                  </a:cubicBezTo>
                  <a:cubicBezTo>
                    <a:pt x="203" y="178"/>
                    <a:pt x="201" y="179"/>
                    <a:pt x="201" y="182"/>
                  </a:cubicBezTo>
                  <a:cubicBezTo>
                    <a:pt x="202" y="185"/>
                    <a:pt x="205" y="187"/>
                    <a:pt x="207" y="189"/>
                  </a:cubicBezTo>
                  <a:close/>
                  <a:moveTo>
                    <a:pt x="202" y="159"/>
                  </a:moveTo>
                  <a:cubicBezTo>
                    <a:pt x="198" y="159"/>
                    <a:pt x="198" y="159"/>
                    <a:pt x="198" y="159"/>
                  </a:cubicBezTo>
                  <a:cubicBezTo>
                    <a:pt x="200" y="134"/>
                    <a:pt x="200" y="134"/>
                    <a:pt x="200" y="134"/>
                  </a:cubicBezTo>
                  <a:cubicBezTo>
                    <a:pt x="197" y="134"/>
                    <a:pt x="197" y="134"/>
                    <a:pt x="197" y="134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82" y="159"/>
                    <a:pt x="182" y="159"/>
                    <a:pt x="182" y="159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207" y="128"/>
                    <a:pt x="207" y="128"/>
                    <a:pt x="207" y="128"/>
                  </a:cubicBezTo>
                  <a:lnTo>
                    <a:pt x="20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0" name="Freeform 21"/>
            <p:cNvSpPr>
              <a:spLocks noEditPoints="1"/>
            </p:cNvSpPr>
            <p:nvPr/>
          </p:nvSpPr>
          <p:spPr bwMode="auto">
            <a:xfrm>
              <a:off x="5467869" y="4266683"/>
              <a:ext cx="351082" cy="284798"/>
            </a:xfrm>
            <a:custGeom>
              <a:avLst/>
              <a:gdLst>
                <a:gd name="T0" fmla="*/ 19 w 204"/>
                <a:gd name="T1" fmla="*/ 42 h 165"/>
                <a:gd name="T2" fmla="*/ 58 w 204"/>
                <a:gd name="T3" fmla="*/ 66 h 165"/>
                <a:gd name="T4" fmla="*/ 203 w 204"/>
                <a:gd name="T5" fmla="*/ 161 h 165"/>
                <a:gd name="T6" fmla="*/ 128 w 204"/>
                <a:gd name="T7" fmla="*/ 149 h 165"/>
                <a:gd name="T8" fmla="*/ 100 w 204"/>
                <a:gd name="T9" fmla="*/ 155 h 165"/>
                <a:gd name="T10" fmla="*/ 24 w 204"/>
                <a:gd name="T11" fmla="*/ 165 h 165"/>
                <a:gd name="T12" fmla="*/ 0 w 204"/>
                <a:gd name="T13" fmla="*/ 10 h 165"/>
                <a:gd name="T14" fmla="*/ 47 w 204"/>
                <a:gd name="T15" fmla="*/ 9 h 165"/>
                <a:gd name="T16" fmla="*/ 128 w 204"/>
                <a:gd name="T17" fmla="*/ 0 h 165"/>
                <a:gd name="T18" fmla="*/ 198 w 204"/>
                <a:gd name="T19" fmla="*/ 13 h 165"/>
                <a:gd name="T20" fmla="*/ 100 w 204"/>
                <a:gd name="T21" fmla="*/ 12 h 165"/>
                <a:gd name="T22" fmla="*/ 24 w 204"/>
                <a:gd name="T23" fmla="*/ 23 h 165"/>
                <a:gd name="T24" fmla="*/ 24 w 204"/>
                <a:gd name="T25" fmla="*/ 150 h 165"/>
                <a:gd name="T26" fmla="*/ 100 w 204"/>
                <a:gd name="T27" fmla="*/ 138 h 165"/>
                <a:gd name="T28" fmla="*/ 180 w 204"/>
                <a:gd name="T29" fmla="*/ 23 h 165"/>
                <a:gd name="T30" fmla="*/ 104 w 204"/>
                <a:gd name="T31" fmla="*/ 12 h 165"/>
                <a:gd name="T32" fmla="*/ 156 w 204"/>
                <a:gd name="T33" fmla="*/ 142 h 165"/>
                <a:gd name="T34" fmla="*/ 198 w 204"/>
                <a:gd name="T35" fmla="*/ 20 h 165"/>
                <a:gd name="T36" fmla="*/ 118 w 204"/>
                <a:gd name="T37" fmla="*/ 42 h 165"/>
                <a:gd name="T38" fmla="*/ 154 w 204"/>
                <a:gd name="T39" fmla="*/ 54 h 165"/>
                <a:gd name="T40" fmla="*/ 183 w 204"/>
                <a:gd name="T41" fmla="*/ 58 h 165"/>
                <a:gd name="T42" fmla="*/ 156 w 204"/>
                <a:gd name="T43" fmla="*/ 36 h 165"/>
                <a:gd name="T44" fmla="*/ 154 w 204"/>
                <a:gd name="T45" fmla="*/ 40 h 165"/>
                <a:gd name="T46" fmla="*/ 183 w 204"/>
                <a:gd name="T47" fmla="*/ 43 h 165"/>
                <a:gd name="T48" fmla="*/ 156 w 204"/>
                <a:gd name="T49" fmla="*/ 93 h 165"/>
                <a:gd name="T50" fmla="*/ 118 w 204"/>
                <a:gd name="T51" fmla="*/ 90 h 165"/>
                <a:gd name="T52" fmla="*/ 180 w 204"/>
                <a:gd name="T53" fmla="*/ 105 h 165"/>
                <a:gd name="T54" fmla="*/ 180 w 204"/>
                <a:gd name="T55" fmla="*/ 101 h 165"/>
                <a:gd name="T56" fmla="*/ 128 w 204"/>
                <a:gd name="T57" fmla="*/ 56 h 165"/>
                <a:gd name="T58" fmla="*/ 128 w 204"/>
                <a:gd name="T59" fmla="*/ 61 h 165"/>
                <a:gd name="T60" fmla="*/ 183 w 204"/>
                <a:gd name="T61" fmla="*/ 76 h 165"/>
                <a:gd name="T62" fmla="*/ 156 w 204"/>
                <a:gd name="T63" fmla="*/ 65 h 165"/>
                <a:gd name="T64" fmla="*/ 118 w 204"/>
                <a:gd name="T65" fmla="*/ 71 h 165"/>
                <a:gd name="T66" fmla="*/ 154 w 204"/>
                <a:gd name="T67" fmla="*/ 83 h 165"/>
                <a:gd name="T68" fmla="*/ 183 w 204"/>
                <a:gd name="T69" fmla="*/ 86 h 165"/>
                <a:gd name="T70" fmla="*/ 66 w 204"/>
                <a:gd name="T71" fmla="*/ 29 h 165"/>
                <a:gd name="T72" fmla="*/ 85 w 204"/>
                <a:gd name="T73" fmla="*/ 33 h 165"/>
                <a:gd name="T74" fmla="*/ 66 w 204"/>
                <a:gd name="T75" fmla="*/ 29 h 165"/>
                <a:gd name="T76" fmla="*/ 118 w 204"/>
                <a:gd name="T77" fmla="*/ 100 h 165"/>
                <a:gd name="T78" fmla="*/ 154 w 204"/>
                <a:gd name="T79" fmla="*/ 112 h 165"/>
                <a:gd name="T80" fmla="*/ 183 w 204"/>
                <a:gd name="T81" fmla="*/ 115 h 165"/>
                <a:gd name="T82" fmla="*/ 48 w 204"/>
                <a:gd name="T83" fmla="*/ 108 h 165"/>
                <a:gd name="T84" fmla="*/ 20 w 204"/>
                <a:gd name="T85" fmla="*/ 120 h 165"/>
                <a:gd name="T86" fmla="*/ 76 w 204"/>
                <a:gd name="T87" fmla="*/ 104 h 165"/>
                <a:gd name="T88" fmla="*/ 76 w 204"/>
                <a:gd name="T89" fmla="*/ 99 h 165"/>
                <a:gd name="T90" fmla="*/ 20 w 204"/>
                <a:gd name="T91" fmla="*/ 129 h 165"/>
                <a:gd name="T92" fmla="*/ 49 w 204"/>
                <a:gd name="T93" fmla="*/ 126 h 165"/>
                <a:gd name="T94" fmla="*/ 48 w 204"/>
                <a:gd name="T95" fmla="*/ 122 h 165"/>
                <a:gd name="T96" fmla="*/ 118 w 204"/>
                <a:gd name="T97" fmla="*/ 114 h 165"/>
                <a:gd name="T98" fmla="*/ 154 w 204"/>
                <a:gd name="T99" fmla="*/ 126 h 165"/>
                <a:gd name="T100" fmla="*/ 156 w 204"/>
                <a:gd name="T101" fmla="*/ 122 h 165"/>
                <a:gd name="T102" fmla="*/ 66 w 204"/>
                <a:gd name="T103" fmla="*/ 48 h 165"/>
                <a:gd name="T104" fmla="*/ 85 w 204"/>
                <a:gd name="T105" fmla="*/ 42 h 165"/>
                <a:gd name="T106" fmla="*/ 48 w 204"/>
                <a:gd name="T107" fmla="*/ 93 h 165"/>
                <a:gd name="T108" fmla="*/ 20 w 204"/>
                <a:gd name="T109" fmla="*/ 105 h 165"/>
                <a:gd name="T110" fmla="*/ 76 w 204"/>
                <a:gd name="T111" fmla="*/ 89 h 165"/>
                <a:gd name="T112" fmla="*/ 76 w 204"/>
                <a:gd name="T113" fmla="*/ 85 h 165"/>
                <a:gd name="T114" fmla="*/ 66 w 204"/>
                <a:gd name="T115" fmla="*/ 62 h 165"/>
                <a:gd name="T116" fmla="*/ 85 w 204"/>
                <a:gd name="T117" fmla="*/ 57 h 165"/>
                <a:gd name="T118" fmla="*/ 48 w 204"/>
                <a:gd name="T119" fmla="*/ 79 h 165"/>
                <a:gd name="T120" fmla="*/ 20 w 204"/>
                <a:gd name="T121" fmla="*/ 91 h 165"/>
                <a:gd name="T122" fmla="*/ 76 w 204"/>
                <a:gd name="T123" fmla="*/ 75 h 165"/>
                <a:gd name="T124" fmla="*/ 76 w 204"/>
                <a:gd name="T125" fmla="*/ 7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4" h="165">
                  <a:moveTo>
                    <a:pt x="24" y="78"/>
                  </a:moveTo>
                  <a:cubicBezTo>
                    <a:pt x="22" y="78"/>
                    <a:pt x="21" y="78"/>
                    <a:pt x="19" y="78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1" y="42"/>
                    <a:pt x="22" y="42"/>
                    <a:pt x="24" y="42"/>
                  </a:cubicBezTo>
                  <a:cubicBezTo>
                    <a:pt x="34" y="42"/>
                    <a:pt x="46" y="35"/>
                    <a:pt x="58" y="31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46" y="71"/>
                    <a:pt x="34" y="78"/>
                    <a:pt x="24" y="78"/>
                  </a:cubicBezTo>
                  <a:close/>
                  <a:moveTo>
                    <a:pt x="204" y="160"/>
                  </a:moveTo>
                  <a:cubicBezTo>
                    <a:pt x="203" y="161"/>
                    <a:pt x="203" y="161"/>
                    <a:pt x="203" y="161"/>
                  </a:cubicBezTo>
                  <a:cubicBezTo>
                    <a:pt x="202" y="161"/>
                    <a:pt x="195" y="165"/>
                    <a:pt x="180" y="165"/>
                  </a:cubicBezTo>
                  <a:cubicBezTo>
                    <a:pt x="172" y="165"/>
                    <a:pt x="163" y="162"/>
                    <a:pt x="154" y="157"/>
                  </a:cubicBezTo>
                  <a:cubicBezTo>
                    <a:pt x="145" y="154"/>
                    <a:pt x="135" y="149"/>
                    <a:pt x="128" y="149"/>
                  </a:cubicBezTo>
                  <a:cubicBezTo>
                    <a:pt x="112" y="149"/>
                    <a:pt x="104" y="155"/>
                    <a:pt x="104" y="155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0" y="155"/>
                    <a:pt x="100" y="155"/>
                    <a:pt x="100" y="155"/>
                  </a:cubicBezTo>
                  <a:cubicBezTo>
                    <a:pt x="100" y="155"/>
                    <a:pt x="92" y="149"/>
                    <a:pt x="76" y="149"/>
                  </a:cubicBezTo>
                  <a:cubicBezTo>
                    <a:pt x="68" y="149"/>
                    <a:pt x="59" y="154"/>
                    <a:pt x="50" y="157"/>
                  </a:cubicBezTo>
                  <a:cubicBezTo>
                    <a:pt x="41" y="162"/>
                    <a:pt x="32" y="165"/>
                    <a:pt x="24" y="165"/>
                  </a:cubicBezTo>
                  <a:cubicBezTo>
                    <a:pt x="8" y="165"/>
                    <a:pt x="1" y="161"/>
                    <a:pt x="1" y="16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10" y="16"/>
                    <a:pt x="24" y="16"/>
                  </a:cubicBezTo>
                  <a:cubicBezTo>
                    <a:pt x="30" y="16"/>
                    <a:pt x="38" y="13"/>
                    <a:pt x="47" y="9"/>
                  </a:cubicBezTo>
                  <a:cubicBezTo>
                    <a:pt x="57" y="5"/>
                    <a:pt x="67" y="0"/>
                    <a:pt x="76" y="0"/>
                  </a:cubicBezTo>
                  <a:cubicBezTo>
                    <a:pt x="90" y="0"/>
                    <a:pt x="98" y="4"/>
                    <a:pt x="102" y="6"/>
                  </a:cubicBezTo>
                  <a:cubicBezTo>
                    <a:pt x="106" y="4"/>
                    <a:pt x="114" y="0"/>
                    <a:pt x="128" y="0"/>
                  </a:cubicBezTo>
                  <a:cubicBezTo>
                    <a:pt x="137" y="0"/>
                    <a:pt x="147" y="5"/>
                    <a:pt x="157" y="9"/>
                  </a:cubicBezTo>
                  <a:cubicBezTo>
                    <a:pt x="165" y="13"/>
                    <a:pt x="173" y="16"/>
                    <a:pt x="180" y="16"/>
                  </a:cubicBezTo>
                  <a:cubicBezTo>
                    <a:pt x="194" y="16"/>
                    <a:pt x="198" y="13"/>
                    <a:pt x="198" y="13"/>
                  </a:cubicBezTo>
                  <a:cubicBezTo>
                    <a:pt x="204" y="10"/>
                    <a:pt x="204" y="10"/>
                    <a:pt x="204" y="10"/>
                  </a:cubicBezTo>
                  <a:lnTo>
                    <a:pt x="204" y="160"/>
                  </a:lnTo>
                  <a:close/>
                  <a:moveTo>
                    <a:pt x="100" y="12"/>
                  </a:moveTo>
                  <a:cubicBezTo>
                    <a:pt x="97" y="11"/>
                    <a:pt x="90" y="7"/>
                    <a:pt x="76" y="7"/>
                  </a:cubicBezTo>
                  <a:cubicBezTo>
                    <a:pt x="68" y="7"/>
                    <a:pt x="59" y="11"/>
                    <a:pt x="49" y="15"/>
                  </a:cubicBezTo>
                  <a:cubicBezTo>
                    <a:pt x="40" y="19"/>
                    <a:pt x="31" y="23"/>
                    <a:pt x="24" y="23"/>
                  </a:cubicBezTo>
                  <a:cubicBezTo>
                    <a:pt x="13" y="23"/>
                    <a:pt x="10" y="21"/>
                    <a:pt x="6" y="20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9" y="148"/>
                    <a:pt x="12" y="150"/>
                    <a:pt x="24" y="150"/>
                  </a:cubicBezTo>
                  <a:cubicBezTo>
                    <a:pt x="31" y="150"/>
                    <a:pt x="39" y="146"/>
                    <a:pt x="48" y="142"/>
                  </a:cubicBezTo>
                  <a:cubicBezTo>
                    <a:pt x="57" y="138"/>
                    <a:pt x="67" y="134"/>
                    <a:pt x="76" y="134"/>
                  </a:cubicBezTo>
                  <a:cubicBezTo>
                    <a:pt x="88" y="134"/>
                    <a:pt x="96" y="137"/>
                    <a:pt x="100" y="138"/>
                  </a:cubicBezTo>
                  <a:lnTo>
                    <a:pt x="100" y="12"/>
                  </a:lnTo>
                  <a:close/>
                  <a:moveTo>
                    <a:pt x="198" y="20"/>
                  </a:moveTo>
                  <a:cubicBezTo>
                    <a:pt x="194" y="21"/>
                    <a:pt x="190" y="23"/>
                    <a:pt x="180" y="23"/>
                  </a:cubicBezTo>
                  <a:cubicBezTo>
                    <a:pt x="172" y="23"/>
                    <a:pt x="164" y="19"/>
                    <a:pt x="154" y="15"/>
                  </a:cubicBezTo>
                  <a:cubicBezTo>
                    <a:pt x="145" y="11"/>
                    <a:pt x="136" y="7"/>
                    <a:pt x="128" y="7"/>
                  </a:cubicBezTo>
                  <a:cubicBezTo>
                    <a:pt x="114" y="7"/>
                    <a:pt x="106" y="11"/>
                    <a:pt x="104" y="12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8" y="137"/>
                    <a:pt x="116" y="134"/>
                    <a:pt x="128" y="134"/>
                  </a:cubicBezTo>
                  <a:cubicBezTo>
                    <a:pt x="137" y="134"/>
                    <a:pt x="146" y="138"/>
                    <a:pt x="156" y="142"/>
                  </a:cubicBezTo>
                  <a:cubicBezTo>
                    <a:pt x="165" y="146"/>
                    <a:pt x="173" y="150"/>
                    <a:pt x="180" y="150"/>
                  </a:cubicBezTo>
                  <a:cubicBezTo>
                    <a:pt x="191" y="150"/>
                    <a:pt x="195" y="148"/>
                    <a:pt x="198" y="146"/>
                  </a:cubicBezTo>
                  <a:lnTo>
                    <a:pt x="198" y="20"/>
                  </a:lnTo>
                  <a:close/>
                  <a:moveTo>
                    <a:pt x="156" y="50"/>
                  </a:moveTo>
                  <a:cubicBezTo>
                    <a:pt x="146" y="46"/>
                    <a:pt x="137" y="42"/>
                    <a:pt x="128" y="42"/>
                  </a:cubicBezTo>
                  <a:cubicBezTo>
                    <a:pt x="124" y="42"/>
                    <a:pt x="121" y="42"/>
                    <a:pt x="118" y="42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21" y="46"/>
                    <a:pt x="124" y="46"/>
                    <a:pt x="128" y="46"/>
                  </a:cubicBezTo>
                  <a:cubicBezTo>
                    <a:pt x="136" y="46"/>
                    <a:pt x="145" y="50"/>
                    <a:pt x="154" y="54"/>
                  </a:cubicBezTo>
                  <a:cubicBezTo>
                    <a:pt x="164" y="58"/>
                    <a:pt x="172" y="62"/>
                    <a:pt x="180" y="62"/>
                  </a:cubicBezTo>
                  <a:cubicBezTo>
                    <a:pt x="181" y="62"/>
                    <a:pt x="182" y="62"/>
                    <a:pt x="183" y="62"/>
                  </a:cubicBezTo>
                  <a:cubicBezTo>
                    <a:pt x="183" y="58"/>
                    <a:pt x="183" y="58"/>
                    <a:pt x="183" y="58"/>
                  </a:cubicBezTo>
                  <a:cubicBezTo>
                    <a:pt x="182" y="58"/>
                    <a:pt x="181" y="58"/>
                    <a:pt x="180" y="58"/>
                  </a:cubicBezTo>
                  <a:cubicBezTo>
                    <a:pt x="173" y="58"/>
                    <a:pt x="165" y="54"/>
                    <a:pt x="156" y="50"/>
                  </a:cubicBezTo>
                  <a:close/>
                  <a:moveTo>
                    <a:pt x="156" y="36"/>
                  </a:moveTo>
                  <a:cubicBezTo>
                    <a:pt x="150" y="33"/>
                    <a:pt x="144" y="31"/>
                    <a:pt x="138" y="29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43" y="35"/>
                    <a:pt x="149" y="38"/>
                    <a:pt x="154" y="40"/>
                  </a:cubicBezTo>
                  <a:cubicBezTo>
                    <a:pt x="164" y="44"/>
                    <a:pt x="172" y="48"/>
                    <a:pt x="180" y="48"/>
                  </a:cubicBezTo>
                  <a:cubicBezTo>
                    <a:pt x="181" y="48"/>
                    <a:pt x="182" y="48"/>
                    <a:pt x="183" y="48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2" y="43"/>
                    <a:pt x="181" y="43"/>
                    <a:pt x="180" y="43"/>
                  </a:cubicBezTo>
                  <a:cubicBezTo>
                    <a:pt x="173" y="43"/>
                    <a:pt x="165" y="40"/>
                    <a:pt x="156" y="36"/>
                  </a:cubicBezTo>
                  <a:close/>
                  <a:moveTo>
                    <a:pt x="156" y="93"/>
                  </a:moveTo>
                  <a:cubicBezTo>
                    <a:pt x="146" y="89"/>
                    <a:pt x="137" y="85"/>
                    <a:pt x="128" y="85"/>
                  </a:cubicBezTo>
                  <a:cubicBezTo>
                    <a:pt x="124" y="85"/>
                    <a:pt x="121" y="85"/>
                    <a:pt x="118" y="86"/>
                  </a:cubicBezTo>
                  <a:cubicBezTo>
                    <a:pt x="118" y="90"/>
                    <a:pt x="118" y="90"/>
                    <a:pt x="118" y="90"/>
                  </a:cubicBezTo>
                  <a:cubicBezTo>
                    <a:pt x="121" y="90"/>
                    <a:pt x="124" y="89"/>
                    <a:pt x="128" y="89"/>
                  </a:cubicBezTo>
                  <a:cubicBezTo>
                    <a:pt x="136" y="89"/>
                    <a:pt x="145" y="93"/>
                    <a:pt x="154" y="97"/>
                  </a:cubicBezTo>
                  <a:cubicBezTo>
                    <a:pt x="164" y="101"/>
                    <a:pt x="172" y="105"/>
                    <a:pt x="180" y="105"/>
                  </a:cubicBezTo>
                  <a:cubicBezTo>
                    <a:pt x="181" y="105"/>
                    <a:pt x="182" y="105"/>
                    <a:pt x="183" y="105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2" y="101"/>
                    <a:pt x="181" y="101"/>
                    <a:pt x="180" y="101"/>
                  </a:cubicBezTo>
                  <a:cubicBezTo>
                    <a:pt x="173" y="101"/>
                    <a:pt x="165" y="97"/>
                    <a:pt x="156" y="93"/>
                  </a:cubicBezTo>
                  <a:close/>
                  <a:moveTo>
                    <a:pt x="156" y="65"/>
                  </a:moveTo>
                  <a:cubicBezTo>
                    <a:pt x="146" y="60"/>
                    <a:pt x="137" y="56"/>
                    <a:pt x="128" y="56"/>
                  </a:cubicBezTo>
                  <a:cubicBezTo>
                    <a:pt x="124" y="56"/>
                    <a:pt x="121" y="56"/>
                    <a:pt x="118" y="57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21" y="61"/>
                    <a:pt x="124" y="61"/>
                    <a:pt x="128" y="61"/>
                  </a:cubicBezTo>
                  <a:cubicBezTo>
                    <a:pt x="136" y="61"/>
                    <a:pt x="145" y="65"/>
                    <a:pt x="154" y="69"/>
                  </a:cubicBezTo>
                  <a:cubicBezTo>
                    <a:pt x="164" y="73"/>
                    <a:pt x="172" y="77"/>
                    <a:pt x="180" y="77"/>
                  </a:cubicBezTo>
                  <a:cubicBezTo>
                    <a:pt x="181" y="77"/>
                    <a:pt x="182" y="76"/>
                    <a:pt x="183" y="76"/>
                  </a:cubicBezTo>
                  <a:cubicBezTo>
                    <a:pt x="183" y="72"/>
                    <a:pt x="183" y="72"/>
                    <a:pt x="183" y="72"/>
                  </a:cubicBezTo>
                  <a:cubicBezTo>
                    <a:pt x="182" y="72"/>
                    <a:pt x="181" y="72"/>
                    <a:pt x="180" y="72"/>
                  </a:cubicBezTo>
                  <a:cubicBezTo>
                    <a:pt x="173" y="72"/>
                    <a:pt x="165" y="68"/>
                    <a:pt x="156" y="65"/>
                  </a:cubicBezTo>
                  <a:close/>
                  <a:moveTo>
                    <a:pt x="156" y="79"/>
                  </a:moveTo>
                  <a:cubicBezTo>
                    <a:pt x="146" y="75"/>
                    <a:pt x="137" y="70"/>
                    <a:pt x="128" y="70"/>
                  </a:cubicBezTo>
                  <a:cubicBezTo>
                    <a:pt x="124" y="70"/>
                    <a:pt x="121" y="71"/>
                    <a:pt x="118" y="71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21" y="75"/>
                    <a:pt x="124" y="75"/>
                    <a:pt x="128" y="75"/>
                  </a:cubicBezTo>
                  <a:cubicBezTo>
                    <a:pt x="136" y="75"/>
                    <a:pt x="145" y="79"/>
                    <a:pt x="154" y="83"/>
                  </a:cubicBezTo>
                  <a:cubicBezTo>
                    <a:pt x="164" y="87"/>
                    <a:pt x="172" y="91"/>
                    <a:pt x="180" y="91"/>
                  </a:cubicBezTo>
                  <a:cubicBezTo>
                    <a:pt x="181" y="91"/>
                    <a:pt x="182" y="91"/>
                    <a:pt x="183" y="91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82" y="86"/>
                    <a:pt x="181" y="86"/>
                    <a:pt x="180" y="86"/>
                  </a:cubicBezTo>
                  <a:cubicBezTo>
                    <a:pt x="173" y="86"/>
                    <a:pt x="165" y="83"/>
                    <a:pt x="156" y="79"/>
                  </a:cubicBezTo>
                  <a:close/>
                  <a:moveTo>
                    <a:pt x="66" y="29"/>
                  </a:moveTo>
                  <a:cubicBezTo>
                    <a:pt x="66" y="34"/>
                    <a:pt x="66" y="34"/>
                    <a:pt x="66" y="34"/>
                  </a:cubicBezTo>
                  <a:cubicBezTo>
                    <a:pt x="70" y="32"/>
                    <a:pt x="73" y="32"/>
                    <a:pt x="76" y="32"/>
                  </a:cubicBezTo>
                  <a:cubicBezTo>
                    <a:pt x="79" y="32"/>
                    <a:pt x="82" y="32"/>
                    <a:pt x="85" y="33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2" y="28"/>
                    <a:pt x="79" y="27"/>
                    <a:pt x="76" y="27"/>
                  </a:cubicBezTo>
                  <a:cubicBezTo>
                    <a:pt x="73" y="27"/>
                    <a:pt x="70" y="28"/>
                    <a:pt x="66" y="29"/>
                  </a:cubicBezTo>
                  <a:close/>
                  <a:moveTo>
                    <a:pt x="156" y="108"/>
                  </a:moveTo>
                  <a:cubicBezTo>
                    <a:pt x="146" y="104"/>
                    <a:pt x="137" y="99"/>
                    <a:pt x="128" y="99"/>
                  </a:cubicBezTo>
                  <a:cubicBezTo>
                    <a:pt x="124" y="99"/>
                    <a:pt x="121" y="99"/>
                    <a:pt x="118" y="100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21" y="104"/>
                    <a:pt x="124" y="104"/>
                    <a:pt x="128" y="104"/>
                  </a:cubicBezTo>
                  <a:cubicBezTo>
                    <a:pt x="136" y="104"/>
                    <a:pt x="145" y="108"/>
                    <a:pt x="154" y="112"/>
                  </a:cubicBezTo>
                  <a:cubicBezTo>
                    <a:pt x="164" y="116"/>
                    <a:pt x="172" y="120"/>
                    <a:pt x="180" y="120"/>
                  </a:cubicBezTo>
                  <a:cubicBezTo>
                    <a:pt x="181" y="120"/>
                    <a:pt x="182" y="120"/>
                    <a:pt x="183" y="120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2" y="115"/>
                    <a:pt x="181" y="115"/>
                    <a:pt x="180" y="115"/>
                  </a:cubicBezTo>
                  <a:cubicBezTo>
                    <a:pt x="173" y="115"/>
                    <a:pt x="165" y="112"/>
                    <a:pt x="156" y="108"/>
                  </a:cubicBezTo>
                  <a:close/>
                  <a:moveTo>
                    <a:pt x="48" y="108"/>
                  </a:moveTo>
                  <a:cubicBezTo>
                    <a:pt x="39" y="112"/>
                    <a:pt x="31" y="115"/>
                    <a:pt x="24" y="115"/>
                  </a:cubicBezTo>
                  <a:cubicBezTo>
                    <a:pt x="23" y="115"/>
                    <a:pt x="21" y="115"/>
                    <a:pt x="20" y="115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1" y="120"/>
                    <a:pt x="23" y="120"/>
                    <a:pt x="24" y="120"/>
                  </a:cubicBezTo>
                  <a:cubicBezTo>
                    <a:pt x="31" y="120"/>
                    <a:pt x="40" y="116"/>
                    <a:pt x="49" y="112"/>
                  </a:cubicBezTo>
                  <a:cubicBezTo>
                    <a:pt x="59" y="108"/>
                    <a:pt x="68" y="104"/>
                    <a:pt x="76" y="104"/>
                  </a:cubicBezTo>
                  <a:cubicBezTo>
                    <a:pt x="79" y="104"/>
                    <a:pt x="82" y="104"/>
                    <a:pt x="85" y="10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2" y="99"/>
                    <a:pt x="79" y="99"/>
                    <a:pt x="76" y="99"/>
                  </a:cubicBezTo>
                  <a:cubicBezTo>
                    <a:pt x="67" y="99"/>
                    <a:pt x="57" y="104"/>
                    <a:pt x="48" y="108"/>
                  </a:cubicBezTo>
                  <a:close/>
                  <a:moveTo>
                    <a:pt x="24" y="130"/>
                  </a:moveTo>
                  <a:cubicBezTo>
                    <a:pt x="23" y="130"/>
                    <a:pt x="21" y="130"/>
                    <a:pt x="20" y="129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1" y="134"/>
                    <a:pt x="23" y="134"/>
                    <a:pt x="24" y="134"/>
                  </a:cubicBezTo>
                  <a:cubicBezTo>
                    <a:pt x="31" y="134"/>
                    <a:pt x="40" y="130"/>
                    <a:pt x="49" y="126"/>
                  </a:cubicBezTo>
                  <a:cubicBezTo>
                    <a:pt x="54" y="124"/>
                    <a:pt x="59" y="122"/>
                    <a:pt x="64" y="120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58" y="117"/>
                    <a:pt x="53" y="120"/>
                    <a:pt x="48" y="122"/>
                  </a:cubicBezTo>
                  <a:cubicBezTo>
                    <a:pt x="39" y="126"/>
                    <a:pt x="31" y="130"/>
                    <a:pt x="24" y="130"/>
                  </a:cubicBezTo>
                  <a:close/>
                  <a:moveTo>
                    <a:pt x="128" y="114"/>
                  </a:moveTo>
                  <a:cubicBezTo>
                    <a:pt x="124" y="114"/>
                    <a:pt x="121" y="114"/>
                    <a:pt x="118" y="114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121" y="118"/>
                    <a:pt x="124" y="118"/>
                    <a:pt x="128" y="118"/>
                  </a:cubicBezTo>
                  <a:cubicBezTo>
                    <a:pt x="136" y="118"/>
                    <a:pt x="145" y="122"/>
                    <a:pt x="154" y="126"/>
                  </a:cubicBezTo>
                  <a:cubicBezTo>
                    <a:pt x="157" y="127"/>
                    <a:pt x="160" y="129"/>
                    <a:pt x="163" y="130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4"/>
                    <a:pt x="158" y="123"/>
                    <a:pt x="156" y="122"/>
                  </a:cubicBezTo>
                  <a:cubicBezTo>
                    <a:pt x="146" y="118"/>
                    <a:pt x="137" y="114"/>
                    <a:pt x="128" y="114"/>
                  </a:cubicBezTo>
                  <a:close/>
                  <a:moveTo>
                    <a:pt x="66" y="43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70" y="47"/>
                    <a:pt x="73" y="46"/>
                    <a:pt x="76" y="46"/>
                  </a:cubicBezTo>
                  <a:cubicBezTo>
                    <a:pt x="79" y="46"/>
                    <a:pt x="82" y="46"/>
                    <a:pt x="85" y="47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2" y="42"/>
                    <a:pt x="79" y="42"/>
                    <a:pt x="76" y="42"/>
                  </a:cubicBezTo>
                  <a:cubicBezTo>
                    <a:pt x="73" y="42"/>
                    <a:pt x="70" y="42"/>
                    <a:pt x="66" y="43"/>
                  </a:cubicBezTo>
                  <a:close/>
                  <a:moveTo>
                    <a:pt x="48" y="93"/>
                  </a:moveTo>
                  <a:cubicBezTo>
                    <a:pt x="39" y="97"/>
                    <a:pt x="31" y="101"/>
                    <a:pt x="24" y="101"/>
                  </a:cubicBezTo>
                  <a:cubicBezTo>
                    <a:pt x="23" y="101"/>
                    <a:pt x="21" y="101"/>
                    <a:pt x="20" y="101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1" y="105"/>
                    <a:pt x="23" y="105"/>
                    <a:pt x="24" y="105"/>
                  </a:cubicBezTo>
                  <a:cubicBezTo>
                    <a:pt x="31" y="105"/>
                    <a:pt x="40" y="101"/>
                    <a:pt x="49" y="97"/>
                  </a:cubicBezTo>
                  <a:cubicBezTo>
                    <a:pt x="59" y="93"/>
                    <a:pt x="68" y="89"/>
                    <a:pt x="76" y="89"/>
                  </a:cubicBezTo>
                  <a:cubicBezTo>
                    <a:pt x="79" y="89"/>
                    <a:pt x="82" y="90"/>
                    <a:pt x="85" y="90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2" y="85"/>
                    <a:pt x="79" y="85"/>
                    <a:pt x="76" y="85"/>
                  </a:cubicBezTo>
                  <a:cubicBezTo>
                    <a:pt x="67" y="85"/>
                    <a:pt x="57" y="89"/>
                    <a:pt x="48" y="93"/>
                  </a:cubicBezTo>
                  <a:close/>
                  <a:moveTo>
                    <a:pt x="66" y="58"/>
                  </a:moveTo>
                  <a:cubicBezTo>
                    <a:pt x="66" y="62"/>
                    <a:pt x="66" y="62"/>
                    <a:pt x="66" y="62"/>
                  </a:cubicBezTo>
                  <a:cubicBezTo>
                    <a:pt x="70" y="61"/>
                    <a:pt x="73" y="61"/>
                    <a:pt x="76" y="61"/>
                  </a:cubicBezTo>
                  <a:cubicBezTo>
                    <a:pt x="79" y="61"/>
                    <a:pt x="82" y="61"/>
                    <a:pt x="85" y="61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2" y="56"/>
                    <a:pt x="79" y="56"/>
                    <a:pt x="76" y="56"/>
                  </a:cubicBezTo>
                  <a:cubicBezTo>
                    <a:pt x="73" y="56"/>
                    <a:pt x="70" y="57"/>
                    <a:pt x="66" y="58"/>
                  </a:cubicBezTo>
                  <a:close/>
                  <a:moveTo>
                    <a:pt x="48" y="79"/>
                  </a:moveTo>
                  <a:cubicBezTo>
                    <a:pt x="39" y="83"/>
                    <a:pt x="31" y="86"/>
                    <a:pt x="24" y="86"/>
                  </a:cubicBezTo>
                  <a:cubicBezTo>
                    <a:pt x="23" y="86"/>
                    <a:pt x="21" y="86"/>
                    <a:pt x="20" y="86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1" y="91"/>
                    <a:pt x="23" y="91"/>
                    <a:pt x="24" y="91"/>
                  </a:cubicBezTo>
                  <a:cubicBezTo>
                    <a:pt x="31" y="91"/>
                    <a:pt x="40" y="87"/>
                    <a:pt x="49" y="83"/>
                  </a:cubicBezTo>
                  <a:cubicBezTo>
                    <a:pt x="59" y="79"/>
                    <a:pt x="68" y="75"/>
                    <a:pt x="76" y="75"/>
                  </a:cubicBezTo>
                  <a:cubicBezTo>
                    <a:pt x="79" y="75"/>
                    <a:pt x="82" y="75"/>
                    <a:pt x="85" y="76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2" y="71"/>
                    <a:pt x="79" y="70"/>
                    <a:pt x="76" y="70"/>
                  </a:cubicBezTo>
                  <a:cubicBezTo>
                    <a:pt x="67" y="70"/>
                    <a:pt x="57" y="75"/>
                    <a:pt x="4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1" name="Freeform 14"/>
            <p:cNvSpPr>
              <a:spLocks noEditPoints="1"/>
            </p:cNvSpPr>
            <p:nvPr/>
          </p:nvSpPr>
          <p:spPr bwMode="auto">
            <a:xfrm>
              <a:off x="6106270" y="1994502"/>
              <a:ext cx="336152" cy="309113"/>
            </a:xfrm>
            <a:custGeom>
              <a:avLst/>
              <a:gdLst>
                <a:gd name="T0" fmla="*/ 152 w 192"/>
                <a:gd name="T1" fmla="*/ 6 h 176"/>
                <a:gd name="T2" fmla="*/ 151 w 192"/>
                <a:gd name="T3" fmla="*/ 3 h 176"/>
                <a:gd name="T4" fmla="*/ 147 w 192"/>
                <a:gd name="T5" fmla="*/ 0 h 176"/>
                <a:gd name="T6" fmla="*/ 43 w 192"/>
                <a:gd name="T7" fmla="*/ 0 h 176"/>
                <a:gd name="T8" fmla="*/ 40 w 192"/>
                <a:gd name="T9" fmla="*/ 6 h 176"/>
                <a:gd name="T10" fmla="*/ 39 w 192"/>
                <a:gd name="T11" fmla="*/ 12 h 176"/>
                <a:gd name="T12" fmla="*/ 0 w 192"/>
                <a:gd name="T13" fmla="*/ 53 h 176"/>
                <a:gd name="T14" fmla="*/ 66 w 192"/>
                <a:gd name="T15" fmla="*/ 100 h 176"/>
                <a:gd name="T16" fmla="*/ 88 w 192"/>
                <a:gd name="T17" fmla="*/ 118 h 176"/>
                <a:gd name="T18" fmla="*/ 86 w 192"/>
                <a:gd name="T19" fmla="*/ 129 h 176"/>
                <a:gd name="T20" fmla="*/ 89 w 192"/>
                <a:gd name="T21" fmla="*/ 131 h 176"/>
                <a:gd name="T22" fmla="*/ 70 w 192"/>
                <a:gd name="T23" fmla="*/ 166 h 176"/>
                <a:gd name="T24" fmla="*/ 58 w 192"/>
                <a:gd name="T25" fmla="*/ 167 h 176"/>
                <a:gd name="T26" fmla="*/ 54 w 192"/>
                <a:gd name="T27" fmla="*/ 168 h 176"/>
                <a:gd name="T28" fmla="*/ 53 w 192"/>
                <a:gd name="T29" fmla="*/ 174 h 176"/>
                <a:gd name="T30" fmla="*/ 137 w 192"/>
                <a:gd name="T31" fmla="*/ 176 h 176"/>
                <a:gd name="T32" fmla="*/ 138 w 192"/>
                <a:gd name="T33" fmla="*/ 170 h 176"/>
                <a:gd name="T34" fmla="*/ 134 w 192"/>
                <a:gd name="T35" fmla="*/ 168 h 176"/>
                <a:gd name="T36" fmla="*/ 131 w 192"/>
                <a:gd name="T37" fmla="*/ 166 h 176"/>
                <a:gd name="T38" fmla="*/ 102 w 192"/>
                <a:gd name="T39" fmla="*/ 145 h 176"/>
                <a:gd name="T40" fmla="*/ 103 w 192"/>
                <a:gd name="T41" fmla="*/ 131 h 176"/>
                <a:gd name="T42" fmla="*/ 106 w 192"/>
                <a:gd name="T43" fmla="*/ 121 h 176"/>
                <a:gd name="T44" fmla="*/ 103 w 192"/>
                <a:gd name="T45" fmla="*/ 118 h 176"/>
                <a:gd name="T46" fmla="*/ 146 w 192"/>
                <a:gd name="T47" fmla="*/ 96 h 176"/>
                <a:gd name="T48" fmla="*/ 192 w 192"/>
                <a:gd name="T49" fmla="*/ 12 h 176"/>
                <a:gd name="T50" fmla="*/ 48 w 192"/>
                <a:gd name="T51" fmla="*/ 85 h 176"/>
                <a:gd name="T52" fmla="*/ 10 w 192"/>
                <a:gd name="T53" fmla="*/ 53 h 176"/>
                <a:gd name="T54" fmla="*/ 40 w 192"/>
                <a:gd name="T55" fmla="*/ 22 h 176"/>
                <a:gd name="T56" fmla="*/ 52 w 192"/>
                <a:gd name="T57" fmla="*/ 86 h 176"/>
                <a:gd name="T58" fmla="*/ 109 w 192"/>
                <a:gd name="T59" fmla="*/ 77 h 176"/>
                <a:gd name="T60" fmla="*/ 85 w 192"/>
                <a:gd name="T61" fmla="*/ 80 h 176"/>
                <a:gd name="T62" fmla="*/ 82 w 192"/>
                <a:gd name="T63" fmla="*/ 71 h 176"/>
                <a:gd name="T64" fmla="*/ 90 w 192"/>
                <a:gd name="T65" fmla="*/ 68 h 176"/>
                <a:gd name="T66" fmla="*/ 87 w 192"/>
                <a:gd name="T67" fmla="*/ 36 h 176"/>
                <a:gd name="T68" fmla="*/ 83 w 192"/>
                <a:gd name="T69" fmla="*/ 32 h 176"/>
                <a:gd name="T70" fmla="*/ 92 w 192"/>
                <a:gd name="T71" fmla="*/ 24 h 176"/>
                <a:gd name="T72" fmla="*/ 99 w 192"/>
                <a:gd name="T73" fmla="*/ 24 h 176"/>
                <a:gd name="T74" fmla="*/ 102 w 192"/>
                <a:gd name="T75" fmla="*/ 68 h 176"/>
                <a:gd name="T76" fmla="*/ 109 w 192"/>
                <a:gd name="T77" fmla="*/ 71 h 176"/>
                <a:gd name="T78" fmla="*/ 181 w 192"/>
                <a:gd name="T79" fmla="*/ 53 h 176"/>
                <a:gd name="T80" fmla="*/ 143 w 192"/>
                <a:gd name="T81" fmla="*/ 85 h 176"/>
                <a:gd name="T82" fmla="*/ 151 w 192"/>
                <a:gd name="T83" fmla="*/ 58 h 176"/>
                <a:gd name="T84" fmla="*/ 181 w 192"/>
                <a:gd name="T85" fmla="*/ 2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76">
                  <a:moveTo>
                    <a:pt x="152" y="12"/>
                  </a:moveTo>
                  <a:cubicBezTo>
                    <a:pt x="152" y="6"/>
                    <a:pt x="152" y="6"/>
                    <a:pt x="152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1"/>
                    <a:pt x="149" y="0"/>
                    <a:pt x="148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0" y="1"/>
                    <a:pt x="40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43"/>
                    <a:pt x="0" y="53"/>
                  </a:cubicBezTo>
                  <a:cubicBezTo>
                    <a:pt x="0" y="73"/>
                    <a:pt x="26" y="91"/>
                    <a:pt x="45" y="96"/>
                  </a:cubicBezTo>
                  <a:cubicBezTo>
                    <a:pt x="52" y="98"/>
                    <a:pt x="60" y="99"/>
                    <a:pt x="66" y="100"/>
                  </a:cubicBezTo>
                  <a:cubicBezTo>
                    <a:pt x="76" y="108"/>
                    <a:pt x="87" y="114"/>
                    <a:pt x="89" y="118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87" y="118"/>
                    <a:pt x="86" y="119"/>
                    <a:pt x="86" y="121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6" y="130"/>
                    <a:pt x="87" y="131"/>
                    <a:pt x="88" y="13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9" y="137"/>
                    <a:pt x="89" y="142"/>
                    <a:pt x="89" y="145"/>
                  </a:cubicBezTo>
                  <a:cubicBezTo>
                    <a:pt x="89" y="157"/>
                    <a:pt x="78" y="166"/>
                    <a:pt x="70" y="166"/>
                  </a:cubicBezTo>
                  <a:cubicBezTo>
                    <a:pt x="66" y="166"/>
                    <a:pt x="62" y="166"/>
                    <a:pt x="60" y="166"/>
                  </a:cubicBezTo>
                  <a:cubicBezTo>
                    <a:pt x="58" y="166"/>
                    <a:pt x="58" y="166"/>
                    <a:pt x="58" y="167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3" y="169"/>
                    <a:pt x="53" y="170"/>
                  </a:cubicBezTo>
                  <a:cubicBezTo>
                    <a:pt x="53" y="170"/>
                    <a:pt x="53" y="174"/>
                    <a:pt x="53" y="174"/>
                  </a:cubicBezTo>
                  <a:cubicBezTo>
                    <a:pt x="53" y="175"/>
                    <a:pt x="54" y="176"/>
                    <a:pt x="54" y="176"/>
                  </a:cubicBezTo>
                  <a:cubicBezTo>
                    <a:pt x="137" y="176"/>
                    <a:pt x="137" y="176"/>
                    <a:pt x="137" y="176"/>
                  </a:cubicBezTo>
                  <a:cubicBezTo>
                    <a:pt x="137" y="176"/>
                    <a:pt x="138" y="175"/>
                    <a:pt x="138" y="174"/>
                  </a:cubicBezTo>
                  <a:cubicBezTo>
                    <a:pt x="138" y="174"/>
                    <a:pt x="138" y="170"/>
                    <a:pt x="138" y="170"/>
                  </a:cubicBezTo>
                  <a:cubicBezTo>
                    <a:pt x="138" y="169"/>
                    <a:pt x="137" y="168"/>
                    <a:pt x="137" y="168"/>
                  </a:cubicBezTo>
                  <a:cubicBezTo>
                    <a:pt x="134" y="168"/>
                    <a:pt x="134" y="168"/>
                    <a:pt x="134" y="168"/>
                  </a:cubicBezTo>
                  <a:cubicBezTo>
                    <a:pt x="134" y="168"/>
                    <a:pt x="134" y="168"/>
                    <a:pt x="134" y="167"/>
                  </a:cubicBezTo>
                  <a:cubicBezTo>
                    <a:pt x="134" y="166"/>
                    <a:pt x="133" y="166"/>
                    <a:pt x="131" y="166"/>
                  </a:cubicBezTo>
                  <a:cubicBezTo>
                    <a:pt x="130" y="166"/>
                    <a:pt x="125" y="166"/>
                    <a:pt x="121" y="166"/>
                  </a:cubicBezTo>
                  <a:cubicBezTo>
                    <a:pt x="113" y="166"/>
                    <a:pt x="102" y="157"/>
                    <a:pt x="102" y="145"/>
                  </a:cubicBezTo>
                  <a:cubicBezTo>
                    <a:pt x="102" y="142"/>
                    <a:pt x="102" y="137"/>
                    <a:pt x="102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104" y="131"/>
                    <a:pt x="106" y="130"/>
                    <a:pt x="106" y="129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6" y="119"/>
                    <a:pt x="104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5" y="114"/>
                    <a:pt x="115" y="108"/>
                    <a:pt x="125" y="100"/>
                  </a:cubicBezTo>
                  <a:cubicBezTo>
                    <a:pt x="132" y="99"/>
                    <a:pt x="139" y="98"/>
                    <a:pt x="146" y="96"/>
                  </a:cubicBezTo>
                  <a:cubicBezTo>
                    <a:pt x="165" y="91"/>
                    <a:pt x="192" y="73"/>
                    <a:pt x="192" y="53"/>
                  </a:cubicBezTo>
                  <a:cubicBezTo>
                    <a:pt x="192" y="43"/>
                    <a:pt x="192" y="12"/>
                    <a:pt x="192" y="12"/>
                  </a:cubicBezTo>
                  <a:lnTo>
                    <a:pt x="152" y="12"/>
                  </a:lnTo>
                  <a:close/>
                  <a:moveTo>
                    <a:pt x="48" y="85"/>
                  </a:moveTo>
                  <a:cubicBezTo>
                    <a:pt x="39" y="83"/>
                    <a:pt x="29" y="78"/>
                    <a:pt x="22" y="72"/>
                  </a:cubicBezTo>
                  <a:cubicBezTo>
                    <a:pt x="15" y="66"/>
                    <a:pt x="10" y="59"/>
                    <a:pt x="10" y="5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32"/>
                    <a:pt x="40" y="47"/>
                    <a:pt x="40" y="58"/>
                  </a:cubicBezTo>
                  <a:cubicBezTo>
                    <a:pt x="40" y="69"/>
                    <a:pt x="45" y="78"/>
                    <a:pt x="52" y="86"/>
                  </a:cubicBezTo>
                  <a:cubicBezTo>
                    <a:pt x="51" y="86"/>
                    <a:pt x="49" y="86"/>
                    <a:pt x="48" y="85"/>
                  </a:cubicBezTo>
                  <a:close/>
                  <a:moveTo>
                    <a:pt x="109" y="77"/>
                  </a:moveTo>
                  <a:cubicBezTo>
                    <a:pt x="109" y="78"/>
                    <a:pt x="108" y="80"/>
                    <a:pt x="106" y="80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3" y="80"/>
                    <a:pt x="82" y="78"/>
                    <a:pt x="82" y="77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9"/>
                    <a:pt x="83" y="68"/>
                    <a:pt x="85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37"/>
                    <a:pt x="84" y="36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0"/>
                    <a:pt x="83" y="29"/>
                    <a:pt x="84" y="29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3" y="24"/>
                    <a:pt x="93" y="24"/>
                    <a:pt x="94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0" y="24"/>
                    <a:pt x="102" y="25"/>
                    <a:pt x="102" y="2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9" y="69"/>
                    <a:pt x="109" y="71"/>
                  </a:cubicBezTo>
                  <a:lnTo>
                    <a:pt x="109" y="77"/>
                  </a:lnTo>
                  <a:close/>
                  <a:moveTo>
                    <a:pt x="181" y="53"/>
                  </a:moveTo>
                  <a:cubicBezTo>
                    <a:pt x="181" y="59"/>
                    <a:pt x="177" y="66"/>
                    <a:pt x="169" y="72"/>
                  </a:cubicBezTo>
                  <a:cubicBezTo>
                    <a:pt x="162" y="78"/>
                    <a:pt x="152" y="83"/>
                    <a:pt x="143" y="85"/>
                  </a:cubicBezTo>
                  <a:cubicBezTo>
                    <a:pt x="142" y="86"/>
                    <a:pt x="140" y="86"/>
                    <a:pt x="139" y="86"/>
                  </a:cubicBezTo>
                  <a:cubicBezTo>
                    <a:pt x="146" y="78"/>
                    <a:pt x="151" y="69"/>
                    <a:pt x="151" y="58"/>
                  </a:cubicBezTo>
                  <a:cubicBezTo>
                    <a:pt x="151" y="47"/>
                    <a:pt x="151" y="32"/>
                    <a:pt x="151" y="22"/>
                  </a:cubicBezTo>
                  <a:cubicBezTo>
                    <a:pt x="181" y="22"/>
                    <a:pt x="181" y="22"/>
                    <a:pt x="181" y="22"/>
                  </a:cubicBezTo>
                  <a:lnTo>
                    <a:pt x="181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2" name="Freeform 24"/>
            <p:cNvSpPr>
              <a:spLocks noEditPoints="1"/>
            </p:cNvSpPr>
            <p:nvPr/>
          </p:nvSpPr>
          <p:spPr bwMode="auto">
            <a:xfrm>
              <a:off x="5261589" y="3717778"/>
              <a:ext cx="292311" cy="329786"/>
            </a:xfrm>
            <a:custGeom>
              <a:avLst/>
              <a:gdLst>
                <a:gd name="T0" fmla="*/ 54 w 179"/>
                <a:gd name="T1" fmla="*/ 73 h 202"/>
                <a:gd name="T2" fmla="*/ 49 w 179"/>
                <a:gd name="T3" fmla="*/ 73 h 202"/>
                <a:gd name="T4" fmla="*/ 45 w 179"/>
                <a:gd name="T5" fmla="*/ 65 h 202"/>
                <a:gd name="T6" fmla="*/ 54 w 179"/>
                <a:gd name="T7" fmla="*/ 69 h 202"/>
                <a:gd name="T8" fmla="*/ 86 w 179"/>
                <a:gd name="T9" fmla="*/ 162 h 202"/>
                <a:gd name="T10" fmla="*/ 89 w 179"/>
                <a:gd name="T11" fmla="*/ 171 h 202"/>
                <a:gd name="T12" fmla="*/ 93 w 179"/>
                <a:gd name="T13" fmla="*/ 162 h 202"/>
                <a:gd name="T14" fmla="*/ 49 w 179"/>
                <a:gd name="T15" fmla="*/ 144 h 202"/>
                <a:gd name="T16" fmla="*/ 45 w 179"/>
                <a:gd name="T17" fmla="*/ 153 h 202"/>
                <a:gd name="T18" fmla="*/ 50 w 179"/>
                <a:gd name="T19" fmla="*/ 153 h 202"/>
                <a:gd name="T20" fmla="*/ 54 w 179"/>
                <a:gd name="T21" fmla="*/ 144 h 202"/>
                <a:gd name="T22" fmla="*/ 36 w 179"/>
                <a:gd name="T23" fmla="*/ 106 h 202"/>
                <a:gd name="T24" fmla="*/ 27 w 179"/>
                <a:gd name="T25" fmla="*/ 109 h 202"/>
                <a:gd name="T26" fmla="*/ 36 w 179"/>
                <a:gd name="T27" fmla="*/ 112 h 202"/>
                <a:gd name="T28" fmla="*/ 36 w 179"/>
                <a:gd name="T29" fmla="*/ 106 h 202"/>
                <a:gd name="T30" fmla="*/ 93 w 179"/>
                <a:gd name="T31" fmla="*/ 55 h 202"/>
                <a:gd name="T32" fmla="*/ 89 w 179"/>
                <a:gd name="T33" fmla="*/ 46 h 202"/>
                <a:gd name="T34" fmla="*/ 86 w 179"/>
                <a:gd name="T35" fmla="*/ 55 h 202"/>
                <a:gd name="T36" fmla="*/ 129 w 179"/>
                <a:gd name="T37" fmla="*/ 144 h 202"/>
                <a:gd name="T38" fmla="*/ 125 w 179"/>
                <a:gd name="T39" fmla="*/ 149 h 202"/>
                <a:gd name="T40" fmla="*/ 131 w 179"/>
                <a:gd name="T41" fmla="*/ 154 h 202"/>
                <a:gd name="T42" fmla="*/ 134 w 179"/>
                <a:gd name="T43" fmla="*/ 148 h 202"/>
                <a:gd name="T44" fmla="*/ 143 w 179"/>
                <a:gd name="T45" fmla="*/ 112 h 202"/>
                <a:gd name="T46" fmla="*/ 152 w 179"/>
                <a:gd name="T47" fmla="*/ 109 h 202"/>
                <a:gd name="T48" fmla="*/ 143 w 179"/>
                <a:gd name="T49" fmla="*/ 106 h 202"/>
                <a:gd name="T50" fmla="*/ 143 w 179"/>
                <a:gd name="T51" fmla="*/ 112 h 202"/>
                <a:gd name="T52" fmla="*/ 122 w 179"/>
                <a:gd name="T53" fmla="*/ 106 h 202"/>
                <a:gd name="T54" fmla="*/ 92 w 179"/>
                <a:gd name="T55" fmla="*/ 103 h 202"/>
                <a:gd name="T56" fmla="*/ 89 w 179"/>
                <a:gd name="T57" fmla="*/ 64 h 202"/>
                <a:gd name="T58" fmla="*/ 87 w 179"/>
                <a:gd name="T59" fmla="*/ 103 h 202"/>
                <a:gd name="T60" fmla="*/ 89 w 179"/>
                <a:gd name="T61" fmla="*/ 115 h 202"/>
                <a:gd name="T62" fmla="*/ 122 w 179"/>
                <a:gd name="T63" fmla="*/ 112 h 202"/>
                <a:gd name="T64" fmla="*/ 174 w 179"/>
                <a:gd name="T65" fmla="*/ 109 h 202"/>
                <a:gd name="T66" fmla="*/ 161 w 179"/>
                <a:gd name="T67" fmla="*/ 186 h 202"/>
                <a:gd name="T68" fmla="*/ 156 w 179"/>
                <a:gd name="T69" fmla="*/ 201 h 202"/>
                <a:gd name="T70" fmla="*/ 140 w 179"/>
                <a:gd name="T71" fmla="*/ 195 h 202"/>
                <a:gd name="T72" fmla="*/ 89 w 179"/>
                <a:gd name="T73" fmla="*/ 193 h 202"/>
                <a:gd name="T74" fmla="*/ 39 w 179"/>
                <a:gd name="T75" fmla="*/ 195 h 202"/>
                <a:gd name="T76" fmla="*/ 23 w 179"/>
                <a:gd name="T77" fmla="*/ 201 h 202"/>
                <a:gd name="T78" fmla="*/ 18 w 179"/>
                <a:gd name="T79" fmla="*/ 186 h 202"/>
                <a:gd name="T80" fmla="*/ 5 w 179"/>
                <a:gd name="T81" fmla="*/ 109 h 202"/>
                <a:gd name="T82" fmla="*/ 174 w 179"/>
                <a:gd name="T83" fmla="*/ 109 h 202"/>
                <a:gd name="T84" fmla="*/ 161 w 179"/>
                <a:gd name="T85" fmla="*/ 109 h 202"/>
                <a:gd name="T86" fmla="*/ 18 w 179"/>
                <a:gd name="T87" fmla="*/ 109 h 202"/>
                <a:gd name="T88" fmla="*/ 129 w 179"/>
                <a:gd name="T89" fmla="*/ 65 h 202"/>
                <a:gd name="T90" fmla="*/ 125 w 179"/>
                <a:gd name="T91" fmla="*/ 73 h 202"/>
                <a:gd name="T92" fmla="*/ 129 w 179"/>
                <a:gd name="T93" fmla="*/ 73 h 202"/>
                <a:gd name="T94" fmla="*/ 134 w 179"/>
                <a:gd name="T95" fmla="*/ 65 h 202"/>
                <a:gd name="T96" fmla="*/ 171 w 179"/>
                <a:gd name="T97" fmla="*/ 51 h 202"/>
                <a:gd name="T98" fmla="*/ 154 w 179"/>
                <a:gd name="T99" fmla="*/ 7 h 202"/>
                <a:gd name="T100" fmla="*/ 120 w 179"/>
                <a:gd name="T101" fmla="*/ 18 h 202"/>
                <a:gd name="T102" fmla="*/ 171 w 179"/>
                <a:gd name="T103" fmla="*/ 51 h 202"/>
                <a:gd name="T104" fmla="*/ 59 w 179"/>
                <a:gd name="T105" fmla="*/ 18 h 202"/>
                <a:gd name="T106" fmla="*/ 25 w 179"/>
                <a:gd name="T107" fmla="*/ 7 h 202"/>
                <a:gd name="T108" fmla="*/ 8 w 179"/>
                <a:gd name="T109" fmla="*/ 5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9" h="202">
                  <a:moveTo>
                    <a:pt x="54" y="69"/>
                  </a:moveTo>
                  <a:cubicBezTo>
                    <a:pt x="55" y="70"/>
                    <a:pt x="55" y="72"/>
                    <a:pt x="54" y="73"/>
                  </a:cubicBezTo>
                  <a:cubicBezTo>
                    <a:pt x="53" y="74"/>
                    <a:pt x="53" y="74"/>
                    <a:pt x="52" y="74"/>
                  </a:cubicBezTo>
                  <a:cubicBezTo>
                    <a:pt x="51" y="74"/>
                    <a:pt x="50" y="74"/>
                    <a:pt x="49" y="73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4" y="68"/>
                    <a:pt x="44" y="66"/>
                    <a:pt x="45" y="65"/>
                  </a:cubicBezTo>
                  <a:cubicBezTo>
                    <a:pt x="47" y="63"/>
                    <a:pt x="49" y="63"/>
                    <a:pt x="50" y="65"/>
                  </a:cubicBezTo>
                  <a:lnTo>
                    <a:pt x="54" y="69"/>
                  </a:lnTo>
                  <a:close/>
                  <a:moveTo>
                    <a:pt x="89" y="159"/>
                  </a:moveTo>
                  <a:cubicBezTo>
                    <a:pt x="88" y="159"/>
                    <a:pt x="86" y="160"/>
                    <a:pt x="86" y="162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6" y="170"/>
                    <a:pt x="88" y="171"/>
                    <a:pt x="89" y="171"/>
                  </a:cubicBezTo>
                  <a:cubicBezTo>
                    <a:pt x="91" y="171"/>
                    <a:pt x="93" y="170"/>
                    <a:pt x="93" y="168"/>
                  </a:cubicBezTo>
                  <a:cubicBezTo>
                    <a:pt x="93" y="162"/>
                    <a:pt x="93" y="162"/>
                    <a:pt x="93" y="162"/>
                  </a:cubicBezTo>
                  <a:cubicBezTo>
                    <a:pt x="93" y="160"/>
                    <a:pt x="91" y="159"/>
                    <a:pt x="89" y="159"/>
                  </a:cubicBezTo>
                  <a:close/>
                  <a:moveTo>
                    <a:pt x="49" y="144"/>
                  </a:moveTo>
                  <a:cubicBezTo>
                    <a:pt x="45" y="148"/>
                    <a:pt x="45" y="148"/>
                    <a:pt x="45" y="148"/>
                  </a:cubicBezTo>
                  <a:cubicBezTo>
                    <a:pt x="44" y="150"/>
                    <a:pt x="44" y="152"/>
                    <a:pt x="45" y="153"/>
                  </a:cubicBezTo>
                  <a:cubicBezTo>
                    <a:pt x="46" y="154"/>
                    <a:pt x="47" y="154"/>
                    <a:pt x="48" y="154"/>
                  </a:cubicBezTo>
                  <a:cubicBezTo>
                    <a:pt x="48" y="154"/>
                    <a:pt x="49" y="154"/>
                    <a:pt x="50" y="153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5" y="148"/>
                    <a:pt x="55" y="146"/>
                    <a:pt x="54" y="144"/>
                  </a:cubicBezTo>
                  <a:cubicBezTo>
                    <a:pt x="53" y="143"/>
                    <a:pt x="51" y="143"/>
                    <a:pt x="49" y="144"/>
                  </a:cubicBezTo>
                  <a:close/>
                  <a:moveTo>
                    <a:pt x="36" y="106"/>
                  </a:moveTo>
                  <a:cubicBezTo>
                    <a:pt x="30" y="106"/>
                    <a:pt x="30" y="106"/>
                    <a:pt x="30" y="106"/>
                  </a:cubicBezTo>
                  <a:cubicBezTo>
                    <a:pt x="29" y="106"/>
                    <a:pt x="27" y="107"/>
                    <a:pt x="27" y="109"/>
                  </a:cubicBezTo>
                  <a:cubicBezTo>
                    <a:pt x="27" y="111"/>
                    <a:pt x="29" y="112"/>
                    <a:pt x="30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2"/>
                    <a:pt x="39" y="111"/>
                    <a:pt x="39" y="109"/>
                  </a:cubicBezTo>
                  <a:cubicBezTo>
                    <a:pt x="39" y="107"/>
                    <a:pt x="38" y="106"/>
                    <a:pt x="36" y="106"/>
                  </a:cubicBezTo>
                  <a:close/>
                  <a:moveTo>
                    <a:pt x="89" y="59"/>
                  </a:moveTo>
                  <a:cubicBezTo>
                    <a:pt x="91" y="59"/>
                    <a:pt x="93" y="57"/>
                    <a:pt x="93" y="55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8"/>
                    <a:pt x="91" y="46"/>
                    <a:pt x="89" y="46"/>
                  </a:cubicBezTo>
                  <a:cubicBezTo>
                    <a:pt x="88" y="46"/>
                    <a:pt x="86" y="48"/>
                    <a:pt x="86" y="5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7"/>
                    <a:pt x="88" y="59"/>
                    <a:pt x="89" y="59"/>
                  </a:cubicBezTo>
                  <a:close/>
                  <a:moveTo>
                    <a:pt x="129" y="144"/>
                  </a:moveTo>
                  <a:cubicBezTo>
                    <a:pt x="128" y="143"/>
                    <a:pt x="126" y="143"/>
                    <a:pt x="125" y="144"/>
                  </a:cubicBezTo>
                  <a:cubicBezTo>
                    <a:pt x="124" y="146"/>
                    <a:pt x="124" y="148"/>
                    <a:pt x="125" y="149"/>
                  </a:cubicBezTo>
                  <a:cubicBezTo>
                    <a:pt x="129" y="153"/>
                    <a:pt x="129" y="153"/>
                    <a:pt x="129" y="153"/>
                  </a:cubicBezTo>
                  <a:cubicBezTo>
                    <a:pt x="130" y="154"/>
                    <a:pt x="130" y="154"/>
                    <a:pt x="131" y="154"/>
                  </a:cubicBezTo>
                  <a:cubicBezTo>
                    <a:pt x="132" y="154"/>
                    <a:pt x="133" y="154"/>
                    <a:pt x="134" y="153"/>
                  </a:cubicBezTo>
                  <a:cubicBezTo>
                    <a:pt x="135" y="152"/>
                    <a:pt x="135" y="150"/>
                    <a:pt x="134" y="148"/>
                  </a:cubicBezTo>
                  <a:lnTo>
                    <a:pt x="129" y="144"/>
                  </a:lnTo>
                  <a:close/>
                  <a:moveTo>
                    <a:pt x="143" y="112"/>
                  </a:moveTo>
                  <a:cubicBezTo>
                    <a:pt x="149" y="112"/>
                    <a:pt x="149" y="112"/>
                    <a:pt x="149" y="112"/>
                  </a:cubicBezTo>
                  <a:cubicBezTo>
                    <a:pt x="150" y="112"/>
                    <a:pt x="152" y="111"/>
                    <a:pt x="152" y="109"/>
                  </a:cubicBezTo>
                  <a:cubicBezTo>
                    <a:pt x="152" y="107"/>
                    <a:pt x="150" y="106"/>
                    <a:pt x="149" y="106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41" y="106"/>
                    <a:pt x="140" y="107"/>
                    <a:pt x="140" y="109"/>
                  </a:cubicBezTo>
                  <a:cubicBezTo>
                    <a:pt x="140" y="111"/>
                    <a:pt x="141" y="112"/>
                    <a:pt x="143" y="112"/>
                  </a:cubicBezTo>
                  <a:close/>
                  <a:moveTo>
                    <a:pt x="125" y="109"/>
                  </a:moveTo>
                  <a:cubicBezTo>
                    <a:pt x="125" y="107"/>
                    <a:pt x="124" y="106"/>
                    <a:pt x="122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05"/>
                    <a:pt x="93" y="104"/>
                    <a:pt x="92" y="103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5"/>
                    <a:pt x="91" y="64"/>
                    <a:pt x="89" y="64"/>
                  </a:cubicBezTo>
                  <a:cubicBezTo>
                    <a:pt x="88" y="64"/>
                    <a:pt x="87" y="65"/>
                    <a:pt x="87" y="67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5" y="104"/>
                    <a:pt x="84" y="106"/>
                    <a:pt x="84" y="109"/>
                  </a:cubicBezTo>
                  <a:cubicBezTo>
                    <a:pt x="84" y="112"/>
                    <a:pt x="86" y="115"/>
                    <a:pt x="89" y="115"/>
                  </a:cubicBezTo>
                  <a:cubicBezTo>
                    <a:pt x="92" y="115"/>
                    <a:pt x="93" y="114"/>
                    <a:pt x="94" y="112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4" y="112"/>
                    <a:pt x="125" y="111"/>
                    <a:pt x="125" y="109"/>
                  </a:cubicBezTo>
                  <a:close/>
                  <a:moveTo>
                    <a:pt x="174" y="109"/>
                  </a:moveTo>
                  <a:cubicBezTo>
                    <a:pt x="174" y="131"/>
                    <a:pt x="166" y="151"/>
                    <a:pt x="152" y="166"/>
                  </a:cubicBezTo>
                  <a:cubicBezTo>
                    <a:pt x="161" y="186"/>
                    <a:pt x="161" y="186"/>
                    <a:pt x="161" y="186"/>
                  </a:cubicBezTo>
                  <a:cubicBezTo>
                    <a:pt x="163" y="189"/>
                    <a:pt x="163" y="192"/>
                    <a:pt x="162" y="195"/>
                  </a:cubicBezTo>
                  <a:cubicBezTo>
                    <a:pt x="161" y="198"/>
                    <a:pt x="158" y="200"/>
                    <a:pt x="156" y="201"/>
                  </a:cubicBezTo>
                  <a:cubicBezTo>
                    <a:pt x="154" y="202"/>
                    <a:pt x="152" y="202"/>
                    <a:pt x="151" y="202"/>
                  </a:cubicBezTo>
                  <a:cubicBezTo>
                    <a:pt x="146" y="202"/>
                    <a:pt x="142" y="200"/>
                    <a:pt x="140" y="195"/>
                  </a:cubicBezTo>
                  <a:cubicBezTo>
                    <a:pt x="134" y="181"/>
                    <a:pt x="134" y="181"/>
                    <a:pt x="134" y="181"/>
                  </a:cubicBezTo>
                  <a:cubicBezTo>
                    <a:pt x="121" y="189"/>
                    <a:pt x="106" y="193"/>
                    <a:pt x="89" y="193"/>
                  </a:cubicBezTo>
                  <a:cubicBezTo>
                    <a:pt x="73" y="193"/>
                    <a:pt x="58" y="189"/>
                    <a:pt x="45" y="181"/>
                  </a:cubicBezTo>
                  <a:cubicBezTo>
                    <a:pt x="39" y="195"/>
                    <a:pt x="39" y="195"/>
                    <a:pt x="39" y="195"/>
                  </a:cubicBezTo>
                  <a:cubicBezTo>
                    <a:pt x="37" y="200"/>
                    <a:pt x="33" y="202"/>
                    <a:pt x="28" y="202"/>
                  </a:cubicBezTo>
                  <a:cubicBezTo>
                    <a:pt x="27" y="202"/>
                    <a:pt x="25" y="202"/>
                    <a:pt x="23" y="201"/>
                  </a:cubicBezTo>
                  <a:cubicBezTo>
                    <a:pt x="21" y="200"/>
                    <a:pt x="18" y="198"/>
                    <a:pt x="17" y="195"/>
                  </a:cubicBezTo>
                  <a:cubicBezTo>
                    <a:pt x="16" y="192"/>
                    <a:pt x="16" y="189"/>
                    <a:pt x="18" y="18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13" y="151"/>
                    <a:pt x="5" y="131"/>
                    <a:pt x="5" y="109"/>
                  </a:cubicBezTo>
                  <a:cubicBezTo>
                    <a:pt x="5" y="62"/>
                    <a:pt x="43" y="24"/>
                    <a:pt x="89" y="24"/>
                  </a:cubicBezTo>
                  <a:cubicBezTo>
                    <a:pt x="136" y="24"/>
                    <a:pt x="174" y="62"/>
                    <a:pt x="174" y="109"/>
                  </a:cubicBezTo>
                  <a:close/>
                  <a:moveTo>
                    <a:pt x="89" y="181"/>
                  </a:moveTo>
                  <a:cubicBezTo>
                    <a:pt x="129" y="181"/>
                    <a:pt x="161" y="148"/>
                    <a:pt x="161" y="109"/>
                  </a:cubicBezTo>
                  <a:cubicBezTo>
                    <a:pt x="161" y="69"/>
                    <a:pt x="129" y="37"/>
                    <a:pt x="89" y="37"/>
                  </a:cubicBezTo>
                  <a:cubicBezTo>
                    <a:pt x="50" y="37"/>
                    <a:pt x="18" y="69"/>
                    <a:pt x="18" y="109"/>
                  </a:cubicBezTo>
                  <a:cubicBezTo>
                    <a:pt x="18" y="148"/>
                    <a:pt x="50" y="181"/>
                    <a:pt x="89" y="181"/>
                  </a:cubicBezTo>
                  <a:close/>
                  <a:moveTo>
                    <a:pt x="129" y="65"/>
                  </a:moveTo>
                  <a:cubicBezTo>
                    <a:pt x="125" y="69"/>
                    <a:pt x="125" y="69"/>
                    <a:pt x="125" y="69"/>
                  </a:cubicBezTo>
                  <a:cubicBezTo>
                    <a:pt x="124" y="70"/>
                    <a:pt x="124" y="72"/>
                    <a:pt x="125" y="73"/>
                  </a:cubicBezTo>
                  <a:cubicBezTo>
                    <a:pt x="126" y="74"/>
                    <a:pt x="126" y="74"/>
                    <a:pt x="127" y="74"/>
                  </a:cubicBezTo>
                  <a:cubicBezTo>
                    <a:pt x="128" y="74"/>
                    <a:pt x="129" y="74"/>
                    <a:pt x="129" y="73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35" y="68"/>
                    <a:pt x="135" y="66"/>
                    <a:pt x="134" y="65"/>
                  </a:cubicBezTo>
                  <a:cubicBezTo>
                    <a:pt x="132" y="63"/>
                    <a:pt x="130" y="63"/>
                    <a:pt x="129" y="65"/>
                  </a:cubicBezTo>
                  <a:close/>
                  <a:moveTo>
                    <a:pt x="171" y="51"/>
                  </a:moveTo>
                  <a:cubicBezTo>
                    <a:pt x="179" y="40"/>
                    <a:pt x="179" y="26"/>
                    <a:pt x="170" y="19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45" y="0"/>
                    <a:pt x="131" y="4"/>
                    <a:pt x="122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68" y="55"/>
                    <a:pt x="168" y="55"/>
                    <a:pt x="168" y="55"/>
                  </a:cubicBezTo>
                  <a:lnTo>
                    <a:pt x="171" y="51"/>
                  </a:lnTo>
                  <a:close/>
                  <a:moveTo>
                    <a:pt x="10" y="55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48" y="4"/>
                    <a:pt x="34" y="0"/>
                    <a:pt x="25" y="7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26"/>
                    <a:pt x="0" y="40"/>
                    <a:pt x="8" y="51"/>
                  </a:cubicBezTo>
                  <a:lnTo>
                    <a:pt x="10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3" name="Freeform 9"/>
            <p:cNvSpPr>
              <a:spLocks noEditPoints="1"/>
            </p:cNvSpPr>
            <p:nvPr/>
          </p:nvSpPr>
          <p:spPr bwMode="auto">
            <a:xfrm>
              <a:off x="4754381" y="3160009"/>
              <a:ext cx="329726" cy="229131"/>
            </a:xfrm>
            <a:custGeom>
              <a:avLst/>
              <a:gdLst>
                <a:gd name="T0" fmla="*/ 99 w 199"/>
                <a:gd name="T1" fmla="*/ 101 h 136"/>
                <a:gd name="T2" fmla="*/ 0 w 199"/>
                <a:gd name="T3" fmla="*/ 50 h 136"/>
                <a:gd name="T4" fmla="*/ 99 w 199"/>
                <a:gd name="T5" fmla="*/ 0 h 136"/>
                <a:gd name="T6" fmla="*/ 199 w 199"/>
                <a:gd name="T7" fmla="*/ 50 h 136"/>
                <a:gd name="T8" fmla="*/ 157 w 199"/>
                <a:gd name="T9" fmla="*/ 72 h 136"/>
                <a:gd name="T10" fmla="*/ 157 w 199"/>
                <a:gd name="T11" fmla="*/ 71 h 136"/>
                <a:gd name="T12" fmla="*/ 107 w 199"/>
                <a:gd name="T13" fmla="*/ 45 h 136"/>
                <a:gd name="T14" fmla="*/ 101 w 199"/>
                <a:gd name="T15" fmla="*/ 44 h 136"/>
                <a:gd name="T16" fmla="*/ 95 w 199"/>
                <a:gd name="T17" fmla="*/ 46 h 136"/>
                <a:gd name="T18" fmla="*/ 93 w 199"/>
                <a:gd name="T19" fmla="*/ 52 h 136"/>
                <a:gd name="T20" fmla="*/ 98 w 199"/>
                <a:gd name="T21" fmla="*/ 59 h 136"/>
                <a:gd name="T22" fmla="*/ 140 w 199"/>
                <a:gd name="T23" fmla="*/ 80 h 136"/>
                <a:gd name="T24" fmla="*/ 99 w 199"/>
                <a:gd name="T25" fmla="*/ 101 h 136"/>
                <a:gd name="T26" fmla="*/ 153 w 199"/>
                <a:gd name="T27" fmla="*/ 117 h 136"/>
                <a:gd name="T28" fmla="*/ 155 w 199"/>
                <a:gd name="T29" fmla="*/ 114 h 136"/>
                <a:gd name="T30" fmla="*/ 153 w 199"/>
                <a:gd name="T31" fmla="*/ 111 h 136"/>
                <a:gd name="T32" fmla="*/ 153 w 199"/>
                <a:gd name="T33" fmla="*/ 73 h 136"/>
                <a:gd name="T34" fmla="*/ 105 w 199"/>
                <a:gd name="T35" fmla="*/ 49 h 136"/>
                <a:gd name="T36" fmla="*/ 98 w 199"/>
                <a:gd name="T37" fmla="*/ 49 h 136"/>
                <a:gd name="T38" fmla="*/ 99 w 199"/>
                <a:gd name="T39" fmla="*/ 55 h 136"/>
                <a:gd name="T40" fmla="*/ 145 w 199"/>
                <a:gd name="T41" fmla="*/ 78 h 136"/>
                <a:gd name="T42" fmla="*/ 145 w 199"/>
                <a:gd name="T43" fmla="*/ 111 h 136"/>
                <a:gd name="T44" fmla="*/ 143 w 199"/>
                <a:gd name="T45" fmla="*/ 114 h 136"/>
                <a:gd name="T46" fmla="*/ 145 w 199"/>
                <a:gd name="T47" fmla="*/ 117 h 136"/>
                <a:gd name="T48" fmla="*/ 142 w 199"/>
                <a:gd name="T49" fmla="*/ 124 h 136"/>
                <a:gd name="T50" fmla="*/ 147 w 199"/>
                <a:gd name="T51" fmla="*/ 131 h 136"/>
                <a:gd name="T52" fmla="*/ 146 w 199"/>
                <a:gd name="T53" fmla="*/ 136 h 136"/>
                <a:gd name="T54" fmla="*/ 157 w 199"/>
                <a:gd name="T55" fmla="*/ 124 h 136"/>
                <a:gd name="T56" fmla="*/ 153 w 199"/>
                <a:gd name="T57" fmla="*/ 117 h 136"/>
                <a:gd name="T58" fmla="*/ 34 w 199"/>
                <a:gd name="T59" fmla="*/ 75 h 136"/>
                <a:gd name="T60" fmla="*/ 34 w 199"/>
                <a:gd name="T61" fmla="*/ 116 h 136"/>
                <a:gd name="T62" fmla="*/ 35 w 199"/>
                <a:gd name="T63" fmla="*/ 117 h 136"/>
                <a:gd name="T64" fmla="*/ 100 w 199"/>
                <a:gd name="T65" fmla="*/ 135 h 136"/>
                <a:gd name="T66" fmla="*/ 139 w 199"/>
                <a:gd name="T67" fmla="*/ 129 h 136"/>
                <a:gd name="T68" fmla="*/ 138 w 199"/>
                <a:gd name="T69" fmla="*/ 124 h 136"/>
                <a:gd name="T70" fmla="*/ 140 w 199"/>
                <a:gd name="T71" fmla="*/ 117 h 136"/>
                <a:gd name="T72" fmla="*/ 139 w 199"/>
                <a:gd name="T73" fmla="*/ 114 h 136"/>
                <a:gd name="T74" fmla="*/ 141 w 199"/>
                <a:gd name="T75" fmla="*/ 109 h 136"/>
                <a:gd name="T76" fmla="*/ 141 w 199"/>
                <a:gd name="T77" fmla="*/ 87 h 136"/>
                <a:gd name="T78" fmla="*/ 99 w 199"/>
                <a:gd name="T79" fmla="*/ 108 h 136"/>
                <a:gd name="T80" fmla="*/ 34 w 199"/>
                <a:gd name="T81" fmla="*/ 75 h 136"/>
                <a:gd name="T82" fmla="*/ 157 w 199"/>
                <a:gd name="T83" fmla="*/ 109 h 136"/>
                <a:gd name="T84" fmla="*/ 159 w 199"/>
                <a:gd name="T85" fmla="*/ 114 h 136"/>
                <a:gd name="T86" fmla="*/ 158 w 199"/>
                <a:gd name="T87" fmla="*/ 117 h 136"/>
                <a:gd name="T88" fmla="*/ 160 w 199"/>
                <a:gd name="T89" fmla="*/ 119 h 136"/>
                <a:gd name="T90" fmla="*/ 164 w 199"/>
                <a:gd name="T91" fmla="*/ 117 h 136"/>
                <a:gd name="T92" fmla="*/ 165 w 199"/>
                <a:gd name="T93" fmla="*/ 116 h 136"/>
                <a:gd name="T94" fmla="*/ 165 w 199"/>
                <a:gd name="T95" fmla="*/ 74 h 136"/>
                <a:gd name="T96" fmla="*/ 157 w 199"/>
                <a:gd name="T97" fmla="*/ 78 h 136"/>
                <a:gd name="T98" fmla="*/ 157 w 199"/>
                <a:gd name="T99" fmla="*/ 10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9" h="136">
                  <a:moveTo>
                    <a:pt x="99" y="101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6" y="45"/>
                    <a:pt x="104" y="44"/>
                    <a:pt x="101" y="44"/>
                  </a:cubicBezTo>
                  <a:cubicBezTo>
                    <a:pt x="99" y="44"/>
                    <a:pt x="97" y="44"/>
                    <a:pt x="95" y="46"/>
                  </a:cubicBezTo>
                  <a:cubicBezTo>
                    <a:pt x="93" y="48"/>
                    <a:pt x="93" y="50"/>
                    <a:pt x="93" y="52"/>
                  </a:cubicBezTo>
                  <a:cubicBezTo>
                    <a:pt x="93" y="56"/>
                    <a:pt x="97" y="58"/>
                    <a:pt x="98" y="59"/>
                  </a:cubicBezTo>
                  <a:cubicBezTo>
                    <a:pt x="140" y="80"/>
                    <a:pt x="140" y="80"/>
                    <a:pt x="140" y="80"/>
                  </a:cubicBezTo>
                  <a:lnTo>
                    <a:pt x="99" y="101"/>
                  </a:lnTo>
                  <a:close/>
                  <a:moveTo>
                    <a:pt x="153" y="117"/>
                  </a:moveTo>
                  <a:cubicBezTo>
                    <a:pt x="154" y="116"/>
                    <a:pt x="155" y="115"/>
                    <a:pt x="155" y="114"/>
                  </a:cubicBezTo>
                  <a:cubicBezTo>
                    <a:pt x="155" y="113"/>
                    <a:pt x="154" y="111"/>
                    <a:pt x="153" y="111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9"/>
                    <a:pt x="101" y="46"/>
                    <a:pt x="98" y="49"/>
                  </a:cubicBezTo>
                  <a:cubicBezTo>
                    <a:pt x="94" y="52"/>
                    <a:pt x="99" y="55"/>
                    <a:pt x="99" y="55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4" y="111"/>
                    <a:pt x="143" y="113"/>
                    <a:pt x="143" y="114"/>
                  </a:cubicBezTo>
                  <a:cubicBezTo>
                    <a:pt x="143" y="115"/>
                    <a:pt x="144" y="116"/>
                    <a:pt x="145" y="117"/>
                  </a:cubicBezTo>
                  <a:cubicBezTo>
                    <a:pt x="144" y="118"/>
                    <a:pt x="142" y="121"/>
                    <a:pt x="142" y="124"/>
                  </a:cubicBezTo>
                  <a:cubicBezTo>
                    <a:pt x="142" y="129"/>
                    <a:pt x="147" y="129"/>
                    <a:pt x="147" y="131"/>
                  </a:cubicBezTo>
                  <a:cubicBezTo>
                    <a:pt x="147" y="134"/>
                    <a:pt x="146" y="136"/>
                    <a:pt x="146" y="136"/>
                  </a:cubicBezTo>
                  <a:cubicBezTo>
                    <a:pt x="146" y="136"/>
                    <a:pt x="157" y="131"/>
                    <a:pt x="157" y="124"/>
                  </a:cubicBezTo>
                  <a:cubicBezTo>
                    <a:pt x="157" y="120"/>
                    <a:pt x="154" y="117"/>
                    <a:pt x="153" y="117"/>
                  </a:cubicBezTo>
                  <a:close/>
                  <a:moveTo>
                    <a:pt x="34" y="75"/>
                  </a:moveTo>
                  <a:cubicBezTo>
                    <a:pt x="34" y="116"/>
                    <a:pt x="34" y="116"/>
                    <a:pt x="34" y="116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53" y="128"/>
                    <a:pt x="76" y="135"/>
                    <a:pt x="100" y="135"/>
                  </a:cubicBezTo>
                  <a:cubicBezTo>
                    <a:pt x="113" y="135"/>
                    <a:pt x="127" y="133"/>
                    <a:pt x="139" y="129"/>
                  </a:cubicBezTo>
                  <a:cubicBezTo>
                    <a:pt x="138" y="128"/>
                    <a:pt x="138" y="126"/>
                    <a:pt x="138" y="124"/>
                  </a:cubicBezTo>
                  <a:cubicBezTo>
                    <a:pt x="138" y="122"/>
                    <a:pt x="139" y="119"/>
                    <a:pt x="140" y="117"/>
                  </a:cubicBezTo>
                  <a:cubicBezTo>
                    <a:pt x="139" y="116"/>
                    <a:pt x="139" y="115"/>
                    <a:pt x="139" y="114"/>
                  </a:cubicBezTo>
                  <a:cubicBezTo>
                    <a:pt x="139" y="112"/>
                    <a:pt x="140" y="110"/>
                    <a:pt x="141" y="109"/>
                  </a:cubicBezTo>
                  <a:cubicBezTo>
                    <a:pt x="141" y="87"/>
                    <a:pt x="141" y="87"/>
                    <a:pt x="141" y="87"/>
                  </a:cubicBezTo>
                  <a:cubicBezTo>
                    <a:pt x="99" y="108"/>
                    <a:pt x="99" y="108"/>
                    <a:pt x="99" y="108"/>
                  </a:cubicBezTo>
                  <a:lnTo>
                    <a:pt x="34" y="75"/>
                  </a:lnTo>
                  <a:close/>
                  <a:moveTo>
                    <a:pt x="157" y="109"/>
                  </a:moveTo>
                  <a:cubicBezTo>
                    <a:pt x="158" y="110"/>
                    <a:pt x="159" y="112"/>
                    <a:pt x="159" y="114"/>
                  </a:cubicBezTo>
                  <a:cubicBezTo>
                    <a:pt x="159" y="115"/>
                    <a:pt x="159" y="116"/>
                    <a:pt x="158" y="117"/>
                  </a:cubicBezTo>
                  <a:cubicBezTo>
                    <a:pt x="159" y="117"/>
                    <a:pt x="160" y="118"/>
                    <a:pt x="160" y="119"/>
                  </a:cubicBezTo>
                  <a:cubicBezTo>
                    <a:pt x="161" y="119"/>
                    <a:pt x="163" y="118"/>
                    <a:pt x="164" y="117"/>
                  </a:cubicBezTo>
                  <a:cubicBezTo>
                    <a:pt x="165" y="116"/>
                    <a:pt x="165" y="116"/>
                    <a:pt x="165" y="116"/>
                  </a:cubicBezTo>
                  <a:cubicBezTo>
                    <a:pt x="165" y="74"/>
                    <a:pt x="165" y="74"/>
                    <a:pt x="165" y="74"/>
                  </a:cubicBezTo>
                  <a:cubicBezTo>
                    <a:pt x="157" y="78"/>
                    <a:pt x="157" y="78"/>
                    <a:pt x="157" y="78"/>
                  </a:cubicBezTo>
                  <a:lnTo>
                    <a:pt x="157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4" name="Freeform 18"/>
            <p:cNvSpPr>
              <a:spLocks noEditPoints="1"/>
            </p:cNvSpPr>
            <p:nvPr/>
          </p:nvSpPr>
          <p:spPr bwMode="auto">
            <a:xfrm>
              <a:off x="4383018" y="2542087"/>
              <a:ext cx="246225" cy="380876"/>
            </a:xfrm>
            <a:custGeom>
              <a:avLst/>
              <a:gdLst>
                <a:gd name="T0" fmla="*/ 78 w 108"/>
                <a:gd name="T1" fmla="*/ 144 h 167"/>
                <a:gd name="T2" fmla="*/ 34 w 108"/>
                <a:gd name="T3" fmla="*/ 148 h 167"/>
                <a:gd name="T4" fmla="*/ 30 w 108"/>
                <a:gd name="T5" fmla="*/ 143 h 167"/>
                <a:gd name="T6" fmla="*/ 74 w 108"/>
                <a:gd name="T7" fmla="*/ 139 h 167"/>
                <a:gd name="T8" fmla="*/ 74 w 108"/>
                <a:gd name="T9" fmla="*/ 151 h 167"/>
                <a:gd name="T10" fmla="*/ 30 w 108"/>
                <a:gd name="T11" fmla="*/ 155 h 167"/>
                <a:gd name="T12" fmla="*/ 34 w 108"/>
                <a:gd name="T13" fmla="*/ 161 h 167"/>
                <a:gd name="T14" fmla="*/ 38 w 108"/>
                <a:gd name="T15" fmla="*/ 163 h 167"/>
                <a:gd name="T16" fmla="*/ 66 w 108"/>
                <a:gd name="T17" fmla="*/ 167 h 167"/>
                <a:gd name="T18" fmla="*/ 70 w 108"/>
                <a:gd name="T19" fmla="*/ 161 h 167"/>
                <a:gd name="T20" fmla="*/ 78 w 108"/>
                <a:gd name="T21" fmla="*/ 157 h 167"/>
                <a:gd name="T22" fmla="*/ 74 w 108"/>
                <a:gd name="T23" fmla="*/ 151 h 167"/>
                <a:gd name="T24" fmla="*/ 34 w 108"/>
                <a:gd name="T25" fmla="*/ 128 h 167"/>
                <a:gd name="T26" fmla="*/ 30 w 108"/>
                <a:gd name="T27" fmla="*/ 132 h 167"/>
                <a:gd name="T28" fmla="*/ 74 w 108"/>
                <a:gd name="T29" fmla="*/ 136 h 167"/>
                <a:gd name="T30" fmla="*/ 78 w 108"/>
                <a:gd name="T31" fmla="*/ 132 h 167"/>
                <a:gd name="T32" fmla="*/ 108 w 108"/>
                <a:gd name="T33" fmla="*/ 54 h 167"/>
                <a:gd name="T34" fmla="*/ 76 w 108"/>
                <a:gd name="T35" fmla="*/ 124 h 167"/>
                <a:gd name="T36" fmla="*/ 15 w 108"/>
                <a:gd name="T37" fmla="*/ 91 h 167"/>
                <a:gd name="T38" fmla="*/ 54 w 108"/>
                <a:gd name="T39" fmla="*/ 0 h 167"/>
                <a:gd name="T40" fmla="*/ 54 w 108"/>
                <a:gd name="T41" fmla="*/ 0 h 167"/>
                <a:gd name="T42" fmla="*/ 61 w 108"/>
                <a:gd name="T43" fmla="*/ 116 h 167"/>
                <a:gd name="T44" fmla="*/ 68 w 108"/>
                <a:gd name="T45" fmla="*/ 73 h 167"/>
                <a:gd name="T46" fmla="*/ 63 w 108"/>
                <a:gd name="T47" fmla="*/ 77 h 167"/>
                <a:gd name="T48" fmla="*/ 54 w 108"/>
                <a:gd name="T49" fmla="*/ 69 h 167"/>
                <a:gd name="T50" fmla="*/ 45 w 108"/>
                <a:gd name="T51" fmla="*/ 77 h 167"/>
                <a:gd name="T52" fmla="*/ 40 w 108"/>
                <a:gd name="T53" fmla="*/ 73 h 167"/>
                <a:gd name="T54" fmla="*/ 61 w 108"/>
                <a:gd name="T55" fmla="*/ 116 h 167"/>
                <a:gd name="T56" fmla="*/ 54 w 108"/>
                <a:gd name="T57" fmla="*/ 8 h 167"/>
                <a:gd name="T58" fmla="*/ 54 w 108"/>
                <a:gd name="T59" fmla="*/ 8 h 167"/>
                <a:gd name="T60" fmla="*/ 21 w 108"/>
                <a:gd name="T61" fmla="*/ 85 h 167"/>
                <a:gd name="T62" fmla="*/ 21 w 108"/>
                <a:gd name="T63" fmla="*/ 85 h 167"/>
                <a:gd name="T64" fmla="*/ 35 w 108"/>
                <a:gd name="T65" fmla="*/ 116 h 167"/>
                <a:gd name="T66" fmla="*/ 36 w 108"/>
                <a:gd name="T67" fmla="*/ 73 h 167"/>
                <a:gd name="T68" fmla="*/ 31 w 108"/>
                <a:gd name="T69" fmla="*/ 72 h 167"/>
                <a:gd name="T70" fmla="*/ 35 w 108"/>
                <a:gd name="T71" fmla="*/ 71 h 167"/>
                <a:gd name="T72" fmla="*/ 37 w 108"/>
                <a:gd name="T73" fmla="*/ 68 h 167"/>
                <a:gd name="T74" fmla="*/ 39 w 108"/>
                <a:gd name="T75" fmla="*/ 71 h 167"/>
                <a:gd name="T76" fmla="*/ 42 w 108"/>
                <a:gd name="T77" fmla="*/ 71 h 167"/>
                <a:gd name="T78" fmla="*/ 54 w 108"/>
                <a:gd name="T79" fmla="*/ 67 h 167"/>
                <a:gd name="T80" fmla="*/ 63 w 108"/>
                <a:gd name="T81" fmla="*/ 75 h 167"/>
                <a:gd name="T82" fmla="*/ 67 w 108"/>
                <a:gd name="T83" fmla="*/ 71 h 167"/>
                <a:gd name="T84" fmla="*/ 69 w 108"/>
                <a:gd name="T85" fmla="*/ 69 h 167"/>
                <a:gd name="T86" fmla="*/ 73 w 108"/>
                <a:gd name="T87" fmla="*/ 70 h 167"/>
                <a:gd name="T88" fmla="*/ 76 w 108"/>
                <a:gd name="T89" fmla="*/ 71 h 167"/>
                <a:gd name="T90" fmla="*/ 76 w 108"/>
                <a:gd name="T91" fmla="*/ 73 h 167"/>
                <a:gd name="T92" fmla="*/ 65 w 108"/>
                <a:gd name="T93" fmla="*/ 116 h 167"/>
                <a:gd name="T94" fmla="*/ 74 w 108"/>
                <a:gd name="T95" fmla="*/ 116 h 167"/>
                <a:gd name="T96" fmla="*/ 87 w 108"/>
                <a:gd name="T97" fmla="*/ 85 h 167"/>
                <a:gd name="T98" fmla="*/ 100 w 108"/>
                <a:gd name="T99" fmla="*/ 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67">
                  <a:moveTo>
                    <a:pt x="78" y="143"/>
                  </a:moveTo>
                  <a:cubicBezTo>
                    <a:pt x="78" y="144"/>
                    <a:pt x="78" y="144"/>
                    <a:pt x="78" y="144"/>
                  </a:cubicBezTo>
                  <a:cubicBezTo>
                    <a:pt x="78" y="146"/>
                    <a:pt x="77" y="148"/>
                    <a:pt x="7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2" y="148"/>
                    <a:pt x="30" y="146"/>
                    <a:pt x="30" y="144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1"/>
                    <a:pt x="32" y="139"/>
                    <a:pt x="3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7" y="139"/>
                    <a:pt x="78" y="141"/>
                    <a:pt x="78" y="143"/>
                  </a:cubicBezTo>
                  <a:moveTo>
                    <a:pt x="74" y="151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2" y="151"/>
                    <a:pt x="30" y="153"/>
                    <a:pt x="30" y="15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9"/>
                    <a:pt x="32" y="161"/>
                    <a:pt x="34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8" y="165"/>
                    <a:pt x="40" y="167"/>
                    <a:pt x="42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8" y="167"/>
                    <a:pt x="70" y="165"/>
                    <a:pt x="70" y="163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7" y="161"/>
                    <a:pt x="78" y="159"/>
                    <a:pt x="78" y="157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78" y="153"/>
                    <a:pt x="77" y="151"/>
                    <a:pt x="74" y="151"/>
                  </a:cubicBezTo>
                  <a:moveTo>
                    <a:pt x="74" y="128"/>
                  </a:moveTo>
                  <a:cubicBezTo>
                    <a:pt x="34" y="128"/>
                    <a:pt x="34" y="128"/>
                    <a:pt x="34" y="128"/>
                  </a:cubicBezTo>
                  <a:cubicBezTo>
                    <a:pt x="32" y="128"/>
                    <a:pt x="30" y="129"/>
                    <a:pt x="30" y="132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0" y="134"/>
                    <a:pt x="32" y="136"/>
                    <a:pt x="34" y="136"/>
                  </a:cubicBezTo>
                  <a:cubicBezTo>
                    <a:pt x="74" y="136"/>
                    <a:pt x="74" y="136"/>
                    <a:pt x="74" y="136"/>
                  </a:cubicBezTo>
                  <a:cubicBezTo>
                    <a:pt x="77" y="136"/>
                    <a:pt x="78" y="134"/>
                    <a:pt x="7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29"/>
                    <a:pt x="77" y="128"/>
                    <a:pt x="74" y="128"/>
                  </a:cubicBezTo>
                  <a:moveTo>
                    <a:pt x="108" y="54"/>
                  </a:moveTo>
                  <a:cubicBezTo>
                    <a:pt x="108" y="68"/>
                    <a:pt x="102" y="81"/>
                    <a:pt x="93" y="91"/>
                  </a:cubicBezTo>
                  <a:cubicBezTo>
                    <a:pt x="76" y="111"/>
                    <a:pt x="86" y="124"/>
                    <a:pt x="76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2" y="124"/>
                    <a:pt x="33" y="111"/>
                    <a:pt x="15" y="91"/>
                  </a:cubicBezTo>
                  <a:cubicBezTo>
                    <a:pt x="6" y="81"/>
                    <a:pt x="0" y="68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moveTo>
                    <a:pt x="61" y="116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2" y="77"/>
                    <a:pt x="62" y="7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6" y="77"/>
                    <a:pt x="46" y="77"/>
                    <a:pt x="45" y="77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7" y="116"/>
                    <a:pt x="47" y="116"/>
                    <a:pt x="47" y="116"/>
                  </a:cubicBezTo>
                  <a:lnTo>
                    <a:pt x="61" y="116"/>
                  </a:lnTo>
                  <a:close/>
                  <a:moveTo>
                    <a:pt x="100" y="54"/>
                  </a:moveTo>
                  <a:cubicBezTo>
                    <a:pt x="100" y="29"/>
                    <a:pt x="79" y="8"/>
                    <a:pt x="54" y="8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29" y="8"/>
                    <a:pt x="8" y="29"/>
                    <a:pt x="8" y="54"/>
                  </a:cubicBezTo>
                  <a:cubicBezTo>
                    <a:pt x="8" y="66"/>
                    <a:pt x="13" y="77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32" y="99"/>
                    <a:pt x="34" y="110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73"/>
                    <a:pt x="31" y="73"/>
                    <a:pt x="31" y="72"/>
                  </a:cubicBezTo>
                  <a:cubicBezTo>
                    <a:pt x="31" y="71"/>
                    <a:pt x="32" y="71"/>
                    <a:pt x="32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69"/>
                    <a:pt x="36" y="68"/>
                    <a:pt x="37" y="68"/>
                  </a:cubicBezTo>
                  <a:cubicBezTo>
                    <a:pt x="38" y="67"/>
                    <a:pt x="39" y="68"/>
                    <a:pt x="39" y="69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6" y="71"/>
                    <a:pt x="67" y="71"/>
                    <a:pt x="6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8"/>
                    <a:pt x="70" y="67"/>
                    <a:pt x="72" y="68"/>
                  </a:cubicBezTo>
                  <a:cubicBezTo>
                    <a:pt x="73" y="68"/>
                    <a:pt x="73" y="69"/>
                    <a:pt x="73" y="7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2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0"/>
                    <a:pt x="76" y="99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95" y="77"/>
                    <a:pt x="100" y="66"/>
                    <a:pt x="100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5" name="Freeform 10"/>
            <p:cNvSpPr>
              <a:spLocks noEditPoints="1"/>
            </p:cNvSpPr>
            <p:nvPr/>
          </p:nvSpPr>
          <p:spPr bwMode="auto">
            <a:xfrm>
              <a:off x="5623587" y="3911941"/>
              <a:ext cx="368748" cy="281392"/>
            </a:xfrm>
            <a:custGeom>
              <a:avLst/>
              <a:gdLst>
                <a:gd name="T0" fmla="*/ 60 w 201"/>
                <a:gd name="T1" fmla="*/ 72 h 151"/>
                <a:gd name="T2" fmla="*/ 36 w 201"/>
                <a:gd name="T3" fmla="*/ 83 h 151"/>
                <a:gd name="T4" fmla="*/ 16 w 201"/>
                <a:gd name="T5" fmla="*/ 93 h 151"/>
                <a:gd name="T6" fmla="*/ 54 w 201"/>
                <a:gd name="T7" fmla="*/ 66 h 151"/>
                <a:gd name="T8" fmla="*/ 73 w 201"/>
                <a:gd name="T9" fmla="*/ 72 h 151"/>
                <a:gd name="T10" fmla="*/ 64 w 201"/>
                <a:gd name="T11" fmla="*/ 87 h 151"/>
                <a:gd name="T12" fmla="*/ 88 w 201"/>
                <a:gd name="T13" fmla="*/ 73 h 151"/>
                <a:gd name="T14" fmla="*/ 73 w 201"/>
                <a:gd name="T15" fmla="*/ 72 h 151"/>
                <a:gd name="T16" fmla="*/ 88 w 201"/>
                <a:gd name="T17" fmla="*/ 29 h 151"/>
                <a:gd name="T18" fmla="*/ 69 w 201"/>
                <a:gd name="T19" fmla="*/ 42 h 151"/>
                <a:gd name="T20" fmla="*/ 39 w 201"/>
                <a:gd name="T21" fmla="*/ 39 h 151"/>
                <a:gd name="T22" fmla="*/ 16 w 201"/>
                <a:gd name="T23" fmla="*/ 29 h 151"/>
                <a:gd name="T24" fmla="*/ 78 w 201"/>
                <a:gd name="T25" fmla="*/ 43 h 151"/>
                <a:gd name="T26" fmla="*/ 78 w 201"/>
                <a:gd name="T27" fmla="*/ 28 h 151"/>
                <a:gd name="T28" fmla="*/ 115 w 201"/>
                <a:gd name="T29" fmla="*/ 102 h 151"/>
                <a:gd name="T30" fmla="*/ 156 w 201"/>
                <a:gd name="T31" fmla="*/ 102 h 151"/>
                <a:gd name="T32" fmla="*/ 115 w 201"/>
                <a:gd name="T33" fmla="*/ 102 h 151"/>
                <a:gd name="T34" fmla="*/ 115 w 201"/>
                <a:gd name="T35" fmla="*/ 78 h 151"/>
                <a:gd name="T36" fmla="*/ 184 w 201"/>
                <a:gd name="T37" fmla="*/ 73 h 151"/>
                <a:gd name="T38" fmla="*/ 136 w 201"/>
                <a:gd name="T39" fmla="*/ 25 h 151"/>
                <a:gd name="T40" fmla="*/ 184 w 201"/>
                <a:gd name="T41" fmla="*/ 34 h 151"/>
                <a:gd name="T42" fmla="*/ 136 w 201"/>
                <a:gd name="T43" fmla="*/ 25 h 151"/>
                <a:gd name="T44" fmla="*/ 115 w 201"/>
                <a:gd name="T45" fmla="*/ 48 h 151"/>
                <a:gd name="T46" fmla="*/ 184 w 201"/>
                <a:gd name="T47" fmla="*/ 43 h 151"/>
                <a:gd name="T48" fmla="*/ 115 w 201"/>
                <a:gd name="T49" fmla="*/ 88 h 151"/>
                <a:gd name="T50" fmla="*/ 184 w 201"/>
                <a:gd name="T51" fmla="*/ 92 h 151"/>
                <a:gd name="T52" fmla="*/ 115 w 201"/>
                <a:gd name="T53" fmla="*/ 88 h 151"/>
                <a:gd name="T54" fmla="*/ 115 w 201"/>
                <a:gd name="T55" fmla="*/ 63 h 151"/>
                <a:gd name="T56" fmla="*/ 184 w 201"/>
                <a:gd name="T57" fmla="*/ 58 h 151"/>
                <a:gd name="T58" fmla="*/ 201 w 201"/>
                <a:gd name="T59" fmla="*/ 9 h 151"/>
                <a:gd name="T60" fmla="*/ 201 w 201"/>
                <a:gd name="T61" fmla="*/ 145 h 151"/>
                <a:gd name="T62" fmla="*/ 154 w 201"/>
                <a:gd name="T63" fmla="*/ 138 h 151"/>
                <a:gd name="T64" fmla="*/ 101 w 201"/>
                <a:gd name="T65" fmla="*/ 151 h 151"/>
                <a:gd name="T66" fmla="*/ 47 w 201"/>
                <a:gd name="T67" fmla="*/ 138 h 151"/>
                <a:gd name="T68" fmla="*/ 0 w 201"/>
                <a:gd name="T69" fmla="*/ 145 h 151"/>
                <a:gd name="T70" fmla="*/ 0 w 201"/>
                <a:gd name="T71" fmla="*/ 9 h 151"/>
                <a:gd name="T72" fmla="*/ 47 w 201"/>
                <a:gd name="T73" fmla="*/ 0 h 151"/>
                <a:gd name="T74" fmla="*/ 154 w 201"/>
                <a:gd name="T75" fmla="*/ 0 h 151"/>
                <a:gd name="T76" fmla="*/ 201 w 201"/>
                <a:gd name="T77" fmla="*/ 9 h 151"/>
                <a:gd name="T78" fmla="*/ 47 w 201"/>
                <a:gd name="T79" fmla="*/ 8 h 151"/>
                <a:gd name="T80" fmla="*/ 8 w 201"/>
                <a:gd name="T81" fmla="*/ 127 h 151"/>
                <a:gd name="T82" fmla="*/ 97 w 201"/>
                <a:gd name="T83" fmla="*/ 131 h 151"/>
                <a:gd name="T84" fmla="*/ 193 w 201"/>
                <a:gd name="T85" fmla="*/ 15 h 151"/>
                <a:gd name="T86" fmla="*/ 105 w 201"/>
                <a:gd name="T87" fmla="*/ 19 h 151"/>
                <a:gd name="T88" fmla="*/ 154 w 201"/>
                <a:gd name="T89" fmla="*/ 120 h 151"/>
                <a:gd name="T90" fmla="*/ 193 w 201"/>
                <a:gd name="T91" fmla="*/ 1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1" h="151">
                  <a:moveTo>
                    <a:pt x="61" y="71"/>
                  </a:moveTo>
                  <a:cubicBezTo>
                    <a:pt x="61" y="71"/>
                    <a:pt x="61" y="71"/>
                    <a:pt x="60" y="72"/>
                  </a:cubicBezTo>
                  <a:cubicBezTo>
                    <a:pt x="58" y="75"/>
                    <a:pt x="54" y="75"/>
                    <a:pt x="49" y="76"/>
                  </a:cubicBezTo>
                  <a:cubicBezTo>
                    <a:pt x="44" y="77"/>
                    <a:pt x="39" y="79"/>
                    <a:pt x="36" y="83"/>
                  </a:cubicBezTo>
                  <a:cubicBezTo>
                    <a:pt x="35" y="85"/>
                    <a:pt x="33" y="87"/>
                    <a:pt x="31" y="89"/>
                  </a:cubicBezTo>
                  <a:cubicBezTo>
                    <a:pt x="26" y="90"/>
                    <a:pt x="21" y="91"/>
                    <a:pt x="16" y="93"/>
                  </a:cubicBezTo>
                  <a:cubicBezTo>
                    <a:pt x="16" y="86"/>
                    <a:pt x="16" y="80"/>
                    <a:pt x="16" y="73"/>
                  </a:cubicBezTo>
                  <a:cubicBezTo>
                    <a:pt x="28" y="68"/>
                    <a:pt x="41" y="66"/>
                    <a:pt x="54" y="66"/>
                  </a:cubicBezTo>
                  <a:cubicBezTo>
                    <a:pt x="56" y="67"/>
                    <a:pt x="60" y="69"/>
                    <a:pt x="61" y="71"/>
                  </a:cubicBezTo>
                  <a:close/>
                  <a:moveTo>
                    <a:pt x="73" y="72"/>
                  </a:moveTo>
                  <a:cubicBezTo>
                    <a:pt x="76" y="78"/>
                    <a:pt x="73" y="81"/>
                    <a:pt x="67" y="83"/>
                  </a:cubicBezTo>
                  <a:cubicBezTo>
                    <a:pt x="64" y="84"/>
                    <a:pt x="64" y="86"/>
                    <a:pt x="64" y="87"/>
                  </a:cubicBezTo>
                  <a:cubicBezTo>
                    <a:pt x="72" y="88"/>
                    <a:pt x="80" y="90"/>
                    <a:pt x="88" y="93"/>
                  </a:cubicBezTo>
                  <a:cubicBezTo>
                    <a:pt x="88" y="86"/>
                    <a:pt x="88" y="80"/>
                    <a:pt x="88" y="73"/>
                  </a:cubicBezTo>
                  <a:cubicBezTo>
                    <a:pt x="82" y="71"/>
                    <a:pt x="76" y="69"/>
                    <a:pt x="70" y="68"/>
                  </a:cubicBezTo>
                  <a:cubicBezTo>
                    <a:pt x="71" y="69"/>
                    <a:pt x="73" y="70"/>
                    <a:pt x="73" y="72"/>
                  </a:cubicBezTo>
                  <a:close/>
                  <a:moveTo>
                    <a:pt x="16" y="29"/>
                  </a:moveTo>
                  <a:cubicBezTo>
                    <a:pt x="39" y="20"/>
                    <a:pt x="65" y="20"/>
                    <a:pt x="88" y="29"/>
                  </a:cubicBezTo>
                  <a:cubicBezTo>
                    <a:pt x="88" y="42"/>
                    <a:pt x="88" y="55"/>
                    <a:pt x="88" y="68"/>
                  </a:cubicBezTo>
                  <a:cubicBezTo>
                    <a:pt x="82" y="59"/>
                    <a:pt x="75" y="50"/>
                    <a:pt x="69" y="42"/>
                  </a:cubicBezTo>
                  <a:cubicBezTo>
                    <a:pt x="64" y="46"/>
                    <a:pt x="60" y="50"/>
                    <a:pt x="55" y="54"/>
                  </a:cubicBezTo>
                  <a:cubicBezTo>
                    <a:pt x="50" y="49"/>
                    <a:pt x="44" y="43"/>
                    <a:pt x="39" y="39"/>
                  </a:cubicBezTo>
                  <a:cubicBezTo>
                    <a:pt x="31" y="48"/>
                    <a:pt x="23" y="57"/>
                    <a:pt x="16" y="68"/>
                  </a:cubicBezTo>
                  <a:cubicBezTo>
                    <a:pt x="16" y="55"/>
                    <a:pt x="16" y="42"/>
                    <a:pt x="16" y="29"/>
                  </a:cubicBezTo>
                  <a:close/>
                  <a:moveTo>
                    <a:pt x="70" y="34"/>
                  </a:moveTo>
                  <a:cubicBezTo>
                    <a:pt x="70" y="38"/>
                    <a:pt x="74" y="42"/>
                    <a:pt x="78" y="43"/>
                  </a:cubicBezTo>
                  <a:cubicBezTo>
                    <a:pt x="82" y="44"/>
                    <a:pt x="85" y="42"/>
                    <a:pt x="85" y="38"/>
                  </a:cubicBezTo>
                  <a:cubicBezTo>
                    <a:pt x="85" y="34"/>
                    <a:pt x="82" y="29"/>
                    <a:pt x="78" y="28"/>
                  </a:cubicBezTo>
                  <a:cubicBezTo>
                    <a:pt x="74" y="27"/>
                    <a:pt x="70" y="30"/>
                    <a:pt x="70" y="34"/>
                  </a:cubicBezTo>
                  <a:close/>
                  <a:moveTo>
                    <a:pt x="115" y="102"/>
                  </a:moveTo>
                  <a:cubicBezTo>
                    <a:pt x="115" y="107"/>
                    <a:pt x="115" y="107"/>
                    <a:pt x="115" y="107"/>
                  </a:cubicBezTo>
                  <a:cubicBezTo>
                    <a:pt x="128" y="103"/>
                    <a:pt x="142" y="102"/>
                    <a:pt x="156" y="102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42" y="97"/>
                    <a:pt x="128" y="99"/>
                    <a:pt x="115" y="102"/>
                  </a:cubicBezTo>
                  <a:close/>
                  <a:moveTo>
                    <a:pt x="115" y="73"/>
                  </a:moveTo>
                  <a:cubicBezTo>
                    <a:pt x="115" y="78"/>
                    <a:pt x="115" y="78"/>
                    <a:pt x="115" y="78"/>
                  </a:cubicBezTo>
                  <a:cubicBezTo>
                    <a:pt x="137" y="71"/>
                    <a:pt x="162" y="71"/>
                    <a:pt x="184" y="78"/>
                  </a:cubicBezTo>
                  <a:cubicBezTo>
                    <a:pt x="184" y="73"/>
                    <a:pt x="184" y="73"/>
                    <a:pt x="184" y="73"/>
                  </a:cubicBezTo>
                  <a:cubicBezTo>
                    <a:pt x="161" y="67"/>
                    <a:pt x="137" y="67"/>
                    <a:pt x="115" y="73"/>
                  </a:cubicBezTo>
                  <a:close/>
                  <a:moveTo>
                    <a:pt x="136" y="25"/>
                  </a:moveTo>
                  <a:cubicBezTo>
                    <a:pt x="136" y="30"/>
                    <a:pt x="136" y="30"/>
                    <a:pt x="136" y="30"/>
                  </a:cubicBezTo>
                  <a:cubicBezTo>
                    <a:pt x="152" y="28"/>
                    <a:pt x="168" y="29"/>
                    <a:pt x="184" y="34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68" y="24"/>
                    <a:pt x="152" y="23"/>
                    <a:pt x="136" y="25"/>
                  </a:cubicBezTo>
                  <a:close/>
                  <a:moveTo>
                    <a:pt x="115" y="43"/>
                  </a:moveTo>
                  <a:cubicBezTo>
                    <a:pt x="115" y="48"/>
                    <a:pt x="115" y="48"/>
                    <a:pt x="115" y="48"/>
                  </a:cubicBezTo>
                  <a:cubicBezTo>
                    <a:pt x="137" y="42"/>
                    <a:pt x="162" y="42"/>
                    <a:pt x="184" y="48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61" y="37"/>
                    <a:pt x="137" y="37"/>
                    <a:pt x="115" y="43"/>
                  </a:cubicBezTo>
                  <a:close/>
                  <a:moveTo>
                    <a:pt x="115" y="88"/>
                  </a:moveTo>
                  <a:cubicBezTo>
                    <a:pt x="115" y="92"/>
                    <a:pt x="115" y="92"/>
                    <a:pt x="115" y="92"/>
                  </a:cubicBezTo>
                  <a:cubicBezTo>
                    <a:pt x="137" y="86"/>
                    <a:pt x="162" y="86"/>
                    <a:pt x="184" y="92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61" y="81"/>
                    <a:pt x="137" y="81"/>
                    <a:pt x="115" y="88"/>
                  </a:cubicBezTo>
                  <a:close/>
                  <a:moveTo>
                    <a:pt x="115" y="58"/>
                  </a:moveTo>
                  <a:cubicBezTo>
                    <a:pt x="115" y="63"/>
                    <a:pt x="115" y="63"/>
                    <a:pt x="115" y="63"/>
                  </a:cubicBezTo>
                  <a:cubicBezTo>
                    <a:pt x="137" y="57"/>
                    <a:pt x="162" y="57"/>
                    <a:pt x="184" y="63"/>
                  </a:cubicBezTo>
                  <a:cubicBezTo>
                    <a:pt x="184" y="58"/>
                    <a:pt x="184" y="58"/>
                    <a:pt x="184" y="58"/>
                  </a:cubicBezTo>
                  <a:cubicBezTo>
                    <a:pt x="161" y="52"/>
                    <a:pt x="137" y="52"/>
                    <a:pt x="115" y="58"/>
                  </a:cubicBezTo>
                  <a:close/>
                  <a:moveTo>
                    <a:pt x="201" y="9"/>
                  </a:moveTo>
                  <a:cubicBezTo>
                    <a:pt x="201" y="136"/>
                    <a:pt x="201" y="136"/>
                    <a:pt x="201" y="136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9" y="146"/>
                    <a:pt x="197" y="147"/>
                    <a:pt x="195" y="146"/>
                  </a:cubicBezTo>
                  <a:cubicBezTo>
                    <a:pt x="182" y="141"/>
                    <a:pt x="168" y="138"/>
                    <a:pt x="154" y="138"/>
                  </a:cubicBezTo>
                  <a:cubicBezTo>
                    <a:pt x="136" y="138"/>
                    <a:pt x="119" y="143"/>
                    <a:pt x="103" y="150"/>
                  </a:cubicBezTo>
                  <a:cubicBezTo>
                    <a:pt x="102" y="151"/>
                    <a:pt x="102" y="151"/>
                    <a:pt x="101" y="151"/>
                  </a:cubicBezTo>
                  <a:cubicBezTo>
                    <a:pt x="100" y="151"/>
                    <a:pt x="99" y="151"/>
                    <a:pt x="98" y="150"/>
                  </a:cubicBezTo>
                  <a:cubicBezTo>
                    <a:pt x="83" y="143"/>
                    <a:pt x="65" y="138"/>
                    <a:pt x="47" y="138"/>
                  </a:cubicBezTo>
                  <a:cubicBezTo>
                    <a:pt x="33" y="138"/>
                    <a:pt x="19" y="141"/>
                    <a:pt x="7" y="146"/>
                  </a:cubicBezTo>
                  <a:cubicBezTo>
                    <a:pt x="4" y="147"/>
                    <a:pt x="2" y="146"/>
                    <a:pt x="0" y="14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7" y="3"/>
                    <a:pt x="32" y="0"/>
                    <a:pt x="47" y="0"/>
                  </a:cubicBezTo>
                  <a:cubicBezTo>
                    <a:pt x="66" y="0"/>
                    <a:pt x="84" y="4"/>
                    <a:pt x="101" y="12"/>
                  </a:cubicBezTo>
                  <a:cubicBezTo>
                    <a:pt x="117" y="4"/>
                    <a:pt x="135" y="0"/>
                    <a:pt x="154" y="0"/>
                  </a:cubicBezTo>
                  <a:cubicBezTo>
                    <a:pt x="169" y="0"/>
                    <a:pt x="184" y="3"/>
                    <a:pt x="198" y="8"/>
                  </a:cubicBezTo>
                  <a:lnTo>
                    <a:pt x="201" y="9"/>
                  </a:lnTo>
                  <a:close/>
                  <a:moveTo>
                    <a:pt x="97" y="19"/>
                  </a:moveTo>
                  <a:cubicBezTo>
                    <a:pt x="82" y="12"/>
                    <a:pt x="65" y="8"/>
                    <a:pt x="47" y="8"/>
                  </a:cubicBezTo>
                  <a:cubicBezTo>
                    <a:pt x="34" y="8"/>
                    <a:pt x="21" y="10"/>
                    <a:pt x="8" y="15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21" y="123"/>
                    <a:pt x="34" y="120"/>
                    <a:pt x="47" y="120"/>
                  </a:cubicBezTo>
                  <a:cubicBezTo>
                    <a:pt x="64" y="120"/>
                    <a:pt x="81" y="124"/>
                    <a:pt x="97" y="131"/>
                  </a:cubicBezTo>
                  <a:lnTo>
                    <a:pt x="97" y="19"/>
                  </a:lnTo>
                  <a:close/>
                  <a:moveTo>
                    <a:pt x="193" y="15"/>
                  </a:moveTo>
                  <a:cubicBezTo>
                    <a:pt x="180" y="10"/>
                    <a:pt x="167" y="8"/>
                    <a:pt x="154" y="8"/>
                  </a:cubicBezTo>
                  <a:cubicBezTo>
                    <a:pt x="137" y="8"/>
                    <a:pt x="120" y="12"/>
                    <a:pt x="105" y="1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20" y="124"/>
                    <a:pt x="137" y="120"/>
                    <a:pt x="154" y="120"/>
                  </a:cubicBezTo>
                  <a:cubicBezTo>
                    <a:pt x="167" y="120"/>
                    <a:pt x="180" y="123"/>
                    <a:pt x="193" y="127"/>
                  </a:cubicBezTo>
                  <a:lnTo>
                    <a:pt x="19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6" name="Freeform 33"/>
            <p:cNvSpPr>
              <a:spLocks noEditPoints="1"/>
            </p:cNvSpPr>
            <p:nvPr/>
          </p:nvSpPr>
          <p:spPr bwMode="auto">
            <a:xfrm>
              <a:off x="5685614" y="2864486"/>
              <a:ext cx="419910" cy="538374"/>
            </a:xfrm>
            <a:custGeom>
              <a:avLst/>
              <a:gdLst>
                <a:gd name="T0" fmla="*/ 130 w 148"/>
                <a:gd name="T1" fmla="*/ 111 h 191"/>
                <a:gd name="T2" fmla="*/ 148 w 148"/>
                <a:gd name="T3" fmla="*/ 66 h 191"/>
                <a:gd name="T4" fmla="*/ 82 w 148"/>
                <a:gd name="T5" fmla="*/ 0 h 191"/>
                <a:gd name="T6" fmla="*/ 45 w 148"/>
                <a:gd name="T7" fmla="*/ 11 h 191"/>
                <a:gd name="T8" fmla="*/ 44 w 148"/>
                <a:gd name="T9" fmla="*/ 11 h 191"/>
                <a:gd name="T10" fmla="*/ 43 w 148"/>
                <a:gd name="T11" fmla="*/ 12 h 191"/>
                <a:gd name="T12" fmla="*/ 28 w 148"/>
                <a:gd name="T13" fmla="*/ 28 h 191"/>
                <a:gd name="T14" fmla="*/ 17 w 148"/>
                <a:gd name="T15" fmla="*/ 52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2 h 191"/>
                <a:gd name="T32" fmla="*/ 35 w 148"/>
                <a:gd name="T33" fmla="*/ 152 h 191"/>
                <a:gd name="T34" fmla="*/ 44 w 148"/>
                <a:gd name="T35" fmla="*/ 150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0 h 191"/>
                <a:gd name="T42" fmla="*/ 49 w 148"/>
                <a:gd name="T43" fmla="*/ 191 h 191"/>
                <a:gd name="T44" fmla="*/ 89 w 148"/>
                <a:gd name="T45" fmla="*/ 170 h 191"/>
                <a:gd name="T46" fmla="*/ 131 w 148"/>
                <a:gd name="T47" fmla="*/ 162 h 191"/>
                <a:gd name="T48" fmla="*/ 130 w 148"/>
                <a:gd name="T49" fmla="*/ 111 h 191"/>
                <a:gd name="T50" fmla="*/ 104 w 148"/>
                <a:gd name="T51" fmla="*/ 76 h 191"/>
                <a:gd name="T52" fmla="*/ 101 w 148"/>
                <a:gd name="T53" fmla="*/ 71 h 191"/>
                <a:gd name="T54" fmla="*/ 70 w 148"/>
                <a:gd name="T55" fmla="*/ 113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8 h 191"/>
                <a:gd name="T62" fmla="*/ 62 w 148"/>
                <a:gd name="T63" fmla="*/ 59 h 191"/>
                <a:gd name="T64" fmla="*/ 49 w 148"/>
                <a:gd name="T65" fmla="*/ 21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0 h 191"/>
                <a:gd name="T74" fmla="*/ 82 w 148"/>
                <a:gd name="T75" fmla="*/ 10 h 191"/>
                <a:gd name="T76" fmla="*/ 135 w 148"/>
                <a:gd name="T77" fmla="*/ 48 h 191"/>
                <a:gd name="T78" fmla="*/ 135 w 148"/>
                <a:gd name="T79" fmla="*/ 69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1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39 h 191"/>
                <a:gd name="T94" fmla="*/ 97 w 148"/>
                <a:gd name="T95" fmla="*/ 39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1"/>
                  </a:moveTo>
                  <a:cubicBezTo>
                    <a:pt x="142" y="92"/>
                    <a:pt x="148" y="84"/>
                    <a:pt x="148" y="66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4"/>
                    <a:pt x="45" y="11"/>
                  </a:cubicBezTo>
                  <a:cubicBezTo>
                    <a:pt x="45" y="11"/>
                    <a:pt x="44" y="11"/>
                    <a:pt x="44" y="11"/>
                  </a:cubicBezTo>
                  <a:cubicBezTo>
                    <a:pt x="44" y="11"/>
                    <a:pt x="44" y="12"/>
                    <a:pt x="43" y="12"/>
                  </a:cubicBezTo>
                  <a:cubicBezTo>
                    <a:pt x="37" y="17"/>
                    <a:pt x="32" y="21"/>
                    <a:pt x="28" y="28"/>
                  </a:cubicBezTo>
                  <a:cubicBezTo>
                    <a:pt x="23" y="35"/>
                    <a:pt x="19" y="44"/>
                    <a:pt x="17" y="52"/>
                  </a:cubicBezTo>
                  <a:cubicBezTo>
                    <a:pt x="14" y="67"/>
                    <a:pt x="20" y="67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1" y="129"/>
                    <a:pt x="26" y="128"/>
                    <a:pt x="25" y="132"/>
                  </a:cubicBezTo>
                  <a:cubicBezTo>
                    <a:pt x="21" y="149"/>
                    <a:pt x="30" y="152"/>
                    <a:pt x="35" y="152"/>
                  </a:cubicBezTo>
                  <a:cubicBezTo>
                    <a:pt x="38" y="152"/>
                    <a:pt x="41" y="151"/>
                    <a:pt x="44" y="150"/>
                  </a:cubicBezTo>
                  <a:cubicBezTo>
                    <a:pt x="47" y="150"/>
                    <a:pt x="49" y="150"/>
                    <a:pt x="51" y="150"/>
                  </a:cubicBezTo>
                  <a:cubicBezTo>
                    <a:pt x="58" y="150"/>
                    <a:pt x="61" y="153"/>
                    <a:pt x="60" y="159"/>
                  </a:cubicBezTo>
                  <a:cubicBezTo>
                    <a:pt x="58" y="164"/>
                    <a:pt x="59" y="167"/>
                    <a:pt x="58" y="170"/>
                  </a:cubicBezTo>
                  <a:cubicBezTo>
                    <a:pt x="57" y="174"/>
                    <a:pt x="49" y="191"/>
                    <a:pt x="49" y="191"/>
                  </a:cubicBezTo>
                  <a:cubicBezTo>
                    <a:pt x="49" y="191"/>
                    <a:pt x="62" y="181"/>
                    <a:pt x="89" y="170"/>
                  </a:cubicBezTo>
                  <a:cubicBezTo>
                    <a:pt x="115" y="159"/>
                    <a:pt x="131" y="162"/>
                    <a:pt x="131" y="162"/>
                  </a:cubicBezTo>
                  <a:cubicBezTo>
                    <a:pt x="131" y="162"/>
                    <a:pt x="118" y="131"/>
                    <a:pt x="130" y="111"/>
                  </a:cubicBezTo>
                  <a:close/>
                  <a:moveTo>
                    <a:pt x="104" y="76"/>
                  </a:moveTo>
                  <a:cubicBezTo>
                    <a:pt x="103" y="74"/>
                    <a:pt x="102" y="73"/>
                    <a:pt x="101" y="71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58"/>
                    <a:pt x="64" y="58"/>
                    <a:pt x="62" y="59"/>
                  </a:cubicBezTo>
                  <a:cubicBezTo>
                    <a:pt x="37" y="62"/>
                    <a:pt x="30" y="36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9" y="14"/>
                    <a:pt x="70" y="10"/>
                    <a:pt x="82" y="10"/>
                  </a:cubicBezTo>
                  <a:cubicBezTo>
                    <a:pt x="106" y="10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69"/>
                  </a:cubicBezTo>
                  <a:cubicBezTo>
                    <a:pt x="130" y="82"/>
                    <a:pt x="108" y="82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97" y="39"/>
                    <a:pt x="97" y="39"/>
                    <a:pt x="97" y="39"/>
                  </a:cubicBezTo>
                  <a:lnTo>
                    <a:pt x="9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7" name="Freeform 41"/>
            <p:cNvSpPr>
              <a:spLocks noEditPoints="1"/>
            </p:cNvSpPr>
            <p:nvPr/>
          </p:nvSpPr>
          <p:spPr bwMode="auto">
            <a:xfrm>
              <a:off x="6106375" y="3091529"/>
              <a:ext cx="386155" cy="386153"/>
            </a:xfrm>
            <a:custGeom>
              <a:avLst/>
              <a:gdLst>
                <a:gd name="T0" fmla="*/ 193 w 198"/>
                <a:gd name="T1" fmla="*/ 19 h 198"/>
                <a:gd name="T2" fmla="*/ 185 w 198"/>
                <a:gd name="T3" fmla="*/ 17 h 198"/>
                <a:gd name="T4" fmla="*/ 190 w 198"/>
                <a:gd name="T5" fmla="*/ 21 h 198"/>
                <a:gd name="T6" fmla="*/ 177 w 198"/>
                <a:gd name="T7" fmla="*/ 25 h 198"/>
                <a:gd name="T8" fmla="*/ 182 w 198"/>
                <a:gd name="T9" fmla="*/ 29 h 198"/>
                <a:gd name="T10" fmla="*/ 169 w 198"/>
                <a:gd name="T11" fmla="*/ 32 h 198"/>
                <a:gd name="T12" fmla="*/ 98 w 198"/>
                <a:gd name="T13" fmla="*/ 104 h 198"/>
                <a:gd name="T14" fmla="*/ 94 w 198"/>
                <a:gd name="T15" fmla="*/ 100 h 198"/>
                <a:gd name="T16" fmla="*/ 165 w 198"/>
                <a:gd name="T17" fmla="*/ 29 h 198"/>
                <a:gd name="T18" fmla="*/ 168 w 198"/>
                <a:gd name="T19" fmla="*/ 15 h 198"/>
                <a:gd name="T20" fmla="*/ 173 w 198"/>
                <a:gd name="T21" fmla="*/ 21 h 198"/>
                <a:gd name="T22" fmla="*/ 176 w 198"/>
                <a:gd name="T23" fmla="*/ 7 h 198"/>
                <a:gd name="T24" fmla="*/ 181 w 198"/>
                <a:gd name="T25" fmla="*/ 14 h 198"/>
                <a:gd name="T26" fmla="*/ 179 w 198"/>
                <a:gd name="T27" fmla="*/ 5 h 198"/>
                <a:gd name="T28" fmla="*/ 187 w 198"/>
                <a:gd name="T29" fmla="*/ 8 h 198"/>
                <a:gd name="T30" fmla="*/ 193 w 198"/>
                <a:gd name="T31" fmla="*/ 9 h 198"/>
                <a:gd name="T32" fmla="*/ 198 w 198"/>
                <a:gd name="T33" fmla="*/ 13 h 198"/>
                <a:gd name="T34" fmla="*/ 105 w 198"/>
                <a:gd name="T35" fmla="*/ 81 h 198"/>
                <a:gd name="T36" fmla="*/ 72 w 198"/>
                <a:gd name="T37" fmla="*/ 103 h 198"/>
                <a:gd name="T38" fmla="*/ 119 w 198"/>
                <a:gd name="T39" fmla="*/ 103 h 198"/>
                <a:gd name="T40" fmla="*/ 102 w 198"/>
                <a:gd name="T41" fmla="*/ 108 h 198"/>
                <a:gd name="T42" fmla="*/ 96 w 198"/>
                <a:gd name="T43" fmla="*/ 110 h 198"/>
                <a:gd name="T44" fmla="*/ 88 w 198"/>
                <a:gd name="T45" fmla="*/ 103 h 198"/>
                <a:gd name="T46" fmla="*/ 90 w 198"/>
                <a:gd name="T47" fmla="*/ 96 h 198"/>
                <a:gd name="T48" fmla="*/ 95 w 198"/>
                <a:gd name="T49" fmla="*/ 44 h 198"/>
                <a:gd name="T50" fmla="*/ 95 w 198"/>
                <a:gd name="T51" fmla="*/ 162 h 198"/>
                <a:gd name="T52" fmla="*/ 143 w 198"/>
                <a:gd name="T53" fmla="*/ 68 h 198"/>
                <a:gd name="T54" fmla="*/ 139 w 198"/>
                <a:gd name="T55" fmla="*/ 103 h 198"/>
                <a:gd name="T56" fmla="*/ 52 w 198"/>
                <a:gd name="T57" fmla="*/ 103 h 198"/>
                <a:gd name="T58" fmla="*/ 119 w 198"/>
                <a:gd name="T59" fmla="*/ 67 h 198"/>
                <a:gd name="T60" fmla="*/ 157 w 198"/>
                <a:gd name="T61" fmla="*/ 54 h 198"/>
                <a:gd name="T62" fmla="*/ 95 w 198"/>
                <a:gd name="T63" fmla="*/ 182 h 198"/>
                <a:gd name="T64" fmla="*/ 95 w 198"/>
                <a:gd name="T65" fmla="*/ 24 h 198"/>
                <a:gd name="T66" fmla="*/ 156 w 198"/>
                <a:gd name="T67" fmla="*/ 30 h 198"/>
                <a:gd name="T68" fmla="*/ 0 w 198"/>
                <a:gd name="T69" fmla="*/ 103 h 198"/>
                <a:gd name="T70" fmla="*/ 190 w 198"/>
                <a:gd name="T71" fmla="*/ 103 h 198"/>
                <a:gd name="T72" fmla="*/ 157 w 198"/>
                <a:gd name="T73" fmla="*/ 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198">
                  <a:moveTo>
                    <a:pt x="198" y="13"/>
                  </a:moveTo>
                  <a:cubicBezTo>
                    <a:pt x="193" y="19"/>
                    <a:pt x="193" y="19"/>
                    <a:pt x="193" y="19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7" y="105"/>
                    <a:pt x="95" y="105"/>
                    <a:pt x="94" y="104"/>
                  </a:cubicBezTo>
                  <a:cubicBezTo>
                    <a:pt x="93" y="103"/>
                    <a:pt x="93" y="101"/>
                    <a:pt x="94" y="100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9" y="16"/>
                    <a:pt x="179" y="16"/>
                    <a:pt x="179" y="16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93" y="9"/>
                    <a:pt x="193" y="9"/>
                    <a:pt x="193" y="9"/>
                  </a:cubicBezTo>
                  <a:cubicBezTo>
                    <a:pt x="191" y="11"/>
                    <a:pt x="191" y="11"/>
                    <a:pt x="191" y="11"/>
                  </a:cubicBezTo>
                  <a:lnTo>
                    <a:pt x="198" y="13"/>
                  </a:lnTo>
                  <a:close/>
                  <a:moveTo>
                    <a:pt x="90" y="96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2" y="80"/>
                    <a:pt x="99" y="79"/>
                    <a:pt x="95" y="79"/>
                  </a:cubicBezTo>
                  <a:cubicBezTo>
                    <a:pt x="82" y="79"/>
                    <a:pt x="72" y="90"/>
                    <a:pt x="72" y="103"/>
                  </a:cubicBezTo>
                  <a:cubicBezTo>
                    <a:pt x="72" y="116"/>
                    <a:pt x="82" y="127"/>
                    <a:pt x="95" y="127"/>
                  </a:cubicBezTo>
                  <a:cubicBezTo>
                    <a:pt x="108" y="127"/>
                    <a:pt x="119" y="116"/>
                    <a:pt x="119" y="103"/>
                  </a:cubicBezTo>
                  <a:cubicBezTo>
                    <a:pt x="119" y="99"/>
                    <a:pt x="118" y="96"/>
                    <a:pt x="117" y="93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1" y="110"/>
                    <a:pt x="99" y="111"/>
                    <a:pt x="96" y="111"/>
                  </a:cubicBezTo>
                  <a:cubicBezTo>
                    <a:pt x="96" y="111"/>
                    <a:pt x="96" y="110"/>
                    <a:pt x="96" y="110"/>
                  </a:cubicBezTo>
                  <a:cubicBezTo>
                    <a:pt x="96" y="111"/>
                    <a:pt x="96" y="111"/>
                    <a:pt x="95" y="111"/>
                  </a:cubicBezTo>
                  <a:cubicBezTo>
                    <a:pt x="91" y="111"/>
                    <a:pt x="88" y="107"/>
                    <a:pt x="88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0"/>
                    <a:pt x="88" y="98"/>
                    <a:pt x="90" y="96"/>
                  </a:cubicBezTo>
                  <a:close/>
                  <a:moveTo>
                    <a:pt x="131" y="55"/>
                  </a:moveTo>
                  <a:cubicBezTo>
                    <a:pt x="121" y="48"/>
                    <a:pt x="109" y="44"/>
                    <a:pt x="95" y="44"/>
                  </a:cubicBezTo>
                  <a:cubicBezTo>
                    <a:pt x="63" y="44"/>
                    <a:pt x="36" y="70"/>
                    <a:pt x="36" y="103"/>
                  </a:cubicBezTo>
                  <a:cubicBezTo>
                    <a:pt x="36" y="136"/>
                    <a:pt x="63" y="162"/>
                    <a:pt x="95" y="162"/>
                  </a:cubicBezTo>
                  <a:cubicBezTo>
                    <a:pt x="128" y="162"/>
                    <a:pt x="155" y="136"/>
                    <a:pt x="155" y="103"/>
                  </a:cubicBezTo>
                  <a:cubicBezTo>
                    <a:pt x="155" y="90"/>
                    <a:pt x="150" y="77"/>
                    <a:pt x="143" y="68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6" y="86"/>
                    <a:pt x="139" y="94"/>
                    <a:pt x="139" y="103"/>
                  </a:cubicBezTo>
                  <a:cubicBezTo>
                    <a:pt x="139" y="127"/>
                    <a:pt x="119" y="146"/>
                    <a:pt x="95" y="146"/>
                  </a:cubicBezTo>
                  <a:cubicBezTo>
                    <a:pt x="71" y="146"/>
                    <a:pt x="52" y="127"/>
                    <a:pt x="52" y="103"/>
                  </a:cubicBezTo>
                  <a:cubicBezTo>
                    <a:pt x="52" y="79"/>
                    <a:pt x="71" y="60"/>
                    <a:pt x="95" y="60"/>
                  </a:cubicBezTo>
                  <a:cubicBezTo>
                    <a:pt x="104" y="60"/>
                    <a:pt x="112" y="62"/>
                    <a:pt x="119" y="67"/>
                  </a:cubicBezTo>
                  <a:lnTo>
                    <a:pt x="131" y="55"/>
                  </a:lnTo>
                  <a:close/>
                  <a:moveTo>
                    <a:pt x="157" y="54"/>
                  </a:moveTo>
                  <a:cubicBezTo>
                    <a:pt x="168" y="67"/>
                    <a:pt x="174" y="84"/>
                    <a:pt x="174" y="103"/>
                  </a:cubicBezTo>
                  <a:cubicBezTo>
                    <a:pt x="174" y="146"/>
                    <a:pt x="139" y="182"/>
                    <a:pt x="95" y="182"/>
                  </a:cubicBezTo>
                  <a:cubicBezTo>
                    <a:pt x="52" y="182"/>
                    <a:pt x="16" y="146"/>
                    <a:pt x="16" y="103"/>
                  </a:cubicBezTo>
                  <a:cubicBezTo>
                    <a:pt x="16" y="59"/>
                    <a:pt x="52" y="24"/>
                    <a:pt x="95" y="24"/>
                  </a:cubicBezTo>
                  <a:cubicBezTo>
                    <a:pt x="114" y="24"/>
                    <a:pt x="131" y="30"/>
                    <a:pt x="145" y="41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40" y="16"/>
                    <a:pt x="118" y="8"/>
                    <a:pt x="95" y="8"/>
                  </a:cubicBezTo>
                  <a:cubicBezTo>
                    <a:pt x="43" y="8"/>
                    <a:pt x="0" y="50"/>
                    <a:pt x="0" y="103"/>
                  </a:cubicBezTo>
                  <a:cubicBezTo>
                    <a:pt x="0" y="155"/>
                    <a:pt x="43" y="198"/>
                    <a:pt x="95" y="198"/>
                  </a:cubicBezTo>
                  <a:cubicBezTo>
                    <a:pt x="148" y="198"/>
                    <a:pt x="190" y="155"/>
                    <a:pt x="190" y="103"/>
                  </a:cubicBezTo>
                  <a:cubicBezTo>
                    <a:pt x="190" y="80"/>
                    <a:pt x="182" y="59"/>
                    <a:pt x="168" y="42"/>
                  </a:cubicBezTo>
                  <a:lnTo>
                    <a:pt x="157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8" name="Freeform 53"/>
            <p:cNvSpPr>
              <a:spLocks noEditPoints="1"/>
            </p:cNvSpPr>
            <p:nvPr/>
          </p:nvSpPr>
          <p:spPr bwMode="auto">
            <a:xfrm>
              <a:off x="4758528" y="3810653"/>
              <a:ext cx="343251" cy="292144"/>
            </a:xfrm>
            <a:custGeom>
              <a:avLst/>
              <a:gdLst>
                <a:gd name="T0" fmla="*/ 450 w 450"/>
                <a:gd name="T1" fmla="*/ 0 h 383"/>
                <a:gd name="T2" fmla="*/ 337 w 450"/>
                <a:gd name="T3" fmla="*/ 383 h 383"/>
                <a:gd name="T4" fmla="*/ 149 w 450"/>
                <a:gd name="T5" fmla="*/ 248 h 383"/>
                <a:gd name="T6" fmla="*/ 450 w 450"/>
                <a:gd name="T7" fmla="*/ 0 h 383"/>
                <a:gd name="T8" fmla="*/ 128 w 450"/>
                <a:gd name="T9" fmla="*/ 231 h 383"/>
                <a:gd name="T10" fmla="*/ 450 w 450"/>
                <a:gd name="T11" fmla="*/ 0 h 383"/>
                <a:gd name="T12" fmla="*/ 0 w 450"/>
                <a:gd name="T13" fmla="*/ 139 h 383"/>
                <a:gd name="T14" fmla="*/ 128 w 450"/>
                <a:gd name="T15" fmla="*/ 231 h 383"/>
                <a:gd name="T16" fmla="*/ 149 w 450"/>
                <a:gd name="T17" fmla="*/ 366 h 383"/>
                <a:gd name="T18" fmla="*/ 202 w 450"/>
                <a:gd name="T19" fmla="*/ 306 h 383"/>
                <a:gd name="T20" fmla="*/ 149 w 450"/>
                <a:gd name="T21" fmla="*/ 269 h 383"/>
                <a:gd name="T22" fmla="*/ 149 w 450"/>
                <a:gd name="T23" fmla="*/ 36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0" h="383">
                  <a:moveTo>
                    <a:pt x="450" y="0"/>
                  </a:moveTo>
                  <a:lnTo>
                    <a:pt x="337" y="383"/>
                  </a:lnTo>
                  <a:lnTo>
                    <a:pt x="149" y="248"/>
                  </a:lnTo>
                  <a:lnTo>
                    <a:pt x="450" y="0"/>
                  </a:lnTo>
                  <a:close/>
                  <a:moveTo>
                    <a:pt x="128" y="231"/>
                  </a:moveTo>
                  <a:lnTo>
                    <a:pt x="450" y="0"/>
                  </a:lnTo>
                  <a:lnTo>
                    <a:pt x="0" y="139"/>
                  </a:lnTo>
                  <a:lnTo>
                    <a:pt x="128" y="231"/>
                  </a:lnTo>
                  <a:close/>
                  <a:moveTo>
                    <a:pt x="149" y="366"/>
                  </a:moveTo>
                  <a:lnTo>
                    <a:pt x="202" y="306"/>
                  </a:lnTo>
                  <a:lnTo>
                    <a:pt x="149" y="269"/>
                  </a:lnTo>
                  <a:lnTo>
                    <a:pt x="149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9" name="Freeform 90"/>
            <p:cNvSpPr>
              <a:spLocks noEditPoints="1"/>
            </p:cNvSpPr>
            <p:nvPr/>
          </p:nvSpPr>
          <p:spPr bwMode="auto">
            <a:xfrm>
              <a:off x="5665172" y="3497815"/>
              <a:ext cx="425082" cy="351940"/>
            </a:xfrm>
            <a:custGeom>
              <a:avLst/>
              <a:gdLst>
                <a:gd name="T0" fmla="*/ 70 w 206"/>
                <a:gd name="T1" fmla="*/ 42 h 170"/>
                <a:gd name="T2" fmla="*/ 70 w 206"/>
                <a:gd name="T3" fmla="*/ 9 h 170"/>
                <a:gd name="T4" fmla="*/ 103 w 206"/>
                <a:gd name="T5" fmla="*/ 9 h 170"/>
                <a:gd name="T6" fmla="*/ 108 w 206"/>
                <a:gd name="T7" fmla="*/ 14 h 170"/>
                <a:gd name="T8" fmla="*/ 114 w 206"/>
                <a:gd name="T9" fmla="*/ 9 h 170"/>
                <a:gd name="T10" fmla="*/ 147 w 206"/>
                <a:gd name="T11" fmla="*/ 9 h 170"/>
                <a:gd name="T12" fmla="*/ 147 w 206"/>
                <a:gd name="T13" fmla="*/ 42 h 170"/>
                <a:gd name="T14" fmla="*/ 115 w 206"/>
                <a:gd name="T15" fmla="*/ 74 h 170"/>
                <a:gd name="T16" fmla="*/ 102 w 206"/>
                <a:gd name="T17" fmla="*/ 74 h 170"/>
                <a:gd name="T18" fmla="*/ 70 w 206"/>
                <a:gd name="T19" fmla="*/ 42 h 170"/>
                <a:gd name="T20" fmla="*/ 0 w 206"/>
                <a:gd name="T21" fmla="*/ 99 h 170"/>
                <a:gd name="T22" fmla="*/ 43 w 206"/>
                <a:gd name="T23" fmla="*/ 99 h 170"/>
                <a:gd name="T24" fmla="*/ 43 w 206"/>
                <a:gd name="T25" fmla="*/ 170 h 170"/>
                <a:gd name="T26" fmla="*/ 0 w 206"/>
                <a:gd name="T27" fmla="*/ 170 h 170"/>
                <a:gd name="T28" fmla="*/ 0 w 206"/>
                <a:gd name="T29" fmla="*/ 99 h 170"/>
                <a:gd name="T30" fmla="*/ 8 w 206"/>
                <a:gd name="T31" fmla="*/ 155 h 170"/>
                <a:gd name="T32" fmla="*/ 14 w 206"/>
                <a:gd name="T33" fmla="*/ 161 h 170"/>
                <a:gd name="T34" fmla="*/ 20 w 206"/>
                <a:gd name="T35" fmla="*/ 155 h 170"/>
                <a:gd name="T36" fmla="*/ 14 w 206"/>
                <a:gd name="T37" fmla="*/ 148 h 170"/>
                <a:gd name="T38" fmla="*/ 8 w 206"/>
                <a:gd name="T39" fmla="*/ 155 h 170"/>
                <a:gd name="T40" fmla="*/ 189 w 206"/>
                <a:gd name="T41" fmla="*/ 99 h 170"/>
                <a:gd name="T42" fmla="*/ 153 w 206"/>
                <a:gd name="T43" fmla="*/ 119 h 170"/>
                <a:gd name="T44" fmla="*/ 160 w 206"/>
                <a:gd name="T45" fmla="*/ 125 h 170"/>
                <a:gd name="T46" fmla="*/ 156 w 206"/>
                <a:gd name="T47" fmla="*/ 132 h 170"/>
                <a:gd name="T48" fmla="*/ 129 w 206"/>
                <a:gd name="T49" fmla="*/ 139 h 170"/>
                <a:gd name="T50" fmla="*/ 102 w 206"/>
                <a:gd name="T51" fmla="*/ 124 h 170"/>
                <a:gd name="T52" fmla="*/ 127 w 206"/>
                <a:gd name="T53" fmla="*/ 136 h 170"/>
                <a:gd name="T54" fmla="*/ 150 w 206"/>
                <a:gd name="T55" fmla="*/ 126 h 170"/>
                <a:gd name="T56" fmla="*/ 120 w 206"/>
                <a:gd name="T57" fmla="*/ 106 h 170"/>
                <a:gd name="T58" fmla="*/ 92 w 206"/>
                <a:gd name="T59" fmla="*/ 95 h 170"/>
                <a:gd name="T60" fmla="*/ 55 w 206"/>
                <a:gd name="T61" fmla="*/ 103 h 170"/>
                <a:gd name="T62" fmla="*/ 48 w 206"/>
                <a:gd name="T63" fmla="*/ 103 h 170"/>
                <a:gd name="T64" fmla="*/ 48 w 206"/>
                <a:gd name="T65" fmla="*/ 151 h 170"/>
                <a:gd name="T66" fmla="*/ 62 w 206"/>
                <a:gd name="T67" fmla="*/ 151 h 170"/>
                <a:gd name="T68" fmla="*/ 83 w 206"/>
                <a:gd name="T69" fmla="*/ 153 h 170"/>
                <a:gd name="T70" fmla="*/ 119 w 206"/>
                <a:gd name="T71" fmla="*/ 164 h 170"/>
                <a:gd name="T72" fmla="*/ 145 w 206"/>
                <a:gd name="T73" fmla="*/ 156 h 170"/>
                <a:gd name="T74" fmla="*/ 173 w 206"/>
                <a:gd name="T75" fmla="*/ 136 h 170"/>
                <a:gd name="T76" fmla="*/ 202 w 206"/>
                <a:gd name="T77" fmla="*/ 111 h 170"/>
                <a:gd name="T78" fmla="*/ 189 w 206"/>
                <a:gd name="T79" fmla="*/ 9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6" h="170">
                  <a:moveTo>
                    <a:pt x="70" y="42"/>
                  </a:moveTo>
                  <a:cubicBezTo>
                    <a:pt x="61" y="33"/>
                    <a:pt x="61" y="18"/>
                    <a:pt x="70" y="9"/>
                  </a:cubicBezTo>
                  <a:cubicBezTo>
                    <a:pt x="79" y="0"/>
                    <a:pt x="94" y="0"/>
                    <a:pt x="103" y="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23" y="0"/>
                    <a:pt x="138" y="0"/>
                    <a:pt x="147" y="9"/>
                  </a:cubicBezTo>
                  <a:cubicBezTo>
                    <a:pt x="156" y="18"/>
                    <a:pt x="156" y="33"/>
                    <a:pt x="147" y="42"/>
                  </a:cubicBezTo>
                  <a:cubicBezTo>
                    <a:pt x="115" y="74"/>
                    <a:pt x="115" y="74"/>
                    <a:pt x="115" y="74"/>
                  </a:cubicBezTo>
                  <a:cubicBezTo>
                    <a:pt x="111" y="77"/>
                    <a:pt x="105" y="77"/>
                    <a:pt x="102" y="74"/>
                  </a:cubicBezTo>
                  <a:lnTo>
                    <a:pt x="70" y="42"/>
                  </a:lnTo>
                  <a:close/>
                  <a:moveTo>
                    <a:pt x="0" y="99"/>
                  </a:moveTo>
                  <a:cubicBezTo>
                    <a:pt x="43" y="99"/>
                    <a:pt x="43" y="99"/>
                    <a:pt x="43" y="99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0" y="170"/>
                    <a:pt x="0" y="170"/>
                    <a:pt x="0" y="170"/>
                  </a:cubicBezTo>
                  <a:lnTo>
                    <a:pt x="0" y="99"/>
                  </a:lnTo>
                  <a:close/>
                  <a:moveTo>
                    <a:pt x="8" y="155"/>
                  </a:moveTo>
                  <a:cubicBezTo>
                    <a:pt x="8" y="158"/>
                    <a:pt x="11" y="161"/>
                    <a:pt x="14" y="161"/>
                  </a:cubicBezTo>
                  <a:cubicBezTo>
                    <a:pt x="17" y="161"/>
                    <a:pt x="20" y="158"/>
                    <a:pt x="20" y="155"/>
                  </a:cubicBezTo>
                  <a:cubicBezTo>
                    <a:pt x="20" y="151"/>
                    <a:pt x="17" y="148"/>
                    <a:pt x="14" y="148"/>
                  </a:cubicBezTo>
                  <a:cubicBezTo>
                    <a:pt x="11" y="148"/>
                    <a:pt x="8" y="151"/>
                    <a:pt x="8" y="155"/>
                  </a:cubicBezTo>
                  <a:moveTo>
                    <a:pt x="189" y="99"/>
                  </a:moveTo>
                  <a:cubicBezTo>
                    <a:pt x="179" y="98"/>
                    <a:pt x="153" y="119"/>
                    <a:pt x="153" y="119"/>
                  </a:cubicBezTo>
                  <a:cubicBezTo>
                    <a:pt x="153" y="119"/>
                    <a:pt x="157" y="123"/>
                    <a:pt x="160" y="125"/>
                  </a:cubicBezTo>
                  <a:cubicBezTo>
                    <a:pt x="162" y="126"/>
                    <a:pt x="159" y="130"/>
                    <a:pt x="156" y="132"/>
                  </a:cubicBezTo>
                  <a:cubicBezTo>
                    <a:pt x="152" y="135"/>
                    <a:pt x="139" y="142"/>
                    <a:pt x="129" y="139"/>
                  </a:cubicBezTo>
                  <a:cubicBezTo>
                    <a:pt x="119" y="136"/>
                    <a:pt x="102" y="124"/>
                    <a:pt x="102" y="124"/>
                  </a:cubicBezTo>
                  <a:cubicBezTo>
                    <a:pt x="102" y="124"/>
                    <a:pt x="118" y="132"/>
                    <a:pt x="127" y="136"/>
                  </a:cubicBezTo>
                  <a:cubicBezTo>
                    <a:pt x="136" y="139"/>
                    <a:pt x="154" y="129"/>
                    <a:pt x="150" y="126"/>
                  </a:cubicBezTo>
                  <a:cubicBezTo>
                    <a:pt x="146" y="122"/>
                    <a:pt x="132" y="116"/>
                    <a:pt x="120" y="106"/>
                  </a:cubicBezTo>
                  <a:cubicBezTo>
                    <a:pt x="115" y="101"/>
                    <a:pt x="102" y="95"/>
                    <a:pt x="92" y="95"/>
                  </a:cubicBezTo>
                  <a:cubicBezTo>
                    <a:pt x="82" y="95"/>
                    <a:pt x="63" y="103"/>
                    <a:pt x="55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8" y="151"/>
                    <a:pt x="48" y="151"/>
                    <a:pt x="48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9" y="151"/>
                    <a:pt x="79" y="151"/>
                    <a:pt x="83" y="153"/>
                  </a:cubicBezTo>
                  <a:cubicBezTo>
                    <a:pt x="87" y="155"/>
                    <a:pt x="112" y="164"/>
                    <a:pt x="119" y="164"/>
                  </a:cubicBezTo>
                  <a:cubicBezTo>
                    <a:pt x="126" y="164"/>
                    <a:pt x="137" y="161"/>
                    <a:pt x="145" y="156"/>
                  </a:cubicBezTo>
                  <a:cubicBezTo>
                    <a:pt x="153" y="150"/>
                    <a:pt x="167" y="141"/>
                    <a:pt x="173" y="136"/>
                  </a:cubicBezTo>
                  <a:cubicBezTo>
                    <a:pt x="179" y="131"/>
                    <a:pt x="199" y="115"/>
                    <a:pt x="202" y="111"/>
                  </a:cubicBezTo>
                  <a:cubicBezTo>
                    <a:pt x="206" y="108"/>
                    <a:pt x="199" y="100"/>
                    <a:pt x="189" y="9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0" name="Freeform 49"/>
            <p:cNvSpPr>
              <a:spLocks noEditPoints="1"/>
            </p:cNvSpPr>
            <p:nvPr/>
          </p:nvSpPr>
          <p:spPr bwMode="auto">
            <a:xfrm>
              <a:off x="6750050" y="2841362"/>
              <a:ext cx="461019" cy="478862"/>
            </a:xfrm>
            <a:custGeom>
              <a:avLst/>
              <a:gdLst>
                <a:gd name="T0" fmla="*/ 38 w 194"/>
                <a:gd name="T1" fmla="*/ 132 h 201"/>
                <a:gd name="T2" fmla="*/ 100 w 194"/>
                <a:gd name="T3" fmla="*/ 132 h 201"/>
                <a:gd name="T4" fmla="*/ 69 w 194"/>
                <a:gd name="T5" fmla="*/ 153 h 201"/>
                <a:gd name="T6" fmla="*/ 69 w 194"/>
                <a:gd name="T7" fmla="*/ 111 h 201"/>
                <a:gd name="T8" fmla="*/ 69 w 194"/>
                <a:gd name="T9" fmla="*/ 153 h 201"/>
                <a:gd name="T10" fmla="*/ 131 w 194"/>
                <a:gd name="T11" fmla="*/ 96 h 201"/>
                <a:gd name="T12" fmla="*/ 105 w 194"/>
                <a:gd name="T13" fmla="*/ 71 h 201"/>
                <a:gd name="T14" fmla="*/ 69 w 194"/>
                <a:gd name="T15" fmla="*/ 76 h 201"/>
                <a:gd name="T16" fmla="*/ 33 w 194"/>
                <a:gd name="T17" fmla="*/ 71 h 201"/>
                <a:gd name="T18" fmla="*/ 7 w 194"/>
                <a:gd name="T19" fmla="*/ 96 h 201"/>
                <a:gd name="T20" fmla="*/ 13 w 194"/>
                <a:gd name="T21" fmla="*/ 132 h 201"/>
                <a:gd name="T22" fmla="*/ 7 w 194"/>
                <a:gd name="T23" fmla="*/ 168 h 201"/>
                <a:gd name="T24" fmla="*/ 33 w 194"/>
                <a:gd name="T25" fmla="*/ 194 h 201"/>
                <a:gd name="T26" fmla="*/ 69 w 194"/>
                <a:gd name="T27" fmla="*/ 188 h 201"/>
                <a:gd name="T28" fmla="*/ 105 w 194"/>
                <a:gd name="T29" fmla="*/ 194 h 201"/>
                <a:gd name="T30" fmla="*/ 131 w 194"/>
                <a:gd name="T31" fmla="*/ 168 h 201"/>
                <a:gd name="T32" fmla="*/ 125 w 194"/>
                <a:gd name="T33" fmla="*/ 132 h 201"/>
                <a:gd name="T34" fmla="*/ 69 w 194"/>
                <a:gd name="T35" fmla="*/ 167 h 201"/>
                <a:gd name="T36" fmla="*/ 69 w 194"/>
                <a:gd name="T37" fmla="*/ 98 h 201"/>
                <a:gd name="T38" fmla="*/ 69 w 194"/>
                <a:gd name="T39" fmla="*/ 167 h 201"/>
                <a:gd name="T40" fmla="*/ 194 w 194"/>
                <a:gd name="T41" fmla="*/ 29 h 201"/>
                <a:gd name="T42" fmla="*/ 177 w 194"/>
                <a:gd name="T43" fmla="*/ 17 h 201"/>
                <a:gd name="T44" fmla="*/ 165 w 194"/>
                <a:gd name="T45" fmla="*/ 0 h 201"/>
                <a:gd name="T46" fmla="*/ 144 w 194"/>
                <a:gd name="T47" fmla="*/ 0 h 201"/>
                <a:gd name="T48" fmla="*/ 131 w 194"/>
                <a:gd name="T49" fmla="*/ 17 h 201"/>
                <a:gd name="T50" fmla="*/ 114 w 194"/>
                <a:gd name="T51" fmla="*/ 29 h 201"/>
                <a:gd name="T52" fmla="*/ 114 w 194"/>
                <a:gd name="T53" fmla="*/ 50 h 201"/>
                <a:gd name="T54" fmla="*/ 131 w 194"/>
                <a:gd name="T55" fmla="*/ 63 h 201"/>
                <a:gd name="T56" fmla="*/ 144 w 194"/>
                <a:gd name="T57" fmla="*/ 80 h 201"/>
                <a:gd name="T58" fmla="*/ 165 w 194"/>
                <a:gd name="T59" fmla="*/ 80 h 201"/>
                <a:gd name="T60" fmla="*/ 177 w 194"/>
                <a:gd name="T61" fmla="*/ 63 h 201"/>
                <a:gd name="T62" fmla="*/ 194 w 194"/>
                <a:gd name="T63" fmla="*/ 50 h 201"/>
                <a:gd name="T64" fmla="*/ 154 w 194"/>
                <a:gd name="T65" fmla="*/ 57 h 201"/>
                <a:gd name="T66" fmla="*/ 154 w 194"/>
                <a:gd name="T67" fmla="*/ 23 h 201"/>
                <a:gd name="T68" fmla="*/ 154 w 194"/>
                <a:gd name="T69" fmla="*/ 5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01">
                  <a:moveTo>
                    <a:pt x="69" y="101"/>
                  </a:moveTo>
                  <a:cubicBezTo>
                    <a:pt x="52" y="101"/>
                    <a:pt x="38" y="115"/>
                    <a:pt x="38" y="132"/>
                  </a:cubicBezTo>
                  <a:cubicBezTo>
                    <a:pt x="38" y="149"/>
                    <a:pt x="52" y="163"/>
                    <a:pt x="69" y="163"/>
                  </a:cubicBezTo>
                  <a:cubicBezTo>
                    <a:pt x="86" y="163"/>
                    <a:pt x="100" y="149"/>
                    <a:pt x="100" y="132"/>
                  </a:cubicBezTo>
                  <a:cubicBezTo>
                    <a:pt x="100" y="115"/>
                    <a:pt x="86" y="101"/>
                    <a:pt x="69" y="101"/>
                  </a:cubicBezTo>
                  <a:moveTo>
                    <a:pt x="69" y="153"/>
                  </a:moveTo>
                  <a:cubicBezTo>
                    <a:pt x="57" y="153"/>
                    <a:pt x="48" y="144"/>
                    <a:pt x="48" y="132"/>
                  </a:cubicBezTo>
                  <a:cubicBezTo>
                    <a:pt x="48" y="121"/>
                    <a:pt x="57" y="111"/>
                    <a:pt x="69" y="111"/>
                  </a:cubicBezTo>
                  <a:cubicBezTo>
                    <a:pt x="80" y="111"/>
                    <a:pt x="90" y="121"/>
                    <a:pt x="90" y="132"/>
                  </a:cubicBezTo>
                  <a:cubicBezTo>
                    <a:pt x="90" y="144"/>
                    <a:pt x="80" y="153"/>
                    <a:pt x="69" y="153"/>
                  </a:cubicBezTo>
                  <a:moveTo>
                    <a:pt x="138" y="114"/>
                  </a:moveTo>
                  <a:cubicBezTo>
                    <a:pt x="136" y="108"/>
                    <a:pt x="134" y="102"/>
                    <a:pt x="131" y="96"/>
                  </a:cubicBezTo>
                  <a:cubicBezTo>
                    <a:pt x="123" y="100"/>
                    <a:pt x="115" y="99"/>
                    <a:pt x="109" y="93"/>
                  </a:cubicBezTo>
                  <a:cubicBezTo>
                    <a:pt x="103" y="87"/>
                    <a:pt x="101" y="78"/>
                    <a:pt x="105" y="71"/>
                  </a:cubicBezTo>
                  <a:cubicBezTo>
                    <a:pt x="99" y="67"/>
                    <a:pt x="93" y="65"/>
                    <a:pt x="87" y="63"/>
                  </a:cubicBezTo>
                  <a:cubicBezTo>
                    <a:pt x="85" y="71"/>
                    <a:pt x="77" y="76"/>
                    <a:pt x="69" y="76"/>
                  </a:cubicBezTo>
                  <a:cubicBezTo>
                    <a:pt x="60" y="76"/>
                    <a:pt x="53" y="71"/>
                    <a:pt x="50" y="63"/>
                  </a:cubicBezTo>
                  <a:cubicBezTo>
                    <a:pt x="44" y="65"/>
                    <a:pt x="38" y="67"/>
                    <a:pt x="33" y="71"/>
                  </a:cubicBezTo>
                  <a:cubicBezTo>
                    <a:pt x="36" y="78"/>
                    <a:pt x="35" y="87"/>
                    <a:pt x="29" y="93"/>
                  </a:cubicBezTo>
                  <a:cubicBezTo>
                    <a:pt x="23" y="99"/>
                    <a:pt x="14" y="100"/>
                    <a:pt x="7" y="96"/>
                  </a:cubicBezTo>
                  <a:cubicBezTo>
                    <a:pt x="4" y="102"/>
                    <a:pt x="1" y="108"/>
                    <a:pt x="0" y="114"/>
                  </a:cubicBezTo>
                  <a:cubicBezTo>
                    <a:pt x="7" y="117"/>
                    <a:pt x="13" y="124"/>
                    <a:pt x="13" y="132"/>
                  </a:cubicBezTo>
                  <a:cubicBezTo>
                    <a:pt x="13" y="141"/>
                    <a:pt x="7" y="148"/>
                    <a:pt x="0" y="151"/>
                  </a:cubicBezTo>
                  <a:cubicBezTo>
                    <a:pt x="1" y="157"/>
                    <a:pt x="4" y="163"/>
                    <a:pt x="7" y="168"/>
                  </a:cubicBezTo>
                  <a:cubicBezTo>
                    <a:pt x="14" y="165"/>
                    <a:pt x="23" y="166"/>
                    <a:pt x="29" y="172"/>
                  </a:cubicBezTo>
                  <a:cubicBezTo>
                    <a:pt x="35" y="178"/>
                    <a:pt x="36" y="187"/>
                    <a:pt x="33" y="194"/>
                  </a:cubicBezTo>
                  <a:cubicBezTo>
                    <a:pt x="38" y="197"/>
                    <a:pt x="44" y="200"/>
                    <a:pt x="50" y="201"/>
                  </a:cubicBezTo>
                  <a:cubicBezTo>
                    <a:pt x="53" y="194"/>
                    <a:pt x="60" y="188"/>
                    <a:pt x="69" y="188"/>
                  </a:cubicBezTo>
                  <a:cubicBezTo>
                    <a:pt x="77" y="188"/>
                    <a:pt x="85" y="194"/>
                    <a:pt x="87" y="201"/>
                  </a:cubicBezTo>
                  <a:cubicBezTo>
                    <a:pt x="93" y="200"/>
                    <a:pt x="99" y="197"/>
                    <a:pt x="105" y="194"/>
                  </a:cubicBezTo>
                  <a:cubicBezTo>
                    <a:pt x="101" y="187"/>
                    <a:pt x="103" y="178"/>
                    <a:pt x="109" y="172"/>
                  </a:cubicBezTo>
                  <a:cubicBezTo>
                    <a:pt x="115" y="166"/>
                    <a:pt x="123" y="165"/>
                    <a:pt x="131" y="168"/>
                  </a:cubicBezTo>
                  <a:cubicBezTo>
                    <a:pt x="134" y="163"/>
                    <a:pt x="136" y="157"/>
                    <a:pt x="138" y="151"/>
                  </a:cubicBezTo>
                  <a:cubicBezTo>
                    <a:pt x="130" y="148"/>
                    <a:pt x="125" y="141"/>
                    <a:pt x="125" y="132"/>
                  </a:cubicBezTo>
                  <a:cubicBezTo>
                    <a:pt x="125" y="124"/>
                    <a:pt x="130" y="117"/>
                    <a:pt x="138" y="114"/>
                  </a:cubicBezTo>
                  <a:moveTo>
                    <a:pt x="69" y="167"/>
                  </a:moveTo>
                  <a:cubicBezTo>
                    <a:pt x="50" y="167"/>
                    <a:pt x="34" y="151"/>
                    <a:pt x="34" y="132"/>
                  </a:cubicBezTo>
                  <a:cubicBezTo>
                    <a:pt x="34" y="113"/>
                    <a:pt x="50" y="98"/>
                    <a:pt x="69" y="98"/>
                  </a:cubicBezTo>
                  <a:cubicBezTo>
                    <a:pt x="88" y="98"/>
                    <a:pt x="103" y="113"/>
                    <a:pt x="103" y="132"/>
                  </a:cubicBezTo>
                  <a:cubicBezTo>
                    <a:pt x="103" y="151"/>
                    <a:pt x="88" y="167"/>
                    <a:pt x="69" y="167"/>
                  </a:cubicBezTo>
                  <a:moveTo>
                    <a:pt x="187" y="40"/>
                  </a:moveTo>
                  <a:cubicBezTo>
                    <a:pt x="187" y="35"/>
                    <a:pt x="190" y="31"/>
                    <a:pt x="194" y="29"/>
                  </a:cubicBezTo>
                  <a:cubicBezTo>
                    <a:pt x="193" y="26"/>
                    <a:pt x="192" y="22"/>
                    <a:pt x="190" y="19"/>
                  </a:cubicBezTo>
                  <a:cubicBezTo>
                    <a:pt x="186" y="21"/>
                    <a:pt x="181" y="20"/>
                    <a:pt x="177" y="17"/>
                  </a:cubicBezTo>
                  <a:cubicBezTo>
                    <a:pt x="174" y="13"/>
                    <a:pt x="173" y="8"/>
                    <a:pt x="175" y="4"/>
                  </a:cubicBezTo>
                  <a:cubicBezTo>
                    <a:pt x="172" y="2"/>
                    <a:pt x="169" y="1"/>
                    <a:pt x="165" y="0"/>
                  </a:cubicBezTo>
                  <a:cubicBezTo>
                    <a:pt x="163" y="4"/>
                    <a:pt x="159" y="7"/>
                    <a:pt x="154" y="7"/>
                  </a:cubicBezTo>
                  <a:cubicBezTo>
                    <a:pt x="150" y="7"/>
                    <a:pt x="145" y="4"/>
                    <a:pt x="144" y="0"/>
                  </a:cubicBezTo>
                  <a:cubicBezTo>
                    <a:pt x="140" y="1"/>
                    <a:pt x="137" y="2"/>
                    <a:pt x="134" y="4"/>
                  </a:cubicBezTo>
                  <a:cubicBezTo>
                    <a:pt x="136" y="8"/>
                    <a:pt x="135" y="13"/>
                    <a:pt x="131" y="17"/>
                  </a:cubicBezTo>
                  <a:cubicBezTo>
                    <a:pt x="128" y="20"/>
                    <a:pt x="123" y="21"/>
                    <a:pt x="119" y="19"/>
                  </a:cubicBezTo>
                  <a:cubicBezTo>
                    <a:pt x="117" y="22"/>
                    <a:pt x="115" y="26"/>
                    <a:pt x="114" y="29"/>
                  </a:cubicBezTo>
                  <a:cubicBezTo>
                    <a:pt x="119" y="31"/>
                    <a:pt x="122" y="35"/>
                    <a:pt x="122" y="40"/>
                  </a:cubicBezTo>
                  <a:cubicBezTo>
                    <a:pt x="122" y="45"/>
                    <a:pt x="119" y="49"/>
                    <a:pt x="114" y="50"/>
                  </a:cubicBezTo>
                  <a:cubicBezTo>
                    <a:pt x="115" y="54"/>
                    <a:pt x="117" y="57"/>
                    <a:pt x="119" y="60"/>
                  </a:cubicBezTo>
                  <a:cubicBezTo>
                    <a:pt x="123" y="58"/>
                    <a:pt x="128" y="59"/>
                    <a:pt x="131" y="63"/>
                  </a:cubicBezTo>
                  <a:cubicBezTo>
                    <a:pt x="135" y="66"/>
                    <a:pt x="136" y="71"/>
                    <a:pt x="134" y="75"/>
                  </a:cubicBezTo>
                  <a:cubicBezTo>
                    <a:pt x="137" y="77"/>
                    <a:pt x="140" y="79"/>
                    <a:pt x="144" y="80"/>
                  </a:cubicBezTo>
                  <a:cubicBezTo>
                    <a:pt x="145" y="75"/>
                    <a:pt x="150" y="72"/>
                    <a:pt x="154" y="72"/>
                  </a:cubicBezTo>
                  <a:cubicBezTo>
                    <a:pt x="159" y="72"/>
                    <a:pt x="163" y="75"/>
                    <a:pt x="165" y="80"/>
                  </a:cubicBezTo>
                  <a:cubicBezTo>
                    <a:pt x="169" y="79"/>
                    <a:pt x="172" y="77"/>
                    <a:pt x="175" y="75"/>
                  </a:cubicBezTo>
                  <a:cubicBezTo>
                    <a:pt x="173" y="71"/>
                    <a:pt x="174" y="66"/>
                    <a:pt x="177" y="63"/>
                  </a:cubicBezTo>
                  <a:cubicBezTo>
                    <a:pt x="181" y="59"/>
                    <a:pt x="186" y="58"/>
                    <a:pt x="190" y="60"/>
                  </a:cubicBezTo>
                  <a:cubicBezTo>
                    <a:pt x="192" y="57"/>
                    <a:pt x="193" y="54"/>
                    <a:pt x="194" y="50"/>
                  </a:cubicBezTo>
                  <a:cubicBezTo>
                    <a:pt x="190" y="49"/>
                    <a:pt x="187" y="45"/>
                    <a:pt x="187" y="40"/>
                  </a:cubicBezTo>
                  <a:moveTo>
                    <a:pt x="154" y="57"/>
                  </a:moveTo>
                  <a:cubicBezTo>
                    <a:pt x="145" y="57"/>
                    <a:pt x="137" y="49"/>
                    <a:pt x="137" y="40"/>
                  </a:cubicBezTo>
                  <a:cubicBezTo>
                    <a:pt x="137" y="30"/>
                    <a:pt x="145" y="23"/>
                    <a:pt x="154" y="23"/>
                  </a:cubicBezTo>
                  <a:cubicBezTo>
                    <a:pt x="164" y="23"/>
                    <a:pt x="172" y="30"/>
                    <a:pt x="172" y="40"/>
                  </a:cubicBezTo>
                  <a:cubicBezTo>
                    <a:pt x="172" y="49"/>
                    <a:pt x="164" y="57"/>
                    <a:pt x="154" y="5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1" name="Freeform 78"/>
            <p:cNvSpPr>
              <a:spLocks noEditPoints="1"/>
            </p:cNvSpPr>
            <p:nvPr/>
          </p:nvSpPr>
          <p:spPr bwMode="auto">
            <a:xfrm>
              <a:off x="6547348" y="2258730"/>
              <a:ext cx="348242" cy="292119"/>
            </a:xfrm>
            <a:custGeom>
              <a:avLst/>
              <a:gdLst>
                <a:gd name="T0" fmla="*/ 138 w 202"/>
                <a:gd name="T1" fmla="*/ 142 h 169"/>
                <a:gd name="T2" fmla="*/ 142 w 202"/>
                <a:gd name="T3" fmla="*/ 153 h 169"/>
                <a:gd name="T4" fmla="*/ 126 w 202"/>
                <a:gd name="T5" fmla="*/ 153 h 169"/>
                <a:gd name="T6" fmla="*/ 97 w 202"/>
                <a:gd name="T7" fmla="*/ 148 h 169"/>
                <a:gd name="T8" fmla="*/ 86 w 202"/>
                <a:gd name="T9" fmla="*/ 151 h 169"/>
                <a:gd name="T10" fmla="*/ 71 w 202"/>
                <a:gd name="T11" fmla="*/ 147 h 169"/>
                <a:gd name="T12" fmla="*/ 60 w 202"/>
                <a:gd name="T13" fmla="*/ 147 h 169"/>
                <a:gd name="T14" fmla="*/ 60 w 202"/>
                <a:gd name="T15" fmla="*/ 73 h 169"/>
                <a:gd name="T16" fmla="*/ 80 w 202"/>
                <a:gd name="T17" fmla="*/ 70 h 169"/>
                <a:gd name="T18" fmla="*/ 101 w 202"/>
                <a:gd name="T19" fmla="*/ 48 h 169"/>
                <a:gd name="T20" fmla="*/ 122 w 202"/>
                <a:gd name="T21" fmla="*/ 21 h 169"/>
                <a:gd name="T22" fmla="*/ 133 w 202"/>
                <a:gd name="T23" fmla="*/ 3 h 169"/>
                <a:gd name="T24" fmla="*/ 144 w 202"/>
                <a:gd name="T25" fmla="*/ 29 h 169"/>
                <a:gd name="T26" fmla="*/ 131 w 202"/>
                <a:gd name="T27" fmla="*/ 67 h 169"/>
                <a:gd name="T28" fmla="*/ 131 w 202"/>
                <a:gd name="T29" fmla="*/ 91 h 169"/>
                <a:gd name="T30" fmla="*/ 122 w 202"/>
                <a:gd name="T31" fmla="*/ 113 h 169"/>
                <a:gd name="T32" fmla="*/ 135 w 202"/>
                <a:gd name="T33" fmla="*/ 98 h 169"/>
                <a:gd name="T34" fmla="*/ 140 w 202"/>
                <a:gd name="T35" fmla="*/ 70 h 169"/>
                <a:gd name="T36" fmla="*/ 145 w 202"/>
                <a:gd name="T37" fmla="*/ 66 h 169"/>
                <a:gd name="T38" fmla="*/ 142 w 202"/>
                <a:gd name="T39" fmla="*/ 76 h 169"/>
                <a:gd name="T40" fmla="*/ 148 w 202"/>
                <a:gd name="T41" fmla="*/ 90 h 169"/>
                <a:gd name="T42" fmla="*/ 146 w 202"/>
                <a:gd name="T43" fmla="*/ 98 h 169"/>
                <a:gd name="T44" fmla="*/ 148 w 202"/>
                <a:gd name="T45" fmla="*/ 107 h 169"/>
                <a:gd name="T46" fmla="*/ 142 w 202"/>
                <a:gd name="T47" fmla="*/ 120 h 169"/>
                <a:gd name="T48" fmla="*/ 144 w 202"/>
                <a:gd name="T49" fmla="*/ 129 h 169"/>
                <a:gd name="T50" fmla="*/ 138 w 202"/>
                <a:gd name="T51" fmla="*/ 142 h 169"/>
                <a:gd name="T52" fmla="*/ 202 w 202"/>
                <a:gd name="T53" fmla="*/ 98 h 169"/>
                <a:gd name="T54" fmla="*/ 190 w 202"/>
                <a:gd name="T55" fmla="*/ 87 h 169"/>
                <a:gd name="T56" fmla="*/ 184 w 202"/>
                <a:gd name="T57" fmla="*/ 87 h 169"/>
                <a:gd name="T58" fmla="*/ 194 w 202"/>
                <a:gd name="T59" fmla="*/ 76 h 169"/>
                <a:gd name="T60" fmla="*/ 182 w 202"/>
                <a:gd name="T61" fmla="*/ 65 h 169"/>
                <a:gd name="T62" fmla="*/ 159 w 202"/>
                <a:gd name="T63" fmla="*/ 65 h 169"/>
                <a:gd name="T64" fmla="*/ 148 w 202"/>
                <a:gd name="T65" fmla="*/ 76 h 169"/>
                <a:gd name="T66" fmla="*/ 160 w 202"/>
                <a:gd name="T67" fmla="*/ 87 h 169"/>
                <a:gd name="T68" fmla="*/ 161 w 202"/>
                <a:gd name="T69" fmla="*/ 87 h 169"/>
                <a:gd name="T70" fmla="*/ 152 w 202"/>
                <a:gd name="T71" fmla="*/ 98 h 169"/>
                <a:gd name="T72" fmla="*/ 161 w 202"/>
                <a:gd name="T73" fmla="*/ 109 h 169"/>
                <a:gd name="T74" fmla="*/ 160 w 202"/>
                <a:gd name="T75" fmla="*/ 109 h 169"/>
                <a:gd name="T76" fmla="*/ 148 w 202"/>
                <a:gd name="T77" fmla="*/ 120 h 169"/>
                <a:gd name="T78" fmla="*/ 157 w 202"/>
                <a:gd name="T79" fmla="*/ 131 h 169"/>
                <a:gd name="T80" fmla="*/ 156 w 202"/>
                <a:gd name="T81" fmla="*/ 131 h 169"/>
                <a:gd name="T82" fmla="*/ 144 w 202"/>
                <a:gd name="T83" fmla="*/ 142 h 169"/>
                <a:gd name="T84" fmla="*/ 156 w 202"/>
                <a:gd name="T85" fmla="*/ 153 h 169"/>
                <a:gd name="T86" fmla="*/ 167 w 202"/>
                <a:gd name="T87" fmla="*/ 153 h 169"/>
                <a:gd name="T88" fmla="*/ 179 w 202"/>
                <a:gd name="T89" fmla="*/ 153 h 169"/>
                <a:gd name="T90" fmla="*/ 191 w 202"/>
                <a:gd name="T91" fmla="*/ 142 h 169"/>
                <a:gd name="T92" fmla="*/ 181 w 202"/>
                <a:gd name="T93" fmla="*/ 131 h 169"/>
                <a:gd name="T94" fmla="*/ 186 w 202"/>
                <a:gd name="T95" fmla="*/ 131 h 169"/>
                <a:gd name="T96" fmla="*/ 198 w 202"/>
                <a:gd name="T97" fmla="*/ 120 h 169"/>
                <a:gd name="T98" fmla="*/ 189 w 202"/>
                <a:gd name="T99" fmla="*/ 109 h 169"/>
                <a:gd name="T100" fmla="*/ 190 w 202"/>
                <a:gd name="T101" fmla="*/ 109 h 169"/>
                <a:gd name="T102" fmla="*/ 202 w 202"/>
                <a:gd name="T103" fmla="*/ 98 h 169"/>
                <a:gd name="T104" fmla="*/ 0 w 202"/>
                <a:gd name="T105" fmla="*/ 66 h 169"/>
                <a:gd name="T106" fmla="*/ 53 w 202"/>
                <a:gd name="T107" fmla="*/ 66 h 169"/>
                <a:gd name="T108" fmla="*/ 53 w 202"/>
                <a:gd name="T109" fmla="*/ 169 h 169"/>
                <a:gd name="T110" fmla="*/ 0 w 202"/>
                <a:gd name="T111" fmla="*/ 169 h 169"/>
                <a:gd name="T112" fmla="*/ 0 w 202"/>
                <a:gd name="T113" fmla="*/ 66 h 169"/>
                <a:gd name="T114" fmla="*/ 32 w 202"/>
                <a:gd name="T115" fmla="*/ 152 h 169"/>
                <a:gd name="T116" fmla="*/ 38 w 202"/>
                <a:gd name="T117" fmla="*/ 159 h 169"/>
                <a:gd name="T118" fmla="*/ 45 w 202"/>
                <a:gd name="T119" fmla="*/ 152 h 169"/>
                <a:gd name="T120" fmla="*/ 38 w 202"/>
                <a:gd name="T121" fmla="*/ 146 h 169"/>
                <a:gd name="T122" fmla="*/ 32 w 202"/>
                <a:gd name="T123" fmla="*/ 15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169">
                  <a:moveTo>
                    <a:pt x="138" y="142"/>
                  </a:moveTo>
                  <a:cubicBezTo>
                    <a:pt x="138" y="146"/>
                    <a:pt x="139" y="150"/>
                    <a:pt x="142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19" y="153"/>
                    <a:pt x="102" y="148"/>
                    <a:pt x="97" y="148"/>
                  </a:cubicBezTo>
                  <a:cubicBezTo>
                    <a:pt x="92" y="148"/>
                    <a:pt x="90" y="151"/>
                    <a:pt x="86" y="151"/>
                  </a:cubicBezTo>
                  <a:cubicBezTo>
                    <a:pt x="82" y="151"/>
                    <a:pt x="75" y="147"/>
                    <a:pt x="71" y="147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4" y="73"/>
                    <a:pt x="73" y="74"/>
                    <a:pt x="80" y="70"/>
                  </a:cubicBezTo>
                  <a:cubicBezTo>
                    <a:pt x="89" y="64"/>
                    <a:pt x="96" y="54"/>
                    <a:pt x="101" y="48"/>
                  </a:cubicBezTo>
                  <a:cubicBezTo>
                    <a:pt x="106" y="41"/>
                    <a:pt x="116" y="35"/>
                    <a:pt x="122" y="21"/>
                  </a:cubicBezTo>
                  <a:cubicBezTo>
                    <a:pt x="125" y="14"/>
                    <a:pt x="123" y="0"/>
                    <a:pt x="133" y="3"/>
                  </a:cubicBezTo>
                  <a:cubicBezTo>
                    <a:pt x="144" y="7"/>
                    <a:pt x="144" y="17"/>
                    <a:pt x="144" y="29"/>
                  </a:cubicBezTo>
                  <a:cubicBezTo>
                    <a:pt x="143" y="40"/>
                    <a:pt x="132" y="63"/>
                    <a:pt x="131" y="67"/>
                  </a:cubicBezTo>
                  <a:cubicBezTo>
                    <a:pt x="129" y="76"/>
                    <a:pt x="131" y="82"/>
                    <a:pt x="131" y="91"/>
                  </a:cubicBezTo>
                  <a:cubicBezTo>
                    <a:pt x="130" y="104"/>
                    <a:pt x="122" y="113"/>
                    <a:pt x="122" y="113"/>
                  </a:cubicBezTo>
                  <a:cubicBezTo>
                    <a:pt x="122" y="113"/>
                    <a:pt x="133" y="106"/>
                    <a:pt x="135" y="98"/>
                  </a:cubicBezTo>
                  <a:cubicBezTo>
                    <a:pt x="137" y="89"/>
                    <a:pt x="135" y="80"/>
                    <a:pt x="140" y="70"/>
                  </a:cubicBezTo>
                  <a:cubicBezTo>
                    <a:pt x="142" y="68"/>
                    <a:pt x="143" y="67"/>
                    <a:pt x="145" y="66"/>
                  </a:cubicBezTo>
                  <a:cubicBezTo>
                    <a:pt x="143" y="69"/>
                    <a:pt x="142" y="72"/>
                    <a:pt x="142" y="76"/>
                  </a:cubicBezTo>
                  <a:cubicBezTo>
                    <a:pt x="142" y="82"/>
                    <a:pt x="144" y="86"/>
                    <a:pt x="148" y="90"/>
                  </a:cubicBezTo>
                  <a:cubicBezTo>
                    <a:pt x="147" y="92"/>
                    <a:pt x="146" y="95"/>
                    <a:pt x="146" y="98"/>
                  </a:cubicBezTo>
                  <a:cubicBezTo>
                    <a:pt x="146" y="101"/>
                    <a:pt x="147" y="104"/>
                    <a:pt x="148" y="107"/>
                  </a:cubicBezTo>
                  <a:cubicBezTo>
                    <a:pt x="144" y="110"/>
                    <a:pt x="142" y="115"/>
                    <a:pt x="142" y="120"/>
                  </a:cubicBezTo>
                  <a:cubicBezTo>
                    <a:pt x="142" y="123"/>
                    <a:pt x="143" y="126"/>
                    <a:pt x="144" y="129"/>
                  </a:cubicBezTo>
                  <a:cubicBezTo>
                    <a:pt x="140" y="132"/>
                    <a:pt x="138" y="137"/>
                    <a:pt x="138" y="142"/>
                  </a:cubicBezTo>
                  <a:moveTo>
                    <a:pt x="202" y="98"/>
                  </a:moveTo>
                  <a:cubicBezTo>
                    <a:pt x="202" y="92"/>
                    <a:pt x="197" y="87"/>
                    <a:pt x="190" y="87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90" y="86"/>
                    <a:pt x="194" y="82"/>
                    <a:pt x="194" y="76"/>
                  </a:cubicBezTo>
                  <a:cubicBezTo>
                    <a:pt x="194" y="70"/>
                    <a:pt x="188" y="65"/>
                    <a:pt x="182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52" y="65"/>
                    <a:pt x="148" y="70"/>
                    <a:pt x="148" y="76"/>
                  </a:cubicBezTo>
                  <a:cubicBezTo>
                    <a:pt x="148" y="82"/>
                    <a:pt x="153" y="87"/>
                    <a:pt x="160" y="87"/>
                  </a:cubicBezTo>
                  <a:cubicBezTo>
                    <a:pt x="161" y="87"/>
                    <a:pt x="161" y="87"/>
                    <a:pt x="161" y="87"/>
                  </a:cubicBezTo>
                  <a:cubicBezTo>
                    <a:pt x="156" y="89"/>
                    <a:pt x="152" y="93"/>
                    <a:pt x="152" y="98"/>
                  </a:cubicBezTo>
                  <a:cubicBezTo>
                    <a:pt x="152" y="104"/>
                    <a:pt x="156" y="108"/>
                    <a:pt x="161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53" y="109"/>
                    <a:pt x="148" y="114"/>
                    <a:pt x="148" y="120"/>
                  </a:cubicBezTo>
                  <a:cubicBezTo>
                    <a:pt x="148" y="126"/>
                    <a:pt x="152" y="130"/>
                    <a:pt x="157" y="131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49" y="131"/>
                    <a:pt x="144" y="136"/>
                    <a:pt x="144" y="142"/>
                  </a:cubicBezTo>
                  <a:cubicBezTo>
                    <a:pt x="144" y="148"/>
                    <a:pt x="149" y="153"/>
                    <a:pt x="156" y="153"/>
                  </a:cubicBezTo>
                  <a:cubicBezTo>
                    <a:pt x="167" y="153"/>
                    <a:pt x="167" y="153"/>
                    <a:pt x="167" y="153"/>
                  </a:cubicBezTo>
                  <a:cubicBezTo>
                    <a:pt x="179" y="153"/>
                    <a:pt x="179" y="153"/>
                    <a:pt x="179" y="153"/>
                  </a:cubicBezTo>
                  <a:cubicBezTo>
                    <a:pt x="185" y="153"/>
                    <a:pt x="191" y="148"/>
                    <a:pt x="191" y="142"/>
                  </a:cubicBezTo>
                  <a:cubicBezTo>
                    <a:pt x="191" y="137"/>
                    <a:pt x="186" y="132"/>
                    <a:pt x="181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93" y="131"/>
                    <a:pt x="198" y="126"/>
                    <a:pt x="198" y="120"/>
                  </a:cubicBezTo>
                  <a:cubicBezTo>
                    <a:pt x="198" y="115"/>
                    <a:pt x="194" y="111"/>
                    <a:pt x="189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7" y="109"/>
                    <a:pt x="202" y="104"/>
                    <a:pt x="202" y="98"/>
                  </a:cubicBezTo>
                  <a:moveTo>
                    <a:pt x="0" y="66"/>
                  </a:moveTo>
                  <a:cubicBezTo>
                    <a:pt x="53" y="66"/>
                    <a:pt x="53" y="66"/>
                    <a:pt x="53" y="66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0" y="169"/>
                    <a:pt x="0" y="169"/>
                    <a:pt x="0" y="169"/>
                  </a:cubicBezTo>
                  <a:lnTo>
                    <a:pt x="0" y="66"/>
                  </a:lnTo>
                  <a:close/>
                  <a:moveTo>
                    <a:pt x="32" y="152"/>
                  </a:moveTo>
                  <a:cubicBezTo>
                    <a:pt x="32" y="156"/>
                    <a:pt x="35" y="159"/>
                    <a:pt x="38" y="159"/>
                  </a:cubicBezTo>
                  <a:cubicBezTo>
                    <a:pt x="42" y="159"/>
                    <a:pt x="45" y="156"/>
                    <a:pt x="45" y="152"/>
                  </a:cubicBezTo>
                  <a:cubicBezTo>
                    <a:pt x="45" y="149"/>
                    <a:pt x="42" y="146"/>
                    <a:pt x="38" y="146"/>
                  </a:cubicBezTo>
                  <a:cubicBezTo>
                    <a:pt x="35" y="146"/>
                    <a:pt x="32" y="149"/>
                    <a:pt x="32" y="15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2" name="Freeform 240"/>
            <p:cNvSpPr>
              <a:spLocks/>
            </p:cNvSpPr>
            <p:nvPr/>
          </p:nvSpPr>
          <p:spPr bwMode="auto">
            <a:xfrm>
              <a:off x="5420992" y="2679279"/>
              <a:ext cx="332802" cy="317021"/>
            </a:xfrm>
            <a:custGeom>
              <a:avLst/>
              <a:gdLst>
                <a:gd name="T0" fmla="*/ 90 w 196"/>
                <a:gd name="T1" fmla="*/ 9 h 187"/>
                <a:gd name="T2" fmla="*/ 106 w 196"/>
                <a:gd name="T3" fmla="*/ 9 h 187"/>
                <a:gd name="T4" fmla="*/ 122 w 196"/>
                <a:gd name="T5" fmla="*/ 42 h 187"/>
                <a:gd name="T6" fmla="*/ 147 w 196"/>
                <a:gd name="T7" fmla="*/ 61 h 187"/>
                <a:gd name="T8" fmla="*/ 184 w 196"/>
                <a:gd name="T9" fmla="*/ 66 h 187"/>
                <a:gd name="T10" fmla="*/ 189 w 196"/>
                <a:gd name="T11" fmla="*/ 81 h 187"/>
                <a:gd name="T12" fmla="*/ 162 w 196"/>
                <a:gd name="T13" fmla="*/ 107 h 187"/>
                <a:gd name="T14" fmla="*/ 153 w 196"/>
                <a:gd name="T15" fmla="*/ 136 h 187"/>
                <a:gd name="T16" fmla="*/ 159 w 196"/>
                <a:gd name="T17" fmla="*/ 173 h 187"/>
                <a:gd name="T18" fmla="*/ 146 w 196"/>
                <a:gd name="T19" fmla="*/ 182 h 187"/>
                <a:gd name="T20" fmla="*/ 113 w 196"/>
                <a:gd name="T21" fmla="*/ 165 h 187"/>
                <a:gd name="T22" fmla="*/ 82 w 196"/>
                <a:gd name="T23" fmla="*/ 165 h 187"/>
                <a:gd name="T24" fmla="*/ 49 w 196"/>
                <a:gd name="T25" fmla="*/ 182 h 187"/>
                <a:gd name="T26" fmla="*/ 37 w 196"/>
                <a:gd name="T27" fmla="*/ 173 h 187"/>
                <a:gd name="T28" fmla="*/ 43 w 196"/>
                <a:gd name="T29" fmla="*/ 136 h 187"/>
                <a:gd name="T30" fmla="*/ 34 w 196"/>
                <a:gd name="T31" fmla="*/ 107 h 187"/>
                <a:gd name="T32" fmla="*/ 7 w 196"/>
                <a:gd name="T33" fmla="*/ 81 h 187"/>
                <a:gd name="T34" fmla="*/ 11 w 196"/>
                <a:gd name="T35" fmla="*/ 66 h 187"/>
                <a:gd name="T36" fmla="*/ 49 w 196"/>
                <a:gd name="T37" fmla="*/ 61 h 187"/>
                <a:gd name="T38" fmla="*/ 74 w 196"/>
                <a:gd name="T39" fmla="*/ 42 h 187"/>
                <a:gd name="T40" fmla="*/ 90 w 196"/>
                <a:gd name="T41" fmla="*/ 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187">
                  <a:moveTo>
                    <a:pt x="90" y="9"/>
                  </a:moveTo>
                  <a:cubicBezTo>
                    <a:pt x="94" y="0"/>
                    <a:pt x="101" y="0"/>
                    <a:pt x="106" y="9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6" y="51"/>
                    <a:pt x="138" y="59"/>
                    <a:pt x="147" y="6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4" y="67"/>
                    <a:pt x="196" y="74"/>
                    <a:pt x="189" y="81"/>
                  </a:cubicBezTo>
                  <a:cubicBezTo>
                    <a:pt x="162" y="107"/>
                    <a:pt x="162" y="107"/>
                    <a:pt x="162" y="107"/>
                  </a:cubicBezTo>
                  <a:cubicBezTo>
                    <a:pt x="155" y="114"/>
                    <a:pt x="151" y="127"/>
                    <a:pt x="153" y="136"/>
                  </a:cubicBezTo>
                  <a:cubicBezTo>
                    <a:pt x="159" y="173"/>
                    <a:pt x="159" y="173"/>
                    <a:pt x="159" y="173"/>
                  </a:cubicBezTo>
                  <a:cubicBezTo>
                    <a:pt x="161" y="183"/>
                    <a:pt x="155" y="187"/>
                    <a:pt x="146" y="182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05" y="160"/>
                    <a:pt x="91" y="160"/>
                    <a:pt x="82" y="165"/>
                  </a:cubicBezTo>
                  <a:cubicBezTo>
                    <a:pt x="49" y="182"/>
                    <a:pt x="49" y="182"/>
                    <a:pt x="49" y="182"/>
                  </a:cubicBezTo>
                  <a:cubicBezTo>
                    <a:pt x="41" y="187"/>
                    <a:pt x="35" y="183"/>
                    <a:pt x="37" y="173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5" y="127"/>
                    <a:pt x="40" y="114"/>
                    <a:pt x="34" y="107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0" y="74"/>
                    <a:pt x="2" y="67"/>
                    <a:pt x="11" y="66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8" y="59"/>
                    <a:pt x="69" y="51"/>
                    <a:pt x="74" y="42"/>
                  </a:cubicBezTo>
                  <a:lnTo>
                    <a:pt x="9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3" name="Freeform 53"/>
            <p:cNvSpPr>
              <a:spLocks noEditPoints="1"/>
            </p:cNvSpPr>
            <p:nvPr/>
          </p:nvSpPr>
          <p:spPr bwMode="auto">
            <a:xfrm>
              <a:off x="4661624" y="2467219"/>
              <a:ext cx="277516" cy="236197"/>
            </a:xfrm>
            <a:custGeom>
              <a:avLst/>
              <a:gdLst>
                <a:gd name="T0" fmla="*/ 450 w 450"/>
                <a:gd name="T1" fmla="*/ 0 h 383"/>
                <a:gd name="T2" fmla="*/ 337 w 450"/>
                <a:gd name="T3" fmla="*/ 383 h 383"/>
                <a:gd name="T4" fmla="*/ 149 w 450"/>
                <a:gd name="T5" fmla="*/ 248 h 383"/>
                <a:gd name="T6" fmla="*/ 450 w 450"/>
                <a:gd name="T7" fmla="*/ 0 h 383"/>
                <a:gd name="T8" fmla="*/ 128 w 450"/>
                <a:gd name="T9" fmla="*/ 231 h 383"/>
                <a:gd name="T10" fmla="*/ 450 w 450"/>
                <a:gd name="T11" fmla="*/ 0 h 383"/>
                <a:gd name="T12" fmla="*/ 0 w 450"/>
                <a:gd name="T13" fmla="*/ 139 h 383"/>
                <a:gd name="T14" fmla="*/ 128 w 450"/>
                <a:gd name="T15" fmla="*/ 231 h 383"/>
                <a:gd name="T16" fmla="*/ 149 w 450"/>
                <a:gd name="T17" fmla="*/ 366 h 383"/>
                <a:gd name="T18" fmla="*/ 202 w 450"/>
                <a:gd name="T19" fmla="*/ 306 h 383"/>
                <a:gd name="T20" fmla="*/ 149 w 450"/>
                <a:gd name="T21" fmla="*/ 269 h 383"/>
                <a:gd name="T22" fmla="*/ 149 w 450"/>
                <a:gd name="T23" fmla="*/ 36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0" h="383">
                  <a:moveTo>
                    <a:pt x="450" y="0"/>
                  </a:moveTo>
                  <a:lnTo>
                    <a:pt x="337" y="383"/>
                  </a:lnTo>
                  <a:lnTo>
                    <a:pt x="149" y="248"/>
                  </a:lnTo>
                  <a:lnTo>
                    <a:pt x="450" y="0"/>
                  </a:lnTo>
                  <a:close/>
                  <a:moveTo>
                    <a:pt x="128" y="231"/>
                  </a:moveTo>
                  <a:lnTo>
                    <a:pt x="450" y="0"/>
                  </a:lnTo>
                  <a:lnTo>
                    <a:pt x="0" y="139"/>
                  </a:lnTo>
                  <a:lnTo>
                    <a:pt x="128" y="231"/>
                  </a:lnTo>
                  <a:close/>
                  <a:moveTo>
                    <a:pt x="149" y="366"/>
                  </a:moveTo>
                  <a:lnTo>
                    <a:pt x="202" y="306"/>
                  </a:lnTo>
                  <a:lnTo>
                    <a:pt x="149" y="269"/>
                  </a:lnTo>
                  <a:lnTo>
                    <a:pt x="149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4" name="Freeform 41"/>
            <p:cNvSpPr>
              <a:spLocks noEditPoints="1"/>
            </p:cNvSpPr>
            <p:nvPr/>
          </p:nvSpPr>
          <p:spPr bwMode="auto">
            <a:xfrm>
              <a:off x="5918945" y="4276725"/>
              <a:ext cx="315951" cy="315949"/>
            </a:xfrm>
            <a:custGeom>
              <a:avLst/>
              <a:gdLst>
                <a:gd name="T0" fmla="*/ 193 w 198"/>
                <a:gd name="T1" fmla="*/ 19 h 198"/>
                <a:gd name="T2" fmla="*/ 185 w 198"/>
                <a:gd name="T3" fmla="*/ 17 h 198"/>
                <a:gd name="T4" fmla="*/ 190 w 198"/>
                <a:gd name="T5" fmla="*/ 21 h 198"/>
                <a:gd name="T6" fmla="*/ 177 w 198"/>
                <a:gd name="T7" fmla="*/ 25 h 198"/>
                <a:gd name="T8" fmla="*/ 182 w 198"/>
                <a:gd name="T9" fmla="*/ 29 h 198"/>
                <a:gd name="T10" fmla="*/ 169 w 198"/>
                <a:gd name="T11" fmla="*/ 32 h 198"/>
                <a:gd name="T12" fmla="*/ 98 w 198"/>
                <a:gd name="T13" fmla="*/ 104 h 198"/>
                <a:gd name="T14" fmla="*/ 94 w 198"/>
                <a:gd name="T15" fmla="*/ 100 h 198"/>
                <a:gd name="T16" fmla="*/ 165 w 198"/>
                <a:gd name="T17" fmla="*/ 29 h 198"/>
                <a:gd name="T18" fmla="*/ 168 w 198"/>
                <a:gd name="T19" fmla="*/ 15 h 198"/>
                <a:gd name="T20" fmla="*/ 173 w 198"/>
                <a:gd name="T21" fmla="*/ 21 h 198"/>
                <a:gd name="T22" fmla="*/ 176 w 198"/>
                <a:gd name="T23" fmla="*/ 7 h 198"/>
                <a:gd name="T24" fmla="*/ 181 w 198"/>
                <a:gd name="T25" fmla="*/ 14 h 198"/>
                <a:gd name="T26" fmla="*/ 179 w 198"/>
                <a:gd name="T27" fmla="*/ 5 h 198"/>
                <a:gd name="T28" fmla="*/ 187 w 198"/>
                <a:gd name="T29" fmla="*/ 8 h 198"/>
                <a:gd name="T30" fmla="*/ 193 w 198"/>
                <a:gd name="T31" fmla="*/ 9 h 198"/>
                <a:gd name="T32" fmla="*/ 198 w 198"/>
                <a:gd name="T33" fmla="*/ 13 h 198"/>
                <a:gd name="T34" fmla="*/ 105 w 198"/>
                <a:gd name="T35" fmla="*/ 81 h 198"/>
                <a:gd name="T36" fmla="*/ 72 w 198"/>
                <a:gd name="T37" fmla="*/ 103 h 198"/>
                <a:gd name="T38" fmla="*/ 119 w 198"/>
                <a:gd name="T39" fmla="*/ 103 h 198"/>
                <a:gd name="T40" fmla="*/ 102 w 198"/>
                <a:gd name="T41" fmla="*/ 108 h 198"/>
                <a:gd name="T42" fmla="*/ 96 w 198"/>
                <a:gd name="T43" fmla="*/ 110 h 198"/>
                <a:gd name="T44" fmla="*/ 88 w 198"/>
                <a:gd name="T45" fmla="*/ 103 h 198"/>
                <a:gd name="T46" fmla="*/ 90 w 198"/>
                <a:gd name="T47" fmla="*/ 96 h 198"/>
                <a:gd name="T48" fmla="*/ 95 w 198"/>
                <a:gd name="T49" fmla="*/ 44 h 198"/>
                <a:gd name="T50" fmla="*/ 95 w 198"/>
                <a:gd name="T51" fmla="*/ 162 h 198"/>
                <a:gd name="T52" fmla="*/ 143 w 198"/>
                <a:gd name="T53" fmla="*/ 68 h 198"/>
                <a:gd name="T54" fmla="*/ 139 w 198"/>
                <a:gd name="T55" fmla="*/ 103 h 198"/>
                <a:gd name="T56" fmla="*/ 52 w 198"/>
                <a:gd name="T57" fmla="*/ 103 h 198"/>
                <a:gd name="T58" fmla="*/ 119 w 198"/>
                <a:gd name="T59" fmla="*/ 67 h 198"/>
                <a:gd name="T60" fmla="*/ 157 w 198"/>
                <a:gd name="T61" fmla="*/ 54 h 198"/>
                <a:gd name="T62" fmla="*/ 95 w 198"/>
                <a:gd name="T63" fmla="*/ 182 h 198"/>
                <a:gd name="T64" fmla="*/ 95 w 198"/>
                <a:gd name="T65" fmla="*/ 24 h 198"/>
                <a:gd name="T66" fmla="*/ 156 w 198"/>
                <a:gd name="T67" fmla="*/ 30 h 198"/>
                <a:gd name="T68" fmla="*/ 0 w 198"/>
                <a:gd name="T69" fmla="*/ 103 h 198"/>
                <a:gd name="T70" fmla="*/ 190 w 198"/>
                <a:gd name="T71" fmla="*/ 103 h 198"/>
                <a:gd name="T72" fmla="*/ 157 w 198"/>
                <a:gd name="T73" fmla="*/ 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198">
                  <a:moveTo>
                    <a:pt x="198" y="13"/>
                  </a:moveTo>
                  <a:cubicBezTo>
                    <a:pt x="193" y="19"/>
                    <a:pt x="193" y="19"/>
                    <a:pt x="193" y="19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7" y="105"/>
                    <a:pt x="95" y="105"/>
                    <a:pt x="94" y="104"/>
                  </a:cubicBezTo>
                  <a:cubicBezTo>
                    <a:pt x="93" y="103"/>
                    <a:pt x="93" y="101"/>
                    <a:pt x="94" y="100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9" y="16"/>
                    <a:pt x="179" y="16"/>
                    <a:pt x="179" y="16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93" y="9"/>
                    <a:pt x="193" y="9"/>
                    <a:pt x="193" y="9"/>
                  </a:cubicBezTo>
                  <a:cubicBezTo>
                    <a:pt x="191" y="11"/>
                    <a:pt x="191" y="11"/>
                    <a:pt x="191" y="11"/>
                  </a:cubicBezTo>
                  <a:lnTo>
                    <a:pt x="198" y="13"/>
                  </a:lnTo>
                  <a:close/>
                  <a:moveTo>
                    <a:pt x="90" y="96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2" y="80"/>
                    <a:pt x="99" y="79"/>
                    <a:pt x="95" y="79"/>
                  </a:cubicBezTo>
                  <a:cubicBezTo>
                    <a:pt x="82" y="79"/>
                    <a:pt x="72" y="90"/>
                    <a:pt x="72" y="103"/>
                  </a:cubicBezTo>
                  <a:cubicBezTo>
                    <a:pt x="72" y="116"/>
                    <a:pt x="82" y="127"/>
                    <a:pt x="95" y="127"/>
                  </a:cubicBezTo>
                  <a:cubicBezTo>
                    <a:pt x="108" y="127"/>
                    <a:pt x="119" y="116"/>
                    <a:pt x="119" y="103"/>
                  </a:cubicBezTo>
                  <a:cubicBezTo>
                    <a:pt x="119" y="99"/>
                    <a:pt x="118" y="96"/>
                    <a:pt x="117" y="93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1" y="110"/>
                    <a:pt x="99" y="111"/>
                    <a:pt x="96" y="111"/>
                  </a:cubicBezTo>
                  <a:cubicBezTo>
                    <a:pt x="96" y="111"/>
                    <a:pt x="96" y="110"/>
                    <a:pt x="96" y="110"/>
                  </a:cubicBezTo>
                  <a:cubicBezTo>
                    <a:pt x="96" y="111"/>
                    <a:pt x="96" y="111"/>
                    <a:pt x="95" y="111"/>
                  </a:cubicBezTo>
                  <a:cubicBezTo>
                    <a:pt x="91" y="111"/>
                    <a:pt x="88" y="107"/>
                    <a:pt x="88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0"/>
                    <a:pt x="88" y="98"/>
                    <a:pt x="90" y="96"/>
                  </a:cubicBezTo>
                  <a:close/>
                  <a:moveTo>
                    <a:pt x="131" y="55"/>
                  </a:moveTo>
                  <a:cubicBezTo>
                    <a:pt x="121" y="48"/>
                    <a:pt x="109" y="44"/>
                    <a:pt x="95" y="44"/>
                  </a:cubicBezTo>
                  <a:cubicBezTo>
                    <a:pt x="63" y="44"/>
                    <a:pt x="36" y="70"/>
                    <a:pt x="36" y="103"/>
                  </a:cubicBezTo>
                  <a:cubicBezTo>
                    <a:pt x="36" y="136"/>
                    <a:pt x="63" y="162"/>
                    <a:pt x="95" y="162"/>
                  </a:cubicBezTo>
                  <a:cubicBezTo>
                    <a:pt x="128" y="162"/>
                    <a:pt x="155" y="136"/>
                    <a:pt x="155" y="103"/>
                  </a:cubicBezTo>
                  <a:cubicBezTo>
                    <a:pt x="155" y="90"/>
                    <a:pt x="150" y="77"/>
                    <a:pt x="143" y="68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6" y="86"/>
                    <a:pt x="139" y="94"/>
                    <a:pt x="139" y="103"/>
                  </a:cubicBezTo>
                  <a:cubicBezTo>
                    <a:pt x="139" y="127"/>
                    <a:pt x="119" y="146"/>
                    <a:pt x="95" y="146"/>
                  </a:cubicBezTo>
                  <a:cubicBezTo>
                    <a:pt x="71" y="146"/>
                    <a:pt x="52" y="127"/>
                    <a:pt x="52" y="103"/>
                  </a:cubicBezTo>
                  <a:cubicBezTo>
                    <a:pt x="52" y="79"/>
                    <a:pt x="71" y="60"/>
                    <a:pt x="95" y="60"/>
                  </a:cubicBezTo>
                  <a:cubicBezTo>
                    <a:pt x="104" y="60"/>
                    <a:pt x="112" y="62"/>
                    <a:pt x="119" y="67"/>
                  </a:cubicBezTo>
                  <a:lnTo>
                    <a:pt x="131" y="55"/>
                  </a:lnTo>
                  <a:close/>
                  <a:moveTo>
                    <a:pt x="157" y="54"/>
                  </a:moveTo>
                  <a:cubicBezTo>
                    <a:pt x="168" y="67"/>
                    <a:pt x="174" y="84"/>
                    <a:pt x="174" y="103"/>
                  </a:cubicBezTo>
                  <a:cubicBezTo>
                    <a:pt x="174" y="146"/>
                    <a:pt x="139" y="182"/>
                    <a:pt x="95" y="182"/>
                  </a:cubicBezTo>
                  <a:cubicBezTo>
                    <a:pt x="52" y="182"/>
                    <a:pt x="16" y="146"/>
                    <a:pt x="16" y="103"/>
                  </a:cubicBezTo>
                  <a:cubicBezTo>
                    <a:pt x="16" y="59"/>
                    <a:pt x="52" y="24"/>
                    <a:pt x="95" y="24"/>
                  </a:cubicBezTo>
                  <a:cubicBezTo>
                    <a:pt x="114" y="24"/>
                    <a:pt x="131" y="30"/>
                    <a:pt x="145" y="41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40" y="16"/>
                    <a:pt x="118" y="8"/>
                    <a:pt x="95" y="8"/>
                  </a:cubicBezTo>
                  <a:cubicBezTo>
                    <a:pt x="43" y="8"/>
                    <a:pt x="0" y="50"/>
                    <a:pt x="0" y="103"/>
                  </a:cubicBezTo>
                  <a:cubicBezTo>
                    <a:pt x="0" y="155"/>
                    <a:pt x="43" y="198"/>
                    <a:pt x="95" y="198"/>
                  </a:cubicBezTo>
                  <a:cubicBezTo>
                    <a:pt x="148" y="198"/>
                    <a:pt x="190" y="155"/>
                    <a:pt x="190" y="103"/>
                  </a:cubicBezTo>
                  <a:cubicBezTo>
                    <a:pt x="190" y="80"/>
                    <a:pt x="182" y="59"/>
                    <a:pt x="168" y="42"/>
                  </a:cubicBezTo>
                  <a:lnTo>
                    <a:pt x="157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5" name="Freeform 14"/>
            <p:cNvSpPr>
              <a:spLocks noEditPoints="1"/>
            </p:cNvSpPr>
            <p:nvPr/>
          </p:nvSpPr>
          <p:spPr bwMode="auto">
            <a:xfrm>
              <a:off x="4394542" y="3659842"/>
              <a:ext cx="308953" cy="284102"/>
            </a:xfrm>
            <a:custGeom>
              <a:avLst/>
              <a:gdLst>
                <a:gd name="T0" fmla="*/ 152 w 192"/>
                <a:gd name="T1" fmla="*/ 6 h 176"/>
                <a:gd name="T2" fmla="*/ 151 w 192"/>
                <a:gd name="T3" fmla="*/ 3 h 176"/>
                <a:gd name="T4" fmla="*/ 147 w 192"/>
                <a:gd name="T5" fmla="*/ 0 h 176"/>
                <a:gd name="T6" fmla="*/ 43 w 192"/>
                <a:gd name="T7" fmla="*/ 0 h 176"/>
                <a:gd name="T8" fmla="*/ 40 w 192"/>
                <a:gd name="T9" fmla="*/ 6 h 176"/>
                <a:gd name="T10" fmla="*/ 39 w 192"/>
                <a:gd name="T11" fmla="*/ 12 h 176"/>
                <a:gd name="T12" fmla="*/ 0 w 192"/>
                <a:gd name="T13" fmla="*/ 53 h 176"/>
                <a:gd name="T14" fmla="*/ 66 w 192"/>
                <a:gd name="T15" fmla="*/ 100 h 176"/>
                <a:gd name="T16" fmla="*/ 88 w 192"/>
                <a:gd name="T17" fmla="*/ 118 h 176"/>
                <a:gd name="T18" fmla="*/ 86 w 192"/>
                <a:gd name="T19" fmla="*/ 129 h 176"/>
                <a:gd name="T20" fmla="*/ 89 w 192"/>
                <a:gd name="T21" fmla="*/ 131 h 176"/>
                <a:gd name="T22" fmla="*/ 70 w 192"/>
                <a:gd name="T23" fmla="*/ 166 h 176"/>
                <a:gd name="T24" fmla="*/ 58 w 192"/>
                <a:gd name="T25" fmla="*/ 167 h 176"/>
                <a:gd name="T26" fmla="*/ 54 w 192"/>
                <a:gd name="T27" fmla="*/ 168 h 176"/>
                <a:gd name="T28" fmla="*/ 53 w 192"/>
                <a:gd name="T29" fmla="*/ 174 h 176"/>
                <a:gd name="T30" fmla="*/ 137 w 192"/>
                <a:gd name="T31" fmla="*/ 176 h 176"/>
                <a:gd name="T32" fmla="*/ 138 w 192"/>
                <a:gd name="T33" fmla="*/ 170 h 176"/>
                <a:gd name="T34" fmla="*/ 134 w 192"/>
                <a:gd name="T35" fmla="*/ 168 h 176"/>
                <a:gd name="T36" fmla="*/ 131 w 192"/>
                <a:gd name="T37" fmla="*/ 166 h 176"/>
                <a:gd name="T38" fmla="*/ 102 w 192"/>
                <a:gd name="T39" fmla="*/ 145 h 176"/>
                <a:gd name="T40" fmla="*/ 103 w 192"/>
                <a:gd name="T41" fmla="*/ 131 h 176"/>
                <a:gd name="T42" fmla="*/ 106 w 192"/>
                <a:gd name="T43" fmla="*/ 121 h 176"/>
                <a:gd name="T44" fmla="*/ 103 w 192"/>
                <a:gd name="T45" fmla="*/ 118 h 176"/>
                <a:gd name="T46" fmla="*/ 146 w 192"/>
                <a:gd name="T47" fmla="*/ 96 h 176"/>
                <a:gd name="T48" fmla="*/ 192 w 192"/>
                <a:gd name="T49" fmla="*/ 12 h 176"/>
                <a:gd name="T50" fmla="*/ 48 w 192"/>
                <a:gd name="T51" fmla="*/ 85 h 176"/>
                <a:gd name="T52" fmla="*/ 10 w 192"/>
                <a:gd name="T53" fmla="*/ 53 h 176"/>
                <a:gd name="T54" fmla="*/ 40 w 192"/>
                <a:gd name="T55" fmla="*/ 22 h 176"/>
                <a:gd name="T56" fmla="*/ 52 w 192"/>
                <a:gd name="T57" fmla="*/ 86 h 176"/>
                <a:gd name="T58" fmla="*/ 109 w 192"/>
                <a:gd name="T59" fmla="*/ 77 h 176"/>
                <a:gd name="T60" fmla="*/ 85 w 192"/>
                <a:gd name="T61" fmla="*/ 80 h 176"/>
                <a:gd name="T62" fmla="*/ 82 w 192"/>
                <a:gd name="T63" fmla="*/ 71 h 176"/>
                <a:gd name="T64" fmla="*/ 90 w 192"/>
                <a:gd name="T65" fmla="*/ 68 h 176"/>
                <a:gd name="T66" fmla="*/ 87 w 192"/>
                <a:gd name="T67" fmla="*/ 36 h 176"/>
                <a:gd name="T68" fmla="*/ 83 w 192"/>
                <a:gd name="T69" fmla="*/ 32 h 176"/>
                <a:gd name="T70" fmla="*/ 92 w 192"/>
                <a:gd name="T71" fmla="*/ 24 h 176"/>
                <a:gd name="T72" fmla="*/ 99 w 192"/>
                <a:gd name="T73" fmla="*/ 24 h 176"/>
                <a:gd name="T74" fmla="*/ 102 w 192"/>
                <a:gd name="T75" fmla="*/ 68 h 176"/>
                <a:gd name="T76" fmla="*/ 109 w 192"/>
                <a:gd name="T77" fmla="*/ 71 h 176"/>
                <a:gd name="T78" fmla="*/ 181 w 192"/>
                <a:gd name="T79" fmla="*/ 53 h 176"/>
                <a:gd name="T80" fmla="*/ 143 w 192"/>
                <a:gd name="T81" fmla="*/ 85 h 176"/>
                <a:gd name="T82" fmla="*/ 151 w 192"/>
                <a:gd name="T83" fmla="*/ 58 h 176"/>
                <a:gd name="T84" fmla="*/ 181 w 192"/>
                <a:gd name="T85" fmla="*/ 2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76">
                  <a:moveTo>
                    <a:pt x="152" y="12"/>
                  </a:moveTo>
                  <a:cubicBezTo>
                    <a:pt x="152" y="6"/>
                    <a:pt x="152" y="6"/>
                    <a:pt x="152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1"/>
                    <a:pt x="149" y="0"/>
                    <a:pt x="148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0" y="1"/>
                    <a:pt x="40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43"/>
                    <a:pt x="0" y="53"/>
                  </a:cubicBezTo>
                  <a:cubicBezTo>
                    <a:pt x="0" y="73"/>
                    <a:pt x="26" y="91"/>
                    <a:pt x="45" y="96"/>
                  </a:cubicBezTo>
                  <a:cubicBezTo>
                    <a:pt x="52" y="98"/>
                    <a:pt x="60" y="99"/>
                    <a:pt x="66" y="100"/>
                  </a:cubicBezTo>
                  <a:cubicBezTo>
                    <a:pt x="76" y="108"/>
                    <a:pt x="87" y="114"/>
                    <a:pt x="89" y="118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87" y="118"/>
                    <a:pt x="86" y="119"/>
                    <a:pt x="86" y="121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6" y="130"/>
                    <a:pt x="87" y="131"/>
                    <a:pt x="88" y="13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9" y="137"/>
                    <a:pt x="89" y="142"/>
                    <a:pt x="89" y="145"/>
                  </a:cubicBezTo>
                  <a:cubicBezTo>
                    <a:pt x="89" y="157"/>
                    <a:pt x="78" y="166"/>
                    <a:pt x="70" y="166"/>
                  </a:cubicBezTo>
                  <a:cubicBezTo>
                    <a:pt x="66" y="166"/>
                    <a:pt x="62" y="166"/>
                    <a:pt x="60" y="166"/>
                  </a:cubicBezTo>
                  <a:cubicBezTo>
                    <a:pt x="58" y="166"/>
                    <a:pt x="58" y="166"/>
                    <a:pt x="58" y="167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3" y="169"/>
                    <a:pt x="53" y="170"/>
                  </a:cubicBezTo>
                  <a:cubicBezTo>
                    <a:pt x="53" y="170"/>
                    <a:pt x="53" y="174"/>
                    <a:pt x="53" y="174"/>
                  </a:cubicBezTo>
                  <a:cubicBezTo>
                    <a:pt x="53" y="175"/>
                    <a:pt x="54" y="176"/>
                    <a:pt x="54" y="176"/>
                  </a:cubicBezTo>
                  <a:cubicBezTo>
                    <a:pt x="137" y="176"/>
                    <a:pt x="137" y="176"/>
                    <a:pt x="137" y="176"/>
                  </a:cubicBezTo>
                  <a:cubicBezTo>
                    <a:pt x="137" y="176"/>
                    <a:pt x="138" y="175"/>
                    <a:pt x="138" y="174"/>
                  </a:cubicBezTo>
                  <a:cubicBezTo>
                    <a:pt x="138" y="174"/>
                    <a:pt x="138" y="170"/>
                    <a:pt x="138" y="170"/>
                  </a:cubicBezTo>
                  <a:cubicBezTo>
                    <a:pt x="138" y="169"/>
                    <a:pt x="137" y="168"/>
                    <a:pt x="137" y="168"/>
                  </a:cubicBezTo>
                  <a:cubicBezTo>
                    <a:pt x="134" y="168"/>
                    <a:pt x="134" y="168"/>
                    <a:pt x="134" y="168"/>
                  </a:cubicBezTo>
                  <a:cubicBezTo>
                    <a:pt x="134" y="168"/>
                    <a:pt x="134" y="168"/>
                    <a:pt x="134" y="167"/>
                  </a:cubicBezTo>
                  <a:cubicBezTo>
                    <a:pt x="134" y="166"/>
                    <a:pt x="133" y="166"/>
                    <a:pt x="131" y="166"/>
                  </a:cubicBezTo>
                  <a:cubicBezTo>
                    <a:pt x="130" y="166"/>
                    <a:pt x="125" y="166"/>
                    <a:pt x="121" y="166"/>
                  </a:cubicBezTo>
                  <a:cubicBezTo>
                    <a:pt x="113" y="166"/>
                    <a:pt x="102" y="157"/>
                    <a:pt x="102" y="145"/>
                  </a:cubicBezTo>
                  <a:cubicBezTo>
                    <a:pt x="102" y="142"/>
                    <a:pt x="102" y="137"/>
                    <a:pt x="102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104" y="131"/>
                    <a:pt x="106" y="130"/>
                    <a:pt x="106" y="129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6" y="119"/>
                    <a:pt x="104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5" y="114"/>
                    <a:pt x="115" y="108"/>
                    <a:pt x="125" y="100"/>
                  </a:cubicBezTo>
                  <a:cubicBezTo>
                    <a:pt x="132" y="99"/>
                    <a:pt x="139" y="98"/>
                    <a:pt x="146" y="96"/>
                  </a:cubicBezTo>
                  <a:cubicBezTo>
                    <a:pt x="165" y="91"/>
                    <a:pt x="192" y="73"/>
                    <a:pt x="192" y="53"/>
                  </a:cubicBezTo>
                  <a:cubicBezTo>
                    <a:pt x="192" y="43"/>
                    <a:pt x="192" y="12"/>
                    <a:pt x="192" y="12"/>
                  </a:cubicBezTo>
                  <a:lnTo>
                    <a:pt x="152" y="12"/>
                  </a:lnTo>
                  <a:close/>
                  <a:moveTo>
                    <a:pt x="48" y="85"/>
                  </a:moveTo>
                  <a:cubicBezTo>
                    <a:pt x="39" y="83"/>
                    <a:pt x="29" y="78"/>
                    <a:pt x="22" y="72"/>
                  </a:cubicBezTo>
                  <a:cubicBezTo>
                    <a:pt x="15" y="66"/>
                    <a:pt x="10" y="59"/>
                    <a:pt x="10" y="5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32"/>
                    <a:pt x="40" y="47"/>
                    <a:pt x="40" y="58"/>
                  </a:cubicBezTo>
                  <a:cubicBezTo>
                    <a:pt x="40" y="69"/>
                    <a:pt x="45" y="78"/>
                    <a:pt x="52" y="86"/>
                  </a:cubicBezTo>
                  <a:cubicBezTo>
                    <a:pt x="51" y="86"/>
                    <a:pt x="49" y="86"/>
                    <a:pt x="48" y="85"/>
                  </a:cubicBezTo>
                  <a:close/>
                  <a:moveTo>
                    <a:pt x="109" y="77"/>
                  </a:moveTo>
                  <a:cubicBezTo>
                    <a:pt x="109" y="78"/>
                    <a:pt x="108" y="80"/>
                    <a:pt x="106" y="80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3" y="80"/>
                    <a:pt x="82" y="78"/>
                    <a:pt x="82" y="77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9"/>
                    <a:pt x="83" y="68"/>
                    <a:pt x="85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37"/>
                    <a:pt x="84" y="36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0"/>
                    <a:pt x="83" y="29"/>
                    <a:pt x="84" y="29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3" y="24"/>
                    <a:pt x="93" y="24"/>
                    <a:pt x="94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0" y="24"/>
                    <a:pt x="102" y="25"/>
                    <a:pt x="102" y="2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9" y="69"/>
                    <a:pt x="109" y="71"/>
                  </a:cubicBezTo>
                  <a:lnTo>
                    <a:pt x="109" y="77"/>
                  </a:lnTo>
                  <a:close/>
                  <a:moveTo>
                    <a:pt x="181" y="53"/>
                  </a:moveTo>
                  <a:cubicBezTo>
                    <a:pt x="181" y="59"/>
                    <a:pt x="177" y="66"/>
                    <a:pt x="169" y="72"/>
                  </a:cubicBezTo>
                  <a:cubicBezTo>
                    <a:pt x="162" y="78"/>
                    <a:pt x="152" y="83"/>
                    <a:pt x="143" y="85"/>
                  </a:cubicBezTo>
                  <a:cubicBezTo>
                    <a:pt x="142" y="86"/>
                    <a:pt x="140" y="86"/>
                    <a:pt x="139" y="86"/>
                  </a:cubicBezTo>
                  <a:cubicBezTo>
                    <a:pt x="146" y="78"/>
                    <a:pt x="151" y="69"/>
                    <a:pt x="151" y="58"/>
                  </a:cubicBezTo>
                  <a:cubicBezTo>
                    <a:pt x="151" y="47"/>
                    <a:pt x="151" y="32"/>
                    <a:pt x="151" y="22"/>
                  </a:cubicBezTo>
                  <a:cubicBezTo>
                    <a:pt x="181" y="22"/>
                    <a:pt x="181" y="22"/>
                    <a:pt x="181" y="22"/>
                  </a:cubicBezTo>
                  <a:lnTo>
                    <a:pt x="181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6" name="Freeform 22"/>
            <p:cNvSpPr>
              <a:spLocks noEditPoints="1"/>
            </p:cNvSpPr>
            <p:nvPr/>
          </p:nvSpPr>
          <p:spPr bwMode="auto">
            <a:xfrm>
              <a:off x="4745870" y="3524056"/>
              <a:ext cx="247040" cy="235072"/>
            </a:xfrm>
            <a:custGeom>
              <a:avLst/>
              <a:gdLst>
                <a:gd name="T0" fmla="*/ 87 w 218"/>
                <a:gd name="T1" fmla="*/ 189 h 207"/>
                <a:gd name="T2" fmla="*/ 163 w 218"/>
                <a:gd name="T3" fmla="*/ 108 h 207"/>
                <a:gd name="T4" fmla="*/ 142 w 218"/>
                <a:gd name="T5" fmla="*/ 15 h 207"/>
                <a:gd name="T6" fmla="*/ 69 w 218"/>
                <a:gd name="T7" fmla="*/ 114 h 207"/>
                <a:gd name="T8" fmla="*/ 69 w 218"/>
                <a:gd name="T9" fmla="*/ 85 h 207"/>
                <a:gd name="T10" fmla="*/ 69 w 218"/>
                <a:gd name="T11" fmla="*/ 114 h 207"/>
                <a:gd name="T12" fmla="*/ 71 w 218"/>
                <a:gd name="T13" fmla="*/ 58 h 207"/>
                <a:gd name="T14" fmla="*/ 102 w 218"/>
                <a:gd name="T15" fmla="*/ 58 h 207"/>
                <a:gd name="T16" fmla="*/ 119 w 218"/>
                <a:gd name="T17" fmla="*/ 172 h 207"/>
                <a:gd name="T18" fmla="*/ 107 w 218"/>
                <a:gd name="T19" fmla="*/ 130 h 207"/>
                <a:gd name="T20" fmla="*/ 119 w 218"/>
                <a:gd name="T21" fmla="*/ 172 h 207"/>
                <a:gd name="T22" fmla="*/ 106 w 218"/>
                <a:gd name="T23" fmla="*/ 74 h 207"/>
                <a:gd name="T24" fmla="*/ 141 w 218"/>
                <a:gd name="T25" fmla="*/ 74 h 207"/>
                <a:gd name="T26" fmla="*/ 154 w 218"/>
                <a:gd name="T27" fmla="*/ 36 h 207"/>
                <a:gd name="T28" fmla="*/ 154 w 218"/>
                <a:gd name="T29" fmla="*/ 63 h 207"/>
                <a:gd name="T30" fmla="*/ 154 w 218"/>
                <a:gd name="T31" fmla="*/ 36 h 207"/>
                <a:gd name="T32" fmla="*/ 214 w 218"/>
                <a:gd name="T33" fmla="*/ 126 h 207"/>
                <a:gd name="T34" fmla="*/ 214 w 218"/>
                <a:gd name="T35" fmla="*/ 125 h 207"/>
                <a:gd name="T36" fmla="*/ 202 w 218"/>
                <a:gd name="T37" fmla="*/ 0 h 207"/>
                <a:gd name="T38" fmla="*/ 179 w 218"/>
                <a:gd name="T39" fmla="*/ 3 h 207"/>
                <a:gd name="T40" fmla="*/ 170 w 218"/>
                <a:gd name="T41" fmla="*/ 125 h 207"/>
                <a:gd name="T42" fmla="*/ 176 w 218"/>
                <a:gd name="T43" fmla="*/ 163 h 207"/>
                <a:gd name="T44" fmla="*/ 172 w 218"/>
                <a:gd name="T45" fmla="*/ 179 h 207"/>
                <a:gd name="T46" fmla="*/ 203 w 218"/>
                <a:gd name="T47" fmla="*/ 199 h 207"/>
                <a:gd name="T48" fmla="*/ 207 w 218"/>
                <a:gd name="T49" fmla="*/ 206 h 207"/>
                <a:gd name="T50" fmla="*/ 206 w 218"/>
                <a:gd name="T51" fmla="*/ 182 h 207"/>
                <a:gd name="T52" fmla="*/ 207 w 218"/>
                <a:gd name="T53" fmla="*/ 166 h 207"/>
                <a:gd name="T54" fmla="*/ 207 w 218"/>
                <a:gd name="T55" fmla="*/ 165 h 207"/>
                <a:gd name="T56" fmla="*/ 185 w 218"/>
                <a:gd name="T57" fmla="*/ 7 h 207"/>
                <a:gd name="T58" fmla="*/ 208 w 218"/>
                <a:gd name="T59" fmla="*/ 122 h 207"/>
                <a:gd name="T60" fmla="*/ 198 w 218"/>
                <a:gd name="T61" fmla="*/ 30 h 207"/>
                <a:gd name="T62" fmla="*/ 197 w 218"/>
                <a:gd name="T63" fmla="*/ 122 h 207"/>
                <a:gd name="T64" fmla="*/ 185 w 218"/>
                <a:gd name="T65" fmla="*/ 7 h 207"/>
                <a:gd name="T66" fmla="*/ 210 w 218"/>
                <a:gd name="T67" fmla="*/ 201 h 207"/>
                <a:gd name="T68" fmla="*/ 201 w 218"/>
                <a:gd name="T69" fmla="*/ 189 h 207"/>
                <a:gd name="T70" fmla="*/ 192 w 218"/>
                <a:gd name="T71" fmla="*/ 173 h 207"/>
                <a:gd name="T72" fmla="*/ 194 w 218"/>
                <a:gd name="T73" fmla="*/ 186 h 207"/>
                <a:gd name="T74" fmla="*/ 188 w 218"/>
                <a:gd name="T75" fmla="*/ 169 h 207"/>
                <a:gd name="T76" fmla="*/ 201 w 218"/>
                <a:gd name="T77" fmla="*/ 166 h 207"/>
                <a:gd name="T78" fmla="*/ 201 w 218"/>
                <a:gd name="T79" fmla="*/ 182 h 207"/>
                <a:gd name="T80" fmla="*/ 202 w 218"/>
                <a:gd name="T81" fmla="*/ 159 h 207"/>
                <a:gd name="T82" fmla="*/ 200 w 218"/>
                <a:gd name="T83" fmla="*/ 134 h 207"/>
                <a:gd name="T84" fmla="*/ 195 w 218"/>
                <a:gd name="T85" fmla="*/ 159 h 207"/>
                <a:gd name="T86" fmla="*/ 176 w 218"/>
                <a:gd name="T87" fmla="*/ 128 h 207"/>
                <a:gd name="T88" fmla="*/ 202 w 218"/>
                <a:gd name="T89" fmla="*/ 15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8" h="207">
                  <a:moveTo>
                    <a:pt x="32" y="69"/>
                  </a:moveTo>
                  <a:cubicBezTo>
                    <a:pt x="0" y="134"/>
                    <a:pt x="55" y="181"/>
                    <a:pt x="87" y="189"/>
                  </a:cubicBezTo>
                  <a:cubicBezTo>
                    <a:pt x="143" y="203"/>
                    <a:pt x="147" y="164"/>
                    <a:pt x="146" y="138"/>
                  </a:cubicBezTo>
                  <a:cubicBezTo>
                    <a:pt x="145" y="127"/>
                    <a:pt x="153" y="118"/>
                    <a:pt x="163" y="108"/>
                  </a:cubicBezTo>
                  <a:cubicBezTo>
                    <a:pt x="170" y="22"/>
                    <a:pt x="170" y="22"/>
                    <a:pt x="170" y="22"/>
                  </a:cubicBezTo>
                  <a:cubicBezTo>
                    <a:pt x="161" y="18"/>
                    <a:pt x="152" y="16"/>
                    <a:pt x="142" y="15"/>
                  </a:cubicBezTo>
                  <a:cubicBezTo>
                    <a:pt x="91" y="13"/>
                    <a:pt x="49" y="34"/>
                    <a:pt x="32" y="69"/>
                  </a:cubicBezTo>
                  <a:close/>
                  <a:moveTo>
                    <a:pt x="69" y="114"/>
                  </a:moveTo>
                  <a:cubicBezTo>
                    <a:pt x="61" y="114"/>
                    <a:pt x="54" y="108"/>
                    <a:pt x="54" y="100"/>
                  </a:cubicBezTo>
                  <a:cubicBezTo>
                    <a:pt x="54" y="92"/>
                    <a:pt x="61" y="85"/>
                    <a:pt x="69" y="85"/>
                  </a:cubicBezTo>
                  <a:cubicBezTo>
                    <a:pt x="77" y="85"/>
                    <a:pt x="83" y="92"/>
                    <a:pt x="83" y="100"/>
                  </a:cubicBezTo>
                  <a:cubicBezTo>
                    <a:pt x="83" y="108"/>
                    <a:pt x="77" y="114"/>
                    <a:pt x="69" y="114"/>
                  </a:cubicBezTo>
                  <a:close/>
                  <a:moveTo>
                    <a:pt x="86" y="74"/>
                  </a:moveTo>
                  <a:cubicBezTo>
                    <a:pt x="78" y="74"/>
                    <a:pt x="71" y="67"/>
                    <a:pt x="71" y="58"/>
                  </a:cubicBezTo>
                  <a:cubicBezTo>
                    <a:pt x="71" y="50"/>
                    <a:pt x="78" y="43"/>
                    <a:pt x="86" y="43"/>
                  </a:cubicBezTo>
                  <a:cubicBezTo>
                    <a:pt x="95" y="43"/>
                    <a:pt x="102" y="50"/>
                    <a:pt x="102" y="58"/>
                  </a:cubicBezTo>
                  <a:cubicBezTo>
                    <a:pt x="102" y="67"/>
                    <a:pt x="95" y="74"/>
                    <a:pt x="86" y="74"/>
                  </a:cubicBezTo>
                  <a:close/>
                  <a:moveTo>
                    <a:pt x="119" y="172"/>
                  </a:moveTo>
                  <a:cubicBezTo>
                    <a:pt x="107" y="182"/>
                    <a:pt x="88" y="178"/>
                    <a:pt x="87" y="166"/>
                  </a:cubicBezTo>
                  <a:cubicBezTo>
                    <a:pt x="86" y="149"/>
                    <a:pt x="95" y="134"/>
                    <a:pt x="107" y="130"/>
                  </a:cubicBezTo>
                  <a:cubicBezTo>
                    <a:pt x="111" y="128"/>
                    <a:pt x="120" y="132"/>
                    <a:pt x="123" y="139"/>
                  </a:cubicBezTo>
                  <a:cubicBezTo>
                    <a:pt x="127" y="147"/>
                    <a:pt x="129" y="164"/>
                    <a:pt x="119" y="172"/>
                  </a:cubicBezTo>
                  <a:close/>
                  <a:moveTo>
                    <a:pt x="124" y="92"/>
                  </a:moveTo>
                  <a:cubicBezTo>
                    <a:pt x="114" y="92"/>
                    <a:pt x="106" y="84"/>
                    <a:pt x="106" y="74"/>
                  </a:cubicBezTo>
                  <a:cubicBezTo>
                    <a:pt x="106" y="65"/>
                    <a:pt x="114" y="57"/>
                    <a:pt x="124" y="57"/>
                  </a:cubicBezTo>
                  <a:cubicBezTo>
                    <a:pt x="133" y="57"/>
                    <a:pt x="141" y="65"/>
                    <a:pt x="141" y="74"/>
                  </a:cubicBezTo>
                  <a:cubicBezTo>
                    <a:pt x="141" y="84"/>
                    <a:pt x="133" y="92"/>
                    <a:pt x="124" y="92"/>
                  </a:cubicBezTo>
                  <a:close/>
                  <a:moveTo>
                    <a:pt x="154" y="36"/>
                  </a:moveTo>
                  <a:cubicBezTo>
                    <a:pt x="161" y="36"/>
                    <a:pt x="167" y="42"/>
                    <a:pt x="167" y="49"/>
                  </a:cubicBezTo>
                  <a:cubicBezTo>
                    <a:pt x="167" y="57"/>
                    <a:pt x="161" y="63"/>
                    <a:pt x="154" y="63"/>
                  </a:cubicBezTo>
                  <a:cubicBezTo>
                    <a:pt x="146" y="63"/>
                    <a:pt x="140" y="57"/>
                    <a:pt x="140" y="49"/>
                  </a:cubicBezTo>
                  <a:cubicBezTo>
                    <a:pt x="140" y="42"/>
                    <a:pt x="146" y="36"/>
                    <a:pt x="154" y="36"/>
                  </a:cubicBezTo>
                  <a:close/>
                  <a:moveTo>
                    <a:pt x="208" y="163"/>
                  </a:moveTo>
                  <a:cubicBezTo>
                    <a:pt x="214" y="126"/>
                    <a:pt x="214" y="126"/>
                    <a:pt x="214" y="126"/>
                  </a:cubicBezTo>
                  <a:cubicBezTo>
                    <a:pt x="214" y="126"/>
                    <a:pt x="214" y="126"/>
                    <a:pt x="214" y="125"/>
                  </a:cubicBezTo>
                  <a:cubicBezTo>
                    <a:pt x="214" y="125"/>
                    <a:pt x="214" y="125"/>
                    <a:pt x="214" y="125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2"/>
                    <a:pt x="203" y="0"/>
                    <a:pt x="20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0" y="0"/>
                    <a:pt x="179" y="2"/>
                    <a:pt x="179" y="3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76" y="164"/>
                    <a:pt x="176" y="165"/>
                    <a:pt x="177" y="165"/>
                  </a:cubicBezTo>
                  <a:cubicBezTo>
                    <a:pt x="175" y="168"/>
                    <a:pt x="172" y="172"/>
                    <a:pt x="172" y="179"/>
                  </a:cubicBezTo>
                  <a:cubicBezTo>
                    <a:pt x="172" y="190"/>
                    <a:pt x="188" y="195"/>
                    <a:pt x="197" y="197"/>
                  </a:cubicBezTo>
                  <a:cubicBezTo>
                    <a:pt x="200" y="198"/>
                    <a:pt x="202" y="199"/>
                    <a:pt x="203" y="199"/>
                  </a:cubicBezTo>
                  <a:cubicBezTo>
                    <a:pt x="206" y="201"/>
                    <a:pt x="207" y="205"/>
                    <a:pt x="205" y="207"/>
                  </a:cubicBezTo>
                  <a:cubicBezTo>
                    <a:pt x="207" y="206"/>
                    <a:pt x="207" y="206"/>
                    <a:pt x="207" y="206"/>
                  </a:cubicBezTo>
                  <a:cubicBezTo>
                    <a:pt x="211" y="204"/>
                    <a:pt x="218" y="197"/>
                    <a:pt x="209" y="187"/>
                  </a:cubicBezTo>
                  <a:cubicBezTo>
                    <a:pt x="207" y="185"/>
                    <a:pt x="206" y="184"/>
                    <a:pt x="206" y="182"/>
                  </a:cubicBezTo>
                  <a:cubicBezTo>
                    <a:pt x="206" y="181"/>
                    <a:pt x="206" y="180"/>
                    <a:pt x="207" y="179"/>
                  </a:cubicBezTo>
                  <a:cubicBezTo>
                    <a:pt x="208" y="176"/>
                    <a:pt x="210" y="172"/>
                    <a:pt x="207" y="166"/>
                  </a:cubicBezTo>
                  <a:cubicBezTo>
                    <a:pt x="206" y="166"/>
                    <a:pt x="206" y="166"/>
                    <a:pt x="206" y="165"/>
                  </a:cubicBezTo>
                  <a:cubicBezTo>
                    <a:pt x="206" y="165"/>
                    <a:pt x="207" y="165"/>
                    <a:pt x="207" y="165"/>
                  </a:cubicBezTo>
                  <a:cubicBezTo>
                    <a:pt x="207" y="164"/>
                    <a:pt x="208" y="164"/>
                    <a:pt x="208" y="163"/>
                  </a:cubicBezTo>
                  <a:close/>
                  <a:moveTo>
                    <a:pt x="185" y="7"/>
                  </a:moveTo>
                  <a:cubicBezTo>
                    <a:pt x="199" y="7"/>
                    <a:pt x="199" y="7"/>
                    <a:pt x="199" y="7"/>
                  </a:cubicBezTo>
                  <a:cubicBezTo>
                    <a:pt x="208" y="122"/>
                    <a:pt x="208" y="122"/>
                    <a:pt x="208" y="122"/>
                  </a:cubicBezTo>
                  <a:cubicBezTo>
                    <a:pt x="200" y="122"/>
                    <a:pt x="200" y="122"/>
                    <a:pt x="200" y="122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7" y="122"/>
                    <a:pt x="197" y="122"/>
                    <a:pt x="197" y="122"/>
                  </a:cubicBezTo>
                  <a:cubicBezTo>
                    <a:pt x="176" y="122"/>
                    <a:pt x="176" y="122"/>
                    <a:pt x="176" y="122"/>
                  </a:cubicBezTo>
                  <a:lnTo>
                    <a:pt x="185" y="7"/>
                  </a:lnTo>
                  <a:close/>
                  <a:moveTo>
                    <a:pt x="207" y="189"/>
                  </a:moveTo>
                  <a:cubicBezTo>
                    <a:pt x="213" y="194"/>
                    <a:pt x="210" y="201"/>
                    <a:pt x="210" y="201"/>
                  </a:cubicBezTo>
                  <a:cubicBezTo>
                    <a:pt x="210" y="201"/>
                    <a:pt x="210" y="197"/>
                    <a:pt x="208" y="194"/>
                  </a:cubicBezTo>
                  <a:cubicBezTo>
                    <a:pt x="207" y="191"/>
                    <a:pt x="204" y="191"/>
                    <a:pt x="201" y="189"/>
                  </a:cubicBezTo>
                  <a:cubicBezTo>
                    <a:pt x="197" y="187"/>
                    <a:pt x="194" y="185"/>
                    <a:pt x="192" y="180"/>
                  </a:cubicBezTo>
                  <a:cubicBezTo>
                    <a:pt x="191" y="176"/>
                    <a:pt x="192" y="173"/>
                    <a:pt x="192" y="173"/>
                  </a:cubicBezTo>
                  <a:cubicBezTo>
                    <a:pt x="192" y="173"/>
                    <a:pt x="190" y="175"/>
                    <a:pt x="190" y="178"/>
                  </a:cubicBezTo>
                  <a:cubicBezTo>
                    <a:pt x="190" y="183"/>
                    <a:pt x="194" y="186"/>
                    <a:pt x="194" y="186"/>
                  </a:cubicBezTo>
                  <a:cubicBezTo>
                    <a:pt x="194" y="186"/>
                    <a:pt x="189" y="185"/>
                    <a:pt x="187" y="180"/>
                  </a:cubicBezTo>
                  <a:cubicBezTo>
                    <a:pt x="185" y="177"/>
                    <a:pt x="187" y="174"/>
                    <a:pt x="188" y="169"/>
                  </a:cubicBezTo>
                  <a:cubicBezTo>
                    <a:pt x="188" y="168"/>
                    <a:pt x="188" y="167"/>
                    <a:pt x="188" y="166"/>
                  </a:cubicBezTo>
                  <a:cubicBezTo>
                    <a:pt x="201" y="166"/>
                    <a:pt x="201" y="166"/>
                    <a:pt x="201" y="166"/>
                  </a:cubicBezTo>
                  <a:cubicBezTo>
                    <a:pt x="202" y="167"/>
                    <a:pt x="203" y="169"/>
                    <a:pt x="203" y="172"/>
                  </a:cubicBezTo>
                  <a:cubicBezTo>
                    <a:pt x="203" y="178"/>
                    <a:pt x="201" y="179"/>
                    <a:pt x="201" y="182"/>
                  </a:cubicBezTo>
                  <a:cubicBezTo>
                    <a:pt x="202" y="185"/>
                    <a:pt x="205" y="187"/>
                    <a:pt x="207" y="189"/>
                  </a:cubicBezTo>
                  <a:close/>
                  <a:moveTo>
                    <a:pt x="202" y="159"/>
                  </a:moveTo>
                  <a:cubicBezTo>
                    <a:pt x="198" y="159"/>
                    <a:pt x="198" y="159"/>
                    <a:pt x="198" y="159"/>
                  </a:cubicBezTo>
                  <a:cubicBezTo>
                    <a:pt x="200" y="134"/>
                    <a:pt x="200" y="134"/>
                    <a:pt x="200" y="134"/>
                  </a:cubicBezTo>
                  <a:cubicBezTo>
                    <a:pt x="197" y="134"/>
                    <a:pt x="197" y="134"/>
                    <a:pt x="197" y="134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82" y="159"/>
                    <a:pt x="182" y="159"/>
                    <a:pt x="182" y="159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207" y="128"/>
                    <a:pt x="207" y="128"/>
                    <a:pt x="207" y="128"/>
                  </a:cubicBezTo>
                  <a:lnTo>
                    <a:pt x="20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7" name="Freeform 39"/>
            <p:cNvSpPr>
              <a:spLocks noEditPoints="1"/>
            </p:cNvSpPr>
            <p:nvPr/>
          </p:nvSpPr>
          <p:spPr bwMode="auto">
            <a:xfrm>
              <a:off x="6344721" y="4262751"/>
              <a:ext cx="344235" cy="388368"/>
            </a:xfrm>
            <a:custGeom>
              <a:avLst/>
              <a:gdLst>
                <a:gd name="T0" fmla="*/ 54 w 179"/>
                <a:gd name="T1" fmla="*/ 73 h 202"/>
                <a:gd name="T2" fmla="*/ 49 w 179"/>
                <a:gd name="T3" fmla="*/ 73 h 202"/>
                <a:gd name="T4" fmla="*/ 45 w 179"/>
                <a:gd name="T5" fmla="*/ 65 h 202"/>
                <a:gd name="T6" fmla="*/ 54 w 179"/>
                <a:gd name="T7" fmla="*/ 69 h 202"/>
                <a:gd name="T8" fmla="*/ 86 w 179"/>
                <a:gd name="T9" fmla="*/ 162 h 202"/>
                <a:gd name="T10" fmla="*/ 89 w 179"/>
                <a:gd name="T11" fmla="*/ 171 h 202"/>
                <a:gd name="T12" fmla="*/ 93 w 179"/>
                <a:gd name="T13" fmla="*/ 162 h 202"/>
                <a:gd name="T14" fmla="*/ 49 w 179"/>
                <a:gd name="T15" fmla="*/ 144 h 202"/>
                <a:gd name="T16" fmla="*/ 45 w 179"/>
                <a:gd name="T17" fmla="*/ 153 h 202"/>
                <a:gd name="T18" fmla="*/ 50 w 179"/>
                <a:gd name="T19" fmla="*/ 153 h 202"/>
                <a:gd name="T20" fmla="*/ 54 w 179"/>
                <a:gd name="T21" fmla="*/ 144 h 202"/>
                <a:gd name="T22" fmla="*/ 36 w 179"/>
                <a:gd name="T23" fmla="*/ 106 h 202"/>
                <a:gd name="T24" fmla="*/ 27 w 179"/>
                <a:gd name="T25" fmla="*/ 109 h 202"/>
                <a:gd name="T26" fmla="*/ 36 w 179"/>
                <a:gd name="T27" fmla="*/ 112 h 202"/>
                <a:gd name="T28" fmla="*/ 36 w 179"/>
                <a:gd name="T29" fmla="*/ 106 h 202"/>
                <a:gd name="T30" fmla="*/ 93 w 179"/>
                <a:gd name="T31" fmla="*/ 55 h 202"/>
                <a:gd name="T32" fmla="*/ 89 w 179"/>
                <a:gd name="T33" fmla="*/ 46 h 202"/>
                <a:gd name="T34" fmla="*/ 86 w 179"/>
                <a:gd name="T35" fmla="*/ 55 h 202"/>
                <a:gd name="T36" fmla="*/ 129 w 179"/>
                <a:gd name="T37" fmla="*/ 144 h 202"/>
                <a:gd name="T38" fmla="*/ 125 w 179"/>
                <a:gd name="T39" fmla="*/ 149 h 202"/>
                <a:gd name="T40" fmla="*/ 131 w 179"/>
                <a:gd name="T41" fmla="*/ 154 h 202"/>
                <a:gd name="T42" fmla="*/ 134 w 179"/>
                <a:gd name="T43" fmla="*/ 148 h 202"/>
                <a:gd name="T44" fmla="*/ 143 w 179"/>
                <a:gd name="T45" fmla="*/ 112 h 202"/>
                <a:gd name="T46" fmla="*/ 152 w 179"/>
                <a:gd name="T47" fmla="*/ 109 h 202"/>
                <a:gd name="T48" fmla="*/ 143 w 179"/>
                <a:gd name="T49" fmla="*/ 106 h 202"/>
                <a:gd name="T50" fmla="*/ 143 w 179"/>
                <a:gd name="T51" fmla="*/ 112 h 202"/>
                <a:gd name="T52" fmla="*/ 122 w 179"/>
                <a:gd name="T53" fmla="*/ 106 h 202"/>
                <a:gd name="T54" fmla="*/ 92 w 179"/>
                <a:gd name="T55" fmla="*/ 103 h 202"/>
                <a:gd name="T56" fmla="*/ 89 w 179"/>
                <a:gd name="T57" fmla="*/ 64 h 202"/>
                <a:gd name="T58" fmla="*/ 87 w 179"/>
                <a:gd name="T59" fmla="*/ 103 h 202"/>
                <a:gd name="T60" fmla="*/ 89 w 179"/>
                <a:gd name="T61" fmla="*/ 115 h 202"/>
                <a:gd name="T62" fmla="*/ 122 w 179"/>
                <a:gd name="T63" fmla="*/ 112 h 202"/>
                <a:gd name="T64" fmla="*/ 174 w 179"/>
                <a:gd name="T65" fmla="*/ 109 h 202"/>
                <a:gd name="T66" fmla="*/ 161 w 179"/>
                <a:gd name="T67" fmla="*/ 186 h 202"/>
                <a:gd name="T68" fmla="*/ 156 w 179"/>
                <a:gd name="T69" fmla="*/ 201 h 202"/>
                <a:gd name="T70" fmla="*/ 140 w 179"/>
                <a:gd name="T71" fmla="*/ 195 h 202"/>
                <a:gd name="T72" fmla="*/ 89 w 179"/>
                <a:gd name="T73" fmla="*/ 193 h 202"/>
                <a:gd name="T74" fmla="*/ 39 w 179"/>
                <a:gd name="T75" fmla="*/ 195 h 202"/>
                <a:gd name="T76" fmla="*/ 23 w 179"/>
                <a:gd name="T77" fmla="*/ 201 h 202"/>
                <a:gd name="T78" fmla="*/ 18 w 179"/>
                <a:gd name="T79" fmla="*/ 186 h 202"/>
                <a:gd name="T80" fmla="*/ 5 w 179"/>
                <a:gd name="T81" fmla="*/ 109 h 202"/>
                <a:gd name="T82" fmla="*/ 174 w 179"/>
                <a:gd name="T83" fmla="*/ 109 h 202"/>
                <a:gd name="T84" fmla="*/ 161 w 179"/>
                <a:gd name="T85" fmla="*/ 109 h 202"/>
                <a:gd name="T86" fmla="*/ 18 w 179"/>
                <a:gd name="T87" fmla="*/ 109 h 202"/>
                <a:gd name="T88" fmla="*/ 129 w 179"/>
                <a:gd name="T89" fmla="*/ 65 h 202"/>
                <a:gd name="T90" fmla="*/ 125 w 179"/>
                <a:gd name="T91" fmla="*/ 73 h 202"/>
                <a:gd name="T92" fmla="*/ 129 w 179"/>
                <a:gd name="T93" fmla="*/ 73 h 202"/>
                <a:gd name="T94" fmla="*/ 134 w 179"/>
                <a:gd name="T95" fmla="*/ 65 h 202"/>
                <a:gd name="T96" fmla="*/ 171 w 179"/>
                <a:gd name="T97" fmla="*/ 51 h 202"/>
                <a:gd name="T98" fmla="*/ 154 w 179"/>
                <a:gd name="T99" fmla="*/ 7 h 202"/>
                <a:gd name="T100" fmla="*/ 120 w 179"/>
                <a:gd name="T101" fmla="*/ 18 h 202"/>
                <a:gd name="T102" fmla="*/ 171 w 179"/>
                <a:gd name="T103" fmla="*/ 51 h 202"/>
                <a:gd name="T104" fmla="*/ 59 w 179"/>
                <a:gd name="T105" fmla="*/ 18 h 202"/>
                <a:gd name="T106" fmla="*/ 25 w 179"/>
                <a:gd name="T107" fmla="*/ 7 h 202"/>
                <a:gd name="T108" fmla="*/ 8 w 179"/>
                <a:gd name="T109" fmla="*/ 5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9" h="202">
                  <a:moveTo>
                    <a:pt x="54" y="69"/>
                  </a:moveTo>
                  <a:cubicBezTo>
                    <a:pt x="55" y="70"/>
                    <a:pt x="55" y="72"/>
                    <a:pt x="54" y="73"/>
                  </a:cubicBezTo>
                  <a:cubicBezTo>
                    <a:pt x="53" y="74"/>
                    <a:pt x="53" y="74"/>
                    <a:pt x="52" y="74"/>
                  </a:cubicBezTo>
                  <a:cubicBezTo>
                    <a:pt x="51" y="74"/>
                    <a:pt x="50" y="74"/>
                    <a:pt x="49" y="73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4" y="68"/>
                    <a:pt x="44" y="66"/>
                    <a:pt x="45" y="65"/>
                  </a:cubicBezTo>
                  <a:cubicBezTo>
                    <a:pt x="47" y="63"/>
                    <a:pt x="49" y="63"/>
                    <a:pt x="50" y="65"/>
                  </a:cubicBezTo>
                  <a:lnTo>
                    <a:pt x="54" y="69"/>
                  </a:lnTo>
                  <a:close/>
                  <a:moveTo>
                    <a:pt x="89" y="159"/>
                  </a:moveTo>
                  <a:cubicBezTo>
                    <a:pt x="88" y="159"/>
                    <a:pt x="86" y="160"/>
                    <a:pt x="86" y="162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6" y="170"/>
                    <a:pt x="88" y="171"/>
                    <a:pt x="89" y="171"/>
                  </a:cubicBezTo>
                  <a:cubicBezTo>
                    <a:pt x="91" y="171"/>
                    <a:pt x="93" y="170"/>
                    <a:pt x="93" y="168"/>
                  </a:cubicBezTo>
                  <a:cubicBezTo>
                    <a:pt x="93" y="162"/>
                    <a:pt x="93" y="162"/>
                    <a:pt x="93" y="162"/>
                  </a:cubicBezTo>
                  <a:cubicBezTo>
                    <a:pt x="93" y="160"/>
                    <a:pt x="91" y="159"/>
                    <a:pt x="89" y="159"/>
                  </a:cubicBezTo>
                  <a:close/>
                  <a:moveTo>
                    <a:pt x="49" y="144"/>
                  </a:moveTo>
                  <a:cubicBezTo>
                    <a:pt x="45" y="148"/>
                    <a:pt x="45" y="148"/>
                    <a:pt x="45" y="148"/>
                  </a:cubicBezTo>
                  <a:cubicBezTo>
                    <a:pt x="44" y="150"/>
                    <a:pt x="44" y="152"/>
                    <a:pt x="45" y="153"/>
                  </a:cubicBezTo>
                  <a:cubicBezTo>
                    <a:pt x="46" y="154"/>
                    <a:pt x="47" y="154"/>
                    <a:pt x="48" y="154"/>
                  </a:cubicBezTo>
                  <a:cubicBezTo>
                    <a:pt x="48" y="154"/>
                    <a:pt x="49" y="154"/>
                    <a:pt x="50" y="153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5" y="148"/>
                    <a:pt x="55" y="146"/>
                    <a:pt x="54" y="144"/>
                  </a:cubicBezTo>
                  <a:cubicBezTo>
                    <a:pt x="53" y="143"/>
                    <a:pt x="51" y="143"/>
                    <a:pt x="49" y="144"/>
                  </a:cubicBezTo>
                  <a:close/>
                  <a:moveTo>
                    <a:pt x="36" y="106"/>
                  </a:moveTo>
                  <a:cubicBezTo>
                    <a:pt x="30" y="106"/>
                    <a:pt x="30" y="106"/>
                    <a:pt x="30" y="106"/>
                  </a:cubicBezTo>
                  <a:cubicBezTo>
                    <a:pt x="29" y="106"/>
                    <a:pt x="27" y="107"/>
                    <a:pt x="27" y="109"/>
                  </a:cubicBezTo>
                  <a:cubicBezTo>
                    <a:pt x="27" y="111"/>
                    <a:pt x="29" y="112"/>
                    <a:pt x="30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2"/>
                    <a:pt x="39" y="111"/>
                    <a:pt x="39" y="109"/>
                  </a:cubicBezTo>
                  <a:cubicBezTo>
                    <a:pt x="39" y="107"/>
                    <a:pt x="38" y="106"/>
                    <a:pt x="36" y="106"/>
                  </a:cubicBezTo>
                  <a:close/>
                  <a:moveTo>
                    <a:pt x="89" y="59"/>
                  </a:moveTo>
                  <a:cubicBezTo>
                    <a:pt x="91" y="59"/>
                    <a:pt x="93" y="57"/>
                    <a:pt x="93" y="55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8"/>
                    <a:pt x="91" y="46"/>
                    <a:pt x="89" y="46"/>
                  </a:cubicBezTo>
                  <a:cubicBezTo>
                    <a:pt x="88" y="46"/>
                    <a:pt x="86" y="48"/>
                    <a:pt x="86" y="5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7"/>
                    <a:pt x="88" y="59"/>
                    <a:pt x="89" y="59"/>
                  </a:cubicBezTo>
                  <a:close/>
                  <a:moveTo>
                    <a:pt x="129" y="144"/>
                  </a:moveTo>
                  <a:cubicBezTo>
                    <a:pt x="128" y="143"/>
                    <a:pt x="126" y="143"/>
                    <a:pt x="125" y="144"/>
                  </a:cubicBezTo>
                  <a:cubicBezTo>
                    <a:pt x="124" y="146"/>
                    <a:pt x="124" y="148"/>
                    <a:pt x="125" y="149"/>
                  </a:cubicBezTo>
                  <a:cubicBezTo>
                    <a:pt x="129" y="153"/>
                    <a:pt x="129" y="153"/>
                    <a:pt x="129" y="153"/>
                  </a:cubicBezTo>
                  <a:cubicBezTo>
                    <a:pt x="130" y="154"/>
                    <a:pt x="130" y="154"/>
                    <a:pt x="131" y="154"/>
                  </a:cubicBezTo>
                  <a:cubicBezTo>
                    <a:pt x="132" y="154"/>
                    <a:pt x="133" y="154"/>
                    <a:pt x="134" y="153"/>
                  </a:cubicBezTo>
                  <a:cubicBezTo>
                    <a:pt x="135" y="152"/>
                    <a:pt x="135" y="150"/>
                    <a:pt x="134" y="148"/>
                  </a:cubicBezTo>
                  <a:lnTo>
                    <a:pt x="129" y="144"/>
                  </a:lnTo>
                  <a:close/>
                  <a:moveTo>
                    <a:pt x="143" y="112"/>
                  </a:moveTo>
                  <a:cubicBezTo>
                    <a:pt x="149" y="112"/>
                    <a:pt x="149" y="112"/>
                    <a:pt x="149" y="112"/>
                  </a:cubicBezTo>
                  <a:cubicBezTo>
                    <a:pt x="150" y="112"/>
                    <a:pt x="152" y="111"/>
                    <a:pt x="152" y="109"/>
                  </a:cubicBezTo>
                  <a:cubicBezTo>
                    <a:pt x="152" y="107"/>
                    <a:pt x="150" y="106"/>
                    <a:pt x="149" y="106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41" y="106"/>
                    <a:pt x="140" y="107"/>
                    <a:pt x="140" y="109"/>
                  </a:cubicBezTo>
                  <a:cubicBezTo>
                    <a:pt x="140" y="111"/>
                    <a:pt x="141" y="112"/>
                    <a:pt x="143" y="112"/>
                  </a:cubicBezTo>
                  <a:close/>
                  <a:moveTo>
                    <a:pt x="125" y="109"/>
                  </a:moveTo>
                  <a:cubicBezTo>
                    <a:pt x="125" y="107"/>
                    <a:pt x="124" y="106"/>
                    <a:pt x="122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05"/>
                    <a:pt x="93" y="104"/>
                    <a:pt x="92" y="103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5"/>
                    <a:pt x="91" y="64"/>
                    <a:pt x="89" y="64"/>
                  </a:cubicBezTo>
                  <a:cubicBezTo>
                    <a:pt x="88" y="64"/>
                    <a:pt x="87" y="65"/>
                    <a:pt x="87" y="67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5" y="104"/>
                    <a:pt x="84" y="106"/>
                    <a:pt x="84" y="109"/>
                  </a:cubicBezTo>
                  <a:cubicBezTo>
                    <a:pt x="84" y="112"/>
                    <a:pt x="86" y="115"/>
                    <a:pt x="89" y="115"/>
                  </a:cubicBezTo>
                  <a:cubicBezTo>
                    <a:pt x="92" y="115"/>
                    <a:pt x="93" y="114"/>
                    <a:pt x="94" y="112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4" y="112"/>
                    <a:pt x="125" y="111"/>
                    <a:pt x="125" y="109"/>
                  </a:cubicBezTo>
                  <a:close/>
                  <a:moveTo>
                    <a:pt x="174" y="109"/>
                  </a:moveTo>
                  <a:cubicBezTo>
                    <a:pt x="174" y="131"/>
                    <a:pt x="166" y="151"/>
                    <a:pt x="152" y="166"/>
                  </a:cubicBezTo>
                  <a:cubicBezTo>
                    <a:pt x="161" y="186"/>
                    <a:pt x="161" y="186"/>
                    <a:pt x="161" y="186"/>
                  </a:cubicBezTo>
                  <a:cubicBezTo>
                    <a:pt x="163" y="189"/>
                    <a:pt x="163" y="192"/>
                    <a:pt x="162" y="195"/>
                  </a:cubicBezTo>
                  <a:cubicBezTo>
                    <a:pt x="161" y="198"/>
                    <a:pt x="158" y="200"/>
                    <a:pt x="156" y="201"/>
                  </a:cubicBezTo>
                  <a:cubicBezTo>
                    <a:pt x="154" y="202"/>
                    <a:pt x="152" y="202"/>
                    <a:pt x="151" y="202"/>
                  </a:cubicBezTo>
                  <a:cubicBezTo>
                    <a:pt x="146" y="202"/>
                    <a:pt x="142" y="200"/>
                    <a:pt x="140" y="195"/>
                  </a:cubicBezTo>
                  <a:cubicBezTo>
                    <a:pt x="134" y="181"/>
                    <a:pt x="134" y="181"/>
                    <a:pt x="134" y="181"/>
                  </a:cubicBezTo>
                  <a:cubicBezTo>
                    <a:pt x="121" y="189"/>
                    <a:pt x="106" y="193"/>
                    <a:pt x="89" y="193"/>
                  </a:cubicBezTo>
                  <a:cubicBezTo>
                    <a:pt x="73" y="193"/>
                    <a:pt x="58" y="189"/>
                    <a:pt x="45" y="181"/>
                  </a:cubicBezTo>
                  <a:cubicBezTo>
                    <a:pt x="39" y="195"/>
                    <a:pt x="39" y="195"/>
                    <a:pt x="39" y="195"/>
                  </a:cubicBezTo>
                  <a:cubicBezTo>
                    <a:pt x="37" y="200"/>
                    <a:pt x="33" y="202"/>
                    <a:pt x="28" y="202"/>
                  </a:cubicBezTo>
                  <a:cubicBezTo>
                    <a:pt x="27" y="202"/>
                    <a:pt x="25" y="202"/>
                    <a:pt x="23" y="201"/>
                  </a:cubicBezTo>
                  <a:cubicBezTo>
                    <a:pt x="21" y="200"/>
                    <a:pt x="18" y="198"/>
                    <a:pt x="17" y="195"/>
                  </a:cubicBezTo>
                  <a:cubicBezTo>
                    <a:pt x="16" y="192"/>
                    <a:pt x="16" y="189"/>
                    <a:pt x="18" y="18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13" y="151"/>
                    <a:pt x="5" y="131"/>
                    <a:pt x="5" y="109"/>
                  </a:cubicBezTo>
                  <a:cubicBezTo>
                    <a:pt x="5" y="62"/>
                    <a:pt x="43" y="24"/>
                    <a:pt x="89" y="24"/>
                  </a:cubicBezTo>
                  <a:cubicBezTo>
                    <a:pt x="136" y="24"/>
                    <a:pt x="174" y="62"/>
                    <a:pt x="174" y="109"/>
                  </a:cubicBezTo>
                  <a:close/>
                  <a:moveTo>
                    <a:pt x="89" y="181"/>
                  </a:moveTo>
                  <a:cubicBezTo>
                    <a:pt x="129" y="181"/>
                    <a:pt x="161" y="148"/>
                    <a:pt x="161" y="109"/>
                  </a:cubicBezTo>
                  <a:cubicBezTo>
                    <a:pt x="161" y="69"/>
                    <a:pt x="129" y="37"/>
                    <a:pt x="89" y="37"/>
                  </a:cubicBezTo>
                  <a:cubicBezTo>
                    <a:pt x="50" y="37"/>
                    <a:pt x="18" y="69"/>
                    <a:pt x="18" y="109"/>
                  </a:cubicBezTo>
                  <a:cubicBezTo>
                    <a:pt x="18" y="148"/>
                    <a:pt x="50" y="181"/>
                    <a:pt x="89" y="181"/>
                  </a:cubicBezTo>
                  <a:close/>
                  <a:moveTo>
                    <a:pt x="129" y="65"/>
                  </a:moveTo>
                  <a:cubicBezTo>
                    <a:pt x="125" y="69"/>
                    <a:pt x="125" y="69"/>
                    <a:pt x="125" y="69"/>
                  </a:cubicBezTo>
                  <a:cubicBezTo>
                    <a:pt x="124" y="70"/>
                    <a:pt x="124" y="72"/>
                    <a:pt x="125" y="73"/>
                  </a:cubicBezTo>
                  <a:cubicBezTo>
                    <a:pt x="126" y="74"/>
                    <a:pt x="126" y="74"/>
                    <a:pt x="127" y="74"/>
                  </a:cubicBezTo>
                  <a:cubicBezTo>
                    <a:pt x="128" y="74"/>
                    <a:pt x="129" y="74"/>
                    <a:pt x="129" y="73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35" y="68"/>
                    <a:pt x="135" y="66"/>
                    <a:pt x="134" y="65"/>
                  </a:cubicBezTo>
                  <a:cubicBezTo>
                    <a:pt x="132" y="63"/>
                    <a:pt x="130" y="63"/>
                    <a:pt x="129" y="65"/>
                  </a:cubicBezTo>
                  <a:close/>
                  <a:moveTo>
                    <a:pt x="171" y="51"/>
                  </a:moveTo>
                  <a:cubicBezTo>
                    <a:pt x="179" y="40"/>
                    <a:pt x="179" y="26"/>
                    <a:pt x="170" y="19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45" y="0"/>
                    <a:pt x="131" y="4"/>
                    <a:pt x="122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68" y="55"/>
                    <a:pt x="168" y="55"/>
                    <a:pt x="168" y="55"/>
                  </a:cubicBezTo>
                  <a:lnTo>
                    <a:pt x="171" y="51"/>
                  </a:lnTo>
                  <a:close/>
                  <a:moveTo>
                    <a:pt x="10" y="55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48" y="4"/>
                    <a:pt x="34" y="0"/>
                    <a:pt x="25" y="7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26"/>
                    <a:pt x="0" y="40"/>
                    <a:pt x="8" y="51"/>
                  </a:cubicBezTo>
                  <a:lnTo>
                    <a:pt x="10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8" name="Freeform 49"/>
            <p:cNvSpPr>
              <a:spLocks noEditPoints="1"/>
            </p:cNvSpPr>
            <p:nvPr/>
          </p:nvSpPr>
          <p:spPr bwMode="auto">
            <a:xfrm>
              <a:off x="4613236" y="2732525"/>
              <a:ext cx="367572" cy="381800"/>
            </a:xfrm>
            <a:custGeom>
              <a:avLst/>
              <a:gdLst>
                <a:gd name="T0" fmla="*/ 38 w 194"/>
                <a:gd name="T1" fmla="*/ 132 h 201"/>
                <a:gd name="T2" fmla="*/ 100 w 194"/>
                <a:gd name="T3" fmla="*/ 132 h 201"/>
                <a:gd name="T4" fmla="*/ 69 w 194"/>
                <a:gd name="T5" fmla="*/ 153 h 201"/>
                <a:gd name="T6" fmla="*/ 69 w 194"/>
                <a:gd name="T7" fmla="*/ 111 h 201"/>
                <a:gd name="T8" fmla="*/ 69 w 194"/>
                <a:gd name="T9" fmla="*/ 153 h 201"/>
                <a:gd name="T10" fmla="*/ 131 w 194"/>
                <a:gd name="T11" fmla="*/ 96 h 201"/>
                <a:gd name="T12" fmla="*/ 105 w 194"/>
                <a:gd name="T13" fmla="*/ 71 h 201"/>
                <a:gd name="T14" fmla="*/ 69 w 194"/>
                <a:gd name="T15" fmla="*/ 76 h 201"/>
                <a:gd name="T16" fmla="*/ 33 w 194"/>
                <a:gd name="T17" fmla="*/ 71 h 201"/>
                <a:gd name="T18" fmla="*/ 7 w 194"/>
                <a:gd name="T19" fmla="*/ 96 h 201"/>
                <a:gd name="T20" fmla="*/ 13 w 194"/>
                <a:gd name="T21" fmla="*/ 132 h 201"/>
                <a:gd name="T22" fmla="*/ 7 w 194"/>
                <a:gd name="T23" fmla="*/ 168 h 201"/>
                <a:gd name="T24" fmla="*/ 33 w 194"/>
                <a:gd name="T25" fmla="*/ 194 h 201"/>
                <a:gd name="T26" fmla="*/ 69 w 194"/>
                <a:gd name="T27" fmla="*/ 188 h 201"/>
                <a:gd name="T28" fmla="*/ 105 w 194"/>
                <a:gd name="T29" fmla="*/ 194 h 201"/>
                <a:gd name="T30" fmla="*/ 131 w 194"/>
                <a:gd name="T31" fmla="*/ 168 h 201"/>
                <a:gd name="T32" fmla="*/ 125 w 194"/>
                <a:gd name="T33" fmla="*/ 132 h 201"/>
                <a:gd name="T34" fmla="*/ 69 w 194"/>
                <a:gd name="T35" fmla="*/ 167 h 201"/>
                <a:gd name="T36" fmla="*/ 69 w 194"/>
                <a:gd name="T37" fmla="*/ 98 h 201"/>
                <a:gd name="T38" fmla="*/ 69 w 194"/>
                <a:gd name="T39" fmla="*/ 167 h 201"/>
                <a:gd name="T40" fmla="*/ 194 w 194"/>
                <a:gd name="T41" fmla="*/ 29 h 201"/>
                <a:gd name="T42" fmla="*/ 177 w 194"/>
                <a:gd name="T43" fmla="*/ 17 h 201"/>
                <a:gd name="T44" fmla="*/ 165 w 194"/>
                <a:gd name="T45" fmla="*/ 0 h 201"/>
                <a:gd name="T46" fmla="*/ 144 w 194"/>
                <a:gd name="T47" fmla="*/ 0 h 201"/>
                <a:gd name="T48" fmla="*/ 131 w 194"/>
                <a:gd name="T49" fmla="*/ 17 h 201"/>
                <a:gd name="T50" fmla="*/ 114 w 194"/>
                <a:gd name="T51" fmla="*/ 29 h 201"/>
                <a:gd name="T52" fmla="*/ 114 w 194"/>
                <a:gd name="T53" fmla="*/ 50 h 201"/>
                <a:gd name="T54" fmla="*/ 131 w 194"/>
                <a:gd name="T55" fmla="*/ 63 h 201"/>
                <a:gd name="T56" fmla="*/ 144 w 194"/>
                <a:gd name="T57" fmla="*/ 80 h 201"/>
                <a:gd name="T58" fmla="*/ 165 w 194"/>
                <a:gd name="T59" fmla="*/ 80 h 201"/>
                <a:gd name="T60" fmla="*/ 177 w 194"/>
                <a:gd name="T61" fmla="*/ 63 h 201"/>
                <a:gd name="T62" fmla="*/ 194 w 194"/>
                <a:gd name="T63" fmla="*/ 50 h 201"/>
                <a:gd name="T64" fmla="*/ 154 w 194"/>
                <a:gd name="T65" fmla="*/ 57 h 201"/>
                <a:gd name="T66" fmla="*/ 154 w 194"/>
                <a:gd name="T67" fmla="*/ 23 h 201"/>
                <a:gd name="T68" fmla="*/ 154 w 194"/>
                <a:gd name="T69" fmla="*/ 5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01">
                  <a:moveTo>
                    <a:pt x="69" y="101"/>
                  </a:moveTo>
                  <a:cubicBezTo>
                    <a:pt x="52" y="101"/>
                    <a:pt x="38" y="115"/>
                    <a:pt x="38" y="132"/>
                  </a:cubicBezTo>
                  <a:cubicBezTo>
                    <a:pt x="38" y="149"/>
                    <a:pt x="52" y="163"/>
                    <a:pt x="69" y="163"/>
                  </a:cubicBezTo>
                  <a:cubicBezTo>
                    <a:pt x="86" y="163"/>
                    <a:pt x="100" y="149"/>
                    <a:pt x="100" y="132"/>
                  </a:cubicBezTo>
                  <a:cubicBezTo>
                    <a:pt x="100" y="115"/>
                    <a:pt x="86" y="101"/>
                    <a:pt x="69" y="101"/>
                  </a:cubicBezTo>
                  <a:moveTo>
                    <a:pt x="69" y="153"/>
                  </a:moveTo>
                  <a:cubicBezTo>
                    <a:pt x="57" y="153"/>
                    <a:pt x="48" y="144"/>
                    <a:pt x="48" y="132"/>
                  </a:cubicBezTo>
                  <a:cubicBezTo>
                    <a:pt x="48" y="121"/>
                    <a:pt x="57" y="111"/>
                    <a:pt x="69" y="111"/>
                  </a:cubicBezTo>
                  <a:cubicBezTo>
                    <a:pt x="80" y="111"/>
                    <a:pt x="90" y="121"/>
                    <a:pt x="90" y="132"/>
                  </a:cubicBezTo>
                  <a:cubicBezTo>
                    <a:pt x="90" y="144"/>
                    <a:pt x="80" y="153"/>
                    <a:pt x="69" y="153"/>
                  </a:cubicBezTo>
                  <a:moveTo>
                    <a:pt x="138" y="114"/>
                  </a:moveTo>
                  <a:cubicBezTo>
                    <a:pt x="136" y="108"/>
                    <a:pt x="134" y="102"/>
                    <a:pt x="131" y="96"/>
                  </a:cubicBezTo>
                  <a:cubicBezTo>
                    <a:pt x="123" y="100"/>
                    <a:pt x="115" y="99"/>
                    <a:pt x="109" y="93"/>
                  </a:cubicBezTo>
                  <a:cubicBezTo>
                    <a:pt x="103" y="87"/>
                    <a:pt x="101" y="78"/>
                    <a:pt x="105" y="71"/>
                  </a:cubicBezTo>
                  <a:cubicBezTo>
                    <a:pt x="99" y="67"/>
                    <a:pt x="93" y="65"/>
                    <a:pt x="87" y="63"/>
                  </a:cubicBezTo>
                  <a:cubicBezTo>
                    <a:pt x="85" y="71"/>
                    <a:pt x="77" y="76"/>
                    <a:pt x="69" y="76"/>
                  </a:cubicBezTo>
                  <a:cubicBezTo>
                    <a:pt x="60" y="76"/>
                    <a:pt x="53" y="71"/>
                    <a:pt x="50" y="63"/>
                  </a:cubicBezTo>
                  <a:cubicBezTo>
                    <a:pt x="44" y="65"/>
                    <a:pt x="38" y="67"/>
                    <a:pt x="33" y="71"/>
                  </a:cubicBezTo>
                  <a:cubicBezTo>
                    <a:pt x="36" y="78"/>
                    <a:pt x="35" y="87"/>
                    <a:pt x="29" y="93"/>
                  </a:cubicBezTo>
                  <a:cubicBezTo>
                    <a:pt x="23" y="99"/>
                    <a:pt x="14" y="100"/>
                    <a:pt x="7" y="96"/>
                  </a:cubicBezTo>
                  <a:cubicBezTo>
                    <a:pt x="4" y="102"/>
                    <a:pt x="1" y="108"/>
                    <a:pt x="0" y="114"/>
                  </a:cubicBezTo>
                  <a:cubicBezTo>
                    <a:pt x="7" y="117"/>
                    <a:pt x="13" y="124"/>
                    <a:pt x="13" y="132"/>
                  </a:cubicBezTo>
                  <a:cubicBezTo>
                    <a:pt x="13" y="141"/>
                    <a:pt x="7" y="148"/>
                    <a:pt x="0" y="151"/>
                  </a:cubicBezTo>
                  <a:cubicBezTo>
                    <a:pt x="1" y="157"/>
                    <a:pt x="4" y="163"/>
                    <a:pt x="7" y="168"/>
                  </a:cubicBezTo>
                  <a:cubicBezTo>
                    <a:pt x="14" y="165"/>
                    <a:pt x="23" y="166"/>
                    <a:pt x="29" y="172"/>
                  </a:cubicBezTo>
                  <a:cubicBezTo>
                    <a:pt x="35" y="178"/>
                    <a:pt x="36" y="187"/>
                    <a:pt x="33" y="194"/>
                  </a:cubicBezTo>
                  <a:cubicBezTo>
                    <a:pt x="38" y="197"/>
                    <a:pt x="44" y="200"/>
                    <a:pt x="50" y="201"/>
                  </a:cubicBezTo>
                  <a:cubicBezTo>
                    <a:pt x="53" y="194"/>
                    <a:pt x="60" y="188"/>
                    <a:pt x="69" y="188"/>
                  </a:cubicBezTo>
                  <a:cubicBezTo>
                    <a:pt x="77" y="188"/>
                    <a:pt x="85" y="194"/>
                    <a:pt x="87" y="201"/>
                  </a:cubicBezTo>
                  <a:cubicBezTo>
                    <a:pt x="93" y="200"/>
                    <a:pt x="99" y="197"/>
                    <a:pt x="105" y="194"/>
                  </a:cubicBezTo>
                  <a:cubicBezTo>
                    <a:pt x="101" y="187"/>
                    <a:pt x="103" y="178"/>
                    <a:pt x="109" y="172"/>
                  </a:cubicBezTo>
                  <a:cubicBezTo>
                    <a:pt x="115" y="166"/>
                    <a:pt x="123" y="165"/>
                    <a:pt x="131" y="168"/>
                  </a:cubicBezTo>
                  <a:cubicBezTo>
                    <a:pt x="134" y="163"/>
                    <a:pt x="136" y="157"/>
                    <a:pt x="138" y="151"/>
                  </a:cubicBezTo>
                  <a:cubicBezTo>
                    <a:pt x="130" y="148"/>
                    <a:pt x="125" y="141"/>
                    <a:pt x="125" y="132"/>
                  </a:cubicBezTo>
                  <a:cubicBezTo>
                    <a:pt x="125" y="124"/>
                    <a:pt x="130" y="117"/>
                    <a:pt x="138" y="114"/>
                  </a:cubicBezTo>
                  <a:moveTo>
                    <a:pt x="69" y="167"/>
                  </a:moveTo>
                  <a:cubicBezTo>
                    <a:pt x="50" y="167"/>
                    <a:pt x="34" y="151"/>
                    <a:pt x="34" y="132"/>
                  </a:cubicBezTo>
                  <a:cubicBezTo>
                    <a:pt x="34" y="113"/>
                    <a:pt x="50" y="98"/>
                    <a:pt x="69" y="98"/>
                  </a:cubicBezTo>
                  <a:cubicBezTo>
                    <a:pt x="88" y="98"/>
                    <a:pt x="103" y="113"/>
                    <a:pt x="103" y="132"/>
                  </a:cubicBezTo>
                  <a:cubicBezTo>
                    <a:pt x="103" y="151"/>
                    <a:pt x="88" y="167"/>
                    <a:pt x="69" y="167"/>
                  </a:cubicBezTo>
                  <a:moveTo>
                    <a:pt x="187" y="40"/>
                  </a:moveTo>
                  <a:cubicBezTo>
                    <a:pt x="187" y="35"/>
                    <a:pt x="190" y="31"/>
                    <a:pt x="194" y="29"/>
                  </a:cubicBezTo>
                  <a:cubicBezTo>
                    <a:pt x="193" y="26"/>
                    <a:pt x="192" y="22"/>
                    <a:pt x="190" y="19"/>
                  </a:cubicBezTo>
                  <a:cubicBezTo>
                    <a:pt x="186" y="21"/>
                    <a:pt x="181" y="20"/>
                    <a:pt x="177" y="17"/>
                  </a:cubicBezTo>
                  <a:cubicBezTo>
                    <a:pt x="174" y="13"/>
                    <a:pt x="173" y="8"/>
                    <a:pt x="175" y="4"/>
                  </a:cubicBezTo>
                  <a:cubicBezTo>
                    <a:pt x="172" y="2"/>
                    <a:pt x="169" y="1"/>
                    <a:pt x="165" y="0"/>
                  </a:cubicBezTo>
                  <a:cubicBezTo>
                    <a:pt x="163" y="4"/>
                    <a:pt x="159" y="7"/>
                    <a:pt x="154" y="7"/>
                  </a:cubicBezTo>
                  <a:cubicBezTo>
                    <a:pt x="150" y="7"/>
                    <a:pt x="145" y="4"/>
                    <a:pt x="144" y="0"/>
                  </a:cubicBezTo>
                  <a:cubicBezTo>
                    <a:pt x="140" y="1"/>
                    <a:pt x="137" y="2"/>
                    <a:pt x="134" y="4"/>
                  </a:cubicBezTo>
                  <a:cubicBezTo>
                    <a:pt x="136" y="8"/>
                    <a:pt x="135" y="13"/>
                    <a:pt x="131" y="17"/>
                  </a:cubicBezTo>
                  <a:cubicBezTo>
                    <a:pt x="128" y="20"/>
                    <a:pt x="123" y="21"/>
                    <a:pt x="119" y="19"/>
                  </a:cubicBezTo>
                  <a:cubicBezTo>
                    <a:pt x="117" y="22"/>
                    <a:pt x="115" y="26"/>
                    <a:pt x="114" y="29"/>
                  </a:cubicBezTo>
                  <a:cubicBezTo>
                    <a:pt x="119" y="31"/>
                    <a:pt x="122" y="35"/>
                    <a:pt x="122" y="40"/>
                  </a:cubicBezTo>
                  <a:cubicBezTo>
                    <a:pt x="122" y="45"/>
                    <a:pt x="119" y="49"/>
                    <a:pt x="114" y="50"/>
                  </a:cubicBezTo>
                  <a:cubicBezTo>
                    <a:pt x="115" y="54"/>
                    <a:pt x="117" y="57"/>
                    <a:pt x="119" y="60"/>
                  </a:cubicBezTo>
                  <a:cubicBezTo>
                    <a:pt x="123" y="58"/>
                    <a:pt x="128" y="59"/>
                    <a:pt x="131" y="63"/>
                  </a:cubicBezTo>
                  <a:cubicBezTo>
                    <a:pt x="135" y="66"/>
                    <a:pt x="136" y="71"/>
                    <a:pt x="134" y="75"/>
                  </a:cubicBezTo>
                  <a:cubicBezTo>
                    <a:pt x="137" y="77"/>
                    <a:pt x="140" y="79"/>
                    <a:pt x="144" y="80"/>
                  </a:cubicBezTo>
                  <a:cubicBezTo>
                    <a:pt x="145" y="75"/>
                    <a:pt x="150" y="72"/>
                    <a:pt x="154" y="72"/>
                  </a:cubicBezTo>
                  <a:cubicBezTo>
                    <a:pt x="159" y="72"/>
                    <a:pt x="163" y="75"/>
                    <a:pt x="165" y="80"/>
                  </a:cubicBezTo>
                  <a:cubicBezTo>
                    <a:pt x="169" y="79"/>
                    <a:pt x="172" y="77"/>
                    <a:pt x="175" y="75"/>
                  </a:cubicBezTo>
                  <a:cubicBezTo>
                    <a:pt x="173" y="71"/>
                    <a:pt x="174" y="66"/>
                    <a:pt x="177" y="63"/>
                  </a:cubicBezTo>
                  <a:cubicBezTo>
                    <a:pt x="181" y="59"/>
                    <a:pt x="186" y="58"/>
                    <a:pt x="190" y="60"/>
                  </a:cubicBezTo>
                  <a:cubicBezTo>
                    <a:pt x="192" y="57"/>
                    <a:pt x="193" y="54"/>
                    <a:pt x="194" y="50"/>
                  </a:cubicBezTo>
                  <a:cubicBezTo>
                    <a:pt x="190" y="49"/>
                    <a:pt x="187" y="45"/>
                    <a:pt x="187" y="40"/>
                  </a:cubicBezTo>
                  <a:moveTo>
                    <a:pt x="154" y="57"/>
                  </a:moveTo>
                  <a:cubicBezTo>
                    <a:pt x="145" y="57"/>
                    <a:pt x="137" y="49"/>
                    <a:pt x="137" y="40"/>
                  </a:cubicBezTo>
                  <a:cubicBezTo>
                    <a:pt x="137" y="30"/>
                    <a:pt x="145" y="23"/>
                    <a:pt x="154" y="23"/>
                  </a:cubicBezTo>
                  <a:cubicBezTo>
                    <a:pt x="164" y="23"/>
                    <a:pt x="172" y="30"/>
                    <a:pt x="172" y="40"/>
                  </a:cubicBezTo>
                  <a:cubicBezTo>
                    <a:pt x="172" y="49"/>
                    <a:pt x="164" y="57"/>
                    <a:pt x="154" y="5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9" name="Freeform 9"/>
            <p:cNvSpPr>
              <a:spLocks noEditPoints="1"/>
            </p:cNvSpPr>
            <p:nvPr/>
          </p:nvSpPr>
          <p:spPr bwMode="auto">
            <a:xfrm>
              <a:off x="6071754" y="3951108"/>
              <a:ext cx="374981" cy="260579"/>
            </a:xfrm>
            <a:custGeom>
              <a:avLst/>
              <a:gdLst>
                <a:gd name="T0" fmla="*/ 99 w 199"/>
                <a:gd name="T1" fmla="*/ 101 h 136"/>
                <a:gd name="T2" fmla="*/ 0 w 199"/>
                <a:gd name="T3" fmla="*/ 50 h 136"/>
                <a:gd name="T4" fmla="*/ 99 w 199"/>
                <a:gd name="T5" fmla="*/ 0 h 136"/>
                <a:gd name="T6" fmla="*/ 199 w 199"/>
                <a:gd name="T7" fmla="*/ 50 h 136"/>
                <a:gd name="T8" fmla="*/ 157 w 199"/>
                <a:gd name="T9" fmla="*/ 72 h 136"/>
                <a:gd name="T10" fmla="*/ 157 w 199"/>
                <a:gd name="T11" fmla="*/ 71 h 136"/>
                <a:gd name="T12" fmla="*/ 107 w 199"/>
                <a:gd name="T13" fmla="*/ 45 h 136"/>
                <a:gd name="T14" fmla="*/ 101 w 199"/>
                <a:gd name="T15" fmla="*/ 44 h 136"/>
                <a:gd name="T16" fmla="*/ 95 w 199"/>
                <a:gd name="T17" fmla="*/ 46 h 136"/>
                <a:gd name="T18" fmla="*/ 93 w 199"/>
                <a:gd name="T19" fmla="*/ 52 h 136"/>
                <a:gd name="T20" fmla="*/ 98 w 199"/>
                <a:gd name="T21" fmla="*/ 59 h 136"/>
                <a:gd name="T22" fmla="*/ 140 w 199"/>
                <a:gd name="T23" fmla="*/ 80 h 136"/>
                <a:gd name="T24" fmla="*/ 99 w 199"/>
                <a:gd name="T25" fmla="*/ 101 h 136"/>
                <a:gd name="T26" fmla="*/ 153 w 199"/>
                <a:gd name="T27" fmla="*/ 117 h 136"/>
                <a:gd name="T28" fmla="*/ 155 w 199"/>
                <a:gd name="T29" fmla="*/ 114 h 136"/>
                <a:gd name="T30" fmla="*/ 153 w 199"/>
                <a:gd name="T31" fmla="*/ 111 h 136"/>
                <a:gd name="T32" fmla="*/ 153 w 199"/>
                <a:gd name="T33" fmla="*/ 73 h 136"/>
                <a:gd name="T34" fmla="*/ 105 w 199"/>
                <a:gd name="T35" fmla="*/ 49 h 136"/>
                <a:gd name="T36" fmla="*/ 98 w 199"/>
                <a:gd name="T37" fmla="*/ 49 h 136"/>
                <a:gd name="T38" fmla="*/ 99 w 199"/>
                <a:gd name="T39" fmla="*/ 55 h 136"/>
                <a:gd name="T40" fmla="*/ 145 w 199"/>
                <a:gd name="T41" fmla="*/ 78 h 136"/>
                <a:gd name="T42" fmla="*/ 145 w 199"/>
                <a:gd name="T43" fmla="*/ 111 h 136"/>
                <a:gd name="T44" fmla="*/ 143 w 199"/>
                <a:gd name="T45" fmla="*/ 114 h 136"/>
                <a:gd name="T46" fmla="*/ 145 w 199"/>
                <a:gd name="T47" fmla="*/ 117 h 136"/>
                <a:gd name="T48" fmla="*/ 142 w 199"/>
                <a:gd name="T49" fmla="*/ 124 h 136"/>
                <a:gd name="T50" fmla="*/ 147 w 199"/>
                <a:gd name="T51" fmla="*/ 131 h 136"/>
                <a:gd name="T52" fmla="*/ 146 w 199"/>
                <a:gd name="T53" fmla="*/ 136 h 136"/>
                <a:gd name="T54" fmla="*/ 157 w 199"/>
                <a:gd name="T55" fmla="*/ 124 h 136"/>
                <a:gd name="T56" fmla="*/ 153 w 199"/>
                <a:gd name="T57" fmla="*/ 117 h 136"/>
                <a:gd name="T58" fmla="*/ 34 w 199"/>
                <a:gd name="T59" fmla="*/ 75 h 136"/>
                <a:gd name="T60" fmla="*/ 34 w 199"/>
                <a:gd name="T61" fmla="*/ 116 h 136"/>
                <a:gd name="T62" fmla="*/ 35 w 199"/>
                <a:gd name="T63" fmla="*/ 117 h 136"/>
                <a:gd name="T64" fmla="*/ 100 w 199"/>
                <a:gd name="T65" fmla="*/ 135 h 136"/>
                <a:gd name="T66" fmla="*/ 139 w 199"/>
                <a:gd name="T67" fmla="*/ 129 h 136"/>
                <a:gd name="T68" fmla="*/ 138 w 199"/>
                <a:gd name="T69" fmla="*/ 124 h 136"/>
                <a:gd name="T70" fmla="*/ 140 w 199"/>
                <a:gd name="T71" fmla="*/ 117 h 136"/>
                <a:gd name="T72" fmla="*/ 139 w 199"/>
                <a:gd name="T73" fmla="*/ 114 h 136"/>
                <a:gd name="T74" fmla="*/ 141 w 199"/>
                <a:gd name="T75" fmla="*/ 109 h 136"/>
                <a:gd name="T76" fmla="*/ 141 w 199"/>
                <a:gd name="T77" fmla="*/ 87 h 136"/>
                <a:gd name="T78" fmla="*/ 99 w 199"/>
                <a:gd name="T79" fmla="*/ 108 h 136"/>
                <a:gd name="T80" fmla="*/ 34 w 199"/>
                <a:gd name="T81" fmla="*/ 75 h 136"/>
                <a:gd name="T82" fmla="*/ 157 w 199"/>
                <a:gd name="T83" fmla="*/ 109 h 136"/>
                <a:gd name="T84" fmla="*/ 159 w 199"/>
                <a:gd name="T85" fmla="*/ 114 h 136"/>
                <a:gd name="T86" fmla="*/ 158 w 199"/>
                <a:gd name="T87" fmla="*/ 117 h 136"/>
                <a:gd name="T88" fmla="*/ 160 w 199"/>
                <a:gd name="T89" fmla="*/ 119 h 136"/>
                <a:gd name="T90" fmla="*/ 164 w 199"/>
                <a:gd name="T91" fmla="*/ 117 h 136"/>
                <a:gd name="T92" fmla="*/ 165 w 199"/>
                <a:gd name="T93" fmla="*/ 116 h 136"/>
                <a:gd name="T94" fmla="*/ 165 w 199"/>
                <a:gd name="T95" fmla="*/ 74 h 136"/>
                <a:gd name="T96" fmla="*/ 157 w 199"/>
                <a:gd name="T97" fmla="*/ 78 h 136"/>
                <a:gd name="T98" fmla="*/ 157 w 199"/>
                <a:gd name="T99" fmla="*/ 10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9" h="136">
                  <a:moveTo>
                    <a:pt x="99" y="101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6" y="45"/>
                    <a:pt x="104" y="44"/>
                    <a:pt x="101" y="44"/>
                  </a:cubicBezTo>
                  <a:cubicBezTo>
                    <a:pt x="99" y="44"/>
                    <a:pt x="97" y="44"/>
                    <a:pt x="95" y="46"/>
                  </a:cubicBezTo>
                  <a:cubicBezTo>
                    <a:pt x="93" y="48"/>
                    <a:pt x="93" y="50"/>
                    <a:pt x="93" y="52"/>
                  </a:cubicBezTo>
                  <a:cubicBezTo>
                    <a:pt x="93" y="56"/>
                    <a:pt x="97" y="58"/>
                    <a:pt x="98" y="59"/>
                  </a:cubicBezTo>
                  <a:cubicBezTo>
                    <a:pt x="140" y="80"/>
                    <a:pt x="140" y="80"/>
                    <a:pt x="140" y="80"/>
                  </a:cubicBezTo>
                  <a:lnTo>
                    <a:pt x="99" y="101"/>
                  </a:lnTo>
                  <a:close/>
                  <a:moveTo>
                    <a:pt x="153" y="117"/>
                  </a:moveTo>
                  <a:cubicBezTo>
                    <a:pt x="154" y="116"/>
                    <a:pt x="155" y="115"/>
                    <a:pt x="155" y="114"/>
                  </a:cubicBezTo>
                  <a:cubicBezTo>
                    <a:pt x="155" y="113"/>
                    <a:pt x="154" y="111"/>
                    <a:pt x="153" y="111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9"/>
                    <a:pt x="101" y="46"/>
                    <a:pt x="98" y="49"/>
                  </a:cubicBezTo>
                  <a:cubicBezTo>
                    <a:pt x="94" y="52"/>
                    <a:pt x="99" y="55"/>
                    <a:pt x="99" y="55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4" y="111"/>
                    <a:pt x="143" y="113"/>
                    <a:pt x="143" y="114"/>
                  </a:cubicBezTo>
                  <a:cubicBezTo>
                    <a:pt x="143" y="115"/>
                    <a:pt x="144" y="116"/>
                    <a:pt x="145" y="117"/>
                  </a:cubicBezTo>
                  <a:cubicBezTo>
                    <a:pt x="144" y="118"/>
                    <a:pt x="142" y="121"/>
                    <a:pt x="142" y="124"/>
                  </a:cubicBezTo>
                  <a:cubicBezTo>
                    <a:pt x="142" y="129"/>
                    <a:pt x="147" y="129"/>
                    <a:pt x="147" y="131"/>
                  </a:cubicBezTo>
                  <a:cubicBezTo>
                    <a:pt x="147" y="134"/>
                    <a:pt x="146" y="136"/>
                    <a:pt x="146" y="136"/>
                  </a:cubicBezTo>
                  <a:cubicBezTo>
                    <a:pt x="146" y="136"/>
                    <a:pt x="157" y="131"/>
                    <a:pt x="157" y="124"/>
                  </a:cubicBezTo>
                  <a:cubicBezTo>
                    <a:pt x="157" y="120"/>
                    <a:pt x="154" y="117"/>
                    <a:pt x="153" y="117"/>
                  </a:cubicBezTo>
                  <a:close/>
                  <a:moveTo>
                    <a:pt x="34" y="75"/>
                  </a:moveTo>
                  <a:cubicBezTo>
                    <a:pt x="34" y="116"/>
                    <a:pt x="34" y="116"/>
                    <a:pt x="34" y="116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53" y="128"/>
                    <a:pt x="76" y="135"/>
                    <a:pt x="100" y="135"/>
                  </a:cubicBezTo>
                  <a:cubicBezTo>
                    <a:pt x="113" y="135"/>
                    <a:pt x="127" y="133"/>
                    <a:pt x="139" y="129"/>
                  </a:cubicBezTo>
                  <a:cubicBezTo>
                    <a:pt x="138" y="128"/>
                    <a:pt x="138" y="126"/>
                    <a:pt x="138" y="124"/>
                  </a:cubicBezTo>
                  <a:cubicBezTo>
                    <a:pt x="138" y="122"/>
                    <a:pt x="139" y="119"/>
                    <a:pt x="140" y="117"/>
                  </a:cubicBezTo>
                  <a:cubicBezTo>
                    <a:pt x="139" y="116"/>
                    <a:pt x="139" y="115"/>
                    <a:pt x="139" y="114"/>
                  </a:cubicBezTo>
                  <a:cubicBezTo>
                    <a:pt x="139" y="112"/>
                    <a:pt x="140" y="110"/>
                    <a:pt x="141" y="109"/>
                  </a:cubicBezTo>
                  <a:cubicBezTo>
                    <a:pt x="141" y="87"/>
                    <a:pt x="141" y="87"/>
                    <a:pt x="141" y="87"/>
                  </a:cubicBezTo>
                  <a:cubicBezTo>
                    <a:pt x="99" y="108"/>
                    <a:pt x="99" y="108"/>
                    <a:pt x="99" y="108"/>
                  </a:cubicBezTo>
                  <a:lnTo>
                    <a:pt x="34" y="75"/>
                  </a:lnTo>
                  <a:close/>
                  <a:moveTo>
                    <a:pt x="157" y="109"/>
                  </a:moveTo>
                  <a:cubicBezTo>
                    <a:pt x="158" y="110"/>
                    <a:pt x="159" y="112"/>
                    <a:pt x="159" y="114"/>
                  </a:cubicBezTo>
                  <a:cubicBezTo>
                    <a:pt x="159" y="115"/>
                    <a:pt x="159" y="116"/>
                    <a:pt x="158" y="117"/>
                  </a:cubicBezTo>
                  <a:cubicBezTo>
                    <a:pt x="159" y="117"/>
                    <a:pt x="160" y="118"/>
                    <a:pt x="160" y="119"/>
                  </a:cubicBezTo>
                  <a:cubicBezTo>
                    <a:pt x="161" y="119"/>
                    <a:pt x="163" y="118"/>
                    <a:pt x="164" y="117"/>
                  </a:cubicBezTo>
                  <a:cubicBezTo>
                    <a:pt x="165" y="116"/>
                    <a:pt x="165" y="116"/>
                    <a:pt x="165" y="116"/>
                  </a:cubicBezTo>
                  <a:cubicBezTo>
                    <a:pt x="165" y="74"/>
                    <a:pt x="165" y="74"/>
                    <a:pt x="165" y="74"/>
                  </a:cubicBezTo>
                  <a:cubicBezTo>
                    <a:pt x="157" y="78"/>
                    <a:pt x="157" y="78"/>
                    <a:pt x="157" y="78"/>
                  </a:cubicBezTo>
                  <a:lnTo>
                    <a:pt x="157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0" name="Freeform 240"/>
            <p:cNvSpPr>
              <a:spLocks/>
            </p:cNvSpPr>
            <p:nvPr/>
          </p:nvSpPr>
          <p:spPr bwMode="auto">
            <a:xfrm>
              <a:off x="4811898" y="4628226"/>
              <a:ext cx="248421" cy="236642"/>
            </a:xfrm>
            <a:custGeom>
              <a:avLst/>
              <a:gdLst>
                <a:gd name="T0" fmla="*/ 90 w 196"/>
                <a:gd name="T1" fmla="*/ 9 h 187"/>
                <a:gd name="T2" fmla="*/ 106 w 196"/>
                <a:gd name="T3" fmla="*/ 9 h 187"/>
                <a:gd name="T4" fmla="*/ 122 w 196"/>
                <a:gd name="T5" fmla="*/ 42 h 187"/>
                <a:gd name="T6" fmla="*/ 147 w 196"/>
                <a:gd name="T7" fmla="*/ 61 h 187"/>
                <a:gd name="T8" fmla="*/ 184 w 196"/>
                <a:gd name="T9" fmla="*/ 66 h 187"/>
                <a:gd name="T10" fmla="*/ 189 w 196"/>
                <a:gd name="T11" fmla="*/ 81 h 187"/>
                <a:gd name="T12" fmla="*/ 162 w 196"/>
                <a:gd name="T13" fmla="*/ 107 h 187"/>
                <a:gd name="T14" fmla="*/ 153 w 196"/>
                <a:gd name="T15" fmla="*/ 136 h 187"/>
                <a:gd name="T16" fmla="*/ 159 w 196"/>
                <a:gd name="T17" fmla="*/ 173 h 187"/>
                <a:gd name="T18" fmla="*/ 146 w 196"/>
                <a:gd name="T19" fmla="*/ 182 h 187"/>
                <a:gd name="T20" fmla="*/ 113 w 196"/>
                <a:gd name="T21" fmla="*/ 165 h 187"/>
                <a:gd name="T22" fmla="*/ 82 w 196"/>
                <a:gd name="T23" fmla="*/ 165 h 187"/>
                <a:gd name="T24" fmla="*/ 49 w 196"/>
                <a:gd name="T25" fmla="*/ 182 h 187"/>
                <a:gd name="T26" fmla="*/ 37 w 196"/>
                <a:gd name="T27" fmla="*/ 173 h 187"/>
                <a:gd name="T28" fmla="*/ 43 w 196"/>
                <a:gd name="T29" fmla="*/ 136 h 187"/>
                <a:gd name="T30" fmla="*/ 34 w 196"/>
                <a:gd name="T31" fmla="*/ 107 h 187"/>
                <a:gd name="T32" fmla="*/ 7 w 196"/>
                <a:gd name="T33" fmla="*/ 81 h 187"/>
                <a:gd name="T34" fmla="*/ 11 w 196"/>
                <a:gd name="T35" fmla="*/ 66 h 187"/>
                <a:gd name="T36" fmla="*/ 49 w 196"/>
                <a:gd name="T37" fmla="*/ 61 h 187"/>
                <a:gd name="T38" fmla="*/ 74 w 196"/>
                <a:gd name="T39" fmla="*/ 42 h 187"/>
                <a:gd name="T40" fmla="*/ 90 w 196"/>
                <a:gd name="T41" fmla="*/ 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187">
                  <a:moveTo>
                    <a:pt x="90" y="9"/>
                  </a:moveTo>
                  <a:cubicBezTo>
                    <a:pt x="94" y="0"/>
                    <a:pt x="101" y="0"/>
                    <a:pt x="106" y="9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6" y="51"/>
                    <a:pt x="138" y="59"/>
                    <a:pt x="147" y="6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4" y="67"/>
                    <a:pt x="196" y="74"/>
                    <a:pt x="189" y="81"/>
                  </a:cubicBezTo>
                  <a:cubicBezTo>
                    <a:pt x="162" y="107"/>
                    <a:pt x="162" y="107"/>
                    <a:pt x="162" y="107"/>
                  </a:cubicBezTo>
                  <a:cubicBezTo>
                    <a:pt x="155" y="114"/>
                    <a:pt x="151" y="127"/>
                    <a:pt x="153" y="136"/>
                  </a:cubicBezTo>
                  <a:cubicBezTo>
                    <a:pt x="159" y="173"/>
                    <a:pt x="159" y="173"/>
                    <a:pt x="159" y="173"/>
                  </a:cubicBezTo>
                  <a:cubicBezTo>
                    <a:pt x="161" y="183"/>
                    <a:pt x="155" y="187"/>
                    <a:pt x="146" y="182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05" y="160"/>
                    <a:pt x="91" y="160"/>
                    <a:pt x="82" y="165"/>
                  </a:cubicBezTo>
                  <a:cubicBezTo>
                    <a:pt x="49" y="182"/>
                    <a:pt x="49" y="182"/>
                    <a:pt x="49" y="182"/>
                  </a:cubicBezTo>
                  <a:cubicBezTo>
                    <a:pt x="41" y="187"/>
                    <a:pt x="35" y="183"/>
                    <a:pt x="37" y="173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5" y="127"/>
                    <a:pt x="40" y="114"/>
                    <a:pt x="34" y="107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0" y="74"/>
                    <a:pt x="2" y="67"/>
                    <a:pt x="11" y="66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8" y="59"/>
                    <a:pt x="69" y="51"/>
                    <a:pt x="74" y="42"/>
                  </a:cubicBezTo>
                  <a:lnTo>
                    <a:pt x="9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1" name="Freeform 41"/>
            <p:cNvSpPr>
              <a:spLocks noEditPoints="1"/>
            </p:cNvSpPr>
            <p:nvPr/>
          </p:nvSpPr>
          <p:spPr bwMode="auto">
            <a:xfrm>
              <a:off x="6657228" y="3402860"/>
              <a:ext cx="379394" cy="379392"/>
            </a:xfrm>
            <a:custGeom>
              <a:avLst/>
              <a:gdLst>
                <a:gd name="T0" fmla="*/ 193 w 198"/>
                <a:gd name="T1" fmla="*/ 19 h 198"/>
                <a:gd name="T2" fmla="*/ 185 w 198"/>
                <a:gd name="T3" fmla="*/ 17 h 198"/>
                <a:gd name="T4" fmla="*/ 190 w 198"/>
                <a:gd name="T5" fmla="*/ 21 h 198"/>
                <a:gd name="T6" fmla="*/ 177 w 198"/>
                <a:gd name="T7" fmla="*/ 25 h 198"/>
                <a:gd name="T8" fmla="*/ 182 w 198"/>
                <a:gd name="T9" fmla="*/ 29 h 198"/>
                <a:gd name="T10" fmla="*/ 169 w 198"/>
                <a:gd name="T11" fmla="*/ 32 h 198"/>
                <a:gd name="T12" fmla="*/ 98 w 198"/>
                <a:gd name="T13" fmla="*/ 104 h 198"/>
                <a:gd name="T14" fmla="*/ 94 w 198"/>
                <a:gd name="T15" fmla="*/ 100 h 198"/>
                <a:gd name="T16" fmla="*/ 165 w 198"/>
                <a:gd name="T17" fmla="*/ 29 h 198"/>
                <a:gd name="T18" fmla="*/ 168 w 198"/>
                <a:gd name="T19" fmla="*/ 15 h 198"/>
                <a:gd name="T20" fmla="*/ 173 w 198"/>
                <a:gd name="T21" fmla="*/ 21 h 198"/>
                <a:gd name="T22" fmla="*/ 176 w 198"/>
                <a:gd name="T23" fmla="*/ 7 h 198"/>
                <a:gd name="T24" fmla="*/ 181 w 198"/>
                <a:gd name="T25" fmla="*/ 14 h 198"/>
                <a:gd name="T26" fmla="*/ 179 w 198"/>
                <a:gd name="T27" fmla="*/ 5 h 198"/>
                <a:gd name="T28" fmla="*/ 187 w 198"/>
                <a:gd name="T29" fmla="*/ 8 h 198"/>
                <a:gd name="T30" fmla="*/ 193 w 198"/>
                <a:gd name="T31" fmla="*/ 9 h 198"/>
                <a:gd name="T32" fmla="*/ 198 w 198"/>
                <a:gd name="T33" fmla="*/ 13 h 198"/>
                <a:gd name="T34" fmla="*/ 105 w 198"/>
                <a:gd name="T35" fmla="*/ 81 h 198"/>
                <a:gd name="T36" fmla="*/ 72 w 198"/>
                <a:gd name="T37" fmla="*/ 103 h 198"/>
                <a:gd name="T38" fmla="*/ 119 w 198"/>
                <a:gd name="T39" fmla="*/ 103 h 198"/>
                <a:gd name="T40" fmla="*/ 102 w 198"/>
                <a:gd name="T41" fmla="*/ 108 h 198"/>
                <a:gd name="T42" fmla="*/ 96 w 198"/>
                <a:gd name="T43" fmla="*/ 110 h 198"/>
                <a:gd name="T44" fmla="*/ 88 w 198"/>
                <a:gd name="T45" fmla="*/ 103 h 198"/>
                <a:gd name="T46" fmla="*/ 90 w 198"/>
                <a:gd name="T47" fmla="*/ 96 h 198"/>
                <a:gd name="T48" fmla="*/ 95 w 198"/>
                <a:gd name="T49" fmla="*/ 44 h 198"/>
                <a:gd name="T50" fmla="*/ 95 w 198"/>
                <a:gd name="T51" fmla="*/ 162 h 198"/>
                <a:gd name="T52" fmla="*/ 143 w 198"/>
                <a:gd name="T53" fmla="*/ 68 h 198"/>
                <a:gd name="T54" fmla="*/ 139 w 198"/>
                <a:gd name="T55" fmla="*/ 103 h 198"/>
                <a:gd name="T56" fmla="*/ 52 w 198"/>
                <a:gd name="T57" fmla="*/ 103 h 198"/>
                <a:gd name="T58" fmla="*/ 119 w 198"/>
                <a:gd name="T59" fmla="*/ 67 h 198"/>
                <a:gd name="T60" fmla="*/ 157 w 198"/>
                <a:gd name="T61" fmla="*/ 54 h 198"/>
                <a:gd name="T62" fmla="*/ 95 w 198"/>
                <a:gd name="T63" fmla="*/ 182 h 198"/>
                <a:gd name="T64" fmla="*/ 95 w 198"/>
                <a:gd name="T65" fmla="*/ 24 h 198"/>
                <a:gd name="T66" fmla="*/ 156 w 198"/>
                <a:gd name="T67" fmla="*/ 30 h 198"/>
                <a:gd name="T68" fmla="*/ 0 w 198"/>
                <a:gd name="T69" fmla="*/ 103 h 198"/>
                <a:gd name="T70" fmla="*/ 190 w 198"/>
                <a:gd name="T71" fmla="*/ 103 h 198"/>
                <a:gd name="T72" fmla="*/ 157 w 198"/>
                <a:gd name="T73" fmla="*/ 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198">
                  <a:moveTo>
                    <a:pt x="198" y="13"/>
                  </a:moveTo>
                  <a:cubicBezTo>
                    <a:pt x="193" y="19"/>
                    <a:pt x="193" y="19"/>
                    <a:pt x="193" y="19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7" y="105"/>
                    <a:pt x="95" y="105"/>
                    <a:pt x="94" y="104"/>
                  </a:cubicBezTo>
                  <a:cubicBezTo>
                    <a:pt x="93" y="103"/>
                    <a:pt x="93" y="101"/>
                    <a:pt x="94" y="100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9" y="16"/>
                    <a:pt x="179" y="16"/>
                    <a:pt x="179" y="16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93" y="9"/>
                    <a:pt x="193" y="9"/>
                    <a:pt x="193" y="9"/>
                  </a:cubicBezTo>
                  <a:cubicBezTo>
                    <a:pt x="191" y="11"/>
                    <a:pt x="191" y="11"/>
                    <a:pt x="191" y="11"/>
                  </a:cubicBezTo>
                  <a:lnTo>
                    <a:pt x="198" y="13"/>
                  </a:lnTo>
                  <a:close/>
                  <a:moveTo>
                    <a:pt x="90" y="96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2" y="80"/>
                    <a:pt x="99" y="79"/>
                    <a:pt x="95" y="79"/>
                  </a:cubicBezTo>
                  <a:cubicBezTo>
                    <a:pt x="82" y="79"/>
                    <a:pt x="72" y="90"/>
                    <a:pt x="72" y="103"/>
                  </a:cubicBezTo>
                  <a:cubicBezTo>
                    <a:pt x="72" y="116"/>
                    <a:pt x="82" y="127"/>
                    <a:pt x="95" y="127"/>
                  </a:cubicBezTo>
                  <a:cubicBezTo>
                    <a:pt x="108" y="127"/>
                    <a:pt x="119" y="116"/>
                    <a:pt x="119" y="103"/>
                  </a:cubicBezTo>
                  <a:cubicBezTo>
                    <a:pt x="119" y="99"/>
                    <a:pt x="118" y="96"/>
                    <a:pt x="117" y="93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1" y="110"/>
                    <a:pt x="99" y="111"/>
                    <a:pt x="96" y="111"/>
                  </a:cubicBezTo>
                  <a:cubicBezTo>
                    <a:pt x="96" y="111"/>
                    <a:pt x="96" y="110"/>
                    <a:pt x="96" y="110"/>
                  </a:cubicBezTo>
                  <a:cubicBezTo>
                    <a:pt x="96" y="111"/>
                    <a:pt x="96" y="111"/>
                    <a:pt x="95" y="111"/>
                  </a:cubicBezTo>
                  <a:cubicBezTo>
                    <a:pt x="91" y="111"/>
                    <a:pt x="88" y="107"/>
                    <a:pt x="88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0"/>
                    <a:pt x="88" y="98"/>
                    <a:pt x="90" y="96"/>
                  </a:cubicBezTo>
                  <a:close/>
                  <a:moveTo>
                    <a:pt x="131" y="55"/>
                  </a:moveTo>
                  <a:cubicBezTo>
                    <a:pt x="121" y="48"/>
                    <a:pt x="109" y="44"/>
                    <a:pt x="95" y="44"/>
                  </a:cubicBezTo>
                  <a:cubicBezTo>
                    <a:pt x="63" y="44"/>
                    <a:pt x="36" y="70"/>
                    <a:pt x="36" y="103"/>
                  </a:cubicBezTo>
                  <a:cubicBezTo>
                    <a:pt x="36" y="136"/>
                    <a:pt x="63" y="162"/>
                    <a:pt x="95" y="162"/>
                  </a:cubicBezTo>
                  <a:cubicBezTo>
                    <a:pt x="128" y="162"/>
                    <a:pt x="155" y="136"/>
                    <a:pt x="155" y="103"/>
                  </a:cubicBezTo>
                  <a:cubicBezTo>
                    <a:pt x="155" y="90"/>
                    <a:pt x="150" y="77"/>
                    <a:pt x="143" y="68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6" y="86"/>
                    <a:pt x="139" y="94"/>
                    <a:pt x="139" y="103"/>
                  </a:cubicBezTo>
                  <a:cubicBezTo>
                    <a:pt x="139" y="127"/>
                    <a:pt x="119" y="146"/>
                    <a:pt x="95" y="146"/>
                  </a:cubicBezTo>
                  <a:cubicBezTo>
                    <a:pt x="71" y="146"/>
                    <a:pt x="52" y="127"/>
                    <a:pt x="52" y="103"/>
                  </a:cubicBezTo>
                  <a:cubicBezTo>
                    <a:pt x="52" y="79"/>
                    <a:pt x="71" y="60"/>
                    <a:pt x="95" y="60"/>
                  </a:cubicBezTo>
                  <a:cubicBezTo>
                    <a:pt x="104" y="60"/>
                    <a:pt x="112" y="62"/>
                    <a:pt x="119" y="67"/>
                  </a:cubicBezTo>
                  <a:lnTo>
                    <a:pt x="131" y="55"/>
                  </a:lnTo>
                  <a:close/>
                  <a:moveTo>
                    <a:pt x="157" y="54"/>
                  </a:moveTo>
                  <a:cubicBezTo>
                    <a:pt x="168" y="67"/>
                    <a:pt x="174" y="84"/>
                    <a:pt x="174" y="103"/>
                  </a:cubicBezTo>
                  <a:cubicBezTo>
                    <a:pt x="174" y="146"/>
                    <a:pt x="139" y="182"/>
                    <a:pt x="95" y="182"/>
                  </a:cubicBezTo>
                  <a:cubicBezTo>
                    <a:pt x="52" y="182"/>
                    <a:pt x="16" y="146"/>
                    <a:pt x="16" y="103"/>
                  </a:cubicBezTo>
                  <a:cubicBezTo>
                    <a:pt x="16" y="59"/>
                    <a:pt x="52" y="24"/>
                    <a:pt x="95" y="24"/>
                  </a:cubicBezTo>
                  <a:cubicBezTo>
                    <a:pt x="114" y="24"/>
                    <a:pt x="131" y="30"/>
                    <a:pt x="145" y="41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40" y="16"/>
                    <a:pt x="118" y="8"/>
                    <a:pt x="95" y="8"/>
                  </a:cubicBezTo>
                  <a:cubicBezTo>
                    <a:pt x="43" y="8"/>
                    <a:pt x="0" y="50"/>
                    <a:pt x="0" y="103"/>
                  </a:cubicBezTo>
                  <a:cubicBezTo>
                    <a:pt x="0" y="155"/>
                    <a:pt x="43" y="198"/>
                    <a:pt x="95" y="198"/>
                  </a:cubicBezTo>
                  <a:cubicBezTo>
                    <a:pt x="148" y="198"/>
                    <a:pt x="190" y="155"/>
                    <a:pt x="190" y="103"/>
                  </a:cubicBezTo>
                  <a:cubicBezTo>
                    <a:pt x="190" y="80"/>
                    <a:pt x="182" y="59"/>
                    <a:pt x="168" y="42"/>
                  </a:cubicBezTo>
                  <a:lnTo>
                    <a:pt x="157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2" name="Freeform 78"/>
            <p:cNvSpPr>
              <a:spLocks noEditPoints="1"/>
            </p:cNvSpPr>
            <p:nvPr/>
          </p:nvSpPr>
          <p:spPr bwMode="auto">
            <a:xfrm>
              <a:off x="4444225" y="3957988"/>
              <a:ext cx="348242" cy="292119"/>
            </a:xfrm>
            <a:custGeom>
              <a:avLst/>
              <a:gdLst>
                <a:gd name="T0" fmla="*/ 138 w 202"/>
                <a:gd name="T1" fmla="*/ 142 h 169"/>
                <a:gd name="T2" fmla="*/ 142 w 202"/>
                <a:gd name="T3" fmla="*/ 153 h 169"/>
                <a:gd name="T4" fmla="*/ 126 w 202"/>
                <a:gd name="T5" fmla="*/ 153 h 169"/>
                <a:gd name="T6" fmla="*/ 97 w 202"/>
                <a:gd name="T7" fmla="*/ 148 h 169"/>
                <a:gd name="T8" fmla="*/ 86 w 202"/>
                <a:gd name="T9" fmla="*/ 151 h 169"/>
                <a:gd name="T10" fmla="*/ 71 w 202"/>
                <a:gd name="T11" fmla="*/ 147 h 169"/>
                <a:gd name="T12" fmla="*/ 60 w 202"/>
                <a:gd name="T13" fmla="*/ 147 h 169"/>
                <a:gd name="T14" fmla="*/ 60 w 202"/>
                <a:gd name="T15" fmla="*/ 73 h 169"/>
                <a:gd name="T16" fmla="*/ 80 w 202"/>
                <a:gd name="T17" fmla="*/ 70 h 169"/>
                <a:gd name="T18" fmla="*/ 101 w 202"/>
                <a:gd name="T19" fmla="*/ 48 h 169"/>
                <a:gd name="T20" fmla="*/ 122 w 202"/>
                <a:gd name="T21" fmla="*/ 21 h 169"/>
                <a:gd name="T22" fmla="*/ 133 w 202"/>
                <a:gd name="T23" fmla="*/ 3 h 169"/>
                <a:gd name="T24" fmla="*/ 144 w 202"/>
                <a:gd name="T25" fmla="*/ 29 h 169"/>
                <a:gd name="T26" fmla="*/ 131 w 202"/>
                <a:gd name="T27" fmla="*/ 67 h 169"/>
                <a:gd name="T28" fmla="*/ 131 w 202"/>
                <a:gd name="T29" fmla="*/ 91 h 169"/>
                <a:gd name="T30" fmla="*/ 122 w 202"/>
                <a:gd name="T31" fmla="*/ 113 h 169"/>
                <a:gd name="T32" fmla="*/ 135 w 202"/>
                <a:gd name="T33" fmla="*/ 98 h 169"/>
                <a:gd name="T34" fmla="*/ 140 w 202"/>
                <a:gd name="T35" fmla="*/ 70 h 169"/>
                <a:gd name="T36" fmla="*/ 145 w 202"/>
                <a:gd name="T37" fmla="*/ 66 h 169"/>
                <a:gd name="T38" fmla="*/ 142 w 202"/>
                <a:gd name="T39" fmla="*/ 76 h 169"/>
                <a:gd name="T40" fmla="*/ 148 w 202"/>
                <a:gd name="T41" fmla="*/ 90 h 169"/>
                <a:gd name="T42" fmla="*/ 146 w 202"/>
                <a:gd name="T43" fmla="*/ 98 h 169"/>
                <a:gd name="T44" fmla="*/ 148 w 202"/>
                <a:gd name="T45" fmla="*/ 107 h 169"/>
                <a:gd name="T46" fmla="*/ 142 w 202"/>
                <a:gd name="T47" fmla="*/ 120 h 169"/>
                <a:gd name="T48" fmla="*/ 144 w 202"/>
                <a:gd name="T49" fmla="*/ 129 h 169"/>
                <a:gd name="T50" fmla="*/ 138 w 202"/>
                <a:gd name="T51" fmla="*/ 142 h 169"/>
                <a:gd name="T52" fmla="*/ 202 w 202"/>
                <a:gd name="T53" fmla="*/ 98 h 169"/>
                <a:gd name="T54" fmla="*/ 190 w 202"/>
                <a:gd name="T55" fmla="*/ 87 h 169"/>
                <a:gd name="T56" fmla="*/ 184 w 202"/>
                <a:gd name="T57" fmla="*/ 87 h 169"/>
                <a:gd name="T58" fmla="*/ 194 w 202"/>
                <a:gd name="T59" fmla="*/ 76 h 169"/>
                <a:gd name="T60" fmla="*/ 182 w 202"/>
                <a:gd name="T61" fmla="*/ 65 h 169"/>
                <a:gd name="T62" fmla="*/ 159 w 202"/>
                <a:gd name="T63" fmla="*/ 65 h 169"/>
                <a:gd name="T64" fmla="*/ 148 w 202"/>
                <a:gd name="T65" fmla="*/ 76 h 169"/>
                <a:gd name="T66" fmla="*/ 160 w 202"/>
                <a:gd name="T67" fmla="*/ 87 h 169"/>
                <a:gd name="T68" fmla="*/ 161 w 202"/>
                <a:gd name="T69" fmla="*/ 87 h 169"/>
                <a:gd name="T70" fmla="*/ 152 w 202"/>
                <a:gd name="T71" fmla="*/ 98 h 169"/>
                <a:gd name="T72" fmla="*/ 161 w 202"/>
                <a:gd name="T73" fmla="*/ 109 h 169"/>
                <a:gd name="T74" fmla="*/ 160 w 202"/>
                <a:gd name="T75" fmla="*/ 109 h 169"/>
                <a:gd name="T76" fmla="*/ 148 w 202"/>
                <a:gd name="T77" fmla="*/ 120 h 169"/>
                <a:gd name="T78" fmla="*/ 157 w 202"/>
                <a:gd name="T79" fmla="*/ 131 h 169"/>
                <a:gd name="T80" fmla="*/ 156 w 202"/>
                <a:gd name="T81" fmla="*/ 131 h 169"/>
                <a:gd name="T82" fmla="*/ 144 w 202"/>
                <a:gd name="T83" fmla="*/ 142 h 169"/>
                <a:gd name="T84" fmla="*/ 156 w 202"/>
                <a:gd name="T85" fmla="*/ 153 h 169"/>
                <a:gd name="T86" fmla="*/ 167 w 202"/>
                <a:gd name="T87" fmla="*/ 153 h 169"/>
                <a:gd name="T88" fmla="*/ 179 w 202"/>
                <a:gd name="T89" fmla="*/ 153 h 169"/>
                <a:gd name="T90" fmla="*/ 191 w 202"/>
                <a:gd name="T91" fmla="*/ 142 h 169"/>
                <a:gd name="T92" fmla="*/ 181 w 202"/>
                <a:gd name="T93" fmla="*/ 131 h 169"/>
                <a:gd name="T94" fmla="*/ 186 w 202"/>
                <a:gd name="T95" fmla="*/ 131 h 169"/>
                <a:gd name="T96" fmla="*/ 198 w 202"/>
                <a:gd name="T97" fmla="*/ 120 h 169"/>
                <a:gd name="T98" fmla="*/ 189 w 202"/>
                <a:gd name="T99" fmla="*/ 109 h 169"/>
                <a:gd name="T100" fmla="*/ 190 w 202"/>
                <a:gd name="T101" fmla="*/ 109 h 169"/>
                <a:gd name="T102" fmla="*/ 202 w 202"/>
                <a:gd name="T103" fmla="*/ 98 h 169"/>
                <a:gd name="T104" fmla="*/ 0 w 202"/>
                <a:gd name="T105" fmla="*/ 66 h 169"/>
                <a:gd name="T106" fmla="*/ 53 w 202"/>
                <a:gd name="T107" fmla="*/ 66 h 169"/>
                <a:gd name="T108" fmla="*/ 53 w 202"/>
                <a:gd name="T109" fmla="*/ 169 h 169"/>
                <a:gd name="T110" fmla="*/ 0 w 202"/>
                <a:gd name="T111" fmla="*/ 169 h 169"/>
                <a:gd name="T112" fmla="*/ 0 w 202"/>
                <a:gd name="T113" fmla="*/ 66 h 169"/>
                <a:gd name="T114" fmla="*/ 32 w 202"/>
                <a:gd name="T115" fmla="*/ 152 h 169"/>
                <a:gd name="T116" fmla="*/ 38 w 202"/>
                <a:gd name="T117" fmla="*/ 159 h 169"/>
                <a:gd name="T118" fmla="*/ 45 w 202"/>
                <a:gd name="T119" fmla="*/ 152 h 169"/>
                <a:gd name="T120" fmla="*/ 38 w 202"/>
                <a:gd name="T121" fmla="*/ 146 h 169"/>
                <a:gd name="T122" fmla="*/ 32 w 202"/>
                <a:gd name="T123" fmla="*/ 15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169">
                  <a:moveTo>
                    <a:pt x="138" y="142"/>
                  </a:moveTo>
                  <a:cubicBezTo>
                    <a:pt x="138" y="146"/>
                    <a:pt x="139" y="150"/>
                    <a:pt x="142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19" y="153"/>
                    <a:pt x="102" y="148"/>
                    <a:pt x="97" y="148"/>
                  </a:cubicBezTo>
                  <a:cubicBezTo>
                    <a:pt x="92" y="148"/>
                    <a:pt x="90" y="151"/>
                    <a:pt x="86" y="151"/>
                  </a:cubicBezTo>
                  <a:cubicBezTo>
                    <a:pt x="82" y="151"/>
                    <a:pt x="75" y="147"/>
                    <a:pt x="71" y="147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4" y="73"/>
                    <a:pt x="73" y="74"/>
                    <a:pt x="80" y="70"/>
                  </a:cubicBezTo>
                  <a:cubicBezTo>
                    <a:pt x="89" y="64"/>
                    <a:pt x="96" y="54"/>
                    <a:pt x="101" y="48"/>
                  </a:cubicBezTo>
                  <a:cubicBezTo>
                    <a:pt x="106" y="41"/>
                    <a:pt x="116" y="35"/>
                    <a:pt x="122" y="21"/>
                  </a:cubicBezTo>
                  <a:cubicBezTo>
                    <a:pt x="125" y="14"/>
                    <a:pt x="123" y="0"/>
                    <a:pt x="133" y="3"/>
                  </a:cubicBezTo>
                  <a:cubicBezTo>
                    <a:pt x="144" y="7"/>
                    <a:pt x="144" y="17"/>
                    <a:pt x="144" y="29"/>
                  </a:cubicBezTo>
                  <a:cubicBezTo>
                    <a:pt x="143" y="40"/>
                    <a:pt x="132" y="63"/>
                    <a:pt x="131" y="67"/>
                  </a:cubicBezTo>
                  <a:cubicBezTo>
                    <a:pt x="129" y="76"/>
                    <a:pt x="131" y="82"/>
                    <a:pt x="131" y="91"/>
                  </a:cubicBezTo>
                  <a:cubicBezTo>
                    <a:pt x="130" y="104"/>
                    <a:pt x="122" y="113"/>
                    <a:pt x="122" y="113"/>
                  </a:cubicBezTo>
                  <a:cubicBezTo>
                    <a:pt x="122" y="113"/>
                    <a:pt x="133" y="106"/>
                    <a:pt x="135" y="98"/>
                  </a:cubicBezTo>
                  <a:cubicBezTo>
                    <a:pt x="137" y="89"/>
                    <a:pt x="135" y="80"/>
                    <a:pt x="140" y="70"/>
                  </a:cubicBezTo>
                  <a:cubicBezTo>
                    <a:pt x="142" y="68"/>
                    <a:pt x="143" y="67"/>
                    <a:pt x="145" y="66"/>
                  </a:cubicBezTo>
                  <a:cubicBezTo>
                    <a:pt x="143" y="69"/>
                    <a:pt x="142" y="72"/>
                    <a:pt x="142" y="76"/>
                  </a:cubicBezTo>
                  <a:cubicBezTo>
                    <a:pt x="142" y="82"/>
                    <a:pt x="144" y="86"/>
                    <a:pt x="148" y="90"/>
                  </a:cubicBezTo>
                  <a:cubicBezTo>
                    <a:pt x="147" y="92"/>
                    <a:pt x="146" y="95"/>
                    <a:pt x="146" y="98"/>
                  </a:cubicBezTo>
                  <a:cubicBezTo>
                    <a:pt x="146" y="101"/>
                    <a:pt x="147" y="104"/>
                    <a:pt x="148" y="107"/>
                  </a:cubicBezTo>
                  <a:cubicBezTo>
                    <a:pt x="144" y="110"/>
                    <a:pt x="142" y="115"/>
                    <a:pt x="142" y="120"/>
                  </a:cubicBezTo>
                  <a:cubicBezTo>
                    <a:pt x="142" y="123"/>
                    <a:pt x="143" y="126"/>
                    <a:pt x="144" y="129"/>
                  </a:cubicBezTo>
                  <a:cubicBezTo>
                    <a:pt x="140" y="132"/>
                    <a:pt x="138" y="137"/>
                    <a:pt x="138" y="142"/>
                  </a:cubicBezTo>
                  <a:moveTo>
                    <a:pt x="202" y="98"/>
                  </a:moveTo>
                  <a:cubicBezTo>
                    <a:pt x="202" y="92"/>
                    <a:pt x="197" y="87"/>
                    <a:pt x="190" y="87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90" y="86"/>
                    <a:pt x="194" y="82"/>
                    <a:pt x="194" y="76"/>
                  </a:cubicBezTo>
                  <a:cubicBezTo>
                    <a:pt x="194" y="70"/>
                    <a:pt x="188" y="65"/>
                    <a:pt x="182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52" y="65"/>
                    <a:pt x="148" y="70"/>
                    <a:pt x="148" y="76"/>
                  </a:cubicBezTo>
                  <a:cubicBezTo>
                    <a:pt x="148" y="82"/>
                    <a:pt x="153" y="87"/>
                    <a:pt x="160" y="87"/>
                  </a:cubicBezTo>
                  <a:cubicBezTo>
                    <a:pt x="161" y="87"/>
                    <a:pt x="161" y="87"/>
                    <a:pt x="161" y="87"/>
                  </a:cubicBezTo>
                  <a:cubicBezTo>
                    <a:pt x="156" y="89"/>
                    <a:pt x="152" y="93"/>
                    <a:pt x="152" y="98"/>
                  </a:cubicBezTo>
                  <a:cubicBezTo>
                    <a:pt x="152" y="104"/>
                    <a:pt x="156" y="108"/>
                    <a:pt x="161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53" y="109"/>
                    <a:pt x="148" y="114"/>
                    <a:pt x="148" y="120"/>
                  </a:cubicBezTo>
                  <a:cubicBezTo>
                    <a:pt x="148" y="126"/>
                    <a:pt x="152" y="130"/>
                    <a:pt x="157" y="131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49" y="131"/>
                    <a:pt x="144" y="136"/>
                    <a:pt x="144" y="142"/>
                  </a:cubicBezTo>
                  <a:cubicBezTo>
                    <a:pt x="144" y="148"/>
                    <a:pt x="149" y="153"/>
                    <a:pt x="156" y="153"/>
                  </a:cubicBezTo>
                  <a:cubicBezTo>
                    <a:pt x="167" y="153"/>
                    <a:pt x="167" y="153"/>
                    <a:pt x="167" y="153"/>
                  </a:cubicBezTo>
                  <a:cubicBezTo>
                    <a:pt x="179" y="153"/>
                    <a:pt x="179" y="153"/>
                    <a:pt x="179" y="153"/>
                  </a:cubicBezTo>
                  <a:cubicBezTo>
                    <a:pt x="185" y="153"/>
                    <a:pt x="191" y="148"/>
                    <a:pt x="191" y="142"/>
                  </a:cubicBezTo>
                  <a:cubicBezTo>
                    <a:pt x="191" y="137"/>
                    <a:pt x="186" y="132"/>
                    <a:pt x="181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93" y="131"/>
                    <a:pt x="198" y="126"/>
                    <a:pt x="198" y="120"/>
                  </a:cubicBezTo>
                  <a:cubicBezTo>
                    <a:pt x="198" y="115"/>
                    <a:pt x="194" y="111"/>
                    <a:pt x="189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7" y="109"/>
                    <a:pt x="202" y="104"/>
                    <a:pt x="202" y="98"/>
                  </a:cubicBezTo>
                  <a:moveTo>
                    <a:pt x="0" y="66"/>
                  </a:moveTo>
                  <a:cubicBezTo>
                    <a:pt x="53" y="66"/>
                    <a:pt x="53" y="66"/>
                    <a:pt x="53" y="66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0" y="169"/>
                    <a:pt x="0" y="169"/>
                    <a:pt x="0" y="169"/>
                  </a:cubicBezTo>
                  <a:lnTo>
                    <a:pt x="0" y="66"/>
                  </a:lnTo>
                  <a:close/>
                  <a:moveTo>
                    <a:pt x="32" y="152"/>
                  </a:moveTo>
                  <a:cubicBezTo>
                    <a:pt x="32" y="156"/>
                    <a:pt x="35" y="159"/>
                    <a:pt x="38" y="159"/>
                  </a:cubicBezTo>
                  <a:cubicBezTo>
                    <a:pt x="42" y="159"/>
                    <a:pt x="45" y="156"/>
                    <a:pt x="45" y="152"/>
                  </a:cubicBezTo>
                  <a:cubicBezTo>
                    <a:pt x="45" y="149"/>
                    <a:pt x="42" y="146"/>
                    <a:pt x="38" y="146"/>
                  </a:cubicBezTo>
                  <a:cubicBezTo>
                    <a:pt x="35" y="146"/>
                    <a:pt x="32" y="149"/>
                    <a:pt x="32" y="15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3" name="Freeform 10"/>
            <p:cNvSpPr>
              <a:spLocks noEditPoints="1"/>
            </p:cNvSpPr>
            <p:nvPr/>
          </p:nvSpPr>
          <p:spPr bwMode="auto">
            <a:xfrm>
              <a:off x="7073203" y="3632048"/>
              <a:ext cx="368748" cy="281392"/>
            </a:xfrm>
            <a:custGeom>
              <a:avLst/>
              <a:gdLst>
                <a:gd name="T0" fmla="*/ 60 w 201"/>
                <a:gd name="T1" fmla="*/ 72 h 151"/>
                <a:gd name="T2" fmla="*/ 36 w 201"/>
                <a:gd name="T3" fmla="*/ 83 h 151"/>
                <a:gd name="T4" fmla="*/ 16 w 201"/>
                <a:gd name="T5" fmla="*/ 93 h 151"/>
                <a:gd name="T6" fmla="*/ 54 w 201"/>
                <a:gd name="T7" fmla="*/ 66 h 151"/>
                <a:gd name="T8" fmla="*/ 73 w 201"/>
                <a:gd name="T9" fmla="*/ 72 h 151"/>
                <a:gd name="T10" fmla="*/ 64 w 201"/>
                <a:gd name="T11" fmla="*/ 87 h 151"/>
                <a:gd name="T12" fmla="*/ 88 w 201"/>
                <a:gd name="T13" fmla="*/ 73 h 151"/>
                <a:gd name="T14" fmla="*/ 73 w 201"/>
                <a:gd name="T15" fmla="*/ 72 h 151"/>
                <a:gd name="T16" fmla="*/ 88 w 201"/>
                <a:gd name="T17" fmla="*/ 29 h 151"/>
                <a:gd name="T18" fmla="*/ 69 w 201"/>
                <a:gd name="T19" fmla="*/ 42 h 151"/>
                <a:gd name="T20" fmla="*/ 39 w 201"/>
                <a:gd name="T21" fmla="*/ 39 h 151"/>
                <a:gd name="T22" fmla="*/ 16 w 201"/>
                <a:gd name="T23" fmla="*/ 29 h 151"/>
                <a:gd name="T24" fmla="*/ 78 w 201"/>
                <a:gd name="T25" fmla="*/ 43 h 151"/>
                <a:gd name="T26" fmla="*/ 78 w 201"/>
                <a:gd name="T27" fmla="*/ 28 h 151"/>
                <a:gd name="T28" fmla="*/ 115 w 201"/>
                <a:gd name="T29" fmla="*/ 102 h 151"/>
                <a:gd name="T30" fmla="*/ 156 w 201"/>
                <a:gd name="T31" fmla="*/ 102 h 151"/>
                <a:gd name="T32" fmla="*/ 115 w 201"/>
                <a:gd name="T33" fmla="*/ 102 h 151"/>
                <a:gd name="T34" fmla="*/ 115 w 201"/>
                <a:gd name="T35" fmla="*/ 78 h 151"/>
                <a:gd name="T36" fmla="*/ 184 w 201"/>
                <a:gd name="T37" fmla="*/ 73 h 151"/>
                <a:gd name="T38" fmla="*/ 136 w 201"/>
                <a:gd name="T39" fmla="*/ 25 h 151"/>
                <a:gd name="T40" fmla="*/ 184 w 201"/>
                <a:gd name="T41" fmla="*/ 34 h 151"/>
                <a:gd name="T42" fmla="*/ 136 w 201"/>
                <a:gd name="T43" fmla="*/ 25 h 151"/>
                <a:gd name="T44" fmla="*/ 115 w 201"/>
                <a:gd name="T45" fmla="*/ 48 h 151"/>
                <a:gd name="T46" fmla="*/ 184 w 201"/>
                <a:gd name="T47" fmla="*/ 43 h 151"/>
                <a:gd name="T48" fmla="*/ 115 w 201"/>
                <a:gd name="T49" fmla="*/ 88 h 151"/>
                <a:gd name="T50" fmla="*/ 184 w 201"/>
                <a:gd name="T51" fmla="*/ 92 h 151"/>
                <a:gd name="T52" fmla="*/ 115 w 201"/>
                <a:gd name="T53" fmla="*/ 88 h 151"/>
                <a:gd name="T54" fmla="*/ 115 w 201"/>
                <a:gd name="T55" fmla="*/ 63 h 151"/>
                <a:gd name="T56" fmla="*/ 184 w 201"/>
                <a:gd name="T57" fmla="*/ 58 h 151"/>
                <a:gd name="T58" fmla="*/ 201 w 201"/>
                <a:gd name="T59" fmla="*/ 9 h 151"/>
                <a:gd name="T60" fmla="*/ 201 w 201"/>
                <a:gd name="T61" fmla="*/ 145 h 151"/>
                <a:gd name="T62" fmla="*/ 154 w 201"/>
                <a:gd name="T63" fmla="*/ 138 h 151"/>
                <a:gd name="T64" fmla="*/ 101 w 201"/>
                <a:gd name="T65" fmla="*/ 151 h 151"/>
                <a:gd name="T66" fmla="*/ 47 w 201"/>
                <a:gd name="T67" fmla="*/ 138 h 151"/>
                <a:gd name="T68" fmla="*/ 0 w 201"/>
                <a:gd name="T69" fmla="*/ 145 h 151"/>
                <a:gd name="T70" fmla="*/ 0 w 201"/>
                <a:gd name="T71" fmla="*/ 9 h 151"/>
                <a:gd name="T72" fmla="*/ 47 w 201"/>
                <a:gd name="T73" fmla="*/ 0 h 151"/>
                <a:gd name="T74" fmla="*/ 154 w 201"/>
                <a:gd name="T75" fmla="*/ 0 h 151"/>
                <a:gd name="T76" fmla="*/ 201 w 201"/>
                <a:gd name="T77" fmla="*/ 9 h 151"/>
                <a:gd name="T78" fmla="*/ 47 w 201"/>
                <a:gd name="T79" fmla="*/ 8 h 151"/>
                <a:gd name="T80" fmla="*/ 8 w 201"/>
                <a:gd name="T81" fmla="*/ 127 h 151"/>
                <a:gd name="T82" fmla="*/ 97 w 201"/>
                <a:gd name="T83" fmla="*/ 131 h 151"/>
                <a:gd name="T84" fmla="*/ 193 w 201"/>
                <a:gd name="T85" fmla="*/ 15 h 151"/>
                <a:gd name="T86" fmla="*/ 105 w 201"/>
                <a:gd name="T87" fmla="*/ 19 h 151"/>
                <a:gd name="T88" fmla="*/ 154 w 201"/>
                <a:gd name="T89" fmla="*/ 120 h 151"/>
                <a:gd name="T90" fmla="*/ 193 w 201"/>
                <a:gd name="T91" fmla="*/ 1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1" h="151">
                  <a:moveTo>
                    <a:pt x="61" y="71"/>
                  </a:moveTo>
                  <a:cubicBezTo>
                    <a:pt x="61" y="71"/>
                    <a:pt x="61" y="71"/>
                    <a:pt x="60" y="72"/>
                  </a:cubicBezTo>
                  <a:cubicBezTo>
                    <a:pt x="58" y="75"/>
                    <a:pt x="54" y="75"/>
                    <a:pt x="49" y="76"/>
                  </a:cubicBezTo>
                  <a:cubicBezTo>
                    <a:pt x="44" y="77"/>
                    <a:pt x="39" y="79"/>
                    <a:pt x="36" y="83"/>
                  </a:cubicBezTo>
                  <a:cubicBezTo>
                    <a:pt x="35" y="85"/>
                    <a:pt x="33" y="87"/>
                    <a:pt x="31" y="89"/>
                  </a:cubicBezTo>
                  <a:cubicBezTo>
                    <a:pt x="26" y="90"/>
                    <a:pt x="21" y="91"/>
                    <a:pt x="16" y="93"/>
                  </a:cubicBezTo>
                  <a:cubicBezTo>
                    <a:pt x="16" y="86"/>
                    <a:pt x="16" y="80"/>
                    <a:pt x="16" y="73"/>
                  </a:cubicBezTo>
                  <a:cubicBezTo>
                    <a:pt x="28" y="68"/>
                    <a:pt x="41" y="66"/>
                    <a:pt x="54" y="66"/>
                  </a:cubicBezTo>
                  <a:cubicBezTo>
                    <a:pt x="56" y="67"/>
                    <a:pt x="60" y="69"/>
                    <a:pt x="61" y="71"/>
                  </a:cubicBezTo>
                  <a:close/>
                  <a:moveTo>
                    <a:pt x="73" y="72"/>
                  </a:moveTo>
                  <a:cubicBezTo>
                    <a:pt x="76" y="78"/>
                    <a:pt x="73" y="81"/>
                    <a:pt x="67" y="83"/>
                  </a:cubicBezTo>
                  <a:cubicBezTo>
                    <a:pt x="64" y="84"/>
                    <a:pt x="64" y="86"/>
                    <a:pt x="64" y="87"/>
                  </a:cubicBezTo>
                  <a:cubicBezTo>
                    <a:pt x="72" y="88"/>
                    <a:pt x="80" y="90"/>
                    <a:pt x="88" y="93"/>
                  </a:cubicBezTo>
                  <a:cubicBezTo>
                    <a:pt x="88" y="86"/>
                    <a:pt x="88" y="80"/>
                    <a:pt x="88" y="73"/>
                  </a:cubicBezTo>
                  <a:cubicBezTo>
                    <a:pt x="82" y="71"/>
                    <a:pt x="76" y="69"/>
                    <a:pt x="70" y="68"/>
                  </a:cubicBezTo>
                  <a:cubicBezTo>
                    <a:pt x="71" y="69"/>
                    <a:pt x="73" y="70"/>
                    <a:pt x="73" y="72"/>
                  </a:cubicBezTo>
                  <a:close/>
                  <a:moveTo>
                    <a:pt x="16" y="29"/>
                  </a:moveTo>
                  <a:cubicBezTo>
                    <a:pt x="39" y="20"/>
                    <a:pt x="65" y="20"/>
                    <a:pt x="88" y="29"/>
                  </a:cubicBezTo>
                  <a:cubicBezTo>
                    <a:pt x="88" y="42"/>
                    <a:pt x="88" y="55"/>
                    <a:pt x="88" y="68"/>
                  </a:cubicBezTo>
                  <a:cubicBezTo>
                    <a:pt x="82" y="59"/>
                    <a:pt x="75" y="50"/>
                    <a:pt x="69" y="42"/>
                  </a:cubicBezTo>
                  <a:cubicBezTo>
                    <a:pt x="64" y="46"/>
                    <a:pt x="60" y="50"/>
                    <a:pt x="55" y="54"/>
                  </a:cubicBezTo>
                  <a:cubicBezTo>
                    <a:pt x="50" y="49"/>
                    <a:pt x="44" y="43"/>
                    <a:pt x="39" y="39"/>
                  </a:cubicBezTo>
                  <a:cubicBezTo>
                    <a:pt x="31" y="48"/>
                    <a:pt x="23" y="57"/>
                    <a:pt x="16" y="68"/>
                  </a:cubicBezTo>
                  <a:cubicBezTo>
                    <a:pt x="16" y="55"/>
                    <a:pt x="16" y="42"/>
                    <a:pt x="16" y="29"/>
                  </a:cubicBezTo>
                  <a:close/>
                  <a:moveTo>
                    <a:pt x="70" y="34"/>
                  </a:moveTo>
                  <a:cubicBezTo>
                    <a:pt x="70" y="38"/>
                    <a:pt x="74" y="42"/>
                    <a:pt x="78" y="43"/>
                  </a:cubicBezTo>
                  <a:cubicBezTo>
                    <a:pt x="82" y="44"/>
                    <a:pt x="85" y="42"/>
                    <a:pt x="85" y="38"/>
                  </a:cubicBezTo>
                  <a:cubicBezTo>
                    <a:pt x="85" y="34"/>
                    <a:pt x="82" y="29"/>
                    <a:pt x="78" y="28"/>
                  </a:cubicBezTo>
                  <a:cubicBezTo>
                    <a:pt x="74" y="27"/>
                    <a:pt x="70" y="30"/>
                    <a:pt x="70" y="34"/>
                  </a:cubicBezTo>
                  <a:close/>
                  <a:moveTo>
                    <a:pt x="115" y="102"/>
                  </a:moveTo>
                  <a:cubicBezTo>
                    <a:pt x="115" y="107"/>
                    <a:pt x="115" y="107"/>
                    <a:pt x="115" y="107"/>
                  </a:cubicBezTo>
                  <a:cubicBezTo>
                    <a:pt x="128" y="103"/>
                    <a:pt x="142" y="102"/>
                    <a:pt x="156" y="102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42" y="97"/>
                    <a:pt x="128" y="99"/>
                    <a:pt x="115" y="102"/>
                  </a:cubicBezTo>
                  <a:close/>
                  <a:moveTo>
                    <a:pt x="115" y="73"/>
                  </a:moveTo>
                  <a:cubicBezTo>
                    <a:pt x="115" y="78"/>
                    <a:pt x="115" y="78"/>
                    <a:pt x="115" y="78"/>
                  </a:cubicBezTo>
                  <a:cubicBezTo>
                    <a:pt x="137" y="71"/>
                    <a:pt x="162" y="71"/>
                    <a:pt x="184" y="78"/>
                  </a:cubicBezTo>
                  <a:cubicBezTo>
                    <a:pt x="184" y="73"/>
                    <a:pt x="184" y="73"/>
                    <a:pt x="184" y="73"/>
                  </a:cubicBezTo>
                  <a:cubicBezTo>
                    <a:pt x="161" y="67"/>
                    <a:pt x="137" y="67"/>
                    <a:pt x="115" y="73"/>
                  </a:cubicBezTo>
                  <a:close/>
                  <a:moveTo>
                    <a:pt x="136" y="25"/>
                  </a:moveTo>
                  <a:cubicBezTo>
                    <a:pt x="136" y="30"/>
                    <a:pt x="136" y="30"/>
                    <a:pt x="136" y="30"/>
                  </a:cubicBezTo>
                  <a:cubicBezTo>
                    <a:pt x="152" y="28"/>
                    <a:pt x="168" y="29"/>
                    <a:pt x="184" y="34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68" y="24"/>
                    <a:pt x="152" y="23"/>
                    <a:pt x="136" y="25"/>
                  </a:cubicBezTo>
                  <a:close/>
                  <a:moveTo>
                    <a:pt x="115" y="43"/>
                  </a:moveTo>
                  <a:cubicBezTo>
                    <a:pt x="115" y="48"/>
                    <a:pt x="115" y="48"/>
                    <a:pt x="115" y="48"/>
                  </a:cubicBezTo>
                  <a:cubicBezTo>
                    <a:pt x="137" y="42"/>
                    <a:pt x="162" y="42"/>
                    <a:pt x="184" y="48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61" y="37"/>
                    <a:pt x="137" y="37"/>
                    <a:pt x="115" y="43"/>
                  </a:cubicBezTo>
                  <a:close/>
                  <a:moveTo>
                    <a:pt x="115" y="88"/>
                  </a:moveTo>
                  <a:cubicBezTo>
                    <a:pt x="115" y="92"/>
                    <a:pt x="115" y="92"/>
                    <a:pt x="115" y="92"/>
                  </a:cubicBezTo>
                  <a:cubicBezTo>
                    <a:pt x="137" y="86"/>
                    <a:pt x="162" y="86"/>
                    <a:pt x="184" y="92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61" y="81"/>
                    <a:pt x="137" y="81"/>
                    <a:pt x="115" y="88"/>
                  </a:cubicBezTo>
                  <a:close/>
                  <a:moveTo>
                    <a:pt x="115" y="58"/>
                  </a:moveTo>
                  <a:cubicBezTo>
                    <a:pt x="115" y="63"/>
                    <a:pt x="115" y="63"/>
                    <a:pt x="115" y="63"/>
                  </a:cubicBezTo>
                  <a:cubicBezTo>
                    <a:pt x="137" y="57"/>
                    <a:pt x="162" y="57"/>
                    <a:pt x="184" y="63"/>
                  </a:cubicBezTo>
                  <a:cubicBezTo>
                    <a:pt x="184" y="58"/>
                    <a:pt x="184" y="58"/>
                    <a:pt x="184" y="58"/>
                  </a:cubicBezTo>
                  <a:cubicBezTo>
                    <a:pt x="161" y="52"/>
                    <a:pt x="137" y="52"/>
                    <a:pt x="115" y="58"/>
                  </a:cubicBezTo>
                  <a:close/>
                  <a:moveTo>
                    <a:pt x="201" y="9"/>
                  </a:moveTo>
                  <a:cubicBezTo>
                    <a:pt x="201" y="136"/>
                    <a:pt x="201" y="136"/>
                    <a:pt x="201" y="136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9" y="146"/>
                    <a:pt x="197" y="147"/>
                    <a:pt x="195" y="146"/>
                  </a:cubicBezTo>
                  <a:cubicBezTo>
                    <a:pt x="182" y="141"/>
                    <a:pt x="168" y="138"/>
                    <a:pt x="154" y="138"/>
                  </a:cubicBezTo>
                  <a:cubicBezTo>
                    <a:pt x="136" y="138"/>
                    <a:pt x="119" y="143"/>
                    <a:pt x="103" y="150"/>
                  </a:cubicBezTo>
                  <a:cubicBezTo>
                    <a:pt x="102" y="151"/>
                    <a:pt x="102" y="151"/>
                    <a:pt x="101" y="151"/>
                  </a:cubicBezTo>
                  <a:cubicBezTo>
                    <a:pt x="100" y="151"/>
                    <a:pt x="99" y="151"/>
                    <a:pt x="98" y="150"/>
                  </a:cubicBezTo>
                  <a:cubicBezTo>
                    <a:pt x="83" y="143"/>
                    <a:pt x="65" y="138"/>
                    <a:pt x="47" y="138"/>
                  </a:cubicBezTo>
                  <a:cubicBezTo>
                    <a:pt x="33" y="138"/>
                    <a:pt x="19" y="141"/>
                    <a:pt x="7" y="146"/>
                  </a:cubicBezTo>
                  <a:cubicBezTo>
                    <a:pt x="4" y="147"/>
                    <a:pt x="2" y="146"/>
                    <a:pt x="0" y="14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7" y="3"/>
                    <a:pt x="32" y="0"/>
                    <a:pt x="47" y="0"/>
                  </a:cubicBezTo>
                  <a:cubicBezTo>
                    <a:pt x="66" y="0"/>
                    <a:pt x="84" y="4"/>
                    <a:pt x="101" y="12"/>
                  </a:cubicBezTo>
                  <a:cubicBezTo>
                    <a:pt x="117" y="4"/>
                    <a:pt x="135" y="0"/>
                    <a:pt x="154" y="0"/>
                  </a:cubicBezTo>
                  <a:cubicBezTo>
                    <a:pt x="169" y="0"/>
                    <a:pt x="184" y="3"/>
                    <a:pt x="198" y="8"/>
                  </a:cubicBezTo>
                  <a:lnTo>
                    <a:pt x="201" y="9"/>
                  </a:lnTo>
                  <a:close/>
                  <a:moveTo>
                    <a:pt x="97" y="19"/>
                  </a:moveTo>
                  <a:cubicBezTo>
                    <a:pt x="82" y="12"/>
                    <a:pt x="65" y="8"/>
                    <a:pt x="47" y="8"/>
                  </a:cubicBezTo>
                  <a:cubicBezTo>
                    <a:pt x="34" y="8"/>
                    <a:pt x="21" y="10"/>
                    <a:pt x="8" y="15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21" y="123"/>
                    <a:pt x="34" y="120"/>
                    <a:pt x="47" y="120"/>
                  </a:cubicBezTo>
                  <a:cubicBezTo>
                    <a:pt x="64" y="120"/>
                    <a:pt x="81" y="124"/>
                    <a:pt x="97" y="131"/>
                  </a:cubicBezTo>
                  <a:lnTo>
                    <a:pt x="97" y="19"/>
                  </a:lnTo>
                  <a:close/>
                  <a:moveTo>
                    <a:pt x="193" y="15"/>
                  </a:moveTo>
                  <a:cubicBezTo>
                    <a:pt x="180" y="10"/>
                    <a:pt x="167" y="8"/>
                    <a:pt x="154" y="8"/>
                  </a:cubicBezTo>
                  <a:cubicBezTo>
                    <a:pt x="137" y="8"/>
                    <a:pt x="120" y="12"/>
                    <a:pt x="105" y="1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20" y="124"/>
                    <a:pt x="137" y="120"/>
                    <a:pt x="154" y="120"/>
                  </a:cubicBezTo>
                  <a:cubicBezTo>
                    <a:pt x="167" y="120"/>
                    <a:pt x="180" y="123"/>
                    <a:pt x="193" y="127"/>
                  </a:cubicBezTo>
                  <a:lnTo>
                    <a:pt x="19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4" name="Freeform 18"/>
            <p:cNvSpPr>
              <a:spLocks noEditPoints="1"/>
            </p:cNvSpPr>
            <p:nvPr/>
          </p:nvSpPr>
          <p:spPr bwMode="auto">
            <a:xfrm>
              <a:off x="7095955" y="3194438"/>
              <a:ext cx="246225" cy="380876"/>
            </a:xfrm>
            <a:custGeom>
              <a:avLst/>
              <a:gdLst>
                <a:gd name="T0" fmla="*/ 78 w 108"/>
                <a:gd name="T1" fmla="*/ 144 h 167"/>
                <a:gd name="T2" fmla="*/ 34 w 108"/>
                <a:gd name="T3" fmla="*/ 148 h 167"/>
                <a:gd name="T4" fmla="*/ 30 w 108"/>
                <a:gd name="T5" fmla="*/ 143 h 167"/>
                <a:gd name="T6" fmla="*/ 74 w 108"/>
                <a:gd name="T7" fmla="*/ 139 h 167"/>
                <a:gd name="T8" fmla="*/ 74 w 108"/>
                <a:gd name="T9" fmla="*/ 151 h 167"/>
                <a:gd name="T10" fmla="*/ 30 w 108"/>
                <a:gd name="T11" fmla="*/ 155 h 167"/>
                <a:gd name="T12" fmla="*/ 34 w 108"/>
                <a:gd name="T13" fmla="*/ 161 h 167"/>
                <a:gd name="T14" fmla="*/ 38 w 108"/>
                <a:gd name="T15" fmla="*/ 163 h 167"/>
                <a:gd name="T16" fmla="*/ 66 w 108"/>
                <a:gd name="T17" fmla="*/ 167 h 167"/>
                <a:gd name="T18" fmla="*/ 70 w 108"/>
                <a:gd name="T19" fmla="*/ 161 h 167"/>
                <a:gd name="T20" fmla="*/ 78 w 108"/>
                <a:gd name="T21" fmla="*/ 157 h 167"/>
                <a:gd name="T22" fmla="*/ 74 w 108"/>
                <a:gd name="T23" fmla="*/ 151 h 167"/>
                <a:gd name="T24" fmla="*/ 34 w 108"/>
                <a:gd name="T25" fmla="*/ 128 h 167"/>
                <a:gd name="T26" fmla="*/ 30 w 108"/>
                <a:gd name="T27" fmla="*/ 132 h 167"/>
                <a:gd name="T28" fmla="*/ 74 w 108"/>
                <a:gd name="T29" fmla="*/ 136 h 167"/>
                <a:gd name="T30" fmla="*/ 78 w 108"/>
                <a:gd name="T31" fmla="*/ 132 h 167"/>
                <a:gd name="T32" fmla="*/ 108 w 108"/>
                <a:gd name="T33" fmla="*/ 54 h 167"/>
                <a:gd name="T34" fmla="*/ 76 w 108"/>
                <a:gd name="T35" fmla="*/ 124 h 167"/>
                <a:gd name="T36" fmla="*/ 15 w 108"/>
                <a:gd name="T37" fmla="*/ 91 h 167"/>
                <a:gd name="T38" fmla="*/ 54 w 108"/>
                <a:gd name="T39" fmla="*/ 0 h 167"/>
                <a:gd name="T40" fmla="*/ 54 w 108"/>
                <a:gd name="T41" fmla="*/ 0 h 167"/>
                <a:gd name="T42" fmla="*/ 61 w 108"/>
                <a:gd name="T43" fmla="*/ 116 h 167"/>
                <a:gd name="T44" fmla="*/ 68 w 108"/>
                <a:gd name="T45" fmla="*/ 73 h 167"/>
                <a:gd name="T46" fmla="*/ 63 w 108"/>
                <a:gd name="T47" fmla="*/ 77 h 167"/>
                <a:gd name="T48" fmla="*/ 54 w 108"/>
                <a:gd name="T49" fmla="*/ 69 h 167"/>
                <a:gd name="T50" fmla="*/ 45 w 108"/>
                <a:gd name="T51" fmla="*/ 77 h 167"/>
                <a:gd name="T52" fmla="*/ 40 w 108"/>
                <a:gd name="T53" fmla="*/ 73 h 167"/>
                <a:gd name="T54" fmla="*/ 61 w 108"/>
                <a:gd name="T55" fmla="*/ 116 h 167"/>
                <a:gd name="T56" fmla="*/ 54 w 108"/>
                <a:gd name="T57" fmla="*/ 8 h 167"/>
                <a:gd name="T58" fmla="*/ 54 w 108"/>
                <a:gd name="T59" fmla="*/ 8 h 167"/>
                <a:gd name="T60" fmla="*/ 21 w 108"/>
                <a:gd name="T61" fmla="*/ 85 h 167"/>
                <a:gd name="T62" fmla="*/ 21 w 108"/>
                <a:gd name="T63" fmla="*/ 85 h 167"/>
                <a:gd name="T64" fmla="*/ 35 w 108"/>
                <a:gd name="T65" fmla="*/ 116 h 167"/>
                <a:gd name="T66" fmla="*/ 36 w 108"/>
                <a:gd name="T67" fmla="*/ 73 h 167"/>
                <a:gd name="T68" fmla="*/ 31 w 108"/>
                <a:gd name="T69" fmla="*/ 72 h 167"/>
                <a:gd name="T70" fmla="*/ 35 w 108"/>
                <a:gd name="T71" fmla="*/ 71 h 167"/>
                <a:gd name="T72" fmla="*/ 37 w 108"/>
                <a:gd name="T73" fmla="*/ 68 h 167"/>
                <a:gd name="T74" fmla="*/ 39 w 108"/>
                <a:gd name="T75" fmla="*/ 71 h 167"/>
                <a:gd name="T76" fmla="*/ 42 w 108"/>
                <a:gd name="T77" fmla="*/ 71 h 167"/>
                <a:gd name="T78" fmla="*/ 54 w 108"/>
                <a:gd name="T79" fmla="*/ 67 h 167"/>
                <a:gd name="T80" fmla="*/ 63 w 108"/>
                <a:gd name="T81" fmla="*/ 75 h 167"/>
                <a:gd name="T82" fmla="*/ 67 w 108"/>
                <a:gd name="T83" fmla="*/ 71 h 167"/>
                <a:gd name="T84" fmla="*/ 69 w 108"/>
                <a:gd name="T85" fmla="*/ 69 h 167"/>
                <a:gd name="T86" fmla="*/ 73 w 108"/>
                <a:gd name="T87" fmla="*/ 70 h 167"/>
                <a:gd name="T88" fmla="*/ 76 w 108"/>
                <a:gd name="T89" fmla="*/ 71 h 167"/>
                <a:gd name="T90" fmla="*/ 76 w 108"/>
                <a:gd name="T91" fmla="*/ 73 h 167"/>
                <a:gd name="T92" fmla="*/ 65 w 108"/>
                <a:gd name="T93" fmla="*/ 116 h 167"/>
                <a:gd name="T94" fmla="*/ 74 w 108"/>
                <a:gd name="T95" fmla="*/ 116 h 167"/>
                <a:gd name="T96" fmla="*/ 87 w 108"/>
                <a:gd name="T97" fmla="*/ 85 h 167"/>
                <a:gd name="T98" fmla="*/ 100 w 108"/>
                <a:gd name="T99" fmla="*/ 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67">
                  <a:moveTo>
                    <a:pt x="78" y="143"/>
                  </a:moveTo>
                  <a:cubicBezTo>
                    <a:pt x="78" y="144"/>
                    <a:pt x="78" y="144"/>
                    <a:pt x="78" y="144"/>
                  </a:cubicBezTo>
                  <a:cubicBezTo>
                    <a:pt x="78" y="146"/>
                    <a:pt x="77" y="148"/>
                    <a:pt x="7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2" y="148"/>
                    <a:pt x="30" y="146"/>
                    <a:pt x="30" y="144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1"/>
                    <a:pt x="32" y="139"/>
                    <a:pt x="3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7" y="139"/>
                    <a:pt x="78" y="141"/>
                    <a:pt x="78" y="143"/>
                  </a:cubicBezTo>
                  <a:moveTo>
                    <a:pt x="74" y="151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2" y="151"/>
                    <a:pt x="30" y="153"/>
                    <a:pt x="30" y="15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9"/>
                    <a:pt x="32" y="161"/>
                    <a:pt x="34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8" y="165"/>
                    <a:pt x="40" y="167"/>
                    <a:pt x="42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8" y="167"/>
                    <a:pt x="70" y="165"/>
                    <a:pt x="70" y="163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7" y="161"/>
                    <a:pt x="78" y="159"/>
                    <a:pt x="78" y="157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78" y="153"/>
                    <a:pt x="77" y="151"/>
                    <a:pt x="74" y="151"/>
                  </a:cubicBezTo>
                  <a:moveTo>
                    <a:pt x="74" y="128"/>
                  </a:moveTo>
                  <a:cubicBezTo>
                    <a:pt x="34" y="128"/>
                    <a:pt x="34" y="128"/>
                    <a:pt x="34" y="128"/>
                  </a:cubicBezTo>
                  <a:cubicBezTo>
                    <a:pt x="32" y="128"/>
                    <a:pt x="30" y="129"/>
                    <a:pt x="30" y="132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0" y="134"/>
                    <a:pt x="32" y="136"/>
                    <a:pt x="34" y="136"/>
                  </a:cubicBezTo>
                  <a:cubicBezTo>
                    <a:pt x="74" y="136"/>
                    <a:pt x="74" y="136"/>
                    <a:pt x="74" y="136"/>
                  </a:cubicBezTo>
                  <a:cubicBezTo>
                    <a:pt x="77" y="136"/>
                    <a:pt x="78" y="134"/>
                    <a:pt x="7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29"/>
                    <a:pt x="77" y="128"/>
                    <a:pt x="74" y="128"/>
                  </a:cubicBezTo>
                  <a:moveTo>
                    <a:pt x="108" y="54"/>
                  </a:moveTo>
                  <a:cubicBezTo>
                    <a:pt x="108" y="68"/>
                    <a:pt x="102" y="81"/>
                    <a:pt x="93" y="91"/>
                  </a:cubicBezTo>
                  <a:cubicBezTo>
                    <a:pt x="76" y="111"/>
                    <a:pt x="86" y="124"/>
                    <a:pt x="76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2" y="124"/>
                    <a:pt x="33" y="111"/>
                    <a:pt x="15" y="91"/>
                  </a:cubicBezTo>
                  <a:cubicBezTo>
                    <a:pt x="6" y="81"/>
                    <a:pt x="0" y="68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moveTo>
                    <a:pt x="61" y="116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2" y="77"/>
                    <a:pt x="62" y="7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6" y="77"/>
                    <a:pt x="46" y="77"/>
                    <a:pt x="45" y="77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7" y="116"/>
                    <a:pt x="47" y="116"/>
                    <a:pt x="47" y="116"/>
                  </a:cubicBezTo>
                  <a:lnTo>
                    <a:pt x="61" y="116"/>
                  </a:lnTo>
                  <a:close/>
                  <a:moveTo>
                    <a:pt x="100" y="54"/>
                  </a:moveTo>
                  <a:cubicBezTo>
                    <a:pt x="100" y="29"/>
                    <a:pt x="79" y="8"/>
                    <a:pt x="54" y="8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29" y="8"/>
                    <a:pt x="8" y="29"/>
                    <a:pt x="8" y="54"/>
                  </a:cubicBezTo>
                  <a:cubicBezTo>
                    <a:pt x="8" y="66"/>
                    <a:pt x="13" y="77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32" y="99"/>
                    <a:pt x="34" y="110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73"/>
                    <a:pt x="31" y="73"/>
                    <a:pt x="31" y="72"/>
                  </a:cubicBezTo>
                  <a:cubicBezTo>
                    <a:pt x="31" y="71"/>
                    <a:pt x="32" y="71"/>
                    <a:pt x="32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69"/>
                    <a:pt x="36" y="68"/>
                    <a:pt x="37" y="68"/>
                  </a:cubicBezTo>
                  <a:cubicBezTo>
                    <a:pt x="38" y="67"/>
                    <a:pt x="39" y="68"/>
                    <a:pt x="39" y="69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6" y="71"/>
                    <a:pt x="67" y="71"/>
                    <a:pt x="6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8"/>
                    <a:pt x="70" y="67"/>
                    <a:pt x="72" y="68"/>
                  </a:cubicBezTo>
                  <a:cubicBezTo>
                    <a:pt x="73" y="68"/>
                    <a:pt x="73" y="69"/>
                    <a:pt x="73" y="7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2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0"/>
                    <a:pt x="76" y="99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95" y="77"/>
                    <a:pt x="100" y="66"/>
                    <a:pt x="100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5" name="Freeform 22"/>
            <p:cNvSpPr>
              <a:spLocks noEditPoints="1"/>
            </p:cNvSpPr>
            <p:nvPr/>
          </p:nvSpPr>
          <p:spPr bwMode="auto">
            <a:xfrm>
              <a:off x="5235807" y="4638228"/>
              <a:ext cx="392672" cy="373647"/>
            </a:xfrm>
            <a:custGeom>
              <a:avLst/>
              <a:gdLst>
                <a:gd name="T0" fmla="*/ 87 w 218"/>
                <a:gd name="T1" fmla="*/ 189 h 207"/>
                <a:gd name="T2" fmla="*/ 163 w 218"/>
                <a:gd name="T3" fmla="*/ 108 h 207"/>
                <a:gd name="T4" fmla="*/ 142 w 218"/>
                <a:gd name="T5" fmla="*/ 15 h 207"/>
                <a:gd name="T6" fmla="*/ 69 w 218"/>
                <a:gd name="T7" fmla="*/ 114 h 207"/>
                <a:gd name="T8" fmla="*/ 69 w 218"/>
                <a:gd name="T9" fmla="*/ 85 h 207"/>
                <a:gd name="T10" fmla="*/ 69 w 218"/>
                <a:gd name="T11" fmla="*/ 114 h 207"/>
                <a:gd name="T12" fmla="*/ 71 w 218"/>
                <a:gd name="T13" fmla="*/ 58 h 207"/>
                <a:gd name="T14" fmla="*/ 102 w 218"/>
                <a:gd name="T15" fmla="*/ 58 h 207"/>
                <a:gd name="T16" fmla="*/ 119 w 218"/>
                <a:gd name="T17" fmla="*/ 172 h 207"/>
                <a:gd name="T18" fmla="*/ 107 w 218"/>
                <a:gd name="T19" fmla="*/ 130 h 207"/>
                <a:gd name="T20" fmla="*/ 119 w 218"/>
                <a:gd name="T21" fmla="*/ 172 h 207"/>
                <a:gd name="T22" fmla="*/ 106 w 218"/>
                <a:gd name="T23" fmla="*/ 74 h 207"/>
                <a:gd name="T24" fmla="*/ 141 w 218"/>
                <a:gd name="T25" fmla="*/ 74 h 207"/>
                <a:gd name="T26" fmla="*/ 154 w 218"/>
                <a:gd name="T27" fmla="*/ 36 h 207"/>
                <a:gd name="T28" fmla="*/ 154 w 218"/>
                <a:gd name="T29" fmla="*/ 63 h 207"/>
                <a:gd name="T30" fmla="*/ 154 w 218"/>
                <a:gd name="T31" fmla="*/ 36 h 207"/>
                <a:gd name="T32" fmla="*/ 214 w 218"/>
                <a:gd name="T33" fmla="*/ 126 h 207"/>
                <a:gd name="T34" fmla="*/ 214 w 218"/>
                <a:gd name="T35" fmla="*/ 125 h 207"/>
                <a:gd name="T36" fmla="*/ 202 w 218"/>
                <a:gd name="T37" fmla="*/ 0 h 207"/>
                <a:gd name="T38" fmla="*/ 179 w 218"/>
                <a:gd name="T39" fmla="*/ 3 h 207"/>
                <a:gd name="T40" fmla="*/ 170 w 218"/>
                <a:gd name="T41" fmla="*/ 125 h 207"/>
                <a:gd name="T42" fmla="*/ 176 w 218"/>
                <a:gd name="T43" fmla="*/ 163 h 207"/>
                <a:gd name="T44" fmla="*/ 172 w 218"/>
                <a:gd name="T45" fmla="*/ 179 h 207"/>
                <a:gd name="T46" fmla="*/ 203 w 218"/>
                <a:gd name="T47" fmla="*/ 199 h 207"/>
                <a:gd name="T48" fmla="*/ 207 w 218"/>
                <a:gd name="T49" fmla="*/ 206 h 207"/>
                <a:gd name="T50" fmla="*/ 206 w 218"/>
                <a:gd name="T51" fmla="*/ 182 h 207"/>
                <a:gd name="T52" fmla="*/ 207 w 218"/>
                <a:gd name="T53" fmla="*/ 166 h 207"/>
                <a:gd name="T54" fmla="*/ 207 w 218"/>
                <a:gd name="T55" fmla="*/ 165 h 207"/>
                <a:gd name="T56" fmla="*/ 185 w 218"/>
                <a:gd name="T57" fmla="*/ 7 h 207"/>
                <a:gd name="T58" fmla="*/ 208 w 218"/>
                <a:gd name="T59" fmla="*/ 122 h 207"/>
                <a:gd name="T60" fmla="*/ 198 w 218"/>
                <a:gd name="T61" fmla="*/ 30 h 207"/>
                <a:gd name="T62" fmla="*/ 197 w 218"/>
                <a:gd name="T63" fmla="*/ 122 h 207"/>
                <a:gd name="T64" fmla="*/ 185 w 218"/>
                <a:gd name="T65" fmla="*/ 7 h 207"/>
                <a:gd name="T66" fmla="*/ 210 w 218"/>
                <a:gd name="T67" fmla="*/ 201 h 207"/>
                <a:gd name="T68" fmla="*/ 201 w 218"/>
                <a:gd name="T69" fmla="*/ 189 h 207"/>
                <a:gd name="T70" fmla="*/ 192 w 218"/>
                <a:gd name="T71" fmla="*/ 173 h 207"/>
                <a:gd name="T72" fmla="*/ 194 w 218"/>
                <a:gd name="T73" fmla="*/ 186 h 207"/>
                <a:gd name="T74" fmla="*/ 188 w 218"/>
                <a:gd name="T75" fmla="*/ 169 h 207"/>
                <a:gd name="T76" fmla="*/ 201 w 218"/>
                <a:gd name="T77" fmla="*/ 166 h 207"/>
                <a:gd name="T78" fmla="*/ 201 w 218"/>
                <a:gd name="T79" fmla="*/ 182 h 207"/>
                <a:gd name="T80" fmla="*/ 202 w 218"/>
                <a:gd name="T81" fmla="*/ 159 h 207"/>
                <a:gd name="T82" fmla="*/ 200 w 218"/>
                <a:gd name="T83" fmla="*/ 134 h 207"/>
                <a:gd name="T84" fmla="*/ 195 w 218"/>
                <a:gd name="T85" fmla="*/ 159 h 207"/>
                <a:gd name="T86" fmla="*/ 176 w 218"/>
                <a:gd name="T87" fmla="*/ 128 h 207"/>
                <a:gd name="T88" fmla="*/ 202 w 218"/>
                <a:gd name="T89" fmla="*/ 15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8" h="207">
                  <a:moveTo>
                    <a:pt x="32" y="69"/>
                  </a:moveTo>
                  <a:cubicBezTo>
                    <a:pt x="0" y="134"/>
                    <a:pt x="55" y="181"/>
                    <a:pt x="87" y="189"/>
                  </a:cubicBezTo>
                  <a:cubicBezTo>
                    <a:pt x="143" y="203"/>
                    <a:pt x="147" y="164"/>
                    <a:pt x="146" y="138"/>
                  </a:cubicBezTo>
                  <a:cubicBezTo>
                    <a:pt x="145" y="127"/>
                    <a:pt x="153" y="118"/>
                    <a:pt x="163" y="108"/>
                  </a:cubicBezTo>
                  <a:cubicBezTo>
                    <a:pt x="170" y="22"/>
                    <a:pt x="170" y="22"/>
                    <a:pt x="170" y="22"/>
                  </a:cubicBezTo>
                  <a:cubicBezTo>
                    <a:pt x="161" y="18"/>
                    <a:pt x="152" y="16"/>
                    <a:pt x="142" y="15"/>
                  </a:cubicBezTo>
                  <a:cubicBezTo>
                    <a:pt x="91" y="13"/>
                    <a:pt x="49" y="34"/>
                    <a:pt x="32" y="69"/>
                  </a:cubicBezTo>
                  <a:close/>
                  <a:moveTo>
                    <a:pt x="69" y="114"/>
                  </a:moveTo>
                  <a:cubicBezTo>
                    <a:pt x="61" y="114"/>
                    <a:pt x="54" y="108"/>
                    <a:pt x="54" y="100"/>
                  </a:cubicBezTo>
                  <a:cubicBezTo>
                    <a:pt x="54" y="92"/>
                    <a:pt x="61" y="85"/>
                    <a:pt x="69" y="85"/>
                  </a:cubicBezTo>
                  <a:cubicBezTo>
                    <a:pt x="77" y="85"/>
                    <a:pt x="83" y="92"/>
                    <a:pt x="83" y="100"/>
                  </a:cubicBezTo>
                  <a:cubicBezTo>
                    <a:pt x="83" y="108"/>
                    <a:pt x="77" y="114"/>
                    <a:pt x="69" y="114"/>
                  </a:cubicBezTo>
                  <a:close/>
                  <a:moveTo>
                    <a:pt x="86" y="74"/>
                  </a:moveTo>
                  <a:cubicBezTo>
                    <a:pt x="78" y="74"/>
                    <a:pt x="71" y="67"/>
                    <a:pt x="71" y="58"/>
                  </a:cubicBezTo>
                  <a:cubicBezTo>
                    <a:pt x="71" y="50"/>
                    <a:pt x="78" y="43"/>
                    <a:pt x="86" y="43"/>
                  </a:cubicBezTo>
                  <a:cubicBezTo>
                    <a:pt x="95" y="43"/>
                    <a:pt x="102" y="50"/>
                    <a:pt x="102" y="58"/>
                  </a:cubicBezTo>
                  <a:cubicBezTo>
                    <a:pt x="102" y="67"/>
                    <a:pt x="95" y="74"/>
                    <a:pt x="86" y="74"/>
                  </a:cubicBezTo>
                  <a:close/>
                  <a:moveTo>
                    <a:pt x="119" y="172"/>
                  </a:moveTo>
                  <a:cubicBezTo>
                    <a:pt x="107" y="182"/>
                    <a:pt x="88" y="178"/>
                    <a:pt x="87" y="166"/>
                  </a:cubicBezTo>
                  <a:cubicBezTo>
                    <a:pt x="86" y="149"/>
                    <a:pt x="95" y="134"/>
                    <a:pt x="107" y="130"/>
                  </a:cubicBezTo>
                  <a:cubicBezTo>
                    <a:pt x="111" y="128"/>
                    <a:pt x="120" y="132"/>
                    <a:pt x="123" y="139"/>
                  </a:cubicBezTo>
                  <a:cubicBezTo>
                    <a:pt x="127" y="147"/>
                    <a:pt x="129" y="164"/>
                    <a:pt x="119" y="172"/>
                  </a:cubicBezTo>
                  <a:close/>
                  <a:moveTo>
                    <a:pt x="124" y="92"/>
                  </a:moveTo>
                  <a:cubicBezTo>
                    <a:pt x="114" y="92"/>
                    <a:pt x="106" y="84"/>
                    <a:pt x="106" y="74"/>
                  </a:cubicBezTo>
                  <a:cubicBezTo>
                    <a:pt x="106" y="65"/>
                    <a:pt x="114" y="57"/>
                    <a:pt x="124" y="57"/>
                  </a:cubicBezTo>
                  <a:cubicBezTo>
                    <a:pt x="133" y="57"/>
                    <a:pt x="141" y="65"/>
                    <a:pt x="141" y="74"/>
                  </a:cubicBezTo>
                  <a:cubicBezTo>
                    <a:pt x="141" y="84"/>
                    <a:pt x="133" y="92"/>
                    <a:pt x="124" y="92"/>
                  </a:cubicBezTo>
                  <a:close/>
                  <a:moveTo>
                    <a:pt x="154" y="36"/>
                  </a:moveTo>
                  <a:cubicBezTo>
                    <a:pt x="161" y="36"/>
                    <a:pt x="167" y="42"/>
                    <a:pt x="167" y="49"/>
                  </a:cubicBezTo>
                  <a:cubicBezTo>
                    <a:pt x="167" y="57"/>
                    <a:pt x="161" y="63"/>
                    <a:pt x="154" y="63"/>
                  </a:cubicBezTo>
                  <a:cubicBezTo>
                    <a:pt x="146" y="63"/>
                    <a:pt x="140" y="57"/>
                    <a:pt x="140" y="49"/>
                  </a:cubicBezTo>
                  <a:cubicBezTo>
                    <a:pt x="140" y="42"/>
                    <a:pt x="146" y="36"/>
                    <a:pt x="154" y="36"/>
                  </a:cubicBezTo>
                  <a:close/>
                  <a:moveTo>
                    <a:pt x="208" y="163"/>
                  </a:moveTo>
                  <a:cubicBezTo>
                    <a:pt x="214" y="126"/>
                    <a:pt x="214" y="126"/>
                    <a:pt x="214" y="126"/>
                  </a:cubicBezTo>
                  <a:cubicBezTo>
                    <a:pt x="214" y="126"/>
                    <a:pt x="214" y="126"/>
                    <a:pt x="214" y="125"/>
                  </a:cubicBezTo>
                  <a:cubicBezTo>
                    <a:pt x="214" y="125"/>
                    <a:pt x="214" y="125"/>
                    <a:pt x="214" y="125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2"/>
                    <a:pt x="203" y="0"/>
                    <a:pt x="20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0" y="0"/>
                    <a:pt x="179" y="2"/>
                    <a:pt x="179" y="3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76" y="164"/>
                    <a:pt x="176" y="165"/>
                    <a:pt x="177" y="165"/>
                  </a:cubicBezTo>
                  <a:cubicBezTo>
                    <a:pt x="175" y="168"/>
                    <a:pt x="172" y="172"/>
                    <a:pt x="172" y="179"/>
                  </a:cubicBezTo>
                  <a:cubicBezTo>
                    <a:pt x="172" y="190"/>
                    <a:pt x="188" y="195"/>
                    <a:pt x="197" y="197"/>
                  </a:cubicBezTo>
                  <a:cubicBezTo>
                    <a:pt x="200" y="198"/>
                    <a:pt x="202" y="199"/>
                    <a:pt x="203" y="199"/>
                  </a:cubicBezTo>
                  <a:cubicBezTo>
                    <a:pt x="206" y="201"/>
                    <a:pt x="207" y="205"/>
                    <a:pt x="205" y="207"/>
                  </a:cubicBezTo>
                  <a:cubicBezTo>
                    <a:pt x="207" y="206"/>
                    <a:pt x="207" y="206"/>
                    <a:pt x="207" y="206"/>
                  </a:cubicBezTo>
                  <a:cubicBezTo>
                    <a:pt x="211" y="204"/>
                    <a:pt x="218" y="197"/>
                    <a:pt x="209" y="187"/>
                  </a:cubicBezTo>
                  <a:cubicBezTo>
                    <a:pt x="207" y="185"/>
                    <a:pt x="206" y="184"/>
                    <a:pt x="206" y="182"/>
                  </a:cubicBezTo>
                  <a:cubicBezTo>
                    <a:pt x="206" y="181"/>
                    <a:pt x="206" y="180"/>
                    <a:pt x="207" y="179"/>
                  </a:cubicBezTo>
                  <a:cubicBezTo>
                    <a:pt x="208" y="176"/>
                    <a:pt x="210" y="172"/>
                    <a:pt x="207" y="166"/>
                  </a:cubicBezTo>
                  <a:cubicBezTo>
                    <a:pt x="206" y="166"/>
                    <a:pt x="206" y="166"/>
                    <a:pt x="206" y="165"/>
                  </a:cubicBezTo>
                  <a:cubicBezTo>
                    <a:pt x="206" y="165"/>
                    <a:pt x="207" y="165"/>
                    <a:pt x="207" y="165"/>
                  </a:cubicBezTo>
                  <a:cubicBezTo>
                    <a:pt x="207" y="164"/>
                    <a:pt x="208" y="164"/>
                    <a:pt x="208" y="163"/>
                  </a:cubicBezTo>
                  <a:close/>
                  <a:moveTo>
                    <a:pt x="185" y="7"/>
                  </a:moveTo>
                  <a:cubicBezTo>
                    <a:pt x="199" y="7"/>
                    <a:pt x="199" y="7"/>
                    <a:pt x="199" y="7"/>
                  </a:cubicBezTo>
                  <a:cubicBezTo>
                    <a:pt x="208" y="122"/>
                    <a:pt x="208" y="122"/>
                    <a:pt x="208" y="122"/>
                  </a:cubicBezTo>
                  <a:cubicBezTo>
                    <a:pt x="200" y="122"/>
                    <a:pt x="200" y="122"/>
                    <a:pt x="200" y="122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7" y="122"/>
                    <a:pt x="197" y="122"/>
                    <a:pt x="197" y="122"/>
                  </a:cubicBezTo>
                  <a:cubicBezTo>
                    <a:pt x="176" y="122"/>
                    <a:pt x="176" y="122"/>
                    <a:pt x="176" y="122"/>
                  </a:cubicBezTo>
                  <a:lnTo>
                    <a:pt x="185" y="7"/>
                  </a:lnTo>
                  <a:close/>
                  <a:moveTo>
                    <a:pt x="207" y="189"/>
                  </a:moveTo>
                  <a:cubicBezTo>
                    <a:pt x="213" y="194"/>
                    <a:pt x="210" y="201"/>
                    <a:pt x="210" y="201"/>
                  </a:cubicBezTo>
                  <a:cubicBezTo>
                    <a:pt x="210" y="201"/>
                    <a:pt x="210" y="197"/>
                    <a:pt x="208" y="194"/>
                  </a:cubicBezTo>
                  <a:cubicBezTo>
                    <a:pt x="207" y="191"/>
                    <a:pt x="204" y="191"/>
                    <a:pt x="201" y="189"/>
                  </a:cubicBezTo>
                  <a:cubicBezTo>
                    <a:pt x="197" y="187"/>
                    <a:pt x="194" y="185"/>
                    <a:pt x="192" y="180"/>
                  </a:cubicBezTo>
                  <a:cubicBezTo>
                    <a:pt x="191" y="176"/>
                    <a:pt x="192" y="173"/>
                    <a:pt x="192" y="173"/>
                  </a:cubicBezTo>
                  <a:cubicBezTo>
                    <a:pt x="192" y="173"/>
                    <a:pt x="190" y="175"/>
                    <a:pt x="190" y="178"/>
                  </a:cubicBezTo>
                  <a:cubicBezTo>
                    <a:pt x="190" y="183"/>
                    <a:pt x="194" y="186"/>
                    <a:pt x="194" y="186"/>
                  </a:cubicBezTo>
                  <a:cubicBezTo>
                    <a:pt x="194" y="186"/>
                    <a:pt x="189" y="185"/>
                    <a:pt x="187" y="180"/>
                  </a:cubicBezTo>
                  <a:cubicBezTo>
                    <a:pt x="185" y="177"/>
                    <a:pt x="187" y="174"/>
                    <a:pt x="188" y="169"/>
                  </a:cubicBezTo>
                  <a:cubicBezTo>
                    <a:pt x="188" y="168"/>
                    <a:pt x="188" y="167"/>
                    <a:pt x="188" y="166"/>
                  </a:cubicBezTo>
                  <a:cubicBezTo>
                    <a:pt x="201" y="166"/>
                    <a:pt x="201" y="166"/>
                    <a:pt x="201" y="166"/>
                  </a:cubicBezTo>
                  <a:cubicBezTo>
                    <a:pt x="202" y="167"/>
                    <a:pt x="203" y="169"/>
                    <a:pt x="203" y="172"/>
                  </a:cubicBezTo>
                  <a:cubicBezTo>
                    <a:pt x="203" y="178"/>
                    <a:pt x="201" y="179"/>
                    <a:pt x="201" y="182"/>
                  </a:cubicBezTo>
                  <a:cubicBezTo>
                    <a:pt x="202" y="185"/>
                    <a:pt x="205" y="187"/>
                    <a:pt x="207" y="189"/>
                  </a:cubicBezTo>
                  <a:close/>
                  <a:moveTo>
                    <a:pt x="202" y="159"/>
                  </a:moveTo>
                  <a:cubicBezTo>
                    <a:pt x="198" y="159"/>
                    <a:pt x="198" y="159"/>
                    <a:pt x="198" y="159"/>
                  </a:cubicBezTo>
                  <a:cubicBezTo>
                    <a:pt x="200" y="134"/>
                    <a:pt x="200" y="134"/>
                    <a:pt x="200" y="134"/>
                  </a:cubicBezTo>
                  <a:cubicBezTo>
                    <a:pt x="197" y="134"/>
                    <a:pt x="197" y="134"/>
                    <a:pt x="197" y="134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82" y="159"/>
                    <a:pt x="182" y="159"/>
                    <a:pt x="182" y="159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207" y="128"/>
                    <a:pt x="207" y="128"/>
                    <a:pt x="207" y="128"/>
                  </a:cubicBezTo>
                  <a:lnTo>
                    <a:pt x="20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6" name="Freeform 78"/>
            <p:cNvSpPr>
              <a:spLocks noEditPoints="1"/>
            </p:cNvSpPr>
            <p:nvPr/>
          </p:nvSpPr>
          <p:spPr bwMode="auto">
            <a:xfrm>
              <a:off x="5392571" y="5089265"/>
              <a:ext cx="311676" cy="261446"/>
            </a:xfrm>
            <a:custGeom>
              <a:avLst/>
              <a:gdLst>
                <a:gd name="T0" fmla="*/ 138 w 202"/>
                <a:gd name="T1" fmla="*/ 142 h 169"/>
                <a:gd name="T2" fmla="*/ 142 w 202"/>
                <a:gd name="T3" fmla="*/ 153 h 169"/>
                <a:gd name="T4" fmla="*/ 126 w 202"/>
                <a:gd name="T5" fmla="*/ 153 h 169"/>
                <a:gd name="T6" fmla="*/ 97 w 202"/>
                <a:gd name="T7" fmla="*/ 148 h 169"/>
                <a:gd name="T8" fmla="*/ 86 w 202"/>
                <a:gd name="T9" fmla="*/ 151 h 169"/>
                <a:gd name="T10" fmla="*/ 71 w 202"/>
                <a:gd name="T11" fmla="*/ 147 h 169"/>
                <a:gd name="T12" fmla="*/ 60 w 202"/>
                <a:gd name="T13" fmla="*/ 147 h 169"/>
                <a:gd name="T14" fmla="*/ 60 w 202"/>
                <a:gd name="T15" fmla="*/ 73 h 169"/>
                <a:gd name="T16" fmla="*/ 80 w 202"/>
                <a:gd name="T17" fmla="*/ 70 h 169"/>
                <a:gd name="T18" fmla="*/ 101 w 202"/>
                <a:gd name="T19" fmla="*/ 48 h 169"/>
                <a:gd name="T20" fmla="*/ 122 w 202"/>
                <a:gd name="T21" fmla="*/ 21 h 169"/>
                <a:gd name="T22" fmla="*/ 133 w 202"/>
                <a:gd name="T23" fmla="*/ 3 h 169"/>
                <a:gd name="T24" fmla="*/ 144 w 202"/>
                <a:gd name="T25" fmla="*/ 29 h 169"/>
                <a:gd name="T26" fmla="*/ 131 w 202"/>
                <a:gd name="T27" fmla="*/ 67 h 169"/>
                <a:gd name="T28" fmla="*/ 131 w 202"/>
                <a:gd name="T29" fmla="*/ 91 h 169"/>
                <a:gd name="T30" fmla="*/ 122 w 202"/>
                <a:gd name="T31" fmla="*/ 113 h 169"/>
                <a:gd name="T32" fmla="*/ 135 w 202"/>
                <a:gd name="T33" fmla="*/ 98 h 169"/>
                <a:gd name="T34" fmla="*/ 140 w 202"/>
                <a:gd name="T35" fmla="*/ 70 h 169"/>
                <a:gd name="T36" fmla="*/ 145 w 202"/>
                <a:gd name="T37" fmla="*/ 66 h 169"/>
                <a:gd name="T38" fmla="*/ 142 w 202"/>
                <a:gd name="T39" fmla="*/ 76 h 169"/>
                <a:gd name="T40" fmla="*/ 148 w 202"/>
                <a:gd name="T41" fmla="*/ 90 h 169"/>
                <a:gd name="T42" fmla="*/ 146 w 202"/>
                <a:gd name="T43" fmla="*/ 98 h 169"/>
                <a:gd name="T44" fmla="*/ 148 w 202"/>
                <a:gd name="T45" fmla="*/ 107 h 169"/>
                <a:gd name="T46" fmla="*/ 142 w 202"/>
                <a:gd name="T47" fmla="*/ 120 h 169"/>
                <a:gd name="T48" fmla="*/ 144 w 202"/>
                <a:gd name="T49" fmla="*/ 129 h 169"/>
                <a:gd name="T50" fmla="*/ 138 w 202"/>
                <a:gd name="T51" fmla="*/ 142 h 169"/>
                <a:gd name="T52" fmla="*/ 202 w 202"/>
                <a:gd name="T53" fmla="*/ 98 h 169"/>
                <a:gd name="T54" fmla="*/ 190 w 202"/>
                <a:gd name="T55" fmla="*/ 87 h 169"/>
                <a:gd name="T56" fmla="*/ 184 w 202"/>
                <a:gd name="T57" fmla="*/ 87 h 169"/>
                <a:gd name="T58" fmla="*/ 194 w 202"/>
                <a:gd name="T59" fmla="*/ 76 h 169"/>
                <a:gd name="T60" fmla="*/ 182 w 202"/>
                <a:gd name="T61" fmla="*/ 65 h 169"/>
                <a:gd name="T62" fmla="*/ 159 w 202"/>
                <a:gd name="T63" fmla="*/ 65 h 169"/>
                <a:gd name="T64" fmla="*/ 148 w 202"/>
                <a:gd name="T65" fmla="*/ 76 h 169"/>
                <a:gd name="T66" fmla="*/ 160 w 202"/>
                <a:gd name="T67" fmla="*/ 87 h 169"/>
                <a:gd name="T68" fmla="*/ 161 w 202"/>
                <a:gd name="T69" fmla="*/ 87 h 169"/>
                <a:gd name="T70" fmla="*/ 152 w 202"/>
                <a:gd name="T71" fmla="*/ 98 h 169"/>
                <a:gd name="T72" fmla="*/ 161 w 202"/>
                <a:gd name="T73" fmla="*/ 109 h 169"/>
                <a:gd name="T74" fmla="*/ 160 w 202"/>
                <a:gd name="T75" fmla="*/ 109 h 169"/>
                <a:gd name="T76" fmla="*/ 148 w 202"/>
                <a:gd name="T77" fmla="*/ 120 h 169"/>
                <a:gd name="T78" fmla="*/ 157 w 202"/>
                <a:gd name="T79" fmla="*/ 131 h 169"/>
                <a:gd name="T80" fmla="*/ 156 w 202"/>
                <a:gd name="T81" fmla="*/ 131 h 169"/>
                <a:gd name="T82" fmla="*/ 144 w 202"/>
                <a:gd name="T83" fmla="*/ 142 h 169"/>
                <a:gd name="T84" fmla="*/ 156 w 202"/>
                <a:gd name="T85" fmla="*/ 153 h 169"/>
                <a:gd name="T86" fmla="*/ 167 w 202"/>
                <a:gd name="T87" fmla="*/ 153 h 169"/>
                <a:gd name="T88" fmla="*/ 179 w 202"/>
                <a:gd name="T89" fmla="*/ 153 h 169"/>
                <a:gd name="T90" fmla="*/ 191 w 202"/>
                <a:gd name="T91" fmla="*/ 142 h 169"/>
                <a:gd name="T92" fmla="*/ 181 w 202"/>
                <a:gd name="T93" fmla="*/ 131 h 169"/>
                <a:gd name="T94" fmla="*/ 186 w 202"/>
                <a:gd name="T95" fmla="*/ 131 h 169"/>
                <a:gd name="T96" fmla="*/ 198 w 202"/>
                <a:gd name="T97" fmla="*/ 120 h 169"/>
                <a:gd name="T98" fmla="*/ 189 w 202"/>
                <a:gd name="T99" fmla="*/ 109 h 169"/>
                <a:gd name="T100" fmla="*/ 190 w 202"/>
                <a:gd name="T101" fmla="*/ 109 h 169"/>
                <a:gd name="T102" fmla="*/ 202 w 202"/>
                <a:gd name="T103" fmla="*/ 98 h 169"/>
                <a:gd name="T104" fmla="*/ 0 w 202"/>
                <a:gd name="T105" fmla="*/ 66 h 169"/>
                <a:gd name="T106" fmla="*/ 53 w 202"/>
                <a:gd name="T107" fmla="*/ 66 h 169"/>
                <a:gd name="T108" fmla="*/ 53 w 202"/>
                <a:gd name="T109" fmla="*/ 169 h 169"/>
                <a:gd name="T110" fmla="*/ 0 w 202"/>
                <a:gd name="T111" fmla="*/ 169 h 169"/>
                <a:gd name="T112" fmla="*/ 0 w 202"/>
                <a:gd name="T113" fmla="*/ 66 h 169"/>
                <a:gd name="T114" fmla="*/ 32 w 202"/>
                <a:gd name="T115" fmla="*/ 152 h 169"/>
                <a:gd name="T116" fmla="*/ 38 w 202"/>
                <a:gd name="T117" fmla="*/ 159 h 169"/>
                <a:gd name="T118" fmla="*/ 45 w 202"/>
                <a:gd name="T119" fmla="*/ 152 h 169"/>
                <a:gd name="T120" fmla="*/ 38 w 202"/>
                <a:gd name="T121" fmla="*/ 146 h 169"/>
                <a:gd name="T122" fmla="*/ 32 w 202"/>
                <a:gd name="T123" fmla="*/ 15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169">
                  <a:moveTo>
                    <a:pt x="138" y="142"/>
                  </a:moveTo>
                  <a:cubicBezTo>
                    <a:pt x="138" y="146"/>
                    <a:pt x="139" y="150"/>
                    <a:pt x="142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19" y="153"/>
                    <a:pt x="102" y="148"/>
                    <a:pt x="97" y="148"/>
                  </a:cubicBezTo>
                  <a:cubicBezTo>
                    <a:pt x="92" y="148"/>
                    <a:pt x="90" y="151"/>
                    <a:pt x="86" y="151"/>
                  </a:cubicBezTo>
                  <a:cubicBezTo>
                    <a:pt x="82" y="151"/>
                    <a:pt x="75" y="147"/>
                    <a:pt x="71" y="147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4" y="73"/>
                    <a:pt x="73" y="74"/>
                    <a:pt x="80" y="70"/>
                  </a:cubicBezTo>
                  <a:cubicBezTo>
                    <a:pt x="89" y="64"/>
                    <a:pt x="96" y="54"/>
                    <a:pt x="101" y="48"/>
                  </a:cubicBezTo>
                  <a:cubicBezTo>
                    <a:pt x="106" y="41"/>
                    <a:pt x="116" y="35"/>
                    <a:pt x="122" y="21"/>
                  </a:cubicBezTo>
                  <a:cubicBezTo>
                    <a:pt x="125" y="14"/>
                    <a:pt x="123" y="0"/>
                    <a:pt x="133" y="3"/>
                  </a:cubicBezTo>
                  <a:cubicBezTo>
                    <a:pt x="144" y="7"/>
                    <a:pt x="144" y="17"/>
                    <a:pt x="144" y="29"/>
                  </a:cubicBezTo>
                  <a:cubicBezTo>
                    <a:pt x="143" y="40"/>
                    <a:pt x="132" y="63"/>
                    <a:pt x="131" y="67"/>
                  </a:cubicBezTo>
                  <a:cubicBezTo>
                    <a:pt x="129" y="76"/>
                    <a:pt x="131" y="82"/>
                    <a:pt x="131" y="91"/>
                  </a:cubicBezTo>
                  <a:cubicBezTo>
                    <a:pt x="130" y="104"/>
                    <a:pt x="122" y="113"/>
                    <a:pt x="122" y="113"/>
                  </a:cubicBezTo>
                  <a:cubicBezTo>
                    <a:pt x="122" y="113"/>
                    <a:pt x="133" y="106"/>
                    <a:pt x="135" y="98"/>
                  </a:cubicBezTo>
                  <a:cubicBezTo>
                    <a:pt x="137" y="89"/>
                    <a:pt x="135" y="80"/>
                    <a:pt x="140" y="70"/>
                  </a:cubicBezTo>
                  <a:cubicBezTo>
                    <a:pt x="142" y="68"/>
                    <a:pt x="143" y="67"/>
                    <a:pt x="145" y="66"/>
                  </a:cubicBezTo>
                  <a:cubicBezTo>
                    <a:pt x="143" y="69"/>
                    <a:pt x="142" y="72"/>
                    <a:pt x="142" y="76"/>
                  </a:cubicBezTo>
                  <a:cubicBezTo>
                    <a:pt x="142" y="82"/>
                    <a:pt x="144" y="86"/>
                    <a:pt x="148" y="90"/>
                  </a:cubicBezTo>
                  <a:cubicBezTo>
                    <a:pt x="147" y="92"/>
                    <a:pt x="146" y="95"/>
                    <a:pt x="146" y="98"/>
                  </a:cubicBezTo>
                  <a:cubicBezTo>
                    <a:pt x="146" y="101"/>
                    <a:pt x="147" y="104"/>
                    <a:pt x="148" y="107"/>
                  </a:cubicBezTo>
                  <a:cubicBezTo>
                    <a:pt x="144" y="110"/>
                    <a:pt x="142" y="115"/>
                    <a:pt x="142" y="120"/>
                  </a:cubicBezTo>
                  <a:cubicBezTo>
                    <a:pt x="142" y="123"/>
                    <a:pt x="143" y="126"/>
                    <a:pt x="144" y="129"/>
                  </a:cubicBezTo>
                  <a:cubicBezTo>
                    <a:pt x="140" y="132"/>
                    <a:pt x="138" y="137"/>
                    <a:pt x="138" y="142"/>
                  </a:cubicBezTo>
                  <a:moveTo>
                    <a:pt x="202" y="98"/>
                  </a:moveTo>
                  <a:cubicBezTo>
                    <a:pt x="202" y="92"/>
                    <a:pt x="197" y="87"/>
                    <a:pt x="190" y="87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90" y="86"/>
                    <a:pt x="194" y="82"/>
                    <a:pt x="194" y="76"/>
                  </a:cubicBezTo>
                  <a:cubicBezTo>
                    <a:pt x="194" y="70"/>
                    <a:pt x="188" y="65"/>
                    <a:pt x="182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52" y="65"/>
                    <a:pt x="148" y="70"/>
                    <a:pt x="148" y="76"/>
                  </a:cubicBezTo>
                  <a:cubicBezTo>
                    <a:pt x="148" y="82"/>
                    <a:pt x="153" y="87"/>
                    <a:pt x="160" y="87"/>
                  </a:cubicBezTo>
                  <a:cubicBezTo>
                    <a:pt x="161" y="87"/>
                    <a:pt x="161" y="87"/>
                    <a:pt x="161" y="87"/>
                  </a:cubicBezTo>
                  <a:cubicBezTo>
                    <a:pt x="156" y="89"/>
                    <a:pt x="152" y="93"/>
                    <a:pt x="152" y="98"/>
                  </a:cubicBezTo>
                  <a:cubicBezTo>
                    <a:pt x="152" y="104"/>
                    <a:pt x="156" y="108"/>
                    <a:pt x="161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53" y="109"/>
                    <a:pt x="148" y="114"/>
                    <a:pt x="148" y="120"/>
                  </a:cubicBezTo>
                  <a:cubicBezTo>
                    <a:pt x="148" y="126"/>
                    <a:pt x="152" y="130"/>
                    <a:pt x="157" y="131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49" y="131"/>
                    <a:pt x="144" y="136"/>
                    <a:pt x="144" y="142"/>
                  </a:cubicBezTo>
                  <a:cubicBezTo>
                    <a:pt x="144" y="148"/>
                    <a:pt x="149" y="153"/>
                    <a:pt x="156" y="153"/>
                  </a:cubicBezTo>
                  <a:cubicBezTo>
                    <a:pt x="167" y="153"/>
                    <a:pt x="167" y="153"/>
                    <a:pt x="167" y="153"/>
                  </a:cubicBezTo>
                  <a:cubicBezTo>
                    <a:pt x="179" y="153"/>
                    <a:pt x="179" y="153"/>
                    <a:pt x="179" y="153"/>
                  </a:cubicBezTo>
                  <a:cubicBezTo>
                    <a:pt x="185" y="153"/>
                    <a:pt x="191" y="148"/>
                    <a:pt x="191" y="142"/>
                  </a:cubicBezTo>
                  <a:cubicBezTo>
                    <a:pt x="191" y="137"/>
                    <a:pt x="186" y="132"/>
                    <a:pt x="181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93" y="131"/>
                    <a:pt x="198" y="126"/>
                    <a:pt x="198" y="120"/>
                  </a:cubicBezTo>
                  <a:cubicBezTo>
                    <a:pt x="198" y="115"/>
                    <a:pt x="194" y="111"/>
                    <a:pt x="189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7" y="109"/>
                    <a:pt x="202" y="104"/>
                    <a:pt x="202" y="98"/>
                  </a:cubicBezTo>
                  <a:moveTo>
                    <a:pt x="0" y="66"/>
                  </a:moveTo>
                  <a:cubicBezTo>
                    <a:pt x="53" y="66"/>
                    <a:pt x="53" y="66"/>
                    <a:pt x="53" y="66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0" y="169"/>
                    <a:pt x="0" y="169"/>
                    <a:pt x="0" y="169"/>
                  </a:cubicBezTo>
                  <a:lnTo>
                    <a:pt x="0" y="66"/>
                  </a:lnTo>
                  <a:close/>
                  <a:moveTo>
                    <a:pt x="32" y="152"/>
                  </a:moveTo>
                  <a:cubicBezTo>
                    <a:pt x="32" y="156"/>
                    <a:pt x="35" y="159"/>
                    <a:pt x="38" y="159"/>
                  </a:cubicBezTo>
                  <a:cubicBezTo>
                    <a:pt x="42" y="159"/>
                    <a:pt x="45" y="156"/>
                    <a:pt x="45" y="152"/>
                  </a:cubicBezTo>
                  <a:cubicBezTo>
                    <a:pt x="45" y="149"/>
                    <a:pt x="42" y="146"/>
                    <a:pt x="38" y="146"/>
                  </a:cubicBezTo>
                  <a:cubicBezTo>
                    <a:pt x="35" y="146"/>
                    <a:pt x="32" y="149"/>
                    <a:pt x="32" y="15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7" name="Freeform 20"/>
            <p:cNvSpPr>
              <a:spLocks noEditPoints="1"/>
            </p:cNvSpPr>
            <p:nvPr/>
          </p:nvSpPr>
          <p:spPr bwMode="auto">
            <a:xfrm>
              <a:off x="6570409" y="4592673"/>
              <a:ext cx="315381" cy="318160"/>
            </a:xfrm>
            <a:custGeom>
              <a:avLst/>
              <a:gdLst>
                <a:gd name="T0" fmla="*/ 188 w 192"/>
                <a:gd name="T1" fmla="*/ 15 h 193"/>
                <a:gd name="T2" fmla="*/ 177 w 192"/>
                <a:gd name="T3" fmla="*/ 5 h 193"/>
                <a:gd name="T4" fmla="*/ 161 w 192"/>
                <a:gd name="T5" fmla="*/ 5 h 193"/>
                <a:gd name="T6" fmla="*/ 146 w 192"/>
                <a:gd name="T7" fmla="*/ 20 h 193"/>
                <a:gd name="T8" fmla="*/ 123 w 192"/>
                <a:gd name="T9" fmla="*/ 25 h 193"/>
                <a:gd name="T10" fmla="*/ 121 w 192"/>
                <a:gd name="T11" fmla="*/ 28 h 193"/>
                <a:gd name="T12" fmla="*/ 112 w 192"/>
                <a:gd name="T13" fmla="*/ 25 h 193"/>
                <a:gd name="T14" fmla="*/ 96 w 192"/>
                <a:gd name="T15" fmla="*/ 32 h 193"/>
                <a:gd name="T16" fmla="*/ 42 w 192"/>
                <a:gd name="T17" fmla="*/ 87 h 193"/>
                <a:gd name="T18" fmla="*/ 41 w 192"/>
                <a:gd name="T19" fmla="*/ 90 h 193"/>
                <a:gd name="T20" fmla="*/ 42 w 192"/>
                <a:gd name="T21" fmla="*/ 91 h 193"/>
                <a:gd name="T22" fmla="*/ 44 w 192"/>
                <a:gd name="T23" fmla="*/ 92 h 193"/>
                <a:gd name="T24" fmla="*/ 60 w 192"/>
                <a:gd name="T25" fmla="*/ 84 h 193"/>
                <a:gd name="T26" fmla="*/ 59 w 192"/>
                <a:gd name="T27" fmla="*/ 78 h 193"/>
                <a:gd name="T28" fmla="*/ 101 w 192"/>
                <a:gd name="T29" fmla="*/ 37 h 193"/>
                <a:gd name="T30" fmla="*/ 112 w 192"/>
                <a:gd name="T31" fmla="*/ 31 h 193"/>
                <a:gd name="T32" fmla="*/ 117 w 192"/>
                <a:gd name="T33" fmla="*/ 32 h 193"/>
                <a:gd name="T34" fmla="*/ 94 w 192"/>
                <a:gd name="T35" fmla="*/ 55 h 193"/>
                <a:gd name="T36" fmla="*/ 94 w 192"/>
                <a:gd name="T37" fmla="*/ 55 h 193"/>
                <a:gd name="T38" fmla="*/ 37 w 192"/>
                <a:gd name="T39" fmla="*/ 112 h 193"/>
                <a:gd name="T40" fmla="*/ 33 w 192"/>
                <a:gd name="T41" fmla="*/ 116 h 193"/>
                <a:gd name="T42" fmla="*/ 4 w 192"/>
                <a:gd name="T43" fmla="*/ 174 h 193"/>
                <a:gd name="T44" fmla="*/ 5 w 192"/>
                <a:gd name="T45" fmla="*/ 176 h 193"/>
                <a:gd name="T46" fmla="*/ 1 w 192"/>
                <a:gd name="T47" fmla="*/ 186 h 193"/>
                <a:gd name="T48" fmla="*/ 7 w 192"/>
                <a:gd name="T49" fmla="*/ 191 h 193"/>
                <a:gd name="T50" fmla="*/ 17 w 192"/>
                <a:gd name="T51" fmla="*/ 188 h 193"/>
                <a:gd name="T52" fmla="*/ 19 w 192"/>
                <a:gd name="T53" fmla="*/ 189 h 193"/>
                <a:gd name="T54" fmla="*/ 76 w 192"/>
                <a:gd name="T55" fmla="*/ 160 h 193"/>
                <a:gd name="T56" fmla="*/ 80 w 192"/>
                <a:gd name="T57" fmla="*/ 156 h 193"/>
                <a:gd name="T58" fmla="*/ 125 w 192"/>
                <a:gd name="T59" fmla="*/ 112 h 193"/>
                <a:gd name="T60" fmla="*/ 141 w 192"/>
                <a:gd name="T61" fmla="*/ 96 h 193"/>
                <a:gd name="T62" fmla="*/ 167 w 192"/>
                <a:gd name="T63" fmla="*/ 69 h 193"/>
                <a:gd name="T64" fmla="*/ 173 w 192"/>
                <a:gd name="T65" fmla="*/ 47 h 193"/>
                <a:gd name="T66" fmla="*/ 188 w 192"/>
                <a:gd name="T67" fmla="*/ 31 h 193"/>
                <a:gd name="T68" fmla="*/ 188 w 192"/>
                <a:gd name="T69" fmla="*/ 15 h 193"/>
                <a:gd name="T70" fmla="*/ 21 w 192"/>
                <a:gd name="T71" fmla="*/ 180 h 193"/>
                <a:gd name="T72" fmla="*/ 13 w 192"/>
                <a:gd name="T73" fmla="*/ 172 h 193"/>
                <a:gd name="T74" fmla="*/ 38 w 192"/>
                <a:gd name="T75" fmla="*/ 122 h 193"/>
                <a:gd name="T76" fmla="*/ 71 w 192"/>
                <a:gd name="T77" fmla="*/ 155 h 193"/>
                <a:gd name="T78" fmla="*/ 21 w 192"/>
                <a:gd name="T79" fmla="*/ 180 h 193"/>
                <a:gd name="T80" fmla="*/ 162 w 192"/>
                <a:gd name="T81" fmla="*/ 64 h 193"/>
                <a:gd name="T82" fmla="*/ 133 w 192"/>
                <a:gd name="T83" fmla="*/ 92 h 193"/>
                <a:gd name="T84" fmla="*/ 84 w 192"/>
                <a:gd name="T85" fmla="*/ 141 h 193"/>
                <a:gd name="T86" fmla="*/ 52 w 192"/>
                <a:gd name="T87" fmla="*/ 108 h 193"/>
                <a:gd name="T88" fmla="*/ 129 w 192"/>
                <a:gd name="T89" fmla="*/ 31 h 193"/>
                <a:gd name="T90" fmla="*/ 142 w 192"/>
                <a:gd name="T91" fmla="*/ 27 h 193"/>
                <a:gd name="T92" fmla="*/ 166 w 192"/>
                <a:gd name="T93" fmla="*/ 51 h 193"/>
                <a:gd name="T94" fmla="*/ 162 w 192"/>
                <a:gd name="T95" fmla="*/ 64 h 193"/>
                <a:gd name="T96" fmla="*/ 182 w 192"/>
                <a:gd name="T97" fmla="*/ 26 h 193"/>
                <a:gd name="T98" fmla="*/ 167 w 192"/>
                <a:gd name="T99" fmla="*/ 41 h 193"/>
                <a:gd name="T100" fmla="*/ 152 w 192"/>
                <a:gd name="T101" fmla="*/ 26 h 193"/>
                <a:gd name="T102" fmla="*/ 167 w 192"/>
                <a:gd name="T103" fmla="*/ 11 h 193"/>
                <a:gd name="T104" fmla="*/ 172 w 192"/>
                <a:gd name="T105" fmla="*/ 11 h 193"/>
                <a:gd name="T106" fmla="*/ 182 w 192"/>
                <a:gd name="T107" fmla="*/ 21 h 193"/>
                <a:gd name="T108" fmla="*/ 182 w 192"/>
                <a:gd name="T109" fmla="*/ 2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193">
                  <a:moveTo>
                    <a:pt x="188" y="15"/>
                  </a:moveTo>
                  <a:cubicBezTo>
                    <a:pt x="177" y="5"/>
                    <a:pt x="177" y="5"/>
                    <a:pt x="177" y="5"/>
                  </a:cubicBezTo>
                  <a:cubicBezTo>
                    <a:pt x="173" y="0"/>
                    <a:pt x="166" y="0"/>
                    <a:pt x="161" y="5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0" y="16"/>
                    <a:pt x="128" y="20"/>
                    <a:pt x="123" y="25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19" y="26"/>
                    <a:pt x="116" y="25"/>
                    <a:pt x="112" y="25"/>
                  </a:cubicBezTo>
                  <a:cubicBezTo>
                    <a:pt x="107" y="25"/>
                    <a:pt x="101" y="27"/>
                    <a:pt x="96" y="32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9"/>
                    <a:pt x="41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3" y="92"/>
                    <a:pt x="43" y="92"/>
                    <a:pt x="44" y="92"/>
                  </a:cubicBezTo>
                  <a:cubicBezTo>
                    <a:pt x="49" y="92"/>
                    <a:pt x="60" y="91"/>
                    <a:pt x="60" y="84"/>
                  </a:cubicBezTo>
                  <a:cubicBezTo>
                    <a:pt x="60" y="82"/>
                    <a:pt x="60" y="79"/>
                    <a:pt x="59" y="78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4" y="33"/>
                    <a:pt x="108" y="31"/>
                    <a:pt x="112" y="31"/>
                  </a:cubicBezTo>
                  <a:cubicBezTo>
                    <a:pt x="114" y="31"/>
                    <a:pt x="115" y="32"/>
                    <a:pt x="117" y="32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14" y="134"/>
                    <a:pt x="4" y="174"/>
                    <a:pt x="4" y="174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0" y="191"/>
                    <a:pt x="2" y="193"/>
                    <a:pt x="7" y="191"/>
                  </a:cubicBezTo>
                  <a:cubicBezTo>
                    <a:pt x="17" y="188"/>
                    <a:pt x="17" y="188"/>
                    <a:pt x="17" y="188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19" y="189"/>
                    <a:pt x="58" y="178"/>
                    <a:pt x="76" y="160"/>
                  </a:cubicBezTo>
                  <a:cubicBezTo>
                    <a:pt x="80" y="156"/>
                    <a:pt x="80" y="156"/>
                    <a:pt x="80" y="156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67" y="69"/>
                    <a:pt x="167" y="69"/>
                    <a:pt x="167" y="69"/>
                  </a:cubicBezTo>
                  <a:cubicBezTo>
                    <a:pt x="172" y="64"/>
                    <a:pt x="176" y="53"/>
                    <a:pt x="173" y="47"/>
                  </a:cubicBezTo>
                  <a:cubicBezTo>
                    <a:pt x="188" y="31"/>
                    <a:pt x="188" y="31"/>
                    <a:pt x="188" y="31"/>
                  </a:cubicBezTo>
                  <a:cubicBezTo>
                    <a:pt x="192" y="27"/>
                    <a:pt x="192" y="20"/>
                    <a:pt x="188" y="15"/>
                  </a:cubicBezTo>
                  <a:close/>
                  <a:moveTo>
                    <a:pt x="21" y="180"/>
                  </a:moveTo>
                  <a:cubicBezTo>
                    <a:pt x="13" y="172"/>
                    <a:pt x="13" y="172"/>
                    <a:pt x="13" y="172"/>
                  </a:cubicBezTo>
                  <a:cubicBezTo>
                    <a:pt x="16" y="162"/>
                    <a:pt x="25" y="135"/>
                    <a:pt x="38" y="122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58" y="168"/>
                    <a:pt x="31" y="177"/>
                    <a:pt x="21" y="180"/>
                  </a:cubicBezTo>
                  <a:close/>
                  <a:moveTo>
                    <a:pt x="162" y="64"/>
                  </a:moveTo>
                  <a:cubicBezTo>
                    <a:pt x="133" y="92"/>
                    <a:pt x="133" y="92"/>
                    <a:pt x="133" y="92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2" y="28"/>
                    <a:pt x="140" y="26"/>
                    <a:pt x="142" y="27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7" y="53"/>
                    <a:pt x="165" y="60"/>
                    <a:pt x="162" y="64"/>
                  </a:cubicBezTo>
                  <a:close/>
                  <a:moveTo>
                    <a:pt x="182" y="26"/>
                  </a:moveTo>
                  <a:cubicBezTo>
                    <a:pt x="167" y="41"/>
                    <a:pt x="167" y="41"/>
                    <a:pt x="167" y="41"/>
                  </a:cubicBezTo>
                  <a:cubicBezTo>
                    <a:pt x="152" y="26"/>
                    <a:pt x="152" y="26"/>
                    <a:pt x="152" y="26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8" y="9"/>
                    <a:pt x="171" y="9"/>
                    <a:pt x="172" y="11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4" y="22"/>
                    <a:pt x="184" y="24"/>
                    <a:pt x="182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8" name="Freeform 53"/>
            <p:cNvSpPr>
              <a:spLocks noEditPoints="1"/>
            </p:cNvSpPr>
            <p:nvPr/>
          </p:nvSpPr>
          <p:spPr bwMode="auto">
            <a:xfrm>
              <a:off x="6184804" y="4744593"/>
              <a:ext cx="323364" cy="275218"/>
            </a:xfrm>
            <a:custGeom>
              <a:avLst/>
              <a:gdLst>
                <a:gd name="T0" fmla="*/ 450 w 450"/>
                <a:gd name="T1" fmla="*/ 0 h 383"/>
                <a:gd name="T2" fmla="*/ 337 w 450"/>
                <a:gd name="T3" fmla="*/ 383 h 383"/>
                <a:gd name="T4" fmla="*/ 149 w 450"/>
                <a:gd name="T5" fmla="*/ 248 h 383"/>
                <a:gd name="T6" fmla="*/ 450 w 450"/>
                <a:gd name="T7" fmla="*/ 0 h 383"/>
                <a:gd name="T8" fmla="*/ 128 w 450"/>
                <a:gd name="T9" fmla="*/ 231 h 383"/>
                <a:gd name="T10" fmla="*/ 450 w 450"/>
                <a:gd name="T11" fmla="*/ 0 h 383"/>
                <a:gd name="T12" fmla="*/ 0 w 450"/>
                <a:gd name="T13" fmla="*/ 139 h 383"/>
                <a:gd name="T14" fmla="*/ 128 w 450"/>
                <a:gd name="T15" fmla="*/ 231 h 383"/>
                <a:gd name="T16" fmla="*/ 149 w 450"/>
                <a:gd name="T17" fmla="*/ 366 h 383"/>
                <a:gd name="T18" fmla="*/ 202 w 450"/>
                <a:gd name="T19" fmla="*/ 306 h 383"/>
                <a:gd name="T20" fmla="*/ 149 w 450"/>
                <a:gd name="T21" fmla="*/ 269 h 383"/>
                <a:gd name="T22" fmla="*/ 149 w 450"/>
                <a:gd name="T23" fmla="*/ 36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0" h="383">
                  <a:moveTo>
                    <a:pt x="450" y="0"/>
                  </a:moveTo>
                  <a:lnTo>
                    <a:pt x="337" y="383"/>
                  </a:lnTo>
                  <a:lnTo>
                    <a:pt x="149" y="248"/>
                  </a:lnTo>
                  <a:lnTo>
                    <a:pt x="450" y="0"/>
                  </a:lnTo>
                  <a:close/>
                  <a:moveTo>
                    <a:pt x="128" y="231"/>
                  </a:moveTo>
                  <a:lnTo>
                    <a:pt x="450" y="0"/>
                  </a:lnTo>
                  <a:lnTo>
                    <a:pt x="0" y="139"/>
                  </a:lnTo>
                  <a:lnTo>
                    <a:pt x="128" y="231"/>
                  </a:lnTo>
                  <a:close/>
                  <a:moveTo>
                    <a:pt x="149" y="366"/>
                  </a:moveTo>
                  <a:lnTo>
                    <a:pt x="202" y="306"/>
                  </a:lnTo>
                  <a:lnTo>
                    <a:pt x="149" y="269"/>
                  </a:lnTo>
                  <a:lnTo>
                    <a:pt x="149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9" name="Freeform 14"/>
            <p:cNvSpPr>
              <a:spLocks noEditPoints="1"/>
            </p:cNvSpPr>
            <p:nvPr/>
          </p:nvSpPr>
          <p:spPr bwMode="auto">
            <a:xfrm>
              <a:off x="6547348" y="4982345"/>
              <a:ext cx="336152" cy="309113"/>
            </a:xfrm>
            <a:custGeom>
              <a:avLst/>
              <a:gdLst>
                <a:gd name="T0" fmla="*/ 152 w 192"/>
                <a:gd name="T1" fmla="*/ 6 h 176"/>
                <a:gd name="T2" fmla="*/ 151 w 192"/>
                <a:gd name="T3" fmla="*/ 3 h 176"/>
                <a:gd name="T4" fmla="*/ 147 w 192"/>
                <a:gd name="T5" fmla="*/ 0 h 176"/>
                <a:gd name="T6" fmla="*/ 43 w 192"/>
                <a:gd name="T7" fmla="*/ 0 h 176"/>
                <a:gd name="T8" fmla="*/ 40 w 192"/>
                <a:gd name="T9" fmla="*/ 6 h 176"/>
                <a:gd name="T10" fmla="*/ 39 w 192"/>
                <a:gd name="T11" fmla="*/ 12 h 176"/>
                <a:gd name="T12" fmla="*/ 0 w 192"/>
                <a:gd name="T13" fmla="*/ 53 h 176"/>
                <a:gd name="T14" fmla="*/ 66 w 192"/>
                <a:gd name="T15" fmla="*/ 100 h 176"/>
                <a:gd name="T16" fmla="*/ 88 w 192"/>
                <a:gd name="T17" fmla="*/ 118 h 176"/>
                <a:gd name="T18" fmla="*/ 86 w 192"/>
                <a:gd name="T19" fmla="*/ 129 h 176"/>
                <a:gd name="T20" fmla="*/ 89 w 192"/>
                <a:gd name="T21" fmla="*/ 131 h 176"/>
                <a:gd name="T22" fmla="*/ 70 w 192"/>
                <a:gd name="T23" fmla="*/ 166 h 176"/>
                <a:gd name="T24" fmla="*/ 58 w 192"/>
                <a:gd name="T25" fmla="*/ 167 h 176"/>
                <a:gd name="T26" fmla="*/ 54 w 192"/>
                <a:gd name="T27" fmla="*/ 168 h 176"/>
                <a:gd name="T28" fmla="*/ 53 w 192"/>
                <a:gd name="T29" fmla="*/ 174 h 176"/>
                <a:gd name="T30" fmla="*/ 137 w 192"/>
                <a:gd name="T31" fmla="*/ 176 h 176"/>
                <a:gd name="T32" fmla="*/ 138 w 192"/>
                <a:gd name="T33" fmla="*/ 170 h 176"/>
                <a:gd name="T34" fmla="*/ 134 w 192"/>
                <a:gd name="T35" fmla="*/ 168 h 176"/>
                <a:gd name="T36" fmla="*/ 131 w 192"/>
                <a:gd name="T37" fmla="*/ 166 h 176"/>
                <a:gd name="T38" fmla="*/ 102 w 192"/>
                <a:gd name="T39" fmla="*/ 145 h 176"/>
                <a:gd name="T40" fmla="*/ 103 w 192"/>
                <a:gd name="T41" fmla="*/ 131 h 176"/>
                <a:gd name="T42" fmla="*/ 106 w 192"/>
                <a:gd name="T43" fmla="*/ 121 h 176"/>
                <a:gd name="T44" fmla="*/ 103 w 192"/>
                <a:gd name="T45" fmla="*/ 118 h 176"/>
                <a:gd name="T46" fmla="*/ 146 w 192"/>
                <a:gd name="T47" fmla="*/ 96 h 176"/>
                <a:gd name="T48" fmla="*/ 192 w 192"/>
                <a:gd name="T49" fmla="*/ 12 h 176"/>
                <a:gd name="T50" fmla="*/ 48 w 192"/>
                <a:gd name="T51" fmla="*/ 85 h 176"/>
                <a:gd name="T52" fmla="*/ 10 w 192"/>
                <a:gd name="T53" fmla="*/ 53 h 176"/>
                <a:gd name="T54" fmla="*/ 40 w 192"/>
                <a:gd name="T55" fmla="*/ 22 h 176"/>
                <a:gd name="T56" fmla="*/ 52 w 192"/>
                <a:gd name="T57" fmla="*/ 86 h 176"/>
                <a:gd name="T58" fmla="*/ 109 w 192"/>
                <a:gd name="T59" fmla="*/ 77 h 176"/>
                <a:gd name="T60" fmla="*/ 85 w 192"/>
                <a:gd name="T61" fmla="*/ 80 h 176"/>
                <a:gd name="T62" fmla="*/ 82 w 192"/>
                <a:gd name="T63" fmla="*/ 71 h 176"/>
                <a:gd name="T64" fmla="*/ 90 w 192"/>
                <a:gd name="T65" fmla="*/ 68 h 176"/>
                <a:gd name="T66" fmla="*/ 87 w 192"/>
                <a:gd name="T67" fmla="*/ 36 h 176"/>
                <a:gd name="T68" fmla="*/ 83 w 192"/>
                <a:gd name="T69" fmla="*/ 32 h 176"/>
                <a:gd name="T70" fmla="*/ 92 w 192"/>
                <a:gd name="T71" fmla="*/ 24 h 176"/>
                <a:gd name="T72" fmla="*/ 99 w 192"/>
                <a:gd name="T73" fmla="*/ 24 h 176"/>
                <a:gd name="T74" fmla="*/ 102 w 192"/>
                <a:gd name="T75" fmla="*/ 68 h 176"/>
                <a:gd name="T76" fmla="*/ 109 w 192"/>
                <a:gd name="T77" fmla="*/ 71 h 176"/>
                <a:gd name="T78" fmla="*/ 181 w 192"/>
                <a:gd name="T79" fmla="*/ 53 h 176"/>
                <a:gd name="T80" fmla="*/ 143 w 192"/>
                <a:gd name="T81" fmla="*/ 85 h 176"/>
                <a:gd name="T82" fmla="*/ 151 w 192"/>
                <a:gd name="T83" fmla="*/ 58 h 176"/>
                <a:gd name="T84" fmla="*/ 181 w 192"/>
                <a:gd name="T85" fmla="*/ 2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76">
                  <a:moveTo>
                    <a:pt x="152" y="12"/>
                  </a:moveTo>
                  <a:cubicBezTo>
                    <a:pt x="152" y="6"/>
                    <a:pt x="152" y="6"/>
                    <a:pt x="152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1"/>
                    <a:pt x="149" y="0"/>
                    <a:pt x="148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0" y="1"/>
                    <a:pt x="40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43"/>
                    <a:pt x="0" y="53"/>
                  </a:cubicBezTo>
                  <a:cubicBezTo>
                    <a:pt x="0" y="73"/>
                    <a:pt x="26" y="91"/>
                    <a:pt x="45" y="96"/>
                  </a:cubicBezTo>
                  <a:cubicBezTo>
                    <a:pt x="52" y="98"/>
                    <a:pt x="60" y="99"/>
                    <a:pt x="66" y="100"/>
                  </a:cubicBezTo>
                  <a:cubicBezTo>
                    <a:pt x="76" y="108"/>
                    <a:pt x="87" y="114"/>
                    <a:pt x="89" y="118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87" y="118"/>
                    <a:pt x="86" y="119"/>
                    <a:pt x="86" y="121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6" y="130"/>
                    <a:pt x="87" y="131"/>
                    <a:pt x="88" y="13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9" y="137"/>
                    <a:pt x="89" y="142"/>
                    <a:pt x="89" y="145"/>
                  </a:cubicBezTo>
                  <a:cubicBezTo>
                    <a:pt x="89" y="157"/>
                    <a:pt x="78" y="166"/>
                    <a:pt x="70" y="166"/>
                  </a:cubicBezTo>
                  <a:cubicBezTo>
                    <a:pt x="66" y="166"/>
                    <a:pt x="62" y="166"/>
                    <a:pt x="60" y="166"/>
                  </a:cubicBezTo>
                  <a:cubicBezTo>
                    <a:pt x="58" y="166"/>
                    <a:pt x="58" y="166"/>
                    <a:pt x="58" y="167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3" y="169"/>
                    <a:pt x="53" y="170"/>
                  </a:cubicBezTo>
                  <a:cubicBezTo>
                    <a:pt x="53" y="170"/>
                    <a:pt x="53" y="174"/>
                    <a:pt x="53" y="174"/>
                  </a:cubicBezTo>
                  <a:cubicBezTo>
                    <a:pt x="53" y="175"/>
                    <a:pt x="54" y="176"/>
                    <a:pt x="54" y="176"/>
                  </a:cubicBezTo>
                  <a:cubicBezTo>
                    <a:pt x="137" y="176"/>
                    <a:pt x="137" y="176"/>
                    <a:pt x="137" y="176"/>
                  </a:cubicBezTo>
                  <a:cubicBezTo>
                    <a:pt x="137" y="176"/>
                    <a:pt x="138" y="175"/>
                    <a:pt x="138" y="174"/>
                  </a:cubicBezTo>
                  <a:cubicBezTo>
                    <a:pt x="138" y="174"/>
                    <a:pt x="138" y="170"/>
                    <a:pt x="138" y="170"/>
                  </a:cubicBezTo>
                  <a:cubicBezTo>
                    <a:pt x="138" y="169"/>
                    <a:pt x="137" y="168"/>
                    <a:pt x="137" y="168"/>
                  </a:cubicBezTo>
                  <a:cubicBezTo>
                    <a:pt x="134" y="168"/>
                    <a:pt x="134" y="168"/>
                    <a:pt x="134" y="168"/>
                  </a:cubicBezTo>
                  <a:cubicBezTo>
                    <a:pt x="134" y="168"/>
                    <a:pt x="134" y="168"/>
                    <a:pt x="134" y="167"/>
                  </a:cubicBezTo>
                  <a:cubicBezTo>
                    <a:pt x="134" y="166"/>
                    <a:pt x="133" y="166"/>
                    <a:pt x="131" y="166"/>
                  </a:cubicBezTo>
                  <a:cubicBezTo>
                    <a:pt x="130" y="166"/>
                    <a:pt x="125" y="166"/>
                    <a:pt x="121" y="166"/>
                  </a:cubicBezTo>
                  <a:cubicBezTo>
                    <a:pt x="113" y="166"/>
                    <a:pt x="102" y="157"/>
                    <a:pt x="102" y="145"/>
                  </a:cubicBezTo>
                  <a:cubicBezTo>
                    <a:pt x="102" y="142"/>
                    <a:pt x="102" y="137"/>
                    <a:pt x="102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104" y="131"/>
                    <a:pt x="106" y="130"/>
                    <a:pt x="106" y="129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6" y="119"/>
                    <a:pt x="104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5" y="114"/>
                    <a:pt x="115" y="108"/>
                    <a:pt x="125" y="100"/>
                  </a:cubicBezTo>
                  <a:cubicBezTo>
                    <a:pt x="132" y="99"/>
                    <a:pt x="139" y="98"/>
                    <a:pt x="146" y="96"/>
                  </a:cubicBezTo>
                  <a:cubicBezTo>
                    <a:pt x="165" y="91"/>
                    <a:pt x="192" y="73"/>
                    <a:pt x="192" y="53"/>
                  </a:cubicBezTo>
                  <a:cubicBezTo>
                    <a:pt x="192" y="43"/>
                    <a:pt x="192" y="12"/>
                    <a:pt x="192" y="12"/>
                  </a:cubicBezTo>
                  <a:lnTo>
                    <a:pt x="152" y="12"/>
                  </a:lnTo>
                  <a:close/>
                  <a:moveTo>
                    <a:pt x="48" y="85"/>
                  </a:moveTo>
                  <a:cubicBezTo>
                    <a:pt x="39" y="83"/>
                    <a:pt x="29" y="78"/>
                    <a:pt x="22" y="72"/>
                  </a:cubicBezTo>
                  <a:cubicBezTo>
                    <a:pt x="15" y="66"/>
                    <a:pt x="10" y="59"/>
                    <a:pt x="10" y="5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32"/>
                    <a:pt x="40" y="47"/>
                    <a:pt x="40" y="58"/>
                  </a:cubicBezTo>
                  <a:cubicBezTo>
                    <a:pt x="40" y="69"/>
                    <a:pt x="45" y="78"/>
                    <a:pt x="52" y="86"/>
                  </a:cubicBezTo>
                  <a:cubicBezTo>
                    <a:pt x="51" y="86"/>
                    <a:pt x="49" y="86"/>
                    <a:pt x="48" y="85"/>
                  </a:cubicBezTo>
                  <a:close/>
                  <a:moveTo>
                    <a:pt x="109" y="77"/>
                  </a:moveTo>
                  <a:cubicBezTo>
                    <a:pt x="109" y="78"/>
                    <a:pt x="108" y="80"/>
                    <a:pt x="106" y="80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3" y="80"/>
                    <a:pt x="82" y="78"/>
                    <a:pt x="82" y="77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9"/>
                    <a:pt x="83" y="68"/>
                    <a:pt x="85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37"/>
                    <a:pt x="84" y="36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0"/>
                    <a:pt x="83" y="29"/>
                    <a:pt x="84" y="29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3" y="24"/>
                    <a:pt x="93" y="24"/>
                    <a:pt x="94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0" y="24"/>
                    <a:pt x="102" y="25"/>
                    <a:pt x="102" y="2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9" y="69"/>
                    <a:pt x="109" y="71"/>
                  </a:cubicBezTo>
                  <a:lnTo>
                    <a:pt x="109" y="77"/>
                  </a:lnTo>
                  <a:close/>
                  <a:moveTo>
                    <a:pt x="181" y="53"/>
                  </a:moveTo>
                  <a:cubicBezTo>
                    <a:pt x="181" y="59"/>
                    <a:pt x="177" y="66"/>
                    <a:pt x="169" y="72"/>
                  </a:cubicBezTo>
                  <a:cubicBezTo>
                    <a:pt x="162" y="78"/>
                    <a:pt x="152" y="83"/>
                    <a:pt x="143" y="85"/>
                  </a:cubicBezTo>
                  <a:cubicBezTo>
                    <a:pt x="142" y="86"/>
                    <a:pt x="140" y="86"/>
                    <a:pt x="139" y="86"/>
                  </a:cubicBezTo>
                  <a:cubicBezTo>
                    <a:pt x="146" y="78"/>
                    <a:pt x="151" y="69"/>
                    <a:pt x="151" y="58"/>
                  </a:cubicBezTo>
                  <a:cubicBezTo>
                    <a:pt x="151" y="47"/>
                    <a:pt x="151" y="32"/>
                    <a:pt x="151" y="22"/>
                  </a:cubicBezTo>
                  <a:cubicBezTo>
                    <a:pt x="181" y="22"/>
                    <a:pt x="181" y="22"/>
                    <a:pt x="181" y="22"/>
                  </a:cubicBezTo>
                  <a:lnTo>
                    <a:pt x="181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0" name="Freeform 240"/>
            <p:cNvSpPr>
              <a:spLocks/>
            </p:cNvSpPr>
            <p:nvPr/>
          </p:nvSpPr>
          <p:spPr bwMode="auto">
            <a:xfrm>
              <a:off x="4160191" y="3847560"/>
              <a:ext cx="229771" cy="218876"/>
            </a:xfrm>
            <a:custGeom>
              <a:avLst/>
              <a:gdLst>
                <a:gd name="T0" fmla="*/ 90 w 196"/>
                <a:gd name="T1" fmla="*/ 9 h 187"/>
                <a:gd name="T2" fmla="*/ 106 w 196"/>
                <a:gd name="T3" fmla="*/ 9 h 187"/>
                <a:gd name="T4" fmla="*/ 122 w 196"/>
                <a:gd name="T5" fmla="*/ 42 h 187"/>
                <a:gd name="T6" fmla="*/ 147 w 196"/>
                <a:gd name="T7" fmla="*/ 61 h 187"/>
                <a:gd name="T8" fmla="*/ 184 w 196"/>
                <a:gd name="T9" fmla="*/ 66 h 187"/>
                <a:gd name="T10" fmla="*/ 189 w 196"/>
                <a:gd name="T11" fmla="*/ 81 h 187"/>
                <a:gd name="T12" fmla="*/ 162 w 196"/>
                <a:gd name="T13" fmla="*/ 107 h 187"/>
                <a:gd name="T14" fmla="*/ 153 w 196"/>
                <a:gd name="T15" fmla="*/ 136 h 187"/>
                <a:gd name="T16" fmla="*/ 159 w 196"/>
                <a:gd name="T17" fmla="*/ 173 h 187"/>
                <a:gd name="T18" fmla="*/ 146 w 196"/>
                <a:gd name="T19" fmla="*/ 182 h 187"/>
                <a:gd name="T20" fmla="*/ 113 w 196"/>
                <a:gd name="T21" fmla="*/ 165 h 187"/>
                <a:gd name="T22" fmla="*/ 82 w 196"/>
                <a:gd name="T23" fmla="*/ 165 h 187"/>
                <a:gd name="T24" fmla="*/ 49 w 196"/>
                <a:gd name="T25" fmla="*/ 182 h 187"/>
                <a:gd name="T26" fmla="*/ 37 w 196"/>
                <a:gd name="T27" fmla="*/ 173 h 187"/>
                <a:gd name="T28" fmla="*/ 43 w 196"/>
                <a:gd name="T29" fmla="*/ 136 h 187"/>
                <a:gd name="T30" fmla="*/ 34 w 196"/>
                <a:gd name="T31" fmla="*/ 107 h 187"/>
                <a:gd name="T32" fmla="*/ 7 w 196"/>
                <a:gd name="T33" fmla="*/ 81 h 187"/>
                <a:gd name="T34" fmla="*/ 11 w 196"/>
                <a:gd name="T35" fmla="*/ 66 h 187"/>
                <a:gd name="T36" fmla="*/ 49 w 196"/>
                <a:gd name="T37" fmla="*/ 61 h 187"/>
                <a:gd name="T38" fmla="*/ 74 w 196"/>
                <a:gd name="T39" fmla="*/ 42 h 187"/>
                <a:gd name="T40" fmla="*/ 90 w 196"/>
                <a:gd name="T41" fmla="*/ 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187">
                  <a:moveTo>
                    <a:pt x="90" y="9"/>
                  </a:moveTo>
                  <a:cubicBezTo>
                    <a:pt x="94" y="0"/>
                    <a:pt x="101" y="0"/>
                    <a:pt x="106" y="9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6" y="51"/>
                    <a:pt x="138" y="59"/>
                    <a:pt x="147" y="6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4" y="67"/>
                    <a:pt x="196" y="74"/>
                    <a:pt x="189" y="81"/>
                  </a:cubicBezTo>
                  <a:cubicBezTo>
                    <a:pt x="162" y="107"/>
                    <a:pt x="162" y="107"/>
                    <a:pt x="162" y="107"/>
                  </a:cubicBezTo>
                  <a:cubicBezTo>
                    <a:pt x="155" y="114"/>
                    <a:pt x="151" y="127"/>
                    <a:pt x="153" y="136"/>
                  </a:cubicBezTo>
                  <a:cubicBezTo>
                    <a:pt x="159" y="173"/>
                    <a:pt x="159" y="173"/>
                    <a:pt x="159" y="173"/>
                  </a:cubicBezTo>
                  <a:cubicBezTo>
                    <a:pt x="161" y="183"/>
                    <a:pt x="155" y="187"/>
                    <a:pt x="146" y="182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05" y="160"/>
                    <a:pt x="91" y="160"/>
                    <a:pt x="82" y="165"/>
                  </a:cubicBezTo>
                  <a:cubicBezTo>
                    <a:pt x="49" y="182"/>
                    <a:pt x="49" y="182"/>
                    <a:pt x="49" y="182"/>
                  </a:cubicBezTo>
                  <a:cubicBezTo>
                    <a:pt x="41" y="187"/>
                    <a:pt x="35" y="183"/>
                    <a:pt x="37" y="173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5" y="127"/>
                    <a:pt x="40" y="114"/>
                    <a:pt x="34" y="107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0" y="74"/>
                    <a:pt x="2" y="67"/>
                    <a:pt x="11" y="66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8" y="59"/>
                    <a:pt x="69" y="51"/>
                    <a:pt x="74" y="42"/>
                  </a:cubicBezTo>
                  <a:lnTo>
                    <a:pt x="9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1" name="Freeform 240"/>
            <p:cNvSpPr>
              <a:spLocks/>
            </p:cNvSpPr>
            <p:nvPr/>
          </p:nvSpPr>
          <p:spPr bwMode="auto">
            <a:xfrm>
              <a:off x="7267763" y="2931175"/>
              <a:ext cx="229771" cy="218876"/>
            </a:xfrm>
            <a:custGeom>
              <a:avLst/>
              <a:gdLst>
                <a:gd name="T0" fmla="*/ 90 w 196"/>
                <a:gd name="T1" fmla="*/ 9 h 187"/>
                <a:gd name="T2" fmla="*/ 106 w 196"/>
                <a:gd name="T3" fmla="*/ 9 h 187"/>
                <a:gd name="T4" fmla="*/ 122 w 196"/>
                <a:gd name="T5" fmla="*/ 42 h 187"/>
                <a:gd name="T6" fmla="*/ 147 w 196"/>
                <a:gd name="T7" fmla="*/ 61 h 187"/>
                <a:gd name="T8" fmla="*/ 184 w 196"/>
                <a:gd name="T9" fmla="*/ 66 h 187"/>
                <a:gd name="T10" fmla="*/ 189 w 196"/>
                <a:gd name="T11" fmla="*/ 81 h 187"/>
                <a:gd name="T12" fmla="*/ 162 w 196"/>
                <a:gd name="T13" fmla="*/ 107 h 187"/>
                <a:gd name="T14" fmla="*/ 153 w 196"/>
                <a:gd name="T15" fmla="*/ 136 h 187"/>
                <a:gd name="T16" fmla="*/ 159 w 196"/>
                <a:gd name="T17" fmla="*/ 173 h 187"/>
                <a:gd name="T18" fmla="*/ 146 w 196"/>
                <a:gd name="T19" fmla="*/ 182 h 187"/>
                <a:gd name="T20" fmla="*/ 113 w 196"/>
                <a:gd name="T21" fmla="*/ 165 h 187"/>
                <a:gd name="T22" fmla="*/ 82 w 196"/>
                <a:gd name="T23" fmla="*/ 165 h 187"/>
                <a:gd name="T24" fmla="*/ 49 w 196"/>
                <a:gd name="T25" fmla="*/ 182 h 187"/>
                <a:gd name="T26" fmla="*/ 37 w 196"/>
                <a:gd name="T27" fmla="*/ 173 h 187"/>
                <a:gd name="T28" fmla="*/ 43 w 196"/>
                <a:gd name="T29" fmla="*/ 136 h 187"/>
                <a:gd name="T30" fmla="*/ 34 w 196"/>
                <a:gd name="T31" fmla="*/ 107 h 187"/>
                <a:gd name="T32" fmla="*/ 7 w 196"/>
                <a:gd name="T33" fmla="*/ 81 h 187"/>
                <a:gd name="T34" fmla="*/ 11 w 196"/>
                <a:gd name="T35" fmla="*/ 66 h 187"/>
                <a:gd name="T36" fmla="*/ 49 w 196"/>
                <a:gd name="T37" fmla="*/ 61 h 187"/>
                <a:gd name="T38" fmla="*/ 74 w 196"/>
                <a:gd name="T39" fmla="*/ 42 h 187"/>
                <a:gd name="T40" fmla="*/ 90 w 196"/>
                <a:gd name="T41" fmla="*/ 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187">
                  <a:moveTo>
                    <a:pt x="90" y="9"/>
                  </a:moveTo>
                  <a:cubicBezTo>
                    <a:pt x="94" y="0"/>
                    <a:pt x="101" y="0"/>
                    <a:pt x="106" y="9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6" y="51"/>
                    <a:pt x="138" y="59"/>
                    <a:pt x="147" y="6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4" y="67"/>
                    <a:pt x="196" y="74"/>
                    <a:pt x="189" y="81"/>
                  </a:cubicBezTo>
                  <a:cubicBezTo>
                    <a:pt x="162" y="107"/>
                    <a:pt x="162" y="107"/>
                    <a:pt x="162" y="107"/>
                  </a:cubicBezTo>
                  <a:cubicBezTo>
                    <a:pt x="155" y="114"/>
                    <a:pt x="151" y="127"/>
                    <a:pt x="153" y="136"/>
                  </a:cubicBezTo>
                  <a:cubicBezTo>
                    <a:pt x="159" y="173"/>
                    <a:pt x="159" y="173"/>
                    <a:pt x="159" y="173"/>
                  </a:cubicBezTo>
                  <a:cubicBezTo>
                    <a:pt x="161" y="183"/>
                    <a:pt x="155" y="187"/>
                    <a:pt x="146" y="182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05" y="160"/>
                    <a:pt x="91" y="160"/>
                    <a:pt x="82" y="165"/>
                  </a:cubicBezTo>
                  <a:cubicBezTo>
                    <a:pt x="49" y="182"/>
                    <a:pt x="49" y="182"/>
                    <a:pt x="49" y="182"/>
                  </a:cubicBezTo>
                  <a:cubicBezTo>
                    <a:pt x="41" y="187"/>
                    <a:pt x="35" y="183"/>
                    <a:pt x="37" y="173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5" y="127"/>
                    <a:pt x="40" y="114"/>
                    <a:pt x="34" y="107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0" y="74"/>
                    <a:pt x="2" y="67"/>
                    <a:pt x="11" y="66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8" y="59"/>
                    <a:pt x="69" y="51"/>
                    <a:pt x="74" y="42"/>
                  </a:cubicBezTo>
                  <a:lnTo>
                    <a:pt x="9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2" name="Freeform 78"/>
            <p:cNvSpPr>
              <a:spLocks noEditPoints="1"/>
            </p:cNvSpPr>
            <p:nvPr/>
          </p:nvSpPr>
          <p:spPr bwMode="auto">
            <a:xfrm>
              <a:off x="5861554" y="2153533"/>
              <a:ext cx="296237" cy="248496"/>
            </a:xfrm>
            <a:custGeom>
              <a:avLst/>
              <a:gdLst>
                <a:gd name="T0" fmla="*/ 138 w 202"/>
                <a:gd name="T1" fmla="*/ 142 h 169"/>
                <a:gd name="T2" fmla="*/ 142 w 202"/>
                <a:gd name="T3" fmla="*/ 153 h 169"/>
                <a:gd name="T4" fmla="*/ 126 w 202"/>
                <a:gd name="T5" fmla="*/ 153 h 169"/>
                <a:gd name="T6" fmla="*/ 97 w 202"/>
                <a:gd name="T7" fmla="*/ 148 h 169"/>
                <a:gd name="T8" fmla="*/ 86 w 202"/>
                <a:gd name="T9" fmla="*/ 151 h 169"/>
                <a:gd name="T10" fmla="*/ 71 w 202"/>
                <a:gd name="T11" fmla="*/ 147 h 169"/>
                <a:gd name="T12" fmla="*/ 60 w 202"/>
                <a:gd name="T13" fmla="*/ 147 h 169"/>
                <a:gd name="T14" fmla="*/ 60 w 202"/>
                <a:gd name="T15" fmla="*/ 73 h 169"/>
                <a:gd name="T16" fmla="*/ 80 w 202"/>
                <a:gd name="T17" fmla="*/ 70 h 169"/>
                <a:gd name="T18" fmla="*/ 101 w 202"/>
                <a:gd name="T19" fmla="*/ 48 h 169"/>
                <a:gd name="T20" fmla="*/ 122 w 202"/>
                <a:gd name="T21" fmla="*/ 21 h 169"/>
                <a:gd name="T22" fmla="*/ 133 w 202"/>
                <a:gd name="T23" fmla="*/ 3 h 169"/>
                <a:gd name="T24" fmla="*/ 144 w 202"/>
                <a:gd name="T25" fmla="*/ 29 h 169"/>
                <a:gd name="T26" fmla="*/ 131 w 202"/>
                <a:gd name="T27" fmla="*/ 67 h 169"/>
                <a:gd name="T28" fmla="*/ 131 w 202"/>
                <a:gd name="T29" fmla="*/ 91 h 169"/>
                <a:gd name="T30" fmla="*/ 122 w 202"/>
                <a:gd name="T31" fmla="*/ 113 h 169"/>
                <a:gd name="T32" fmla="*/ 135 w 202"/>
                <a:gd name="T33" fmla="*/ 98 h 169"/>
                <a:gd name="T34" fmla="*/ 140 w 202"/>
                <a:gd name="T35" fmla="*/ 70 h 169"/>
                <a:gd name="T36" fmla="*/ 145 w 202"/>
                <a:gd name="T37" fmla="*/ 66 h 169"/>
                <a:gd name="T38" fmla="*/ 142 w 202"/>
                <a:gd name="T39" fmla="*/ 76 h 169"/>
                <a:gd name="T40" fmla="*/ 148 w 202"/>
                <a:gd name="T41" fmla="*/ 90 h 169"/>
                <a:gd name="T42" fmla="*/ 146 w 202"/>
                <a:gd name="T43" fmla="*/ 98 h 169"/>
                <a:gd name="T44" fmla="*/ 148 w 202"/>
                <a:gd name="T45" fmla="*/ 107 h 169"/>
                <a:gd name="T46" fmla="*/ 142 w 202"/>
                <a:gd name="T47" fmla="*/ 120 h 169"/>
                <a:gd name="T48" fmla="*/ 144 w 202"/>
                <a:gd name="T49" fmla="*/ 129 h 169"/>
                <a:gd name="T50" fmla="*/ 138 w 202"/>
                <a:gd name="T51" fmla="*/ 142 h 169"/>
                <a:gd name="T52" fmla="*/ 202 w 202"/>
                <a:gd name="T53" fmla="*/ 98 h 169"/>
                <a:gd name="T54" fmla="*/ 190 w 202"/>
                <a:gd name="T55" fmla="*/ 87 h 169"/>
                <a:gd name="T56" fmla="*/ 184 w 202"/>
                <a:gd name="T57" fmla="*/ 87 h 169"/>
                <a:gd name="T58" fmla="*/ 194 w 202"/>
                <a:gd name="T59" fmla="*/ 76 h 169"/>
                <a:gd name="T60" fmla="*/ 182 w 202"/>
                <a:gd name="T61" fmla="*/ 65 h 169"/>
                <a:gd name="T62" fmla="*/ 159 w 202"/>
                <a:gd name="T63" fmla="*/ 65 h 169"/>
                <a:gd name="T64" fmla="*/ 148 w 202"/>
                <a:gd name="T65" fmla="*/ 76 h 169"/>
                <a:gd name="T66" fmla="*/ 160 w 202"/>
                <a:gd name="T67" fmla="*/ 87 h 169"/>
                <a:gd name="T68" fmla="*/ 161 w 202"/>
                <a:gd name="T69" fmla="*/ 87 h 169"/>
                <a:gd name="T70" fmla="*/ 152 w 202"/>
                <a:gd name="T71" fmla="*/ 98 h 169"/>
                <a:gd name="T72" fmla="*/ 161 w 202"/>
                <a:gd name="T73" fmla="*/ 109 h 169"/>
                <a:gd name="T74" fmla="*/ 160 w 202"/>
                <a:gd name="T75" fmla="*/ 109 h 169"/>
                <a:gd name="T76" fmla="*/ 148 w 202"/>
                <a:gd name="T77" fmla="*/ 120 h 169"/>
                <a:gd name="T78" fmla="*/ 157 w 202"/>
                <a:gd name="T79" fmla="*/ 131 h 169"/>
                <a:gd name="T80" fmla="*/ 156 w 202"/>
                <a:gd name="T81" fmla="*/ 131 h 169"/>
                <a:gd name="T82" fmla="*/ 144 w 202"/>
                <a:gd name="T83" fmla="*/ 142 h 169"/>
                <a:gd name="T84" fmla="*/ 156 w 202"/>
                <a:gd name="T85" fmla="*/ 153 h 169"/>
                <a:gd name="T86" fmla="*/ 167 w 202"/>
                <a:gd name="T87" fmla="*/ 153 h 169"/>
                <a:gd name="T88" fmla="*/ 179 w 202"/>
                <a:gd name="T89" fmla="*/ 153 h 169"/>
                <a:gd name="T90" fmla="*/ 191 w 202"/>
                <a:gd name="T91" fmla="*/ 142 h 169"/>
                <a:gd name="T92" fmla="*/ 181 w 202"/>
                <a:gd name="T93" fmla="*/ 131 h 169"/>
                <a:gd name="T94" fmla="*/ 186 w 202"/>
                <a:gd name="T95" fmla="*/ 131 h 169"/>
                <a:gd name="T96" fmla="*/ 198 w 202"/>
                <a:gd name="T97" fmla="*/ 120 h 169"/>
                <a:gd name="T98" fmla="*/ 189 w 202"/>
                <a:gd name="T99" fmla="*/ 109 h 169"/>
                <a:gd name="T100" fmla="*/ 190 w 202"/>
                <a:gd name="T101" fmla="*/ 109 h 169"/>
                <a:gd name="T102" fmla="*/ 202 w 202"/>
                <a:gd name="T103" fmla="*/ 98 h 169"/>
                <a:gd name="T104" fmla="*/ 0 w 202"/>
                <a:gd name="T105" fmla="*/ 66 h 169"/>
                <a:gd name="T106" fmla="*/ 53 w 202"/>
                <a:gd name="T107" fmla="*/ 66 h 169"/>
                <a:gd name="T108" fmla="*/ 53 w 202"/>
                <a:gd name="T109" fmla="*/ 169 h 169"/>
                <a:gd name="T110" fmla="*/ 0 w 202"/>
                <a:gd name="T111" fmla="*/ 169 h 169"/>
                <a:gd name="T112" fmla="*/ 0 w 202"/>
                <a:gd name="T113" fmla="*/ 66 h 169"/>
                <a:gd name="T114" fmla="*/ 32 w 202"/>
                <a:gd name="T115" fmla="*/ 152 h 169"/>
                <a:gd name="T116" fmla="*/ 38 w 202"/>
                <a:gd name="T117" fmla="*/ 159 h 169"/>
                <a:gd name="T118" fmla="*/ 45 w 202"/>
                <a:gd name="T119" fmla="*/ 152 h 169"/>
                <a:gd name="T120" fmla="*/ 38 w 202"/>
                <a:gd name="T121" fmla="*/ 146 h 169"/>
                <a:gd name="T122" fmla="*/ 32 w 202"/>
                <a:gd name="T123" fmla="*/ 15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169">
                  <a:moveTo>
                    <a:pt x="138" y="142"/>
                  </a:moveTo>
                  <a:cubicBezTo>
                    <a:pt x="138" y="146"/>
                    <a:pt x="139" y="150"/>
                    <a:pt x="142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19" y="153"/>
                    <a:pt x="102" y="148"/>
                    <a:pt x="97" y="148"/>
                  </a:cubicBezTo>
                  <a:cubicBezTo>
                    <a:pt x="92" y="148"/>
                    <a:pt x="90" y="151"/>
                    <a:pt x="86" y="151"/>
                  </a:cubicBezTo>
                  <a:cubicBezTo>
                    <a:pt x="82" y="151"/>
                    <a:pt x="75" y="147"/>
                    <a:pt x="71" y="147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4" y="73"/>
                    <a:pt x="73" y="74"/>
                    <a:pt x="80" y="70"/>
                  </a:cubicBezTo>
                  <a:cubicBezTo>
                    <a:pt x="89" y="64"/>
                    <a:pt x="96" y="54"/>
                    <a:pt x="101" y="48"/>
                  </a:cubicBezTo>
                  <a:cubicBezTo>
                    <a:pt x="106" y="41"/>
                    <a:pt x="116" y="35"/>
                    <a:pt x="122" y="21"/>
                  </a:cubicBezTo>
                  <a:cubicBezTo>
                    <a:pt x="125" y="14"/>
                    <a:pt x="123" y="0"/>
                    <a:pt x="133" y="3"/>
                  </a:cubicBezTo>
                  <a:cubicBezTo>
                    <a:pt x="144" y="7"/>
                    <a:pt x="144" y="17"/>
                    <a:pt x="144" y="29"/>
                  </a:cubicBezTo>
                  <a:cubicBezTo>
                    <a:pt x="143" y="40"/>
                    <a:pt x="132" y="63"/>
                    <a:pt x="131" y="67"/>
                  </a:cubicBezTo>
                  <a:cubicBezTo>
                    <a:pt x="129" y="76"/>
                    <a:pt x="131" y="82"/>
                    <a:pt x="131" y="91"/>
                  </a:cubicBezTo>
                  <a:cubicBezTo>
                    <a:pt x="130" y="104"/>
                    <a:pt x="122" y="113"/>
                    <a:pt x="122" y="113"/>
                  </a:cubicBezTo>
                  <a:cubicBezTo>
                    <a:pt x="122" y="113"/>
                    <a:pt x="133" y="106"/>
                    <a:pt x="135" y="98"/>
                  </a:cubicBezTo>
                  <a:cubicBezTo>
                    <a:pt x="137" y="89"/>
                    <a:pt x="135" y="80"/>
                    <a:pt x="140" y="70"/>
                  </a:cubicBezTo>
                  <a:cubicBezTo>
                    <a:pt x="142" y="68"/>
                    <a:pt x="143" y="67"/>
                    <a:pt x="145" y="66"/>
                  </a:cubicBezTo>
                  <a:cubicBezTo>
                    <a:pt x="143" y="69"/>
                    <a:pt x="142" y="72"/>
                    <a:pt x="142" y="76"/>
                  </a:cubicBezTo>
                  <a:cubicBezTo>
                    <a:pt x="142" y="82"/>
                    <a:pt x="144" y="86"/>
                    <a:pt x="148" y="90"/>
                  </a:cubicBezTo>
                  <a:cubicBezTo>
                    <a:pt x="147" y="92"/>
                    <a:pt x="146" y="95"/>
                    <a:pt x="146" y="98"/>
                  </a:cubicBezTo>
                  <a:cubicBezTo>
                    <a:pt x="146" y="101"/>
                    <a:pt x="147" y="104"/>
                    <a:pt x="148" y="107"/>
                  </a:cubicBezTo>
                  <a:cubicBezTo>
                    <a:pt x="144" y="110"/>
                    <a:pt x="142" y="115"/>
                    <a:pt x="142" y="120"/>
                  </a:cubicBezTo>
                  <a:cubicBezTo>
                    <a:pt x="142" y="123"/>
                    <a:pt x="143" y="126"/>
                    <a:pt x="144" y="129"/>
                  </a:cubicBezTo>
                  <a:cubicBezTo>
                    <a:pt x="140" y="132"/>
                    <a:pt x="138" y="137"/>
                    <a:pt x="138" y="142"/>
                  </a:cubicBezTo>
                  <a:moveTo>
                    <a:pt x="202" y="98"/>
                  </a:moveTo>
                  <a:cubicBezTo>
                    <a:pt x="202" y="92"/>
                    <a:pt x="197" y="87"/>
                    <a:pt x="190" y="87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90" y="86"/>
                    <a:pt x="194" y="82"/>
                    <a:pt x="194" y="76"/>
                  </a:cubicBezTo>
                  <a:cubicBezTo>
                    <a:pt x="194" y="70"/>
                    <a:pt x="188" y="65"/>
                    <a:pt x="182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52" y="65"/>
                    <a:pt x="148" y="70"/>
                    <a:pt x="148" y="76"/>
                  </a:cubicBezTo>
                  <a:cubicBezTo>
                    <a:pt x="148" y="82"/>
                    <a:pt x="153" y="87"/>
                    <a:pt x="160" y="87"/>
                  </a:cubicBezTo>
                  <a:cubicBezTo>
                    <a:pt x="161" y="87"/>
                    <a:pt x="161" y="87"/>
                    <a:pt x="161" y="87"/>
                  </a:cubicBezTo>
                  <a:cubicBezTo>
                    <a:pt x="156" y="89"/>
                    <a:pt x="152" y="93"/>
                    <a:pt x="152" y="98"/>
                  </a:cubicBezTo>
                  <a:cubicBezTo>
                    <a:pt x="152" y="104"/>
                    <a:pt x="156" y="108"/>
                    <a:pt x="161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53" y="109"/>
                    <a:pt x="148" y="114"/>
                    <a:pt x="148" y="120"/>
                  </a:cubicBezTo>
                  <a:cubicBezTo>
                    <a:pt x="148" y="126"/>
                    <a:pt x="152" y="130"/>
                    <a:pt x="157" y="131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49" y="131"/>
                    <a:pt x="144" y="136"/>
                    <a:pt x="144" y="142"/>
                  </a:cubicBezTo>
                  <a:cubicBezTo>
                    <a:pt x="144" y="148"/>
                    <a:pt x="149" y="153"/>
                    <a:pt x="156" y="153"/>
                  </a:cubicBezTo>
                  <a:cubicBezTo>
                    <a:pt x="167" y="153"/>
                    <a:pt x="167" y="153"/>
                    <a:pt x="167" y="153"/>
                  </a:cubicBezTo>
                  <a:cubicBezTo>
                    <a:pt x="179" y="153"/>
                    <a:pt x="179" y="153"/>
                    <a:pt x="179" y="153"/>
                  </a:cubicBezTo>
                  <a:cubicBezTo>
                    <a:pt x="185" y="153"/>
                    <a:pt x="191" y="148"/>
                    <a:pt x="191" y="142"/>
                  </a:cubicBezTo>
                  <a:cubicBezTo>
                    <a:pt x="191" y="137"/>
                    <a:pt x="186" y="132"/>
                    <a:pt x="181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93" y="131"/>
                    <a:pt x="198" y="126"/>
                    <a:pt x="198" y="120"/>
                  </a:cubicBezTo>
                  <a:cubicBezTo>
                    <a:pt x="198" y="115"/>
                    <a:pt x="194" y="111"/>
                    <a:pt x="189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7" y="109"/>
                    <a:pt x="202" y="104"/>
                    <a:pt x="202" y="98"/>
                  </a:cubicBezTo>
                  <a:moveTo>
                    <a:pt x="0" y="66"/>
                  </a:moveTo>
                  <a:cubicBezTo>
                    <a:pt x="53" y="66"/>
                    <a:pt x="53" y="66"/>
                    <a:pt x="53" y="66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0" y="169"/>
                    <a:pt x="0" y="169"/>
                    <a:pt x="0" y="169"/>
                  </a:cubicBezTo>
                  <a:lnTo>
                    <a:pt x="0" y="66"/>
                  </a:lnTo>
                  <a:close/>
                  <a:moveTo>
                    <a:pt x="32" y="152"/>
                  </a:moveTo>
                  <a:cubicBezTo>
                    <a:pt x="32" y="156"/>
                    <a:pt x="35" y="159"/>
                    <a:pt x="38" y="159"/>
                  </a:cubicBezTo>
                  <a:cubicBezTo>
                    <a:pt x="42" y="159"/>
                    <a:pt x="45" y="156"/>
                    <a:pt x="45" y="152"/>
                  </a:cubicBezTo>
                  <a:cubicBezTo>
                    <a:pt x="45" y="149"/>
                    <a:pt x="42" y="146"/>
                    <a:pt x="38" y="146"/>
                  </a:cubicBezTo>
                  <a:cubicBezTo>
                    <a:pt x="35" y="146"/>
                    <a:pt x="32" y="149"/>
                    <a:pt x="32" y="15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3" name="Freeform 240"/>
            <p:cNvSpPr>
              <a:spLocks/>
            </p:cNvSpPr>
            <p:nvPr/>
          </p:nvSpPr>
          <p:spPr bwMode="auto">
            <a:xfrm>
              <a:off x="5798655" y="1909812"/>
              <a:ext cx="242482" cy="230985"/>
            </a:xfrm>
            <a:custGeom>
              <a:avLst/>
              <a:gdLst>
                <a:gd name="T0" fmla="*/ 90 w 196"/>
                <a:gd name="T1" fmla="*/ 9 h 187"/>
                <a:gd name="T2" fmla="*/ 106 w 196"/>
                <a:gd name="T3" fmla="*/ 9 h 187"/>
                <a:gd name="T4" fmla="*/ 122 w 196"/>
                <a:gd name="T5" fmla="*/ 42 h 187"/>
                <a:gd name="T6" fmla="*/ 147 w 196"/>
                <a:gd name="T7" fmla="*/ 61 h 187"/>
                <a:gd name="T8" fmla="*/ 184 w 196"/>
                <a:gd name="T9" fmla="*/ 66 h 187"/>
                <a:gd name="T10" fmla="*/ 189 w 196"/>
                <a:gd name="T11" fmla="*/ 81 h 187"/>
                <a:gd name="T12" fmla="*/ 162 w 196"/>
                <a:gd name="T13" fmla="*/ 107 h 187"/>
                <a:gd name="T14" fmla="*/ 153 w 196"/>
                <a:gd name="T15" fmla="*/ 136 h 187"/>
                <a:gd name="T16" fmla="*/ 159 w 196"/>
                <a:gd name="T17" fmla="*/ 173 h 187"/>
                <a:gd name="T18" fmla="*/ 146 w 196"/>
                <a:gd name="T19" fmla="*/ 182 h 187"/>
                <a:gd name="T20" fmla="*/ 113 w 196"/>
                <a:gd name="T21" fmla="*/ 165 h 187"/>
                <a:gd name="T22" fmla="*/ 82 w 196"/>
                <a:gd name="T23" fmla="*/ 165 h 187"/>
                <a:gd name="T24" fmla="*/ 49 w 196"/>
                <a:gd name="T25" fmla="*/ 182 h 187"/>
                <a:gd name="T26" fmla="*/ 37 w 196"/>
                <a:gd name="T27" fmla="*/ 173 h 187"/>
                <a:gd name="T28" fmla="*/ 43 w 196"/>
                <a:gd name="T29" fmla="*/ 136 h 187"/>
                <a:gd name="T30" fmla="*/ 34 w 196"/>
                <a:gd name="T31" fmla="*/ 107 h 187"/>
                <a:gd name="T32" fmla="*/ 7 w 196"/>
                <a:gd name="T33" fmla="*/ 81 h 187"/>
                <a:gd name="T34" fmla="*/ 11 w 196"/>
                <a:gd name="T35" fmla="*/ 66 h 187"/>
                <a:gd name="T36" fmla="*/ 49 w 196"/>
                <a:gd name="T37" fmla="*/ 61 h 187"/>
                <a:gd name="T38" fmla="*/ 74 w 196"/>
                <a:gd name="T39" fmla="*/ 42 h 187"/>
                <a:gd name="T40" fmla="*/ 90 w 196"/>
                <a:gd name="T41" fmla="*/ 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187">
                  <a:moveTo>
                    <a:pt x="90" y="9"/>
                  </a:moveTo>
                  <a:cubicBezTo>
                    <a:pt x="94" y="0"/>
                    <a:pt x="101" y="0"/>
                    <a:pt x="106" y="9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6" y="51"/>
                    <a:pt x="138" y="59"/>
                    <a:pt x="147" y="6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4" y="67"/>
                    <a:pt x="196" y="74"/>
                    <a:pt x="189" y="81"/>
                  </a:cubicBezTo>
                  <a:cubicBezTo>
                    <a:pt x="162" y="107"/>
                    <a:pt x="162" y="107"/>
                    <a:pt x="162" y="107"/>
                  </a:cubicBezTo>
                  <a:cubicBezTo>
                    <a:pt x="155" y="114"/>
                    <a:pt x="151" y="127"/>
                    <a:pt x="153" y="136"/>
                  </a:cubicBezTo>
                  <a:cubicBezTo>
                    <a:pt x="159" y="173"/>
                    <a:pt x="159" y="173"/>
                    <a:pt x="159" y="173"/>
                  </a:cubicBezTo>
                  <a:cubicBezTo>
                    <a:pt x="161" y="183"/>
                    <a:pt x="155" y="187"/>
                    <a:pt x="146" y="182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05" y="160"/>
                    <a:pt x="91" y="160"/>
                    <a:pt x="82" y="165"/>
                  </a:cubicBezTo>
                  <a:cubicBezTo>
                    <a:pt x="49" y="182"/>
                    <a:pt x="49" y="182"/>
                    <a:pt x="49" y="182"/>
                  </a:cubicBezTo>
                  <a:cubicBezTo>
                    <a:pt x="41" y="187"/>
                    <a:pt x="35" y="183"/>
                    <a:pt x="37" y="173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5" y="127"/>
                    <a:pt x="40" y="114"/>
                    <a:pt x="34" y="107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0" y="74"/>
                    <a:pt x="2" y="67"/>
                    <a:pt x="11" y="66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8" y="59"/>
                    <a:pt x="69" y="51"/>
                    <a:pt x="74" y="42"/>
                  </a:cubicBezTo>
                  <a:lnTo>
                    <a:pt x="9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4" name="Freeform 10"/>
            <p:cNvSpPr>
              <a:spLocks noEditPoints="1"/>
            </p:cNvSpPr>
            <p:nvPr/>
          </p:nvSpPr>
          <p:spPr bwMode="auto">
            <a:xfrm>
              <a:off x="4909647" y="4926899"/>
              <a:ext cx="368748" cy="281392"/>
            </a:xfrm>
            <a:custGeom>
              <a:avLst/>
              <a:gdLst>
                <a:gd name="T0" fmla="*/ 60 w 201"/>
                <a:gd name="T1" fmla="*/ 72 h 151"/>
                <a:gd name="T2" fmla="*/ 36 w 201"/>
                <a:gd name="T3" fmla="*/ 83 h 151"/>
                <a:gd name="T4" fmla="*/ 16 w 201"/>
                <a:gd name="T5" fmla="*/ 93 h 151"/>
                <a:gd name="T6" fmla="*/ 54 w 201"/>
                <a:gd name="T7" fmla="*/ 66 h 151"/>
                <a:gd name="T8" fmla="*/ 73 w 201"/>
                <a:gd name="T9" fmla="*/ 72 h 151"/>
                <a:gd name="T10" fmla="*/ 64 w 201"/>
                <a:gd name="T11" fmla="*/ 87 h 151"/>
                <a:gd name="T12" fmla="*/ 88 w 201"/>
                <a:gd name="T13" fmla="*/ 73 h 151"/>
                <a:gd name="T14" fmla="*/ 73 w 201"/>
                <a:gd name="T15" fmla="*/ 72 h 151"/>
                <a:gd name="T16" fmla="*/ 88 w 201"/>
                <a:gd name="T17" fmla="*/ 29 h 151"/>
                <a:gd name="T18" fmla="*/ 69 w 201"/>
                <a:gd name="T19" fmla="*/ 42 h 151"/>
                <a:gd name="T20" fmla="*/ 39 w 201"/>
                <a:gd name="T21" fmla="*/ 39 h 151"/>
                <a:gd name="T22" fmla="*/ 16 w 201"/>
                <a:gd name="T23" fmla="*/ 29 h 151"/>
                <a:gd name="T24" fmla="*/ 78 w 201"/>
                <a:gd name="T25" fmla="*/ 43 h 151"/>
                <a:gd name="T26" fmla="*/ 78 w 201"/>
                <a:gd name="T27" fmla="*/ 28 h 151"/>
                <a:gd name="T28" fmla="*/ 115 w 201"/>
                <a:gd name="T29" fmla="*/ 102 h 151"/>
                <a:gd name="T30" fmla="*/ 156 w 201"/>
                <a:gd name="T31" fmla="*/ 102 h 151"/>
                <a:gd name="T32" fmla="*/ 115 w 201"/>
                <a:gd name="T33" fmla="*/ 102 h 151"/>
                <a:gd name="T34" fmla="*/ 115 w 201"/>
                <a:gd name="T35" fmla="*/ 78 h 151"/>
                <a:gd name="T36" fmla="*/ 184 w 201"/>
                <a:gd name="T37" fmla="*/ 73 h 151"/>
                <a:gd name="T38" fmla="*/ 136 w 201"/>
                <a:gd name="T39" fmla="*/ 25 h 151"/>
                <a:gd name="T40" fmla="*/ 184 w 201"/>
                <a:gd name="T41" fmla="*/ 34 h 151"/>
                <a:gd name="T42" fmla="*/ 136 w 201"/>
                <a:gd name="T43" fmla="*/ 25 h 151"/>
                <a:gd name="T44" fmla="*/ 115 w 201"/>
                <a:gd name="T45" fmla="*/ 48 h 151"/>
                <a:gd name="T46" fmla="*/ 184 w 201"/>
                <a:gd name="T47" fmla="*/ 43 h 151"/>
                <a:gd name="T48" fmla="*/ 115 w 201"/>
                <a:gd name="T49" fmla="*/ 88 h 151"/>
                <a:gd name="T50" fmla="*/ 184 w 201"/>
                <a:gd name="T51" fmla="*/ 92 h 151"/>
                <a:gd name="T52" fmla="*/ 115 w 201"/>
                <a:gd name="T53" fmla="*/ 88 h 151"/>
                <a:gd name="T54" fmla="*/ 115 w 201"/>
                <a:gd name="T55" fmla="*/ 63 h 151"/>
                <a:gd name="T56" fmla="*/ 184 w 201"/>
                <a:gd name="T57" fmla="*/ 58 h 151"/>
                <a:gd name="T58" fmla="*/ 201 w 201"/>
                <a:gd name="T59" fmla="*/ 9 h 151"/>
                <a:gd name="T60" fmla="*/ 201 w 201"/>
                <a:gd name="T61" fmla="*/ 145 h 151"/>
                <a:gd name="T62" fmla="*/ 154 w 201"/>
                <a:gd name="T63" fmla="*/ 138 h 151"/>
                <a:gd name="T64" fmla="*/ 101 w 201"/>
                <a:gd name="T65" fmla="*/ 151 h 151"/>
                <a:gd name="T66" fmla="*/ 47 w 201"/>
                <a:gd name="T67" fmla="*/ 138 h 151"/>
                <a:gd name="T68" fmla="*/ 0 w 201"/>
                <a:gd name="T69" fmla="*/ 145 h 151"/>
                <a:gd name="T70" fmla="*/ 0 w 201"/>
                <a:gd name="T71" fmla="*/ 9 h 151"/>
                <a:gd name="T72" fmla="*/ 47 w 201"/>
                <a:gd name="T73" fmla="*/ 0 h 151"/>
                <a:gd name="T74" fmla="*/ 154 w 201"/>
                <a:gd name="T75" fmla="*/ 0 h 151"/>
                <a:gd name="T76" fmla="*/ 201 w 201"/>
                <a:gd name="T77" fmla="*/ 9 h 151"/>
                <a:gd name="T78" fmla="*/ 47 w 201"/>
                <a:gd name="T79" fmla="*/ 8 h 151"/>
                <a:gd name="T80" fmla="*/ 8 w 201"/>
                <a:gd name="T81" fmla="*/ 127 h 151"/>
                <a:gd name="T82" fmla="*/ 97 w 201"/>
                <a:gd name="T83" fmla="*/ 131 h 151"/>
                <a:gd name="T84" fmla="*/ 193 w 201"/>
                <a:gd name="T85" fmla="*/ 15 h 151"/>
                <a:gd name="T86" fmla="*/ 105 w 201"/>
                <a:gd name="T87" fmla="*/ 19 h 151"/>
                <a:gd name="T88" fmla="*/ 154 w 201"/>
                <a:gd name="T89" fmla="*/ 120 h 151"/>
                <a:gd name="T90" fmla="*/ 193 w 201"/>
                <a:gd name="T91" fmla="*/ 1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1" h="151">
                  <a:moveTo>
                    <a:pt x="61" y="71"/>
                  </a:moveTo>
                  <a:cubicBezTo>
                    <a:pt x="61" y="71"/>
                    <a:pt x="61" y="71"/>
                    <a:pt x="60" y="72"/>
                  </a:cubicBezTo>
                  <a:cubicBezTo>
                    <a:pt x="58" y="75"/>
                    <a:pt x="54" y="75"/>
                    <a:pt x="49" y="76"/>
                  </a:cubicBezTo>
                  <a:cubicBezTo>
                    <a:pt x="44" y="77"/>
                    <a:pt x="39" y="79"/>
                    <a:pt x="36" y="83"/>
                  </a:cubicBezTo>
                  <a:cubicBezTo>
                    <a:pt x="35" y="85"/>
                    <a:pt x="33" y="87"/>
                    <a:pt x="31" y="89"/>
                  </a:cubicBezTo>
                  <a:cubicBezTo>
                    <a:pt x="26" y="90"/>
                    <a:pt x="21" y="91"/>
                    <a:pt x="16" y="93"/>
                  </a:cubicBezTo>
                  <a:cubicBezTo>
                    <a:pt x="16" y="86"/>
                    <a:pt x="16" y="80"/>
                    <a:pt x="16" y="73"/>
                  </a:cubicBezTo>
                  <a:cubicBezTo>
                    <a:pt x="28" y="68"/>
                    <a:pt x="41" y="66"/>
                    <a:pt x="54" y="66"/>
                  </a:cubicBezTo>
                  <a:cubicBezTo>
                    <a:pt x="56" y="67"/>
                    <a:pt x="60" y="69"/>
                    <a:pt x="61" y="71"/>
                  </a:cubicBezTo>
                  <a:close/>
                  <a:moveTo>
                    <a:pt x="73" y="72"/>
                  </a:moveTo>
                  <a:cubicBezTo>
                    <a:pt x="76" y="78"/>
                    <a:pt x="73" y="81"/>
                    <a:pt x="67" y="83"/>
                  </a:cubicBezTo>
                  <a:cubicBezTo>
                    <a:pt x="64" y="84"/>
                    <a:pt x="64" y="86"/>
                    <a:pt x="64" y="87"/>
                  </a:cubicBezTo>
                  <a:cubicBezTo>
                    <a:pt x="72" y="88"/>
                    <a:pt x="80" y="90"/>
                    <a:pt x="88" y="93"/>
                  </a:cubicBezTo>
                  <a:cubicBezTo>
                    <a:pt x="88" y="86"/>
                    <a:pt x="88" y="80"/>
                    <a:pt x="88" y="73"/>
                  </a:cubicBezTo>
                  <a:cubicBezTo>
                    <a:pt x="82" y="71"/>
                    <a:pt x="76" y="69"/>
                    <a:pt x="70" y="68"/>
                  </a:cubicBezTo>
                  <a:cubicBezTo>
                    <a:pt x="71" y="69"/>
                    <a:pt x="73" y="70"/>
                    <a:pt x="73" y="72"/>
                  </a:cubicBezTo>
                  <a:close/>
                  <a:moveTo>
                    <a:pt x="16" y="29"/>
                  </a:moveTo>
                  <a:cubicBezTo>
                    <a:pt x="39" y="20"/>
                    <a:pt x="65" y="20"/>
                    <a:pt x="88" y="29"/>
                  </a:cubicBezTo>
                  <a:cubicBezTo>
                    <a:pt x="88" y="42"/>
                    <a:pt x="88" y="55"/>
                    <a:pt x="88" y="68"/>
                  </a:cubicBezTo>
                  <a:cubicBezTo>
                    <a:pt x="82" y="59"/>
                    <a:pt x="75" y="50"/>
                    <a:pt x="69" y="42"/>
                  </a:cubicBezTo>
                  <a:cubicBezTo>
                    <a:pt x="64" y="46"/>
                    <a:pt x="60" y="50"/>
                    <a:pt x="55" y="54"/>
                  </a:cubicBezTo>
                  <a:cubicBezTo>
                    <a:pt x="50" y="49"/>
                    <a:pt x="44" y="43"/>
                    <a:pt x="39" y="39"/>
                  </a:cubicBezTo>
                  <a:cubicBezTo>
                    <a:pt x="31" y="48"/>
                    <a:pt x="23" y="57"/>
                    <a:pt x="16" y="68"/>
                  </a:cubicBezTo>
                  <a:cubicBezTo>
                    <a:pt x="16" y="55"/>
                    <a:pt x="16" y="42"/>
                    <a:pt x="16" y="29"/>
                  </a:cubicBezTo>
                  <a:close/>
                  <a:moveTo>
                    <a:pt x="70" y="34"/>
                  </a:moveTo>
                  <a:cubicBezTo>
                    <a:pt x="70" y="38"/>
                    <a:pt x="74" y="42"/>
                    <a:pt x="78" y="43"/>
                  </a:cubicBezTo>
                  <a:cubicBezTo>
                    <a:pt x="82" y="44"/>
                    <a:pt x="85" y="42"/>
                    <a:pt x="85" y="38"/>
                  </a:cubicBezTo>
                  <a:cubicBezTo>
                    <a:pt x="85" y="34"/>
                    <a:pt x="82" y="29"/>
                    <a:pt x="78" y="28"/>
                  </a:cubicBezTo>
                  <a:cubicBezTo>
                    <a:pt x="74" y="27"/>
                    <a:pt x="70" y="30"/>
                    <a:pt x="70" y="34"/>
                  </a:cubicBezTo>
                  <a:close/>
                  <a:moveTo>
                    <a:pt x="115" y="102"/>
                  </a:moveTo>
                  <a:cubicBezTo>
                    <a:pt x="115" y="107"/>
                    <a:pt x="115" y="107"/>
                    <a:pt x="115" y="107"/>
                  </a:cubicBezTo>
                  <a:cubicBezTo>
                    <a:pt x="128" y="103"/>
                    <a:pt x="142" y="102"/>
                    <a:pt x="156" y="102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42" y="97"/>
                    <a:pt x="128" y="99"/>
                    <a:pt x="115" y="102"/>
                  </a:cubicBezTo>
                  <a:close/>
                  <a:moveTo>
                    <a:pt x="115" y="73"/>
                  </a:moveTo>
                  <a:cubicBezTo>
                    <a:pt x="115" y="78"/>
                    <a:pt x="115" y="78"/>
                    <a:pt x="115" y="78"/>
                  </a:cubicBezTo>
                  <a:cubicBezTo>
                    <a:pt x="137" y="71"/>
                    <a:pt x="162" y="71"/>
                    <a:pt x="184" y="78"/>
                  </a:cubicBezTo>
                  <a:cubicBezTo>
                    <a:pt x="184" y="73"/>
                    <a:pt x="184" y="73"/>
                    <a:pt x="184" y="73"/>
                  </a:cubicBezTo>
                  <a:cubicBezTo>
                    <a:pt x="161" y="67"/>
                    <a:pt x="137" y="67"/>
                    <a:pt x="115" y="73"/>
                  </a:cubicBezTo>
                  <a:close/>
                  <a:moveTo>
                    <a:pt x="136" y="25"/>
                  </a:moveTo>
                  <a:cubicBezTo>
                    <a:pt x="136" y="30"/>
                    <a:pt x="136" y="30"/>
                    <a:pt x="136" y="30"/>
                  </a:cubicBezTo>
                  <a:cubicBezTo>
                    <a:pt x="152" y="28"/>
                    <a:pt x="168" y="29"/>
                    <a:pt x="184" y="34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68" y="24"/>
                    <a:pt x="152" y="23"/>
                    <a:pt x="136" y="25"/>
                  </a:cubicBezTo>
                  <a:close/>
                  <a:moveTo>
                    <a:pt x="115" y="43"/>
                  </a:moveTo>
                  <a:cubicBezTo>
                    <a:pt x="115" y="48"/>
                    <a:pt x="115" y="48"/>
                    <a:pt x="115" y="48"/>
                  </a:cubicBezTo>
                  <a:cubicBezTo>
                    <a:pt x="137" y="42"/>
                    <a:pt x="162" y="42"/>
                    <a:pt x="184" y="48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61" y="37"/>
                    <a:pt x="137" y="37"/>
                    <a:pt x="115" y="43"/>
                  </a:cubicBezTo>
                  <a:close/>
                  <a:moveTo>
                    <a:pt x="115" y="88"/>
                  </a:moveTo>
                  <a:cubicBezTo>
                    <a:pt x="115" y="92"/>
                    <a:pt x="115" y="92"/>
                    <a:pt x="115" y="92"/>
                  </a:cubicBezTo>
                  <a:cubicBezTo>
                    <a:pt x="137" y="86"/>
                    <a:pt x="162" y="86"/>
                    <a:pt x="184" y="92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61" y="81"/>
                    <a:pt x="137" y="81"/>
                    <a:pt x="115" y="88"/>
                  </a:cubicBezTo>
                  <a:close/>
                  <a:moveTo>
                    <a:pt x="115" y="58"/>
                  </a:moveTo>
                  <a:cubicBezTo>
                    <a:pt x="115" y="63"/>
                    <a:pt x="115" y="63"/>
                    <a:pt x="115" y="63"/>
                  </a:cubicBezTo>
                  <a:cubicBezTo>
                    <a:pt x="137" y="57"/>
                    <a:pt x="162" y="57"/>
                    <a:pt x="184" y="63"/>
                  </a:cubicBezTo>
                  <a:cubicBezTo>
                    <a:pt x="184" y="58"/>
                    <a:pt x="184" y="58"/>
                    <a:pt x="184" y="58"/>
                  </a:cubicBezTo>
                  <a:cubicBezTo>
                    <a:pt x="161" y="52"/>
                    <a:pt x="137" y="52"/>
                    <a:pt x="115" y="58"/>
                  </a:cubicBezTo>
                  <a:close/>
                  <a:moveTo>
                    <a:pt x="201" y="9"/>
                  </a:moveTo>
                  <a:cubicBezTo>
                    <a:pt x="201" y="136"/>
                    <a:pt x="201" y="136"/>
                    <a:pt x="201" y="136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9" y="146"/>
                    <a:pt x="197" y="147"/>
                    <a:pt x="195" y="146"/>
                  </a:cubicBezTo>
                  <a:cubicBezTo>
                    <a:pt x="182" y="141"/>
                    <a:pt x="168" y="138"/>
                    <a:pt x="154" y="138"/>
                  </a:cubicBezTo>
                  <a:cubicBezTo>
                    <a:pt x="136" y="138"/>
                    <a:pt x="119" y="143"/>
                    <a:pt x="103" y="150"/>
                  </a:cubicBezTo>
                  <a:cubicBezTo>
                    <a:pt x="102" y="151"/>
                    <a:pt x="102" y="151"/>
                    <a:pt x="101" y="151"/>
                  </a:cubicBezTo>
                  <a:cubicBezTo>
                    <a:pt x="100" y="151"/>
                    <a:pt x="99" y="151"/>
                    <a:pt x="98" y="150"/>
                  </a:cubicBezTo>
                  <a:cubicBezTo>
                    <a:pt x="83" y="143"/>
                    <a:pt x="65" y="138"/>
                    <a:pt x="47" y="138"/>
                  </a:cubicBezTo>
                  <a:cubicBezTo>
                    <a:pt x="33" y="138"/>
                    <a:pt x="19" y="141"/>
                    <a:pt x="7" y="146"/>
                  </a:cubicBezTo>
                  <a:cubicBezTo>
                    <a:pt x="4" y="147"/>
                    <a:pt x="2" y="146"/>
                    <a:pt x="0" y="14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7" y="3"/>
                    <a:pt x="32" y="0"/>
                    <a:pt x="47" y="0"/>
                  </a:cubicBezTo>
                  <a:cubicBezTo>
                    <a:pt x="66" y="0"/>
                    <a:pt x="84" y="4"/>
                    <a:pt x="101" y="12"/>
                  </a:cubicBezTo>
                  <a:cubicBezTo>
                    <a:pt x="117" y="4"/>
                    <a:pt x="135" y="0"/>
                    <a:pt x="154" y="0"/>
                  </a:cubicBezTo>
                  <a:cubicBezTo>
                    <a:pt x="169" y="0"/>
                    <a:pt x="184" y="3"/>
                    <a:pt x="198" y="8"/>
                  </a:cubicBezTo>
                  <a:lnTo>
                    <a:pt x="201" y="9"/>
                  </a:lnTo>
                  <a:close/>
                  <a:moveTo>
                    <a:pt x="97" y="19"/>
                  </a:moveTo>
                  <a:cubicBezTo>
                    <a:pt x="82" y="12"/>
                    <a:pt x="65" y="8"/>
                    <a:pt x="47" y="8"/>
                  </a:cubicBezTo>
                  <a:cubicBezTo>
                    <a:pt x="34" y="8"/>
                    <a:pt x="21" y="10"/>
                    <a:pt x="8" y="15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21" y="123"/>
                    <a:pt x="34" y="120"/>
                    <a:pt x="47" y="120"/>
                  </a:cubicBezTo>
                  <a:cubicBezTo>
                    <a:pt x="64" y="120"/>
                    <a:pt x="81" y="124"/>
                    <a:pt x="97" y="131"/>
                  </a:cubicBezTo>
                  <a:lnTo>
                    <a:pt x="97" y="19"/>
                  </a:lnTo>
                  <a:close/>
                  <a:moveTo>
                    <a:pt x="193" y="15"/>
                  </a:moveTo>
                  <a:cubicBezTo>
                    <a:pt x="180" y="10"/>
                    <a:pt x="167" y="8"/>
                    <a:pt x="154" y="8"/>
                  </a:cubicBezTo>
                  <a:cubicBezTo>
                    <a:pt x="137" y="8"/>
                    <a:pt x="120" y="12"/>
                    <a:pt x="105" y="1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20" y="124"/>
                    <a:pt x="137" y="120"/>
                    <a:pt x="154" y="120"/>
                  </a:cubicBezTo>
                  <a:cubicBezTo>
                    <a:pt x="167" y="120"/>
                    <a:pt x="180" y="123"/>
                    <a:pt x="193" y="127"/>
                  </a:cubicBezTo>
                  <a:lnTo>
                    <a:pt x="19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5" name="Freeform 49"/>
            <p:cNvSpPr>
              <a:spLocks noEditPoints="1"/>
            </p:cNvSpPr>
            <p:nvPr/>
          </p:nvSpPr>
          <p:spPr bwMode="auto">
            <a:xfrm>
              <a:off x="5701725" y="4671403"/>
              <a:ext cx="461019" cy="478862"/>
            </a:xfrm>
            <a:custGeom>
              <a:avLst/>
              <a:gdLst>
                <a:gd name="T0" fmla="*/ 38 w 194"/>
                <a:gd name="T1" fmla="*/ 132 h 201"/>
                <a:gd name="T2" fmla="*/ 100 w 194"/>
                <a:gd name="T3" fmla="*/ 132 h 201"/>
                <a:gd name="T4" fmla="*/ 69 w 194"/>
                <a:gd name="T5" fmla="*/ 153 h 201"/>
                <a:gd name="T6" fmla="*/ 69 w 194"/>
                <a:gd name="T7" fmla="*/ 111 h 201"/>
                <a:gd name="T8" fmla="*/ 69 w 194"/>
                <a:gd name="T9" fmla="*/ 153 h 201"/>
                <a:gd name="T10" fmla="*/ 131 w 194"/>
                <a:gd name="T11" fmla="*/ 96 h 201"/>
                <a:gd name="T12" fmla="*/ 105 w 194"/>
                <a:gd name="T13" fmla="*/ 71 h 201"/>
                <a:gd name="T14" fmla="*/ 69 w 194"/>
                <a:gd name="T15" fmla="*/ 76 h 201"/>
                <a:gd name="T16" fmla="*/ 33 w 194"/>
                <a:gd name="T17" fmla="*/ 71 h 201"/>
                <a:gd name="T18" fmla="*/ 7 w 194"/>
                <a:gd name="T19" fmla="*/ 96 h 201"/>
                <a:gd name="T20" fmla="*/ 13 w 194"/>
                <a:gd name="T21" fmla="*/ 132 h 201"/>
                <a:gd name="T22" fmla="*/ 7 w 194"/>
                <a:gd name="T23" fmla="*/ 168 h 201"/>
                <a:gd name="T24" fmla="*/ 33 w 194"/>
                <a:gd name="T25" fmla="*/ 194 h 201"/>
                <a:gd name="T26" fmla="*/ 69 w 194"/>
                <a:gd name="T27" fmla="*/ 188 h 201"/>
                <a:gd name="T28" fmla="*/ 105 w 194"/>
                <a:gd name="T29" fmla="*/ 194 h 201"/>
                <a:gd name="T30" fmla="*/ 131 w 194"/>
                <a:gd name="T31" fmla="*/ 168 h 201"/>
                <a:gd name="T32" fmla="*/ 125 w 194"/>
                <a:gd name="T33" fmla="*/ 132 h 201"/>
                <a:gd name="T34" fmla="*/ 69 w 194"/>
                <a:gd name="T35" fmla="*/ 167 h 201"/>
                <a:gd name="T36" fmla="*/ 69 w 194"/>
                <a:gd name="T37" fmla="*/ 98 h 201"/>
                <a:gd name="T38" fmla="*/ 69 w 194"/>
                <a:gd name="T39" fmla="*/ 167 h 201"/>
                <a:gd name="T40" fmla="*/ 194 w 194"/>
                <a:gd name="T41" fmla="*/ 29 h 201"/>
                <a:gd name="T42" fmla="*/ 177 w 194"/>
                <a:gd name="T43" fmla="*/ 17 h 201"/>
                <a:gd name="T44" fmla="*/ 165 w 194"/>
                <a:gd name="T45" fmla="*/ 0 h 201"/>
                <a:gd name="T46" fmla="*/ 144 w 194"/>
                <a:gd name="T47" fmla="*/ 0 h 201"/>
                <a:gd name="T48" fmla="*/ 131 w 194"/>
                <a:gd name="T49" fmla="*/ 17 h 201"/>
                <a:gd name="T50" fmla="*/ 114 w 194"/>
                <a:gd name="T51" fmla="*/ 29 h 201"/>
                <a:gd name="T52" fmla="*/ 114 w 194"/>
                <a:gd name="T53" fmla="*/ 50 h 201"/>
                <a:gd name="T54" fmla="*/ 131 w 194"/>
                <a:gd name="T55" fmla="*/ 63 h 201"/>
                <a:gd name="T56" fmla="*/ 144 w 194"/>
                <a:gd name="T57" fmla="*/ 80 h 201"/>
                <a:gd name="T58" fmla="*/ 165 w 194"/>
                <a:gd name="T59" fmla="*/ 80 h 201"/>
                <a:gd name="T60" fmla="*/ 177 w 194"/>
                <a:gd name="T61" fmla="*/ 63 h 201"/>
                <a:gd name="T62" fmla="*/ 194 w 194"/>
                <a:gd name="T63" fmla="*/ 50 h 201"/>
                <a:gd name="T64" fmla="*/ 154 w 194"/>
                <a:gd name="T65" fmla="*/ 57 h 201"/>
                <a:gd name="T66" fmla="*/ 154 w 194"/>
                <a:gd name="T67" fmla="*/ 23 h 201"/>
                <a:gd name="T68" fmla="*/ 154 w 194"/>
                <a:gd name="T69" fmla="*/ 5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201">
                  <a:moveTo>
                    <a:pt x="69" y="101"/>
                  </a:moveTo>
                  <a:cubicBezTo>
                    <a:pt x="52" y="101"/>
                    <a:pt x="38" y="115"/>
                    <a:pt x="38" y="132"/>
                  </a:cubicBezTo>
                  <a:cubicBezTo>
                    <a:pt x="38" y="149"/>
                    <a:pt x="52" y="163"/>
                    <a:pt x="69" y="163"/>
                  </a:cubicBezTo>
                  <a:cubicBezTo>
                    <a:pt x="86" y="163"/>
                    <a:pt x="100" y="149"/>
                    <a:pt x="100" y="132"/>
                  </a:cubicBezTo>
                  <a:cubicBezTo>
                    <a:pt x="100" y="115"/>
                    <a:pt x="86" y="101"/>
                    <a:pt x="69" y="101"/>
                  </a:cubicBezTo>
                  <a:moveTo>
                    <a:pt x="69" y="153"/>
                  </a:moveTo>
                  <a:cubicBezTo>
                    <a:pt x="57" y="153"/>
                    <a:pt x="48" y="144"/>
                    <a:pt x="48" y="132"/>
                  </a:cubicBezTo>
                  <a:cubicBezTo>
                    <a:pt x="48" y="121"/>
                    <a:pt x="57" y="111"/>
                    <a:pt x="69" y="111"/>
                  </a:cubicBezTo>
                  <a:cubicBezTo>
                    <a:pt x="80" y="111"/>
                    <a:pt x="90" y="121"/>
                    <a:pt x="90" y="132"/>
                  </a:cubicBezTo>
                  <a:cubicBezTo>
                    <a:pt x="90" y="144"/>
                    <a:pt x="80" y="153"/>
                    <a:pt x="69" y="153"/>
                  </a:cubicBezTo>
                  <a:moveTo>
                    <a:pt x="138" y="114"/>
                  </a:moveTo>
                  <a:cubicBezTo>
                    <a:pt x="136" y="108"/>
                    <a:pt x="134" y="102"/>
                    <a:pt x="131" y="96"/>
                  </a:cubicBezTo>
                  <a:cubicBezTo>
                    <a:pt x="123" y="100"/>
                    <a:pt x="115" y="99"/>
                    <a:pt x="109" y="93"/>
                  </a:cubicBezTo>
                  <a:cubicBezTo>
                    <a:pt x="103" y="87"/>
                    <a:pt x="101" y="78"/>
                    <a:pt x="105" y="71"/>
                  </a:cubicBezTo>
                  <a:cubicBezTo>
                    <a:pt x="99" y="67"/>
                    <a:pt x="93" y="65"/>
                    <a:pt x="87" y="63"/>
                  </a:cubicBezTo>
                  <a:cubicBezTo>
                    <a:pt x="85" y="71"/>
                    <a:pt x="77" y="76"/>
                    <a:pt x="69" y="76"/>
                  </a:cubicBezTo>
                  <a:cubicBezTo>
                    <a:pt x="60" y="76"/>
                    <a:pt x="53" y="71"/>
                    <a:pt x="50" y="63"/>
                  </a:cubicBezTo>
                  <a:cubicBezTo>
                    <a:pt x="44" y="65"/>
                    <a:pt x="38" y="67"/>
                    <a:pt x="33" y="71"/>
                  </a:cubicBezTo>
                  <a:cubicBezTo>
                    <a:pt x="36" y="78"/>
                    <a:pt x="35" y="87"/>
                    <a:pt x="29" y="93"/>
                  </a:cubicBezTo>
                  <a:cubicBezTo>
                    <a:pt x="23" y="99"/>
                    <a:pt x="14" y="100"/>
                    <a:pt x="7" y="96"/>
                  </a:cubicBezTo>
                  <a:cubicBezTo>
                    <a:pt x="4" y="102"/>
                    <a:pt x="1" y="108"/>
                    <a:pt x="0" y="114"/>
                  </a:cubicBezTo>
                  <a:cubicBezTo>
                    <a:pt x="7" y="117"/>
                    <a:pt x="13" y="124"/>
                    <a:pt x="13" y="132"/>
                  </a:cubicBezTo>
                  <a:cubicBezTo>
                    <a:pt x="13" y="141"/>
                    <a:pt x="7" y="148"/>
                    <a:pt x="0" y="151"/>
                  </a:cubicBezTo>
                  <a:cubicBezTo>
                    <a:pt x="1" y="157"/>
                    <a:pt x="4" y="163"/>
                    <a:pt x="7" y="168"/>
                  </a:cubicBezTo>
                  <a:cubicBezTo>
                    <a:pt x="14" y="165"/>
                    <a:pt x="23" y="166"/>
                    <a:pt x="29" y="172"/>
                  </a:cubicBezTo>
                  <a:cubicBezTo>
                    <a:pt x="35" y="178"/>
                    <a:pt x="36" y="187"/>
                    <a:pt x="33" y="194"/>
                  </a:cubicBezTo>
                  <a:cubicBezTo>
                    <a:pt x="38" y="197"/>
                    <a:pt x="44" y="200"/>
                    <a:pt x="50" y="201"/>
                  </a:cubicBezTo>
                  <a:cubicBezTo>
                    <a:pt x="53" y="194"/>
                    <a:pt x="60" y="188"/>
                    <a:pt x="69" y="188"/>
                  </a:cubicBezTo>
                  <a:cubicBezTo>
                    <a:pt x="77" y="188"/>
                    <a:pt x="85" y="194"/>
                    <a:pt x="87" y="201"/>
                  </a:cubicBezTo>
                  <a:cubicBezTo>
                    <a:pt x="93" y="200"/>
                    <a:pt x="99" y="197"/>
                    <a:pt x="105" y="194"/>
                  </a:cubicBezTo>
                  <a:cubicBezTo>
                    <a:pt x="101" y="187"/>
                    <a:pt x="103" y="178"/>
                    <a:pt x="109" y="172"/>
                  </a:cubicBezTo>
                  <a:cubicBezTo>
                    <a:pt x="115" y="166"/>
                    <a:pt x="123" y="165"/>
                    <a:pt x="131" y="168"/>
                  </a:cubicBezTo>
                  <a:cubicBezTo>
                    <a:pt x="134" y="163"/>
                    <a:pt x="136" y="157"/>
                    <a:pt x="138" y="151"/>
                  </a:cubicBezTo>
                  <a:cubicBezTo>
                    <a:pt x="130" y="148"/>
                    <a:pt x="125" y="141"/>
                    <a:pt x="125" y="132"/>
                  </a:cubicBezTo>
                  <a:cubicBezTo>
                    <a:pt x="125" y="124"/>
                    <a:pt x="130" y="117"/>
                    <a:pt x="138" y="114"/>
                  </a:cubicBezTo>
                  <a:moveTo>
                    <a:pt x="69" y="167"/>
                  </a:moveTo>
                  <a:cubicBezTo>
                    <a:pt x="50" y="167"/>
                    <a:pt x="34" y="151"/>
                    <a:pt x="34" y="132"/>
                  </a:cubicBezTo>
                  <a:cubicBezTo>
                    <a:pt x="34" y="113"/>
                    <a:pt x="50" y="98"/>
                    <a:pt x="69" y="98"/>
                  </a:cubicBezTo>
                  <a:cubicBezTo>
                    <a:pt x="88" y="98"/>
                    <a:pt x="103" y="113"/>
                    <a:pt x="103" y="132"/>
                  </a:cubicBezTo>
                  <a:cubicBezTo>
                    <a:pt x="103" y="151"/>
                    <a:pt x="88" y="167"/>
                    <a:pt x="69" y="167"/>
                  </a:cubicBezTo>
                  <a:moveTo>
                    <a:pt x="187" y="40"/>
                  </a:moveTo>
                  <a:cubicBezTo>
                    <a:pt x="187" y="35"/>
                    <a:pt x="190" y="31"/>
                    <a:pt x="194" y="29"/>
                  </a:cubicBezTo>
                  <a:cubicBezTo>
                    <a:pt x="193" y="26"/>
                    <a:pt x="192" y="22"/>
                    <a:pt x="190" y="19"/>
                  </a:cubicBezTo>
                  <a:cubicBezTo>
                    <a:pt x="186" y="21"/>
                    <a:pt x="181" y="20"/>
                    <a:pt x="177" y="17"/>
                  </a:cubicBezTo>
                  <a:cubicBezTo>
                    <a:pt x="174" y="13"/>
                    <a:pt x="173" y="8"/>
                    <a:pt x="175" y="4"/>
                  </a:cubicBezTo>
                  <a:cubicBezTo>
                    <a:pt x="172" y="2"/>
                    <a:pt x="169" y="1"/>
                    <a:pt x="165" y="0"/>
                  </a:cubicBezTo>
                  <a:cubicBezTo>
                    <a:pt x="163" y="4"/>
                    <a:pt x="159" y="7"/>
                    <a:pt x="154" y="7"/>
                  </a:cubicBezTo>
                  <a:cubicBezTo>
                    <a:pt x="150" y="7"/>
                    <a:pt x="145" y="4"/>
                    <a:pt x="144" y="0"/>
                  </a:cubicBezTo>
                  <a:cubicBezTo>
                    <a:pt x="140" y="1"/>
                    <a:pt x="137" y="2"/>
                    <a:pt x="134" y="4"/>
                  </a:cubicBezTo>
                  <a:cubicBezTo>
                    <a:pt x="136" y="8"/>
                    <a:pt x="135" y="13"/>
                    <a:pt x="131" y="17"/>
                  </a:cubicBezTo>
                  <a:cubicBezTo>
                    <a:pt x="128" y="20"/>
                    <a:pt x="123" y="21"/>
                    <a:pt x="119" y="19"/>
                  </a:cubicBezTo>
                  <a:cubicBezTo>
                    <a:pt x="117" y="22"/>
                    <a:pt x="115" y="26"/>
                    <a:pt x="114" y="29"/>
                  </a:cubicBezTo>
                  <a:cubicBezTo>
                    <a:pt x="119" y="31"/>
                    <a:pt x="122" y="35"/>
                    <a:pt x="122" y="40"/>
                  </a:cubicBezTo>
                  <a:cubicBezTo>
                    <a:pt x="122" y="45"/>
                    <a:pt x="119" y="49"/>
                    <a:pt x="114" y="50"/>
                  </a:cubicBezTo>
                  <a:cubicBezTo>
                    <a:pt x="115" y="54"/>
                    <a:pt x="117" y="57"/>
                    <a:pt x="119" y="60"/>
                  </a:cubicBezTo>
                  <a:cubicBezTo>
                    <a:pt x="123" y="58"/>
                    <a:pt x="128" y="59"/>
                    <a:pt x="131" y="63"/>
                  </a:cubicBezTo>
                  <a:cubicBezTo>
                    <a:pt x="135" y="66"/>
                    <a:pt x="136" y="71"/>
                    <a:pt x="134" y="75"/>
                  </a:cubicBezTo>
                  <a:cubicBezTo>
                    <a:pt x="137" y="77"/>
                    <a:pt x="140" y="79"/>
                    <a:pt x="144" y="80"/>
                  </a:cubicBezTo>
                  <a:cubicBezTo>
                    <a:pt x="145" y="75"/>
                    <a:pt x="150" y="72"/>
                    <a:pt x="154" y="72"/>
                  </a:cubicBezTo>
                  <a:cubicBezTo>
                    <a:pt x="159" y="72"/>
                    <a:pt x="163" y="75"/>
                    <a:pt x="165" y="80"/>
                  </a:cubicBezTo>
                  <a:cubicBezTo>
                    <a:pt x="169" y="79"/>
                    <a:pt x="172" y="77"/>
                    <a:pt x="175" y="75"/>
                  </a:cubicBezTo>
                  <a:cubicBezTo>
                    <a:pt x="173" y="71"/>
                    <a:pt x="174" y="66"/>
                    <a:pt x="177" y="63"/>
                  </a:cubicBezTo>
                  <a:cubicBezTo>
                    <a:pt x="181" y="59"/>
                    <a:pt x="186" y="58"/>
                    <a:pt x="190" y="60"/>
                  </a:cubicBezTo>
                  <a:cubicBezTo>
                    <a:pt x="192" y="57"/>
                    <a:pt x="193" y="54"/>
                    <a:pt x="194" y="50"/>
                  </a:cubicBezTo>
                  <a:cubicBezTo>
                    <a:pt x="190" y="49"/>
                    <a:pt x="187" y="45"/>
                    <a:pt x="187" y="40"/>
                  </a:cubicBezTo>
                  <a:moveTo>
                    <a:pt x="154" y="57"/>
                  </a:moveTo>
                  <a:cubicBezTo>
                    <a:pt x="145" y="57"/>
                    <a:pt x="137" y="49"/>
                    <a:pt x="137" y="40"/>
                  </a:cubicBezTo>
                  <a:cubicBezTo>
                    <a:pt x="137" y="30"/>
                    <a:pt x="145" y="23"/>
                    <a:pt x="154" y="23"/>
                  </a:cubicBezTo>
                  <a:cubicBezTo>
                    <a:pt x="164" y="23"/>
                    <a:pt x="172" y="30"/>
                    <a:pt x="172" y="40"/>
                  </a:cubicBezTo>
                  <a:cubicBezTo>
                    <a:pt x="172" y="49"/>
                    <a:pt x="164" y="57"/>
                    <a:pt x="154" y="5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6" name="Freeform 53"/>
            <p:cNvSpPr>
              <a:spLocks noEditPoints="1"/>
            </p:cNvSpPr>
            <p:nvPr/>
          </p:nvSpPr>
          <p:spPr bwMode="auto">
            <a:xfrm>
              <a:off x="5318608" y="3036663"/>
              <a:ext cx="236434" cy="201232"/>
            </a:xfrm>
            <a:custGeom>
              <a:avLst/>
              <a:gdLst>
                <a:gd name="T0" fmla="*/ 450 w 450"/>
                <a:gd name="T1" fmla="*/ 0 h 383"/>
                <a:gd name="T2" fmla="*/ 337 w 450"/>
                <a:gd name="T3" fmla="*/ 383 h 383"/>
                <a:gd name="T4" fmla="*/ 149 w 450"/>
                <a:gd name="T5" fmla="*/ 248 h 383"/>
                <a:gd name="T6" fmla="*/ 450 w 450"/>
                <a:gd name="T7" fmla="*/ 0 h 383"/>
                <a:gd name="T8" fmla="*/ 128 w 450"/>
                <a:gd name="T9" fmla="*/ 231 h 383"/>
                <a:gd name="T10" fmla="*/ 450 w 450"/>
                <a:gd name="T11" fmla="*/ 0 h 383"/>
                <a:gd name="T12" fmla="*/ 0 w 450"/>
                <a:gd name="T13" fmla="*/ 139 h 383"/>
                <a:gd name="T14" fmla="*/ 128 w 450"/>
                <a:gd name="T15" fmla="*/ 231 h 383"/>
                <a:gd name="T16" fmla="*/ 149 w 450"/>
                <a:gd name="T17" fmla="*/ 366 h 383"/>
                <a:gd name="T18" fmla="*/ 202 w 450"/>
                <a:gd name="T19" fmla="*/ 306 h 383"/>
                <a:gd name="T20" fmla="*/ 149 w 450"/>
                <a:gd name="T21" fmla="*/ 269 h 383"/>
                <a:gd name="T22" fmla="*/ 149 w 450"/>
                <a:gd name="T23" fmla="*/ 36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0" h="383">
                  <a:moveTo>
                    <a:pt x="450" y="0"/>
                  </a:moveTo>
                  <a:lnTo>
                    <a:pt x="337" y="383"/>
                  </a:lnTo>
                  <a:lnTo>
                    <a:pt x="149" y="248"/>
                  </a:lnTo>
                  <a:lnTo>
                    <a:pt x="450" y="0"/>
                  </a:lnTo>
                  <a:close/>
                  <a:moveTo>
                    <a:pt x="128" y="231"/>
                  </a:moveTo>
                  <a:lnTo>
                    <a:pt x="450" y="0"/>
                  </a:lnTo>
                  <a:lnTo>
                    <a:pt x="0" y="139"/>
                  </a:lnTo>
                  <a:lnTo>
                    <a:pt x="128" y="231"/>
                  </a:lnTo>
                  <a:close/>
                  <a:moveTo>
                    <a:pt x="149" y="366"/>
                  </a:moveTo>
                  <a:lnTo>
                    <a:pt x="202" y="306"/>
                  </a:lnTo>
                  <a:lnTo>
                    <a:pt x="149" y="269"/>
                  </a:lnTo>
                  <a:lnTo>
                    <a:pt x="149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7" name="Freeform 9"/>
            <p:cNvSpPr>
              <a:spLocks noEditPoints="1"/>
            </p:cNvSpPr>
            <p:nvPr/>
          </p:nvSpPr>
          <p:spPr bwMode="auto">
            <a:xfrm>
              <a:off x="6667309" y="2595071"/>
              <a:ext cx="374981" cy="260579"/>
            </a:xfrm>
            <a:custGeom>
              <a:avLst/>
              <a:gdLst>
                <a:gd name="T0" fmla="*/ 99 w 199"/>
                <a:gd name="T1" fmla="*/ 101 h 136"/>
                <a:gd name="T2" fmla="*/ 0 w 199"/>
                <a:gd name="T3" fmla="*/ 50 h 136"/>
                <a:gd name="T4" fmla="*/ 99 w 199"/>
                <a:gd name="T5" fmla="*/ 0 h 136"/>
                <a:gd name="T6" fmla="*/ 199 w 199"/>
                <a:gd name="T7" fmla="*/ 50 h 136"/>
                <a:gd name="T8" fmla="*/ 157 w 199"/>
                <a:gd name="T9" fmla="*/ 72 h 136"/>
                <a:gd name="T10" fmla="*/ 157 w 199"/>
                <a:gd name="T11" fmla="*/ 71 h 136"/>
                <a:gd name="T12" fmla="*/ 107 w 199"/>
                <a:gd name="T13" fmla="*/ 45 h 136"/>
                <a:gd name="T14" fmla="*/ 101 w 199"/>
                <a:gd name="T15" fmla="*/ 44 h 136"/>
                <a:gd name="T16" fmla="*/ 95 w 199"/>
                <a:gd name="T17" fmla="*/ 46 h 136"/>
                <a:gd name="T18" fmla="*/ 93 w 199"/>
                <a:gd name="T19" fmla="*/ 52 h 136"/>
                <a:gd name="T20" fmla="*/ 98 w 199"/>
                <a:gd name="T21" fmla="*/ 59 h 136"/>
                <a:gd name="T22" fmla="*/ 140 w 199"/>
                <a:gd name="T23" fmla="*/ 80 h 136"/>
                <a:gd name="T24" fmla="*/ 99 w 199"/>
                <a:gd name="T25" fmla="*/ 101 h 136"/>
                <a:gd name="T26" fmla="*/ 153 w 199"/>
                <a:gd name="T27" fmla="*/ 117 h 136"/>
                <a:gd name="T28" fmla="*/ 155 w 199"/>
                <a:gd name="T29" fmla="*/ 114 h 136"/>
                <a:gd name="T30" fmla="*/ 153 w 199"/>
                <a:gd name="T31" fmla="*/ 111 h 136"/>
                <a:gd name="T32" fmla="*/ 153 w 199"/>
                <a:gd name="T33" fmla="*/ 73 h 136"/>
                <a:gd name="T34" fmla="*/ 105 w 199"/>
                <a:gd name="T35" fmla="*/ 49 h 136"/>
                <a:gd name="T36" fmla="*/ 98 w 199"/>
                <a:gd name="T37" fmla="*/ 49 h 136"/>
                <a:gd name="T38" fmla="*/ 99 w 199"/>
                <a:gd name="T39" fmla="*/ 55 h 136"/>
                <a:gd name="T40" fmla="*/ 145 w 199"/>
                <a:gd name="T41" fmla="*/ 78 h 136"/>
                <a:gd name="T42" fmla="*/ 145 w 199"/>
                <a:gd name="T43" fmla="*/ 111 h 136"/>
                <a:gd name="T44" fmla="*/ 143 w 199"/>
                <a:gd name="T45" fmla="*/ 114 h 136"/>
                <a:gd name="T46" fmla="*/ 145 w 199"/>
                <a:gd name="T47" fmla="*/ 117 h 136"/>
                <a:gd name="T48" fmla="*/ 142 w 199"/>
                <a:gd name="T49" fmla="*/ 124 h 136"/>
                <a:gd name="T50" fmla="*/ 147 w 199"/>
                <a:gd name="T51" fmla="*/ 131 h 136"/>
                <a:gd name="T52" fmla="*/ 146 w 199"/>
                <a:gd name="T53" fmla="*/ 136 h 136"/>
                <a:gd name="T54" fmla="*/ 157 w 199"/>
                <a:gd name="T55" fmla="*/ 124 h 136"/>
                <a:gd name="T56" fmla="*/ 153 w 199"/>
                <a:gd name="T57" fmla="*/ 117 h 136"/>
                <a:gd name="T58" fmla="*/ 34 w 199"/>
                <a:gd name="T59" fmla="*/ 75 h 136"/>
                <a:gd name="T60" fmla="*/ 34 w 199"/>
                <a:gd name="T61" fmla="*/ 116 h 136"/>
                <a:gd name="T62" fmla="*/ 35 w 199"/>
                <a:gd name="T63" fmla="*/ 117 h 136"/>
                <a:gd name="T64" fmla="*/ 100 w 199"/>
                <a:gd name="T65" fmla="*/ 135 h 136"/>
                <a:gd name="T66" fmla="*/ 139 w 199"/>
                <a:gd name="T67" fmla="*/ 129 h 136"/>
                <a:gd name="T68" fmla="*/ 138 w 199"/>
                <a:gd name="T69" fmla="*/ 124 h 136"/>
                <a:gd name="T70" fmla="*/ 140 w 199"/>
                <a:gd name="T71" fmla="*/ 117 h 136"/>
                <a:gd name="T72" fmla="*/ 139 w 199"/>
                <a:gd name="T73" fmla="*/ 114 h 136"/>
                <a:gd name="T74" fmla="*/ 141 w 199"/>
                <a:gd name="T75" fmla="*/ 109 h 136"/>
                <a:gd name="T76" fmla="*/ 141 w 199"/>
                <a:gd name="T77" fmla="*/ 87 h 136"/>
                <a:gd name="T78" fmla="*/ 99 w 199"/>
                <a:gd name="T79" fmla="*/ 108 h 136"/>
                <a:gd name="T80" fmla="*/ 34 w 199"/>
                <a:gd name="T81" fmla="*/ 75 h 136"/>
                <a:gd name="T82" fmla="*/ 157 w 199"/>
                <a:gd name="T83" fmla="*/ 109 h 136"/>
                <a:gd name="T84" fmla="*/ 159 w 199"/>
                <a:gd name="T85" fmla="*/ 114 h 136"/>
                <a:gd name="T86" fmla="*/ 158 w 199"/>
                <a:gd name="T87" fmla="*/ 117 h 136"/>
                <a:gd name="T88" fmla="*/ 160 w 199"/>
                <a:gd name="T89" fmla="*/ 119 h 136"/>
                <a:gd name="T90" fmla="*/ 164 w 199"/>
                <a:gd name="T91" fmla="*/ 117 h 136"/>
                <a:gd name="T92" fmla="*/ 165 w 199"/>
                <a:gd name="T93" fmla="*/ 116 h 136"/>
                <a:gd name="T94" fmla="*/ 165 w 199"/>
                <a:gd name="T95" fmla="*/ 74 h 136"/>
                <a:gd name="T96" fmla="*/ 157 w 199"/>
                <a:gd name="T97" fmla="*/ 78 h 136"/>
                <a:gd name="T98" fmla="*/ 157 w 199"/>
                <a:gd name="T99" fmla="*/ 10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9" h="136">
                  <a:moveTo>
                    <a:pt x="99" y="101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6" y="45"/>
                    <a:pt x="104" y="44"/>
                    <a:pt x="101" y="44"/>
                  </a:cubicBezTo>
                  <a:cubicBezTo>
                    <a:pt x="99" y="44"/>
                    <a:pt x="97" y="44"/>
                    <a:pt x="95" y="46"/>
                  </a:cubicBezTo>
                  <a:cubicBezTo>
                    <a:pt x="93" y="48"/>
                    <a:pt x="93" y="50"/>
                    <a:pt x="93" y="52"/>
                  </a:cubicBezTo>
                  <a:cubicBezTo>
                    <a:pt x="93" y="56"/>
                    <a:pt x="97" y="58"/>
                    <a:pt x="98" y="59"/>
                  </a:cubicBezTo>
                  <a:cubicBezTo>
                    <a:pt x="140" y="80"/>
                    <a:pt x="140" y="80"/>
                    <a:pt x="140" y="80"/>
                  </a:cubicBezTo>
                  <a:lnTo>
                    <a:pt x="99" y="101"/>
                  </a:lnTo>
                  <a:close/>
                  <a:moveTo>
                    <a:pt x="153" y="117"/>
                  </a:moveTo>
                  <a:cubicBezTo>
                    <a:pt x="154" y="116"/>
                    <a:pt x="155" y="115"/>
                    <a:pt x="155" y="114"/>
                  </a:cubicBezTo>
                  <a:cubicBezTo>
                    <a:pt x="155" y="113"/>
                    <a:pt x="154" y="111"/>
                    <a:pt x="153" y="111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9"/>
                    <a:pt x="101" y="46"/>
                    <a:pt x="98" y="49"/>
                  </a:cubicBezTo>
                  <a:cubicBezTo>
                    <a:pt x="94" y="52"/>
                    <a:pt x="99" y="55"/>
                    <a:pt x="99" y="55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4" y="111"/>
                    <a:pt x="143" y="113"/>
                    <a:pt x="143" y="114"/>
                  </a:cubicBezTo>
                  <a:cubicBezTo>
                    <a:pt x="143" y="115"/>
                    <a:pt x="144" y="116"/>
                    <a:pt x="145" y="117"/>
                  </a:cubicBezTo>
                  <a:cubicBezTo>
                    <a:pt x="144" y="118"/>
                    <a:pt x="142" y="121"/>
                    <a:pt x="142" y="124"/>
                  </a:cubicBezTo>
                  <a:cubicBezTo>
                    <a:pt x="142" y="129"/>
                    <a:pt x="147" y="129"/>
                    <a:pt x="147" y="131"/>
                  </a:cubicBezTo>
                  <a:cubicBezTo>
                    <a:pt x="147" y="134"/>
                    <a:pt x="146" y="136"/>
                    <a:pt x="146" y="136"/>
                  </a:cubicBezTo>
                  <a:cubicBezTo>
                    <a:pt x="146" y="136"/>
                    <a:pt x="157" y="131"/>
                    <a:pt x="157" y="124"/>
                  </a:cubicBezTo>
                  <a:cubicBezTo>
                    <a:pt x="157" y="120"/>
                    <a:pt x="154" y="117"/>
                    <a:pt x="153" y="117"/>
                  </a:cubicBezTo>
                  <a:close/>
                  <a:moveTo>
                    <a:pt x="34" y="75"/>
                  </a:moveTo>
                  <a:cubicBezTo>
                    <a:pt x="34" y="116"/>
                    <a:pt x="34" y="116"/>
                    <a:pt x="34" y="116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53" y="128"/>
                    <a:pt x="76" y="135"/>
                    <a:pt x="100" y="135"/>
                  </a:cubicBezTo>
                  <a:cubicBezTo>
                    <a:pt x="113" y="135"/>
                    <a:pt x="127" y="133"/>
                    <a:pt x="139" y="129"/>
                  </a:cubicBezTo>
                  <a:cubicBezTo>
                    <a:pt x="138" y="128"/>
                    <a:pt x="138" y="126"/>
                    <a:pt x="138" y="124"/>
                  </a:cubicBezTo>
                  <a:cubicBezTo>
                    <a:pt x="138" y="122"/>
                    <a:pt x="139" y="119"/>
                    <a:pt x="140" y="117"/>
                  </a:cubicBezTo>
                  <a:cubicBezTo>
                    <a:pt x="139" y="116"/>
                    <a:pt x="139" y="115"/>
                    <a:pt x="139" y="114"/>
                  </a:cubicBezTo>
                  <a:cubicBezTo>
                    <a:pt x="139" y="112"/>
                    <a:pt x="140" y="110"/>
                    <a:pt x="141" y="109"/>
                  </a:cubicBezTo>
                  <a:cubicBezTo>
                    <a:pt x="141" y="87"/>
                    <a:pt x="141" y="87"/>
                    <a:pt x="141" y="87"/>
                  </a:cubicBezTo>
                  <a:cubicBezTo>
                    <a:pt x="99" y="108"/>
                    <a:pt x="99" y="108"/>
                    <a:pt x="99" y="108"/>
                  </a:cubicBezTo>
                  <a:lnTo>
                    <a:pt x="34" y="75"/>
                  </a:lnTo>
                  <a:close/>
                  <a:moveTo>
                    <a:pt x="157" y="109"/>
                  </a:moveTo>
                  <a:cubicBezTo>
                    <a:pt x="158" y="110"/>
                    <a:pt x="159" y="112"/>
                    <a:pt x="159" y="114"/>
                  </a:cubicBezTo>
                  <a:cubicBezTo>
                    <a:pt x="159" y="115"/>
                    <a:pt x="159" y="116"/>
                    <a:pt x="158" y="117"/>
                  </a:cubicBezTo>
                  <a:cubicBezTo>
                    <a:pt x="159" y="117"/>
                    <a:pt x="160" y="118"/>
                    <a:pt x="160" y="119"/>
                  </a:cubicBezTo>
                  <a:cubicBezTo>
                    <a:pt x="161" y="119"/>
                    <a:pt x="163" y="118"/>
                    <a:pt x="164" y="117"/>
                  </a:cubicBezTo>
                  <a:cubicBezTo>
                    <a:pt x="165" y="116"/>
                    <a:pt x="165" y="116"/>
                    <a:pt x="165" y="116"/>
                  </a:cubicBezTo>
                  <a:cubicBezTo>
                    <a:pt x="165" y="74"/>
                    <a:pt x="165" y="74"/>
                    <a:pt x="165" y="74"/>
                  </a:cubicBezTo>
                  <a:cubicBezTo>
                    <a:pt x="157" y="78"/>
                    <a:pt x="157" y="78"/>
                    <a:pt x="157" y="78"/>
                  </a:cubicBezTo>
                  <a:lnTo>
                    <a:pt x="157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8" name="Freeform 90"/>
            <p:cNvSpPr>
              <a:spLocks noEditPoints="1"/>
            </p:cNvSpPr>
            <p:nvPr/>
          </p:nvSpPr>
          <p:spPr bwMode="auto">
            <a:xfrm>
              <a:off x="6840501" y="4054756"/>
              <a:ext cx="485771" cy="402188"/>
            </a:xfrm>
            <a:custGeom>
              <a:avLst/>
              <a:gdLst>
                <a:gd name="T0" fmla="*/ 70 w 206"/>
                <a:gd name="T1" fmla="*/ 42 h 170"/>
                <a:gd name="T2" fmla="*/ 70 w 206"/>
                <a:gd name="T3" fmla="*/ 9 h 170"/>
                <a:gd name="T4" fmla="*/ 103 w 206"/>
                <a:gd name="T5" fmla="*/ 9 h 170"/>
                <a:gd name="T6" fmla="*/ 108 w 206"/>
                <a:gd name="T7" fmla="*/ 14 h 170"/>
                <a:gd name="T8" fmla="*/ 114 w 206"/>
                <a:gd name="T9" fmla="*/ 9 h 170"/>
                <a:gd name="T10" fmla="*/ 147 w 206"/>
                <a:gd name="T11" fmla="*/ 9 h 170"/>
                <a:gd name="T12" fmla="*/ 147 w 206"/>
                <a:gd name="T13" fmla="*/ 42 h 170"/>
                <a:gd name="T14" fmla="*/ 115 w 206"/>
                <a:gd name="T15" fmla="*/ 74 h 170"/>
                <a:gd name="T16" fmla="*/ 102 w 206"/>
                <a:gd name="T17" fmla="*/ 74 h 170"/>
                <a:gd name="T18" fmla="*/ 70 w 206"/>
                <a:gd name="T19" fmla="*/ 42 h 170"/>
                <a:gd name="T20" fmla="*/ 0 w 206"/>
                <a:gd name="T21" fmla="*/ 99 h 170"/>
                <a:gd name="T22" fmla="*/ 43 w 206"/>
                <a:gd name="T23" fmla="*/ 99 h 170"/>
                <a:gd name="T24" fmla="*/ 43 w 206"/>
                <a:gd name="T25" fmla="*/ 170 h 170"/>
                <a:gd name="T26" fmla="*/ 0 w 206"/>
                <a:gd name="T27" fmla="*/ 170 h 170"/>
                <a:gd name="T28" fmla="*/ 0 w 206"/>
                <a:gd name="T29" fmla="*/ 99 h 170"/>
                <a:gd name="T30" fmla="*/ 8 w 206"/>
                <a:gd name="T31" fmla="*/ 155 h 170"/>
                <a:gd name="T32" fmla="*/ 14 w 206"/>
                <a:gd name="T33" fmla="*/ 161 h 170"/>
                <a:gd name="T34" fmla="*/ 20 w 206"/>
                <a:gd name="T35" fmla="*/ 155 h 170"/>
                <a:gd name="T36" fmla="*/ 14 w 206"/>
                <a:gd name="T37" fmla="*/ 148 h 170"/>
                <a:gd name="T38" fmla="*/ 8 w 206"/>
                <a:gd name="T39" fmla="*/ 155 h 170"/>
                <a:gd name="T40" fmla="*/ 189 w 206"/>
                <a:gd name="T41" fmla="*/ 99 h 170"/>
                <a:gd name="T42" fmla="*/ 153 w 206"/>
                <a:gd name="T43" fmla="*/ 119 h 170"/>
                <a:gd name="T44" fmla="*/ 160 w 206"/>
                <a:gd name="T45" fmla="*/ 125 h 170"/>
                <a:gd name="T46" fmla="*/ 156 w 206"/>
                <a:gd name="T47" fmla="*/ 132 h 170"/>
                <a:gd name="T48" fmla="*/ 129 w 206"/>
                <a:gd name="T49" fmla="*/ 139 h 170"/>
                <a:gd name="T50" fmla="*/ 102 w 206"/>
                <a:gd name="T51" fmla="*/ 124 h 170"/>
                <a:gd name="T52" fmla="*/ 127 w 206"/>
                <a:gd name="T53" fmla="*/ 136 h 170"/>
                <a:gd name="T54" fmla="*/ 150 w 206"/>
                <a:gd name="T55" fmla="*/ 126 h 170"/>
                <a:gd name="T56" fmla="*/ 120 w 206"/>
                <a:gd name="T57" fmla="*/ 106 h 170"/>
                <a:gd name="T58" fmla="*/ 92 w 206"/>
                <a:gd name="T59" fmla="*/ 95 h 170"/>
                <a:gd name="T60" fmla="*/ 55 w 206"/>
                <a:gd name="T61" fmla="*/ 103 h 170"/>
                <a:gd name="T62" fmla="*/ 48 w 206"/>
                <a:gd name="T63" fmla="*/ 103 h 170"/>
                <a:gd name="T64" fmla="*/ 48 w 206"/>
                <a:gd name="T65" fmla="*/ 151 h 170"/>
                <a:gd name="T66" fmla="*/ 62 w 206"/>
                <a:gd name="T67" fmla="*/ 151 h 170"/>
                <a:gd name="T68" fmla="*/ 83 w 206"/>
                <a:gd name="T69" fmla="*/ 153 h 170"/>
                <a:gd name="T70" fmla="*/ 119 w 206"/>
                <a:gd name="T71" fmla="*/ 164 h 170"/>
                <a:gd name="T72" fmla="*/ 145 w 206"/>
                <a:gd name="T73" fmla="*/ 156 h 170"/>
                <a:gd name="T74" fmla="*/ 173 w 206"/>
                <a:gd name="T75" fmla="*/ 136 h 170"/>
                <a:gd name="T76" fmla="*/ 202 w 206"/>
                <a:gd name="T77" fmla="*/ 111 h 170"/>
                <a:gd name="T78" fmla="*/ 189 w 206"/>
                <a:gd name="T79" fmla="*/ 9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6" h="170">
                  <a:moveTo>
                    <a:pt x="70" y="42"/>
                  </a:moveTo>
                  <a:cubicBezTo>
                    <a:pt x="61" y="33"/>
                    <a:pt x="61" y="18"/>
                    <a:pt x="70" y="9"/>
                  </a:cubicBezTo>
                  <a:cubicBezTo>
                    <a:pt x="79" y="0"/>
                    <a:pt x="94" y="0"/>
                    <a:pt x="103" y="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23" y="0"/>
                    <a:pt x="138" y="0"/>
                    <a:pt x="147" y="9"/>
                  </a:cubicBezTo>
                  <a:cubicBezTo>
                    <a:pt x="156" y="18"/>
                    <a:pt x="156" y="33"/>
                    <a:pt x="147" y="42"/>
                  </a:cubicBezTo>
                  <a:cubicBezTo>
                    <a:pt x="115" y="74"/>
                    <a:pt x="115" y="74"/>
                    <a:pt x="115" y="74"/>
                  </a:cubicBezTo>
                  <a:cubicBezTo>
                    <a:pt x="111" y="77"/>
                    <a:pt x="105" y="77"/>
                    <a:pt x="102" y="74"/>
                  </a:cubicBezTo>
                  <a:lnTo>
                    <a:pt x="70" y="42"/>
                  </a:lnTo>
                  <a:close/>
                  <a:moveTo>
                    <a:pt x="0" y="99"/>
                  </a:moveTo>
                  <a:cubicBezTo>
                    <a:pt x="43" y="99"/>
                    <a:pt x="43" y="99"/>
                    <a:pt x="43" y="99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0" y="170"/>
                    <a:pt x="0" y="170"/>
                    <a:pt x="0" y="170"/>
                  </a:cubicBezTo>
                  <a:lnTo>
                    <a:pt x="0" y="99"/>
                  </a:lnTo>
                  <a:close/>
                  <a:moveTo>
                    <a:pt x="8" y="155"/>
                  </a:moveTo>
                  <a:cubicBezTo>
                    <a:pt x="8" y="158"/>
                    <a:pt x="11" y="161"/>
                    <a:pt x="14" y="161"/>
                  </a:cubicBezTo>
                  <a:cubicBezTo>
                    <a:pt x="17" y="161"/>
                    <a:pt x="20" y="158"/>
                    <a:pt x="20" y="155"/>
                  </a:cubicBezTo>
                  <a:cubicBezTo>
                    <a:pt x="20" y="151"/>
                    <a:pt x="17" y="148"/>
                    <a:pt x="14" y="148"/>
                  </a:cubicBezTo>
                  <a:cubicBezTo>
                    <a:pt x="11" y="148"/>
                    <a:pt x="8" y="151"/>
                    <a:pt x="8" y="155"/>
                  </a:cubicBezTo>
                  <a:moveTo>
                    <a:pt x="189" y="99"/>
                  </a:moveTo>
                  <a:cubicBezTo>
                    <a:pt x="179" y="98"/>
                    <a:pt x="153" y="119"/>
                    <a:pt x="153" y="119"/>
                  </a:cubicBezTo>
                  <a:cubicBezTo>
                    <a:pt x="153" y="119"/>
                    <a:pt x="157" y="123"/>
                    <a:pt x="160" y="125"/>
                  </a:cubicBezTo>
                  <a:cubicBezTo>
                    <a:pt x="162" y="126"/>
                    <a:pt x="159" y="130"/>
                    <a:pt x="156" y="132"/>
                  </a:cubicBezTo>
                  <a:cubicBezTo>
                    <a:pt x="152" y="135"/>
                    <a:pt x="139" y="142"/>
                    <a:pt x="129" y="139"/>
                  </a:cubicBezTo>
                  <a:cubicBezTo>
                    <a:pt x="119" y="136"/>
                    <a:pt x="102" y="124"/>
                    <a:pt x="102" y="124"/>
                  </a:cubicBezTo>
                  <a:cubicBezTo>
                    <a:pt x="102" y="124"/>
                    <a:pt x="118" y="132"/>
                    <a:pt x="127" y="136"/>
                  </a:cubicBezTo>
                  <a:cubicBezTo>
                    <a:pt x="136" y="139"/>
                    <a:pt x="154" y="129"/>
                    <a:pt x="150" y="126"/>
                  </a:cubicBezTo>
                  <a:cubicBezTo>
                    <a:pt x="146" y="122"/>
                    <a:pt x="132" y="116"/>
                    <a:pt x="120" y="106"/>
                  </a:cubicBezTo>
                  <a:cubicBezTo>
                    <a:pt x="115" y="101"/>
                    <a:pt x="102" y="95"/>
                    <a:pt x="92" y="95"/>
                  </a:cubicBezTo>
                  <a:cubicBezTo>
                    <a:pt x="82" y="95"/>
                    <a:pt x="63" y="103"/>
                    <a:pt x="55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8" y="151"/>
                    <a:pt x="48" y="151"/>
                    <a:pt x="48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9" y="151"/>
                    <a:pt x="79" y="151"/>
                    <a:pt x="83" y="153"/>
                  </a:cubicBezTo>
                  <a:cubicBezTo>
                    <a:pt x="87" y="155"/>
                    <a:pt x="112" y="164"/>
                    <a:pt x="119" y="164"/>
                  </a:cubicBezTo>
                  <a:cubicBezTo>
                    <a:pt x="126" y="164"/>
                    <a:pt x="137" y="161"/>
                    <a:pt x="145" y="156"/>
                  </a:cubicBezTo>
                  <a:cubicBezTo>
                    <a:pt x="153" y="150"/>
                    <a:pt x="167" y="141"/>
                    <a:pt x="173" y="136"/>
                  </a:cubicBezTo>
                  <a:cubicBezTo>
                    <a:pt x="179" y="131"/>
                    <a:pt x="199" y="115"/>
                    <a:pt x="202" y="111"/>
                  </a:cubicBezTo>
                  <a:cubicBezTo>
                    <a:pt x="206" y="108"/>
                    <a:pt x="199" y="100"/>
                    <a:pt x="189" y="9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9" name="Freeform 10"/>
            <p:cNvSpPr>
              <a:spLocks noEditPoints="1"/>
            </p:cNvSpPr>
            <p:nvPr/>
          </p:nvSpPr>
          <p:spPr bwMode="auto">
            <a:xfrm>
              <a:off x="5253722" y="2349404"/>
              <a:ext cx="407823" cy="311210"/>
            </a:xfrm>
            <a:custGeom>
              <a:avLst/>
              <a:gdLst>
                <a:gd name="T0" fmla="*/ 60 w 201"/>
                <a:gd name="T1" fmla="*/ 72 h 151"/>
                <a:gd name="T2" fmla="*/ 36 w 201"/>
                <a:gd name="T3" fmla="*/ 83 h 151"/>
                <a:gd name="T4" fmla="*/ 16 w 201"/>
                <a:gd name="T5" fmla="*/ 93 h 151"/>
                <a:gd name="T6" fmla="*/ 54 w 201"/>
                <a:gd name="T7" fmla="*/ 66 h 151"/>
                <a:gd name="T8" fmla="*/ 73 w 201"/>
                <a:gd name="T9" fmla="*/ 72 h 151"/>
                <a:gd name="T10" fmla="*/ 64 w 201"/>
                <a:gd name="T11" fmla="*/ 87 h 151"/>
                <a:gd name="T12" fmla="*/ 88 w 201"/>
                <a:gd name="T13" fmla="*/ 73 h 151"/>
                <a:gd name="T14" fmla="*/ 73 w 201"/>
                <a:gd name="T15" fmla="*/ 72 h 151"/>
                <a:gd name="T16" fmla="*/ 88 w 201"/>
                <a:gd name="T17" fmla="*/ 29 h 151"/>
                <a:gd name="T18" fmla="*/ 69 w 201"/>
                <a:gd name="T19" fmla="*/ 42 h 151"/>
                <a:gd name="T20" fmla="*/ 39 w 201"/>
                <a:gd name="T21" fmla="*/ 39 h 151"/>
                <a:gd name="T22" fmla="*/ 16 w 201"/>
                <a:gd name="T23" fmla="*/ 29 h 151"/>
                <a:gd name="T24" fmla="*/ 78 w 201"/>
                <a:gd name="T25" fmla="*/ 43 h 151"/>
                <a:gd name="T26" fmla="*/ 78 w 201"/>
                <a:gd name="T27" fmla="*/ 28 h 151"/>
                <a:gd name="T28" fmla="*/ 115 w 201"/>
                <a:gd name="T29" fmla="*/ 102 h 151"/>
                <a:gd name="T30" fmla="*/ 156 w 201"/>
                <a:gd name="T31" fmla="*/ 102 h 151"/>
                <a:gd name="T32" fmla="*/ 115 w 201"/>
                <a:gd name="T33" fmla="*/ 102 h 151"/>
                <a:gd name="T34" fmla="*/ 115 w 201"/>
                <a:gd name="T35" fmla="*/ 78 h 151"/>
                <a:gd name="T36" fmla="*/ 184 w 201"/>
                <a:gd name="T37" fmla="*/ 73 h 151"/>
                <a:gd name="T38" fmla="*/ 136 w 201"/>
                <a:gd name="T39" fmla="*/ 25 h 151"/>
                <a:gd name="T40" fmla="*/ 184 w 201"/>
                <a:gd name="T41" fmla="*/ 34 h 151"/>
                <a:gd name="T42" fmla="*/ 136 w 201"/>
                <a:gd name="T43" fmla="*/ 25 h 151"/>
                <a:gd name="T44" fmla="*/ 115 w 201"/>
                <a:gd name="T45" fmla="*/ 48 h 151"/>
                <a:gd name="T46" fmla="*/ 184 w 201"/>
                <a:gd name="T47" fmla="*/ 43 h 151"/>
                <a:gd name="T48" fmla="*/ 115 w 201"/>
                <a:gd name="T49" fmla="*/ 88 h 151"/>
                <a:gd name="T50" fmla="*/ 184 w 201"/>
                <a:gd name="T51" fmla="*/ 92 h 151"/>
                <a:gd name="T52" fmla="*/ 115 w 201"/>
                <a:gd name="T53" fmla="*/ 88 h 151"/>
                <a:gd name="T54" fmla="*/ 115 w 201"/>
                <a:gd name="T55" fmla="*/ 63 h 151"/>
                <a:gd name="T56" fmla="*/ 184 w 201"/>
                <a:gd name="T57" fmla="*/ 58 h 151"/>
                <a:gd name="T58" fmla="*/ 201 w 201"/>
                <a:gd name="T59" fmla="*/ 9 h 151"/>
                <a:gd name="T60" fmla="*/ 201 w 201"/>
                <a:gd name="T61" fmla="*/ 145 h 151"/>
                <a:gd name="T62" fmla="*/ 154 w 201"/>
                <a:gd name="T63" fmla="*/ 138 h 151"/>
                <a:gd name="T64" fmla="*/ 101 w 201"/>
                <a:gd name="T65" fmla="*/ 151 h 151"/>
                <a:gd name="T66" fmla="*/ 47 w 201"/>
                <a:gd name="T67" fmla="*/ 138 h 151"/>
                <a:gd name="T68" fmla="*/ 0 w 201"/>
                <a:gd name="T69" fmla="*/ 145 h 151"/>
                <a:gd name="T70" fmla="*/ 0 w 201"/>
                <a:gd name="T71" fmla="*/ 9 h 151"/>
                <a:gd name="T72" fmla="*/ 47 w 201"/>
                <a:gd name="T73" fmla="*/ 0 h 151"/>
                <a:gd name="T74" fmla="*/ 154 w 201"/>
                <a:gd name="T75" fmla="*/ 0 h 151"/>
                <a:gd name="T76" fmla="*/ 201 w 201"/>
                <a:gd name="T77" fmla="*/ 9 h 151"/>
                <a:gd name="T78" fmla="*/ 47 w 201"/>
                <a:gd name="T79" fmla="*/ 8 h 151"/>
                <a:gd name="T80" fmla="*/ 8 w 201"/>
                <a:gd name="T81" fmla="*/ 127 h 151"/>
                <a:gd name="T82" fmla="*/ 97 w 201"/>
                <a:gd name="T83" fmla="*/ 131 h 151"/>
                <a:gd name="T84" fmla="*/ 193 w 201"/>
                <a:gd name="T85" fmla="*/ 15 h 151"/>
                <a:gd name="T86" fmla="*/ 105 w 201"/>
                <a:gd name="T87" fmla="*/ 19 h 151"/>
                <a:gd name="T88" fmla="*/ 154 w 201"/>
                <a:gd name="T89" fmla="*/ 120 h 151"/>
                <a:gd name="T90" fmla="*/ 193 w 201"/>
                <a:gd name="T91" fmla="*/ 1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1" h="151">
                  <a:moveTo>
                    <a:pt x="61" y="71"/>
                  </a:moveTo>
                  <a:cubicBezTo>
                    <a:pt x="61" y="71"/>
                    <a:pt x="61" y="71"/>
                    <a:pt x="60" y="72"/>
                  </a:cubicBezTo>
                  <a:cubicBezTo>
                    <a:pt x="58" y="75"/>
                    <a:pt x="54" y="75"/>
                    <a:pt x="49" y="76"/>
                  </a:cubicBezTo>
                  <a:cubicBezTo>
                    <a:pt x="44" y="77"/>
                    <a:pt x="39" y="79"/>
                    <a:pt x="36" y="83"/>
                  </a:cubicBezTo>
                  <a:cubicBezTo>
                    <a:pt x="35" y="85"/>
                    <a:pt x="33" y="87"/>
                    <a:pt x="31" y="89"/>
                  </a:cubicBezTo>
                  <a:cubicBezTo>
                    <a:pt x="26" y="90"/>
                    <a:pt x="21" y="91"/>
                    <a:pt x="16" y="93"/>
                  </a:cubicBezTo>
                  <a:cubicBezTo>
                    <a:pt x="16" y="86"/>
                    <a:pt x="16" y="80"/>
                    <a:pt x="16" y="73"/>
                  </a:cubicBezTo>
                  <a:cubicBezTo>
                    <a:pt x="28" y="68"/>
                    <a:pt x="41" y="66"/>
                    <a:pt x="54" y="66"/>
                  </a:cubicBezTo>
                  <a:cubicBezTo>
                    <a:pt x="56" y="67"/>
                    <a:pt x="60" y="69"/>
                    <a:pt x="61" y="71"/>
                  </a:cubicBezTo>
                  <a:close/>
                  <a:moveTo>
                    <a:pt x="73" y="72"/>
                  </a:moveTo>
                  <a:cubicBezTo>
                    <a:pt x="76" y="78"/>
                    <a:pt x="73" y="81"/>
                    <a:pt x="67" y="83"/>
                  </a:cubicBezTo>
                  <a:cubicBezTo>
                    <a:pt x="64" y="84"/>
                    <a:pt x="64" y="86"/>
                    <a:pt x="64" y="87"/>
                  </a:cubicBezTo>
                  <a:cubicBezTo>
                    <a:pt x="72" y="88"/>
                    <a:pt x="80" y="90"/>
                    <a:pt x="88" y="93"/>
                  </a:cubicBezTo>
                  <a:cubicBezTo>
                    <a:pt x="88" y="86"/>
                    <a:pt x="88" y="80"/>
                    <a:pt x="88" y="73"/>
                  </a:cubicBezTo>
                  <a:cubicBezTo>
                    <a:pt x="82" y="71"/>
                    <a:pt x="76" y="69"/>
                    <a:pt x="70" y="68"/>
                  </a:cubicBezTo>
                  <a:cubicBezTo>
                    <a:pt x="71" y="69"/>
                    <a:pt x="73" y="70"/>
                    <a:pt x="73" y="72"/>
                  </a:cubicBezTo>
                  <a:close/>
                  <a:moveTo>
                    <a:pt x="16" y="29"/>
                  </a:moveTo>
                  <a:cubicBezTo>
                    <a:pt x="39" y="20"/>
                    <a:pt x="65" y="20"/>
                    <a:pt x="88" y="29"/>
                  </a:cubicBezTo>
                  <a:cubicBezTo>
                    <a:pt x="88" y="42"/>
                    <a:pt x="88" y="55"/>
                    <a:pt x="88" y="68"/>
                  </a:cubicBezTo>
                  <a:cubicBezTo>
                    <a:pt x="82" y="59"/>
                    <a:pt x="75" y="50"/>
                    <a:pt x="69" y="42"/>
                  </a:cubicBezTo>
                  <a:cubicBezTo>
                    <a:pt x="64" y="46"/>
                    <a:pt x="60" y="50"/>
                    <a:pt x="55" y="54"/>
                  </a:cubicBezTo>
                  <a:cubicBezTo>
                    <a:pt x="50" y="49"/>
                    <a:pt x="44" y="43"/>
                    <a:pt x="39" y="39"/>
                  </a:cubicBezTo>
                  <a:cubicBezTo>
                    <a:pt x="31" y="48"/>
                    <a:pt x="23" y="57"/>
                    <a:pt x="16" y="68"/>
                  </a:cubicBezTo>
                  <a:cubicBezTo>
                    <a:pt x="16" y="55"/>
                    <a:pt x="16" y="42"/>
                    <a:pt x="16" y="29"/>
                  </a:cubicBezTo>
                  <a:close/>
                  <a:moveTo>
                    <a:pt x="70" y="34"/>
                  </a:moveTo>
                  <a:cubicBezTo>
                    <a:pt x="70" y="38"/>
                    <a:pt x="74" y="42"/>
                    <a:pt x="78" y="43"/>
                  </a:cubicBezTo>
                  <a:cubicBezTo>
                    <a:pt x="82" y="44"/>
                    <a:pt x="85" y="42"/>
                    <a:pt x="85" y="38"/>
                  </a:cubicBezTo>
                  <a:cubicBezTo>
                    <a:pt x="85" y="34"/>
                    <a:pt x="82" y="29"/>
                    <a:pt x="78" y="28"/>
                  </a:cubicBezTo>
                  <a:cubicBezTo>
                    <a:pt x="74" y="27"/>
                    <a:pt x="70" y="30"/>
                    <a:pt x="70" y="34"/>
                  </a:cubicBezTo>
                  <a:close/>
                  <a:moveTo>
                    <a:pt x="115" y="102"/>
                  </a:moveTo>
                  <a:cubicBezTo>
                    <a:pt x="115" y="107"/>
                    <a:pt x="115" y="107"/>
                    <a:pt x="115" y="107"/>
                  </a:cubicBezTo>
                  <a:cubicBezTo>
                    <a:pt x="128" y="103"/>
                    <a:pt x="142" y="102"/>
                    <a:pt x="156" y="102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42" y="97"/>
                    <a:pt x="128" y="99"/>
                    <a:pt x="115" y="102"/>
                  </a:cubicBezTo>
                  <a:close/>
                  <a:moveTo>
                    <a:pt x="115" y="73"/>
                  </a:moveTo>
                  <a:cubicBezTo>
                    <a:pt x="115" y="78"/>
                    <a:pt x="115" y="78"/>
                    <a:pt x="115" y="78"/>
                  </a:cubicBezTo>
                  <a:cubicBezTo>
                    <a:pt x="137" y="71"/>
                    <a:pt x="162" y="71"/>
                    <a:pt x="184" y="78"/>
                  </a:cubicBezTo>
                  <a:cubicBezTo>
                    <a:pt x="184" y="73"/>
                    <a:pt x="184" y="73"/>
                    <a:pt x="184" y="73"/>
                  </a:cubicBezTo>
                  <a:cubicBezTo>
                    <a:pt x="161" y="67"/>
                    <a:pt x="137" y="67"/>
                    <a:pt x="115" y="73"/>
                  </a:cubicBezTo>
                  <a:close/>
                  <a:moveTo>
                    <a:pt x="136" y="25"/>
                  </a:moveTo>
                  <a:cubicBezTo>
                    <a:pt x="136" y="30"/>
                    <a:pt x="136" y="30"/>
                    <a:pt x="136" y="30"/>
                  </a:cubicBezTo>
                  <a:cubicBezTo>
                    <a:pt x="152" y="28"/>
                    <a:pt x="168" y="29"/>
                    <a:pt x="184" y="34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68" y="24"/>
                    <a:pt x="152" y="23"/>
                    <a:pt x="136" y="25"/>
                  </a:cubicBezTo>
                  <a:close/>
                  <a:moveTo>
                    <a:pt x="115" y="43"/>
                  </a:moveTo>
                  <a:cubicBezTo>
                    <a:pt x="115" y="48"/>
                    <a:pt x="115" y="48"/>
                    <a:pt x="115" y="48"/>
                  </a:cubicBezTo>
                  <a:cubicBezTo>
                    <a:pt x="137" y="42"/>
                    <a:pt x="162" y="42"/>
                    <a:pt x="184" y="48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61" y="37"/>
                    <a:pt x="137" y="37"/>
                    <a:pt x="115" y="43"/>
                  </a:cubicBezTo>
                  <a:close/>
                  <a:moveTo>
                    <a:pt x="115" y="88"/>
                  </a:moveTo>
                  <a:cubicBezTo>
                    <a:pt x="115" y="92"/>
                    <a:pt x="115" y="92"/>
                    <a:pt x="115" y="92"/>
                  </a:cubicBezTo>
                  <a:cubicBezTo>
                    <a:pt x="137" y="86"/>
                    <a:pt x="162" y="86"/>
                    <a:pt x="184" y="92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61" y="81"/>
                    <a:pt x="137" y="81"/>
                    <a:pt x="115" y="88"/>
                  </a:cubicBezTo>
                  <a:close/>
                  <a:moveTo>
                    <a:pt x="115" y="58"/>
                  </a:moveTo>
                  <a:cubicBezTo>
                    <a:pt x="115" y="63"/>
                    <a:pt x="115" y="63"/>
                    <a:pt x="115" y="63"/>
                  </a:cubicBezTo>
                  <a:cubicBezTo>
                    <a:pt x="137" y="57"/>
                    <a:pt x="162" y="57"/>
                    <a:pt x="184" y="63"/>
                  </a:cubicBezTo>
                  <a:cubicBezTo>
                    <a:pt x="184" y="58"/>
                    <a:pt x="184" y="58"/>
                    <a:pt x="184" y="58"/>
                  </a:cubicBezTo>
                  <a:cubicBezTo>
                    <a:pt x="161" y="52"/>
                    <a:pt x="137" y="52"/>
                    <a:pt x="115" y="58"/>
                  </a:cubicBezTo>
                  <a:close/>
                  <a:moveTo>
                    <a:pt x="201" y="9"/>
                  </a:moveTo>
                  <a:cubicBezTo>
                    <a:pt x="201" y="136"/>
                    <a:pt x="201" y="136"/>
                    <a:pt x="201" y="136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9" y="146"/>
                    <a:pt x="197" y="147"/>
                    <a:pt x="195" y="146"/>
                  </a:cubicBezTo>
                  <a:cubicBezTo>
                    <a:pt x="182" y="141"/>
                    <a:pt x="168" y="138"/>
                    <a:pt x="154" y="138"/>
                  </a:cubicBezTo>
                  <a:cubicBezTo>
                    <a:pt x="136" y="138"/>
                    <a:pt x="119" y="143"/>
                    <a:pt x="103" y="150"/>
                  </a:cubicBezTo>
                  <a:cubicBezTo>
                    <a:pt x="102" y="151"/>
                    <a:pt x="102" y="151"/>
                    <a:pt x="101" y="151"/>
                  </a:cubicBezTo>
                  <a:cubicBezTo>
                    <a:pt x="100" y="151"/>
                    <a:pt x="99" y="151"/>
                    <a:pt x="98" y="150"/>
                  </a:cubicBezTo>
                  <a:cubicBezTo>
                    <a:pt x="83" y="143"/>
                    <a:pt x="65" y="138"/>
                    <a:pt x="47" y="138"/>
                  </a:cubicBezTo>
                  <a:cubicBezTo>
                    <a:pt x="33" y="138"/>
                    <a:pt x="19" y="141"/>
                    <a:pt x="7" y="146"/>
                  </a:cubicBezTo>
                  <a:cubicBezTo>
                    <a:pt x="4" y="147"/>
                    <a:pt x="2" y="146"/>
                    <a:pt x="0" y="14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7" y="3"/>
                    <a:pt x="32" y="0"/>
                    <a:pt x="47" y="0"/>
                  </a:cubicBezTo>
                  <a:cubicBezTo>
                    <a:pt x="66" y="0"/>
                    <a:pt x="84" y="4"/>
                    <a:pt x="101" y="12"/>
                  </a:cubicBezTo>
                  <a:cubicBezTo>
                    <a:pt x="117" y="4"/>
                    <a:pt x="135" y="0"/>
                    <a:pt x="154" y="0"/>
                  </a:cubicBezTo>
                  <a:cubicBezTo>
                    <a:pt x="169" y="0"/>
                    <a:pt x="184" y="3"/>
                    <a:pt x="198" y="8"/>
                  </a:cubicBezTo>
                  <a:lnTo>
                    <a:pt x="201" y="9"/>
                  </a:lnTo>
                  <a:close/>
                  <a:moveTo>
                    <a:pt x="97" y="19"/>
                  </a:moveTo>
                  <a:cubicBezTo>
                    <a:pt x="82" y="12"/>
                    <a:pt x="65" y="8"/>
                    <a:pt x="47" y="8"/>
                  </a:cubicBezTo>
                  <a:cubicBezTo>
                    <a:pt x="34" y="8"/>
                    <a:pt x="21" y="10"/>
                    <a:pt x="8" y="15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21" y="123"/>
                    <a:pt x="34" y="120"/>
                    <a:pt x="47" y="120"/>
                  </a:cubicBezTo>
                  <a:cubicBezTo>
                    <a:pt x="64" y="120"/>
                    <a:pt x="81" y="124"/>
                    <a:pt x="97" y="131"/>
                  </a:cubicBezTo>
                  <a:lnTo>
                    <a:pt x="97" y="19"/>
                  </a:lnTo>
                  <a:close/>
                  <a:moveTo>
                    <a:pt x="193" y="15"/>
                  </a:moveTo>
                  <a:cubicBezTo>
                    <a:pt x="180" y="10"/>
                    <a:pt x="167" y="8"/>
                    <a:pt x="154" y="8"/>
                  </a:cubicBezTo>
                  <a:cubicBezTo>
                    <a:pt x="137" y="8"/>
                    <a:pt x="120" y="12"/>
                    <a:pt x="105" y="1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20" y="124"/>
                    <a:pt x="137" y="120"/>
                    <a:pt x="154" y="120"/>
                  </a:cubicBezTo>
                  <a:cubicBezTo>
                    <a:pt x="167" y="120"/>
                    <a:pt x="180" y="123"/>
                    <a:pt x="193" y="127"/>
                  </a:cubicBezTo>
                  <a:lnTo>
                    <a:pt x="19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0" name="Freeform 22"/>
            <p:cNvSpPr>
              <a:spLocks noEditPoints="1"/>
            </p:cNvSpPr>
            <p:nvPr/>
          </p:nvSpPr>
          <p:spPr bwMode="auto">
            <a:xfrm>
              <a:off x="4970117" y="2317979"/>
              <a:ext cx="247040" cy="235072"/>
            </a:xfrm>
            <a:custGeom>
              <a:avLst/>
              <a:gdLst>
                <a:gd name="T0" fmla="*/ 87 w 218"/>
                <a:gd name="T1" fmla="*/ 189 h 207"/>
                <a:gd name="T2" fmla="*/ 163 w 218"/>
                <a:gd name="T3" fmla="*/ 108 h 207"/>
                <a:gd name="T4" fmla="*/ 142 w 218"/>
                <a:gd name="T5" fmla="*/ 15 h 207"/>
                <a:gd name="T6" fmla="*/ 69 w 218"/>
                <a:gd name="T7" fmla="*/ 114 h 207"/>
                <a:gd name="T8" fmla="*/ 69 w 218"/>
                <a:gd name="T9" fmla="*/ 85 h 207"/>
                <a:gd name="T10" fmla="*/ 69 w 218"/>
                <a:gd name="T11" fmla="*/ 114 h 207"/>
                <a:gd name="T12" fmla="*/ 71 w 218"/>
                <a:gd name="T13" fmla="*/ 58 h 207"/>
                <a:gd name="T14" fmla="*/ 102 w 218"/>
                <a:gd name="T15" fmla="*/ 58 h 207"/>
                <a:gd name="T16" fmla="*/ 119 w 218"/>
                <a:gd name="T17" fmla="*/ 172 h 207"/>
                <a:gd name="T18" fmla="*/ 107 w 218"/>
                <a:gd name="T19" fmla="*/ 130 h 207"/>
                <a:gd name="T20" fmla="*/ 119 w 218"/>
                <a:gd name="T21" fmla="*/ 172 h 207"/>
                <a:gd name="T22" fmla="*/ 106 w 218"/>
                <a:gd name="T23" fmla="*/ 74 h 207"/>
                <a:gd name="T24" fmla="*/ 141 w 218"/>
                <a:gd name="T25" fmla="*/ 74 h 207"/>
                <a:gd name="T26" fmla="*/ 154 w 218"/>
                <a:gd name="T27" fmla="*/ 36 h 207"/>
                <a:gd name="T28" fmla="*/ 154 w 218"/>
                <a:gd name="T29" fmla="*/ 63 h 207"/>
                <a:gd name="T30" fmla="*/ 154 w 218"/>
                <a:gd name="T31" fmla="*/ 36 h 207"/>
                <a:gd name="T32" fmla="*/ 214 w 218"/>
                <a:gd name="T33" fmla="*/ 126 h 207"/>
                <a:gd name="T34" fmla="*/ 214 w 218"/>
                <a:gd name="T35" fmla="*/ 125 h 207"/>
                <a:gd name="T36" fmla="*/ 202 w 218"/>
                <a:gd name="T37" fmla="*/ 0 h 207"/>
                <a:gd name="T38" fmla="*/ 179 w 218"/>
                <a:gd name="T39" fmla="*/ 3 h 207"/>
                <a:gd name="T40" fmla="*/ 170 w 218"/>
                <a:gd name="T41" fmla="*/ 125 h 207"/>
                <a:gd name="T42" fmla="*/ 176 w 218"/>
                <a:gd name="T43" fmla="*/ 163 h 207"/>
                <a:gd name="T44" fmla="*/ 172 w 218"/>
                <a:gd name="T45" fmla="*/ 179 h 207"/>
                <a:gd name="T46" fmla="*/ 203 w 218"/>
                <a:gd name="T47" fmla="*/ 199 h 207"/>
                <a:gd name="T48" fmla="*/ 207 w 218"/>
                <a:gd name="T49" fmla="*/ 206 h 207"/>
                <a:gd name="T50" fmla="*/ 206 w 218"/>
                <a:gd name="T51" fmla="*/ 182 h 207"/>
                <a:gd name="T52" fmla="*/ 207 w 218"/>
                <a:gd name="T53" fmla="*/ 166 h 207"/>
                <a:gd name="T54" fmla="*/ 207 w 218"/>
                <a:gd name="T55" fmla="*/ 165 h 207"/>
                <a:gd name="T56" fmla="*/ 185 w 218"/>
                <a:gd name="T57" fmla="*/ 7 h 207"/>
                <a:gd name="T58" fmla="*/ 208 w 218"/>
                <a:gd name="T59" fmla="*/ 122 h 207"/>
                <a:gd name="T60" fmla="*/ 198 w 218"/>
                <a:gd name="T61" fmla="*/ 30 h 207"/>
                <a:gd name="T62" fmla="*/ 197 w 218"/>
                <a:gd name="T63" fmla="*/ 122 h 207"/>
                <a:gd name="T64" fmla="*/ 185 w 218"/>
                <a:gd name="T65" fmla="*/ 7 h 207"/>
                <a:gd name="T66" fmla="*/ 210 w 218"/>
                <a:gd name="T67" fmla="*/ 201 h 207"/>
                <a:gd name="T68" fmla="*/ 201 w 218"/>
                <a:gd name="T69" fmla="*/ 189 h 207"/>
                <a:gd name="T70" fmla="*/ 192 w 218"/>
                <a:gd name="T71" fmla="*/ 173 h 207"/>
                <a:gd name="T72" fmla="*/ 194 w 218"/>
                <a:gd name="T73" fmla="*/ 186 h 207"/>
                <a:gd name="T74" fmla="*/ 188 w 218"/>
                <a:gd name="T75" fmla="*/ 169 h 207"/>
                <a:gd name="T76" fmla="*/ 201 w 218"/>
                <a:gd name="T77" fmla="*/ 166 h 207"/>
                <a:gd name="T78" fmla="*/ 201 w 218"/>
                <a:gd name="T79" fmla="*/ 182 h 207"/>
                <a:gd name="T80" fmla="*/ 202 w 218"/>
                <a:gd name="T81" fmla="*/ 159 h 207"/>
                <a:gd name="T82" fmla="*/ 200 w 218"/>
                <a:gd name="T83" fmla="*/ 134 h 207"/>
                <a:gd name="T84" fmla="*/ 195 w 218"/>
                <a:gd name="T85" fmla="*/ 159 h 207"/>
                <a:gd name="T86" fmla="*/ 176 w 218"/>
                <a:gd name="T87" fmla="*/ 128 h 207"/>
                <a:gd name="T88" fmla="*/ 202 w 218"/>
                <a:gd name="T89" fmla="*/ 15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8" h="207">
                  <a:moveTo>
                    <a:pt x="32" y="69"/>
                  </a:moveTo>
                  <a:cubicBezTo>
                    <a:pt x="0" y="134"/>
                    <a:pt x="55" y="181"/>
                    <a:pt x="87" y="189"/>
                  </a:cubicBezTo>
                  <a:cubicBezTo>
                    <a:pt x="143" y="203"/>
                    <a:pt x="147" y="164"/>
                    <a:pt x="146" y="138"/>
                  </a:cubicBezTo>
                  <a:cubicBezTo>
                    <a:pt x="145" y="127"/>
                    <a:pt x="153" y="118"/>
                    <a:pt x="163" y="108"/>
                  </a:cubicBezTo>
                  <a:cubicBezTo>
                    <a:pt x="170" y="22"/>
                    <a:pt x="170" y="22"/>
                    <a:pt x="170" y="22"/>
                  </a:cubicBezTo>
                  <a:cubicBezTo>
                    <a:pt x="161" y="18"/>
                    <a:pt x="152" y="16"/>
                    <a:pt x="142" y="15"/>
                  </a:cubicBezTo>
                  <a:cubicBezTo>
                    <a:pt x="91" y="13"/>
                    <a:pt x="49" y="34"/>
                    <a:pt x="32" y="69"/>
                  </a:cubicBezTo>
                  <a:close/>
                  <a:moveTo>
                    <a:pt x="69" y="114"/>
                  </a:moveTo>
                  <a:cubicBezTo>
                    <a:pt x="61" y="114"/>
                    <a:pt x="54" y="108"/>
                    <a:pt x="54" y="100"/>
                  </a:cubicBezTo>
                  <a:cubicBezTo>
                    <a:pt x="54" y="92"/>
                    <a:pt x="61" y="85"/>
                    <a:pt x="69" y="85"/>
                  </a:cubicBezTo>
                  <a:cubicBezTo>
                    <a:pt x="77" y="85"/>
                    <a:pt x="83" y="92"/>
                    <a:pt x="83" y="100"/>
                  </a:cubicBezTo>
                  <a:cubicBezTo>
                    <a:pt x="83" y="108"/>
                    <a:pt x="77" y="114"/>
                    <a:pt x="69" y="114"/>
                  </a:cubicBezTo>
                  <a:close/>
                  <a:moveTo>
                    <a:pt x="86" y="74"/>
                  </a:moveTo>
                  <a:cubicBezTo>
                    <a:pt x="78" y="74"/>
                    <a:pt x="71" y="67"/>
                    <a:pt x="71" y="58"/>
                  </a:cubicBezTo>
                  <a:cubicBezTo>
                    <a:pt x="71" y="50"/>
                    <a:pt x="78" y="43"/>
                    <a:pt x="86" y="43"/>
                  </a:cubicBezTo>
                  <a:cubicBezTo>
                    <a:pt x="95" y="43"/>
                    <a:pt x="102" y="50"/>
                    <a:pt x="102" y="58"/>
                  </a:cubicBezTo>
                  <a:cubicBezTo>
                    <a:pt x="102" y="67"/>
                    <a:pt x="95" y="74"/>
                    <a:pt x="86" y="74"/>
                  </a:cubicBezTo>
                  <a:close/>
                  <a:moveTo>
                    <a:pt x="119" y="172"/>
                  </a:moveTo>
                  <a:cubicBezTo>
                    <a:pt x="107" y="182"/>
                    <a:pt x="88" y="178"/>
                    <a:pt x="87" y="166"/>
                  </a:cubicBezTo>
                  <a:cubicBezTo>
                    <a:pt x="86" y="149"/>
                    <a:pt x="95" y="134"/>
                    <a:pt x="107" y="130"/>
                  </a:cubicBezTo>
                  <a:cubicBezTo>
                    <a:pt x="111" y="128"/>
                    <a:pt x="120" y="132"/>
                    <a:pt x="123" y="139"/>
                  </a:cubicBezTo>
                  <a:cubicBezTo>
                    <a:pt x="127" y="147"/>
                    <a:pt x="129" y="164"/>
                    <a:pt x="119" y="172"/>
                  </a:cubicBezTo>
                  <a:close/>
                  <a:moveTo>
                    <a:pt x="124" y="92"/>
                  </a:moveTo>
                  <a:cubicBezTo>
                    <a:pt x="114" y="92"/>
                    <a:pt x="106" y="84"/>
                    <a:pt x="106" y="74"/>
                  </a:cubicBezTo>
                  <a:cubicBezTo>
                    <a:pt x="106" y="65"/>
                    <a:pt x="114" y="57"/>
                    <a:pt x="124" y="57"/>
                  </a:cubicBezTo>
                  <a:cubicBezTo>
                    <a:pt x="133" y="57"/>
                    <a:pt x="141" y="65"/>
                    <a:pt x="141" y="74"/>
                  </a:cubicBezTo>
                  <a:cubicBezTo>
                    <a:pt x="141" y="84"/>
                    <a:pt x="133" y="92"/>
                    <a:pt x="124" y="92"/>
                  </a:cubicBezTo>
                  <a:close/>
                  <a:moveTo>
                    <a:pt x="154" y="36"/>
                  </a:moveTo>
                  <a:cubicBezTo>
                    <a:pt x="161" y="36"/>
                    <a:pt x="167" y="42"/>
                    <a:pt x="167" y="49"/>
                  </a:cubicBezTo>
                  <a:cubicBezTo>
                    <a:pt x="167" y="57"/>
                    <a:pt x="161" y="63"/>
                    <a:pt x="154" y="63"/>
                  </a:cubicBezTo>
                  <a:cubicBezTo>
                    <a:pt x="146" y="63"/>
                    <a:pt x="140" y="57"/>
                    <a:pt x="140" y="49"/>
                  </a:cubicBezTo>
                  <a:cubicBezTo>
                    <a:pt x="140" y="42"/>
                    <a:pt x="146" y="36"/>
                    <a:pt x="154" y="36"/>
                  </a:cubicBezTo>
                  <a:close/>
                  <a:moveTo>
                    <a:pt x="208" y="163"/>
                  </a:moveTo>
                  <a:cubicBezTo>
                    <a:pt x="214" y="126"/>
                    <a:pt x="214" y="126"/>
                    <a:pt x="214" y="126"/>
                  </a:cubicBezTo>
                  <a:cubicBezTo>
                    <a:pt x="214" y="126"/>
                    <a:pt x="214" y="126"/>
                    <a:pt x="214" y="125"/>
                  </a:cubicBezTo>
                  <a:cubicBezTo>
                    <a:pt x="214" y="125"/>
                    <a:pt x="214" y="125"/>
                    <a:pt x="214" y="125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2"/>
                    <a:pt x="203" y="0"/>
                    <a:pt x="20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0" y="0"/>
                    <a:pt x="179" y="2"/>
                    <a:pt x="179" y="3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76" y="164"/>
                    <a:pt x="176" y="165"/>
                    <a:pt x="177" y="165"/>
                  </a:cubicBezTo>
                  <a:cubicBezTo>
                    <a:pt x="175" y="168"/>
                    <a:pt x="172" y="172"/>
                    <a:pt x="172" y="179"/>
                  </a:cubicBezTo>
                  <a:cubicBezTo>
                    <a:pt x="172" y="190"/>
                    <a:pt x="188" y="195"/>
                    <a:pt x="197" y="197"/>
                  </a:cubicBezTo>
                  <a:cubicBezTo>
                    <a:pt x="200" y="198"/>
                    <a:pt x="202" y="199"/>
                    <a:pt x="203" y="199"/>
                  </a:cubicBezTo>
                  <a:cubicBezTo>
                    <a:pt x="206" y="201"/>
                    <a:pt x="207" y="205"/>
                    <a:pt x="205" y="207"/>
                  </a:cubicBezTo>
                  <a:cubicBezTo>
                    <a:pt x="207" y="206"/>
                    <a:pt x="207" y="206"/>
                    <a:pt x="207" y="206"/>
                  </a:cubicBezTo>
                  <a:cubicBezTo>
                    <a:pt x="211" y="204"/>
                    <a:pt x="218" y="197"/>
                    <a:pt x="209" y="187"/>
                  </a:cubicBezTo>
                  <a:cubicBezTo>
                    <a:pt x="207" y="185"/>
                    <a:pt x="206" y="184"/>
                    <a:pt x="206" y="182"/>
                  </a:cubicBezTo>
                  <a:cubicBezTo>
                    <a:pt x="206" y="181"/>
                    <a:pt x="206" y="180"/>
                    <a:pt x="207" y="179"/>
                  </a:cubicBezTo>
                  <a:cubicBezTo>
                    <a:pt x="208" y="176"/>
                    <a:pt x="210" y="172"/>
                    <a:pt x="207" y="166"/>
                  </a:cubicBezTo>
                  <a:cubicBezTo>
                    <a:pt x="206" y="166"/>
                    <a:pt x="206" y="166"/>
                    <a:pt x="206" y="165"/>
                  </a:cubicBezTo>
                  <a:cubicBezTo>
                    <a:pt x="206" y="165"/>
                    <a:pt x="207" y="165"/>
                    <a:pt x="207" y="165"/>
                  </a:cubicBezTo>
                  <a:cubicBezTo>
                    <a:pt x="207" y="164"/>
                    <a:pt x="208" y="164"/>
                    <a:pt x="208" y="163"/>
                  </a:cubicBezTo>
                  <a:close/>
                  <a:moveTo>
                    <a:pt x="185" y="7"/>
                  </a:moveTo>
                  <a:cubicBezTo>
                    <a:pt x="199" y="7"/>
                    <a:pt x="199" y="7"/>
                    <a:pt x="199" y="7"/>
                  </a:cubicBezTo>
                  <a:cubicBezTo>
                    <a:pt x="208" y="122"/>
                    <a:pt x="208" y="122"/>
                    <a:pt x="208" y="122"/>
                  </a:cubicBezTo>
                  <a:cubicBezTo>
                    <a:pt x="200" y="122"/>
                    <a:pt x="200" y="122"/>
                    <a:pt x="200" y="122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7" y="122"/>
                    <a:pt x="197" y="122"/>
                    <a:pt x="197" y="122"/>
                  </a:cubicBezTo>
                  <a:cubicBezTo>
                    <a:pt x="176" y="122"/>
                    <a:pt x="176" y="122"/>
                    <a:pt x="176" y="122"/>
                  </a:cubicBezTo>
                  <a:lnTo>
                    <a:pt x="185" y="7"/>
                  </a:lnTo>
                  <a:close/>
                  <a:moveTo>
                    <a:pt x="207" y="189"/>
                  </a:moveTo>
                  <a:cubicBezTo>
                    <a:pt x="213" y="194"/>
                    <a:pt x="210" y="201"/>
                    <a:pt x="210" y="201"/>
                  </a:cubicBezTo>
                  <a:cubicBezTo>
                    <a:pt x="210" y="201"/>
                    <a:pt x="210" y="197"/>
                    <a:pt x="208" y="194"/>
                  </a:cubicBezTo>
                  <a:cubicBezTo>
                    <a:pt x="207" y="191"/>
                    <a:pt x="204" y="191"/>
                    <a:pt x="201" y="189"/>
                  </a:cubicBezTo>
                  <a:cubicBezTo>
                    <a:pt x="197" y="187"/>
                    <a:pt x="194" y="185"/>
                    <a:pt x="192" y="180"/>
                  </a:cubicBezTo>
                  <a:cubicBezTo>
                    <a:pt x="191" y="176"/>
                    <a:pt x="192" y="173"/>
                    <a:pt x="192" y="173"/>
                  </a:cubicBezTo>
                  <a:cubicBezTo>
                    <a:pt x="192" y="173"/>
                    <a:pt x="190" y="175"/>
                    <a:pt x="190" y="178"/>
                  </a:cubicBezTo>
                  <a:cubicBezTo>
                    <a:pt x="190" y="183"/>
                    <a:pt x="194" y="186"/>
                    <a:pt x="194" y="186"/>
                  </a:cubicBezTo>
                  <a:cubicBezTo>
                    <a:pt x="194" y="186"/>
                    <a:pt x="189" y="185"/>
                    <a:pt x="187" y="180"/>
                  </a:cubicBezTo>
                  <a:cubicBezTo>
                    <a:pt x="185" y="177"/>
                    <a:pt x="187" y="174"/>
                    <a:pt x="188" y="169"/>
                  </a:cubicBezTo>
                  <a:cubicBezTo>
                    <a:pt x="188" y="168"/>
                    <a:pt x="188" y="167"/>
                    <a:pt x="188" y="166"/>
                  </a:cubicBezTo>
                  <a:cubicBezTo>
                    <a:pt x="201" y="166"/>
                    <a:pt x="201" y="166"/>
                    <a:pt x="201" y="166"/>
                  </a:cubicBezTo>
                  <a:cubicBezTo>
                    <a:pt x="202" y="167"/>
                    <a:pt x="203" y="169"/>
                    <a:pt x="203" y="172"/>
                  </a:cubicBezTo>
                  <a:cubicBezTo>
                    <a:pt x="203" y="178"/>
                    <a:pt x="201" y="179"/>
                    <a:pt x="201" y="182"/>
                  </a:cubicBezTo>
                  <a:cubicBezTo>
                    <a:pt x="202" y="185"/>
                    <a:pt x="205" y="187"/>
                    <a:pt x="207" y="189"/>
                  </a:cubicBezTo>
                  <a:close/>
                  <a:moveTo>
                    <a:pt x="202" y="159"/>
                  </a:moveTo>
                  <a:cubicBezTo>
                    <a:pt x="198" y="159"/>
                    <a:pt x="198" y="159"/>
                    <a:pt x="198" y="159"/>
                  </a:cubicBezTo>
                  <a:cubicBezTo>
                    <a:pt x="200" y="134"/>
                    <a:pt x="200" y="134"/>
                    <a:pt x="200" y="134"/>
                  </a:cubicBezTo>
                  <a:cubicBezTo>
                    <a:pt x="197" y="134"/>
                    <a:pt x="197" y="134"/>
                    <a:pt x="197" y="134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82" y="159"/>
                    <a:pt x="182" y="159"/>
                    <a:pt x="182" y="159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207" y="128"/>
                    <a:pt x="207" y="128"/>
                    <a:pt x="207" y="128"/>
                  </a:cubicBezTo>
                  <a:lnTo>
                    <a:pt x="20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1" name="Freeform 90"/>
            <p:cNvSpPr>
              <a:spLocks noEditPoints="1"/>
            </p:cNvSpPr>
            <p:nvPr/>
          </p:nvSpPr>
          <p:spPr bwMode="auto">
            <a:xfrm>
              <a:off x="5217129" y="1928120"/>
              <a:ext cx="425082" cy="351940"/>
            </a:xfrm>
            <a:custGeom>
              <a:avLst/>
              <a:gdLst>
                <a:gd name="T0" fmla="*/ 70 w 206"/>
                <a:gd name="T1" fmla="*/ 42 h 170"/>
                <a:gd name="T2" fmla="*/ 70 w 206"/>
                <a:gd name="T3" fmla="*/ 9 h 170"/>
                <a:gd name="T4" fmla="*/ 103 w 206"/>
                <a:gd name="T5" fmla="*/ 9 h 170"/>
                <a:gd name="T6" fmla="*/ 108 w 206"/>
                <a:gd name="T7" fmla="*/ 14 h 170"/>
                <a:gd name="T8" fmla="*/ 114 w 206"/>
                <a:gd name="T9" fmla="*/ 9 h 170"/>
                <a:gd name="T10" fmla="*/ 147 w 206"/>
                <a:gd name="T11" fmla="*/ 9 h 170"/>
                <a:gd name="T12" fmla="*/ 147 w 206"/>
                <a:gd name="T13" fmla="*/ 42 h 170"/>
                <a:gd name="T14" fmla="*/ 115 w 206"/>
                <a:gd name="T15" fmla="*/ 74 h 170"/>
                <a:gd name="T16" fmla="*/ 102 w 206"/>
                <a:gd name="T17" fmla="*/ 74 h 170"/>
                <a:gd name="T18" fmla="*/ 70 w 206"/>
                <a:gd name="T19" fmla="*/ 42 h 170"/>
                <a:gd name="T20" fmla="*/ 0 w 206"/>
                <a:gd name="T21" fmla="*/ 99 h 170"/>
                <a:gd name="T22" fmla="*/ 43 w 206"/>
                <a:gd name="T23" fmla="*/ 99 h 170"/>
                <a:gd name="T24" fmla="*/ 43 w 206"/>
                <a:gd name="T25" fmla="*/ 170 h 170"/>
                <a:gd name="T26" fmla="*/ 0 w 206"/>
                <a:gd name="T27" fmla="*/ 170 h 170"/>
                <a:gd name="T28" fmla="*/ 0 w 206"/>
                <a:gd name="T29" fmla="*/ 99 h 170"/>
                <a:gd name="T30" fmla="*/ 8 w 206"/>
                <a:gd name="T31" fmla="*/ 155 h 170"/>
                <a:gd name="T32" fmla="*/ 14 w 206"/>
                <a:gd name="T33" fmla="*/ 161 h 170"/>
                <a:gd name="T34" fmla="*/ 20 w 206"/>
                <a:gd name="T35" fmla="*/ 155 h 170"/>
                <a:gd name="T36" fmla="*/ 14 w 206"/>
                <a:gd name="T37" fmla="*/ 148 h 170"/>
                <a:gd name="T38" fmla="*/ 8 w 206"/>
                <a:gd name="T39" fmla="*/ 155 h 170"/>
                <a:gd name="T40" fmla="*/ 189 w 206"/>
                <a:gd name="T41" fmla="*/ 99 h 170"/>
                <a:gd name="T42" fmla="*/ 153 w 206"/>
                <a:gd name="T43" fmla="*/ 119 h 170"/>
                <a:gd name="T44" fmla="*/ 160 w 206"/>
                <a:gd name="T45" fmla="*/ 125 h 170"/>
                <a:gd name="T46" fmla="*/ 156 w 206"/>
                <a:gd name="T47" fmla="*/ 132 h 170"/>
                <a:gd name="T48" fmla="*/ 129 w 206"/>
                <a:gd name="T49" fmla="*/ 139 h 170"/>
                <a:gd name="T50" fmla="*/ 102 w 206"/>
                <a:gd name="T51" fmla="*/ 124 h 170"/>
                <a:gd name="T52" fmla="*/ 127 w 206"/>
                <a:gd name="T53" fmla="*/ 136 h 170"/>
                <a:gd name="T54" fmla="*/ 150 w 206"/>
                <a:gd name="T55" fmla="*/ 126 h 170"/>
                <a:gd name="T56" fmla="*/ 120 w 206"/>
                <a:gd name="T57" fmla="*/ 106 h 170"/>
                <a:gd name="T58" fmla="*/ 92 w 206"/>
                <a:gd name="T59" fmla="*/ 95 h 170"/>
                <a:gd name="T60" fmla="*/ 55 w 206"/>
                <a:gd name="T61" fmla="*/ 103 h 170"/>
                <a:gd name="T62" fmla="*/ 48 w 206"/>
                <a:gd name="T63" fmla="*/ 103 h 170"/>
                <a:gd name="T64" fmla="*/ 48 w 206"/>
                <a:gd name="T65" fmla="*/ 151 h 170"/>
                <a:gd name="T66" fmla="*/ 62 w 206"/>
                <a:gd name="T67" fmla="*/ 151 h 170"/>
                <a:gd name="T68" fmla="*/ 83 w 206"/>
                <a:gd name="T69" fmla="*/ 153 h 170"/>
                <a:gd name="T70" fmla="*/ 119 w 206"/>
                <a:gd name="T71" fmla="*/ 164 h 170"/>
                <a:gd name="T72" fmla="*/ 145 w 206"/>
                <a:gd name="T73" fmla="*/ 156 h 170"/>
                <a:gd name="T74" fmla="*/ 173 w 206"/>
                <a:gd name="T75" fmla="*/ 136 h 170"/>
                <a:gd name="T76" fmla="*/ 202 w 206"/>
                <a:gd name="T77" fmla="*/ 111 h 170"/>
                <a:gd name="T78" fmla="*/ 189 w 206"/>
                <a:gd name="T79" fmla="*/ 9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6" h="170">
                  <a:moveTo>
                    <a:pt x="70" y="42"/>
                  </a:moveTo>
                  <a:cubicBezTo>
                    <a:pt x="61" y="33"/>
                    <a:pt x="61" y="18"/>
                    <a:pt x="70" y="9"/>
                  </a:cubicBezTo>
                  <a:cubicBezTo>
                    <a:pt x="79" y="0"/>
                    <a:pt x="94" y="0"/>
                    <a:pt x="103" y="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23" y="0"/>
                    <a:pt x="138" y="0"/>
                    <a:pt x="147" y="9"/>
                  </a:cubicBezTo>
                  <a:cubicBezTo>
                    <a:pt x="156" y="18"/>
                    <a:pt x="156" y="33"/>
                    <a:pt x="147" y="42"/>
                  </a:cubicBezTo>
                  <a:cubicBezTo>
                    <a:pt x="115" y="74"/>
                    <a:pt x="115" y="74"/>
                    <a:pt x="115" y="74"/>
                  </a:cubicBezTo>
                  <a:cubicBezTo>
                    <a:pt x="111" y="77"/>
                    <a:pt x="105" y="77"/>
                    <a:pt x="102" y="74"/>
                  </a:cubicBezTo>
                  <a:lnTo>
                    <a:pt x="70" y="42"/>
                  </a:lnTo>
                  <a:close/>
                  <a:moveTo>
                    <a:pt x="0" y="99"/>
                  </a:moveTo>
                  <a:cubicBezTo>
                    <a:pt x="43" y="99"/>
                    <a:pt x="43" y="99"/>
                    <a:pt x="43" y="99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0" y="170"/>
                    <a:pt x="0" y="170"/>
                    <a:pt x="0" y="170"/>
                  </a:cubicBezTo>
                  <a:lnTo>
                    <a:pt x="0" y="99"/>
                  </a:lnTo>
                  <a:close/>
                  <a:moveTo>
                    <a:pt x="8" y="155"/>
                  </a:moveTo>
                  <a:cubicBezTo>
                    <a:pt x="8" y="158"/>
                    <a:pt x="11" y="161"/>
                    <a:pt x="14" y="161"/>
                  </a:cubicBezTo>
                  <a:cubicBezTo>
                    <a:pt x="17" y="161"/>
                    <a:pt x="20" y="158"/>
                    <a:pt x="20" y="155"/>
                  </a:cubicBezTo>
                  <a:cubicBezTo>
                    <a:pt x="20" y="151"/>
                    <a:pt x="17" y="148"/>
                    <a:pt x="14" y="148"/>
                  </a:cubicBezTo>
                  <a:cubicBezTo>
                    <a:pt x="11" y="148"/>
                    <a:pt x="8" y="151"/>
                    <a:pt x="8" y="155"/>
                  </a:cubicBezTo>
                  <a:moveTo>
                    <a:pt x="189" y="99"/>
                  </a:moveTo>
                  <a:cubicBezTo>
                    <a:pt x="179" y="98"/>
                    <a:pt x="153" y="119"/>
                    <a:pt x="153" y="119"/>
                  </a:cubicBezTo>
                  <a:cubicBezTo>
                    <a:pt x="153" y="119"/>
                    <a:pt x="157" y="123"/>
                    <a:pt x="160" y="125"/>
                  </a:cubicBezTo>
                  <a:cubicBezTo>
                    <a:pt x="162" y="126"/>
                    <a:pt x="159" y="130"/>
                    <a:pt x="156" y="132"/>
                  </a:cubicBezTo>
                  <a:cubicBezTo>
                    <a:pt x="152" y="135"/>
                    <a:pt x="139" y="142"/>
                    <a:pt x="129" y="139"/>
                  </a:cubicBezTo>
                  <a:cubicBezTo>
                    <a:pt x="119" y="136"/>
                    <a:pt x="102" y="124"/>
                    <a:pt x="102" y="124"/>
                  </a:cubicBezTo>
                  <a:cubicBezTo>
                    <a:pt x="102" y="124"/>
                    <a:pt x="118" y="132"/>
                    <a:pt x="127" y="136"/>
                  </a:cubicBezTo>
                  <a:cubicBezTo>
                    <a:pt x="136" y="139"/>
                    <a:pt x="154" y="129"/>
                    <a:pt x="150" y="126"/>
                  </a:cubicBezTo>
                  <a:cubicBezTo>
                    <a:pt x="146" y="122"/>
                    <a:pt x="132" y="116"/>
                    <a:pt x="120" y="106"/>
                  </a:cubicBezTo>
                  <a:cubicBezTo>
                    <a:pt x="115" y="101"/>
                    <a:pt x="102" y="95"/>
                    <a:pt x="92" y="95"/>
                  </a:cubicBezTo>
                  <a:cubicBezTo>
                    <a:pt x="82" y="95"/>
                    <a:pt x="63" y="103"/>
                    <a:pt x="55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8" y="151"/>
                    <a:pt x="48" y="151"/>
                    <a:pt x="48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9" y="151"/>
                    <a:pt x="79" y="151"/>
                    <a:pt x="83" y="153"/>
                  </a:cubicBezTo>
                  <a:cubicBezTo>
                    <a:pt x="87" y="155"/>
                    <a:pt x="112" y="164"/>
                    <a:pt x="119" y="164"/>
                  </a:cubicBezTo>
                  <a:cubicBezTo>
                    <a:pt x="126" y="164"/>
                    <a:pt x="137" y="161"/>
                    <a:pt x="145" y="156"/>
                  </a:cubicBezTo>
                  <a:cubicBezTo>
                    <a:pt x="153" y="150"/>
                    <a:pt x="167" y="141"/>
                    <a:pt x="173" y="136"/>
                  </a:cubicBezTo>
                  <a:cubicBezTo>
                    <a:pt x="179" y="131"/>
                    <a:pt x="199" y="115"/>
                    <a:pt x="202" y="111"/>
                  </a:cubicBezTo>
                  <a:cubicBezTo>
                    <a:pt x="206" y="108"/>
                    <a:pt x="199" y="100"/>
                    <a:pt x="189" y="9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2" name="Freeform 33"/>
            <p:cNvSpPr>
              <a:spLocks noEditPoints="1"/>
            </p:cNvSpPr>
            <p:nvPr/>
          </p:nvSpPr>
          <p:spPr bwMode="auto">
            <a:xfrm>
              <a:off x="4381205" y="3223605"/>
              <a:ext cx="305877" cy="392172"/>
            </a:xfrm>
            <a:custGeom>
              <a:avLst/>
              <a:gdLst>
                <a:gd name="T0" fmla="*/ 130 w 148"/>
                <a:gd name="T1" fmla="*/ 111 h 191"/>
                <a:gd name="T2" fmla="*/ 148 w 148"/>
                <a:gd name="T3" fmla="*/ 66 h 191"/>
                <a:gd name="T4" fmla="*/ 82 w 148"/>
                <a:gd name="T5" fmla="*/ 0 h 191"/>
                <a:gd name="T6" fmla="*/ 45 w 148"/>
                <a:gd name="T7" fmla="*/ 11 h 191"/>
                <a:gd name="T8" fmla="*/ 44 w 148"/>
                <a:gd name="T9" fmla="*/ 11 h 191"/>
                <a:gd name="T10" fmla="*/ 43 w 148"/>
                <a:gd name="T11" fmla="*/ 12 h 191"/>
                <a:gd name="T12" fmla="*/ 28 w 148"/>
                <a:gd name="T13" fmla="*/ 28 h 191"/>
                <a:gd name="T14" fmla="*/ 17 w 148"/>
                <a:gd name="T15" fmla="*/ 52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2 h 191"/>
                <a:gd name="T32" fmla="*/ 35 w 148"/>
                <a:gd name="T33" fmla="*/ 152 h 191"/>
                <a:gd name="T34" fmla="*/ 44 w 148"/>
                <a:gd name="T35" fmla="*/ 150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0 h 191"/>
                <a:gd name="T42" fmla="*/ 49 w 148"/>
                <a:gd name="T43" fmla="*/ 191 h 191"/>
                <a:gd name="T44" fmla="*/ 89 w 148"/>
                <a:gd name="T45" fmla="*/ 170 h 191"/>
                <a:gd name="T46" fmla="*/ 131 w 148"/>
                <a:gd name="T47" fmla="*/ 162 h 191"/>
                <a:gd name="T48" fmla="*/ 130 w 148"/>
                <a:gd name="T49" fmla="*/ 111 h 191"/>
                <a:gd name="T50" fmla="*/ 104 w 148"/>
                <a:gd name="T51" fmla="*/ 76 h 191"/>
                <a:gd name="T52" fmla="*/ 101 w 148"/>
                <a:gd name="T53" fmla="*/ 71 h 191"/>
                <a:gd name="T54" fmla="*/ 70 w 148"/>
                <a:gd name="T55" fmla="*/ 113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8 h 191"/>
                <a:gd name="T62" fmla="*/ 62 w 148"/>
                <a:gd name="T63" fmla="*/ 59 h 191"/>
                <a:gd name="T64" fmla="*/ 49 w 148"/>
                <a:gd name="T65" fmla="*/ 21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0 h 191"/>
                <a:gd name="T74" fmla="*/ 82 w 148"/>
                <a:gd name="T75" fmla="*/ 10 h 191"/>
                <a:gd name="T76" fmla="*/ 135 w 148"/>
                <a:gd name="T77" fmla="*/ 48 h 191"/>
                <a:gd name="T78" fmla="*/ 135 w 148"/>
                <a:gd name="T79" fmla="*/ 69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1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39 h 191"/>
                <a:gd name="T94" fmla="*/ 97 w 148"/>
                <a:gd name="T95" fmla="*/ 39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1"/>
                  </a:moveTo>
                  <a:cubicBezTo>
                    <a:pt x="142" y="92"/>
                    <a:pt x="148" y="84"/>
                    <a:pt x="148" y="66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4"/>
                    <a:pt x="45" y="11"/>
                  </a:cubicBezTo>
                  <a:cubicBezTo>
                    <a:pt x="45" y="11"/>
                    <a:pt x="44" y="11"/>
                    <a:pt x="44" y="11"/>
                  </a:cubicBezTo>
                  <a:cubicBezTo>
                    <a:pt x="44" y="11"/>
                    <a:pt x="44" y="12"/>
                    <a:pt x="43" y="12"/>
                  </a:cubicBezTo>
                  <a:cubicBezTo>
                    <a:pt x="37" y="17"/>
                    <a:pt x="32" y="21"/>
                    <a:pt x="28" y="28"/>
                  </a:cubicBezTo>
                  <a:cubicBezTo>
                    <a:pt x="23" y="35"/>
                    <a:pt x="19" y="44"/>
                    <a:pt x="17" y="52"/>
                  </a:cubicBezTo>
                  <a:cubicBezTo>
                    <a:pt x="14" y="67"/>
                    <a:pt x="20" y="67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1" y="129"/>
                    <a:pt x="26" y="128"/>
                    <a:pt x="25" y="132"/>
                  </a:cubicBezTo>
                  <a:cubicBezTo>
                    <a:pt x="21" y="149"/>
                    <a:pt x="30" y="152"/>
                    <a:pt x="35" y="152"/>
                  </a:cubicBezTo>
                  <a:cubicBezTo>
                    <a:pt x="38" y="152"/>
                    <a:pt x="41" y="151"/>
                    <a:pt x="44" y="150"/>
                  </a:cubicBezTo>
                  <a:cubicBezTo>
                    <a:pt x="47" y="150"/>
                    <a:pt x="49" y="150"/>
                    <a:pt x="51" y="150"/>
                  </a:cubicBezTo>
                  <a:cubicBezTo>
                    <a:pt x="58" y="150"/>
                    <a:pt x="61" y="153"/>
                    <a:pt x="60" y="159"/>
                  </a:cubicBezTo>
                  <a:cubicBezTo>
                    <a:pt x="58" y="164"/>
                    <a:pt x="59" y="167"/>
                    <a:pt x="58" y="170"/>
                  </a:cubicBezTo>
                  <a:cubicBezTo>
                    <a:pt x="57" y="174"/>
                    <a:pt x="49" y="191"/>
                    <a:pt x="49" y="191"/>
                  </a:cubicBezTo>
                  <a:cubicBezTo>
                    <a:pt x="49" y="191"/>
                    <a:pt x="62" y="181"/>
                    <a:pt x="89" y="170"/>
                  </a:cubicBezTo>
                  <a:cubicBezTo>
                    <a:pt x="115" y="159"/>
                    <a:pt x="131" y="162"/>
                    <a:pt x="131" y="162"/>
                  </a:cubicBezTo>
                  <a:cubicBezTo>
                    <a:pt x="131" y="162"/>
                    <a:pt x="118" y="131"/>
                    <a:pt x="130" y="111"/>
                  </a:cubicBezTo>
                  <a:close/>
                  <a:moveTo>
                    <a:pt x="104" y="76"/>
                  </a:moveTo>
                  <a:cubicBezTo>
                    <a:pt x="103" y="74"/>
                    <a:pt x="102" y="73"/>
                    <a:pt x="101" y="71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58"/>
                    <a:pt x="64" y="58"/>
                    <a:pt x="62" y="59"/>
                  </a:cubicBezTo>
                  <a:cubicBezTo>
                    <a:pt x="37" y="62"/>
                    <a:pt x="30" y="36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9" y="14"/>
                    <a:pt x="70" y="10"/>
                    <a:pt x="82" y="10"/>
                  </a:cubicBezTo>
                  <a:cubicBezTo>
                    <a:pt x="106" y="10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69"/>
                  </a:cubicBezTo>
                  <a:cubicBezTo>
                    <a:pt x="130" y="82"/>
                    <a:pt x="108" y="82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97" y="39"/>
                    <a:pt x="97" y="39"/>
                    <a:pt x="97" y="39"/>
                  </a:cubicBezTo>
                  <a:lnTo>
                    <a:pt x="9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3" name="Freeform 33"/>
            <p:cNvSpPr>
              <a:spLocks noEditPoints="1"/>
            </p:cNvSpPr>
            <p:nvPr/>
          </p:nvSpPr>
          <p:spPr bwMode="auto">
            <a:xfrm>
              <a:off x="4379377" y="4324670"/>
              <a:ext cx="424425" cy="544163"/>
            </a:xfrm>
            <a:custGeom>
              <a:avLst/>
              <a:gdLst>
                <a:gd name="T0" fmla="*/ 130 w 148"/>
                <a:gd name="T1" fmla="*/ 111 h 191"/>
                <a:gd name="T2" fmla="*/ 148 w 148"/>
                <a:gd name="T3" fmla="*/ 66 h 191"/>
                <a:gd name="T4" fmla="*/ 82 w 148"/>
                <a:gd name="T5" fmla="*/ 0 h 191"/>
                <a:gd name="T6" fmla="*/ 45 w 148"/>
                <a:gd name="T7" fmla="*/ 11 h 191"/>
                <a:gd name="T8" fmla="*/ 44 w 148"/>
                <a:gd name="T9" fmla="*/ 11 h 191"/>
                <a:gd name="T10" fmla="*/ 43 w 148"/>
                <a:gd name="T11" fmla="*/ 12 h 191"/>
                <a:gd name="T12" fmla="*/ 28 w 148"/>
                <a:gd name="T13" fmla="*/ 28 h 191"/>
                <a:gd name="T14" fmla="*/ 17 w 148"/>
                <a:gd name="T15" fmla="*/ 52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2 h 191"/>
                <a:gd name="T32" fmla="*/ 35 w 148"/>
                <a:gd name="T33" fmla="*/ 152 h 191"/>
                <a:gd name="T34" fmla="*/ 44 w 148"/>
                <a:gd name="T35" fmla="*/ 150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0 h 191"/>
                <a:gd name="T42" fmla="*/ 49 w 148"/>
                <a:gd name="T43" fmla="*/ 191 h 191"/>
                <a:gd name="T44" fmla="*/ 89 w 148"/>
                <a:gd name="T45" fmla="*/ 170 h 191"/>
                <a:gd name="T46" fmla="*/ 131 w 148"/>
                <a:gd name="T47" fmla="*/ 162 h 191"/>
                <a:gd name="T48" fmla="*/ 130 w 148"/>
                <a:gd name="T49" fmla="*/ 111 h 191"/>
                <a:gd name="T50" fmla="*/ 104 w 148"/>
                <a:gd name="T51" fmla="*/ 76 h 191"/>
                <a:gd name="T52" fmla="*/ 101 w 148"/>
                <a:gd name="T53" fmla="*/ 71 h 191"/>
                <a:gd name="T54" fmla="*/ 70 w 148"/>
                <a:gd name="T55" fmla="*/ 113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8 h 191"/>
                <a:gd name="T62" fmla="*/ 62 w 148"/>
                <a:gd name="T63" fmla="*/ 59 h 191"/>
                <a:gd name="T64" fmla="*/ 49 w 148"/>
                <a:gd name="T65" fmla="*/ 21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0 h 191"/>
                <a:gd name="T74" fmla="*/ 82 w 148"/>
                <a:gd name="T75" fmla="*/ 10 h 191"/>
                <a:gd name="T76" fmla="*/ 135 w 148"/>
                <a:gd name="T77" fmla="*/ 48 h 191"/>
                <a:gd name="T78" fmla="*/ 135 w 148"/>
                <a:gd name="T79" fmla="*/ 69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1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39 h 191"/>
                <a:gd name="T94" fmla="*/ 97 w 148"/>
                <a:gd name="T95" fmla="*/ 39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1"/>
                  </a:moveTo>
                  <a:cubicBezTo>
                    <a:pt x="142" y="92"/>
                    <a:pt x="148" y="84"/>
                    <a:pt x="148" y="66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4"/>
                    <a:pt x="45" y="11"/>
                  </a:cubicBezTo>
                  <a:cubicBezTo>
                    <a:pt x="45" y="11"/>
                    <a:pt x="44" y="11"/>
                    <a:pt x="44" y="11"/>
                  </a:cubicBezTo>
                  <a:cubicBezTo>
                    <a:pt x="44" y="11"/>
                    <a:pt x="44" y="12"/>
                    <a:pt x="43" y="12"/>
                  </a:cubicBezTo>
                  <a:cubicBezTo>
                    <a:pt x="37" y="17"/>
                    <a:pt x="32" y="21"/>
                    <a:pt x="28" y="28"/>
                  </a:cubicBezTo>
                  <a:cubicBezTo>
                    <a:pt x="23" y="35"/>
                    <a:pt x="19" y="44"/>
                    <a:pt x="17" y="52"/>
                  </a:cubicBezTo>
                  <a:cubicBezTo>
                    <a:pt x="14" y="67"/>
                    <a:pt x="20" y="67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1" y="129"/>
                    <a:pt x="26" y="128"/>
                    <a:pt x="25" y="132"/>
                  </a:cubicBezTo>
                  <a:cubicBezTo>
                    <a:pt x="21" y="149"/>
                    <a:pt x="30" y="152"/>
                    <a:pt x="35" y="152"/>
                  </a:cubicBezTo>
                  <a:cubicBezTo>
                    <a:pt x="38" y="152"/>
                    <a:pt x="41" y="151"/>
                    <a:pt x="44" y="150"/>
                  </a:cubicBezTo>
                  <a:cubicBezTo>
                    <a:pt x="47" y="150"/>
                    <a:pt x="49" y="150"/>
                    <a:pt x="51" y="150"/>
                  </a:cubicBezTo>
                  <a:cubicBezTo>
                    <a:pt x="58" y="150"/>
                    <a:pt x="61" y="153"/>
                    <a:pt x="60" y="159"/>
                  </a:cubicBezTo>
                  <a:cubicBezTo>
                    <a:pt x="58" y="164"/>
                    <a:pt x="59" y="167"/>
                    <a:pt x="58" y="170"/>
                  </a:cubicBezTo>
                  <a:cubicBezTo>
                    <a:pt x="57" y="174"/>
                    <a:pt x="49" y="191"/>
                    <a:pt x="49" y="191"/>
                  </a:cubicBezTo>
                  <a:cubicBezTo>
                    <a:pt x="49" y="191"/>
                    <a:pt x="62" y="181"/>
                    <a:pt x="89" y="170"/>
                  </a:cubicBezTo>
                  <a:cubicBezTo>
                    <a:pt x="115" y="159"/>
                    <a:pt x="131" y="162"/>
                    <a:pt x="131" y="162"/>
                  </a:cubicBezTo>
                  <a:cubicBezTo>
                    <a:pt x="131" y="162"/>
                    <a:pt x="118" y="131"/>
                    <a:pt x="130" y="111"/>
                  </a:cubicBezTo>
                  <a:close/>
                  <a:moveTo>
                    <a:pt x="104" y="76"/>
                  </a:moveTo>
                  <a:cubicBezTo>
                    <a:pt x="103" y="74"/>
                    <a:pt x="102" y="73"/>
                    <a:pt x="101" y="71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58"/>
                    <a:pt x="64" y="58"/>
                    <a:pt x="62" y="59"/>
                  </a:cubicBezTo>
                  <a:cubicBezTo>
                    <a:pt x="37" y="62"/>
                    <a:pt x="30" y="36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9" y="14"/>
                    <a:pt x="70" y="10"/>
                    <a:pt x="82" y="10"/>
                  </a:cubicBezTo>
                  <a:cubicBezTo>
                    <a:pt x="106" y="10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69"/>
                  </a:cubicBezTo>
                  <a:cubicBezTo>
                    <a:pt x="130" y="82"/>
                    <a:pt x="108" y="82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97" y="39"/>
                    <a:pt x="97" y="39"/>
                    <a:pt x="97" y="39"/>
                  </a:cubicBezTo>
                  <a:lnTo>
                    <a:pt x="9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4" name="Freeform 90"/>
            <p:cNvSpPr>
              <a:spLocks noEditPoints="1"/>
            </p:cNvSpPr>
            <p:nvPr/>
          </p:nvSpPr>
          <p:spPr bwMode="auto">
            <a:xfrm>
              <a:off x="5945627" y="5030850"/>
              <a:ext cx="425082" cy="351940"/>
            </a:xfrm>
            <a:custGeom>
              <a:avLst/>
              <a:gdLst>
                <a:gd name="T0" fmla="*/ 70 w 206"/>
                <a:gd name="T1" fmla="*/ 42 h 170"/>
                <a:gd name="T2" fmla="*/ 70 w 206"/>
                <a:gd name="T3" fmla="*/ 9 h 170"/>
                <a:gd name="T4" fmla="*/ 103 w 206"/>
                <a:gd name="T5" fmla="*/ 9 h 170"/>
                <a:gd name="T6" fmla="*/ 108 w 206"/>
                <a:gd name="T7" fmla="*/ 14 h 170"/>
                <a:gd name="T8" fmla="*/ 114 w 206"/>
                <a:gd name="T9" fmla="*/ 9 h 170"/>
                <a:gd name="T10" fmla="*/ 147 w 206"/>
                <a:gd name="T11" fmla="*/ 9 h 170"/>
                <a:gd name="T12" fmla="*/ 147 w 206"/>
                <a:gd name="T13" fmla="*/ 42 h 170"/>
                <a:gd name="T14" fmla="*/ 115 w 206"/>
                <a:gd name="T15" fmla="*/ 74 h 170"/>
                <a:gd name="T16" fmla="*/ 102 w 206"/>
                <a:gd name="T17" fmla="*/ 74 h 170"/>
                <a:gd name="T18" fmla="*/ 70 w 206"/>
                <a:gd name="T19" fmla="*/ 42 h 170"/>
                <a:gd name="T20" fmla="*/ 0 w 206"/>
                <a:gd name="T21" fmla="*/ 99 h 170"/>
                <a:gd name="T22" fmla="*/ 43 w 206"/>
                <a:gd name="T23" fmla="*/ 99 h 170"/>
                <a:gd name="T24" fmla="*/ 43 w 206"/>
                <a:gd name="T25" fmla="*/ 170 h 170"/>
                <a:gd name="T26" fmla="*/ 0 w 206"/>
                <a:gd name="T27" fmla="*/ 170 h 170"/>
                <a:gd name="T28" fmla="*/ 0 w 206"/>
                <a:gd name="T29" fmla="*/ 99 h 170"/>
                <a:gd name="T30" fmla="*/ 8 w 206"/>
                <a:gd name="T31" fmla="*/ 155 h 170"/>
                <a:gd name="T32" fmla="*/ 14 w 206"/>
                <a:gd name="T33" fmla="*/ 161 h 170"/>
                <a:gd name="T34" fmla="*/ 20 w 206"/>
                <a:gd name="T35" fmla="*/ 155 h 170"/>
                <a:gd name="T36" fmla="*/ 14 w 206"/>
                <a:gd name="T37" fmla="*/ 148 h 170"/>
                <a:gd name="T38" fmla="*/ 8 w 206"/>
                <a:gd name="T39" fmla="*/ 155 h 170"/>
                <a:gd name="T40" fmla="*/ 189 w 206"/>
                <a:gd name="T41" fmla="*/ 99 h 170"/>
                <a:gd name="T42" fmla="*/ 153 w 206"/>
                <a:gd name="T43" fmla="*/ 119 h 170"/>
                <a:gd name="T44" fmla="*/ 160 w 206"/>
                <a:gd name="T45" fmla="*/ 125 h 170"/>
                <a:gd name="T46" fmla="*/ 156 w 206"/>
                <a:gd name="T47" fmla="*/ 132 h 170"/>
                <a:gd name="T48" fmla="*/ 129 w 206"/>
                <a:gd name="T49" fmla="*/ 139 h 170"/>
                <a:gd name="T50" fmla="*/ 102 w 206"/>
                <a:gd name="T51" fmla="*/ 124 h 170"/>
                <a:gd name="T52" fmla="*/ 127 w 206"/>
                <a:gd name="T53" fmla="*/ 136 h 170"/>
                <a:gd name="T54" fmla="*/ 150 w 206"/>
                <a:gd name="T55" fmla="*/ 126 h 170"/>
                <a:gd name="T56" fmla="*/ 120 w 206"/>
                <a:gd name="T57" fmla="*/ 106 h 170"/>
                <a:gd name="T58" fmla="*/ 92 w 206"/>
                <a:gd name="T59" fmla="*/ 95 h 170"/>
                <a:gd name="T60" fmla="*/ 55 w 206"/>
                <a:gd name="T61" fmla="*/ 103 h 170"/>
                <a:gd name="T62" fmla="*/ 48 w 206"/>
                <a:gd name="T63" fmla="*/ 103 h 170"/>
                <a:gd name="T64" fmla="*/ 48 w 206"/>
                <a:gd name="T65" fmla="*/ 151 h 170"/>
                <a:gd name="T66" fmla="*/ 62 w 206"/>
                <a:gd name="T67" fmla="*/ 151 h 170"/>
                <a:gd name="T68" fmla="*/ 83 w 206"/>
                <a:gd name="T69" fmla="*/ 153 h 170"/>
                <a:gd name="T70" fmla="*/ 119 w 206"/>
                <a:gd name="T71" fmla="*/ 164 h 170"/>
                <a:gd name="T72" fmla="*/ 145 w 206"/>
                <a:gd name="T73" fmla="*/ 156 h 170"/>
                <a:gd name="T74" fmla="*/ 173 w 206"/>
                <a:gd name="T75" fmla="*/ 136 h 170"/>
                <a:gd name="T76" fmla="*/ 202 w 206"/>
                <a:gd name="T77" fmla="*/ 111 h 170"/>
                <a:gd name="T78" fmla="*/ 189 w 206"/>
                <a:gd name="T79" fmla="*/ 9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6" h="170">
                  <a:moveTo>
                    <a:pt x="70" y="42"/>
                  </a:moveTo>
                  <a:cubicBezTo>
                    <a:pt x="61" y="33"/>
                    <a:pt x="61" y="18"/>
                    <a:pt x="70" y="9"/>
                  </a:cubicBezTo>
                  <a:cubicBezTo>
                    <a:pt x="79" y="0"/>
                    <a:pt x="94" y="0"/>
                    <a:pt x="103" y="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23" y="0"/>
                    <a:pt x="138" y="0"/>
                    <a:pt x="147" y="9"/>
                  </a:cubicBezTo>
                  <a:cubicBezTo>
                    <a:pt x="156" y="18"/>
                    <a:pt x="156" y="33"/>
                    <a:pt x="147" y="42"/>
                  </a:cubicBezTo>
                  <a:cubicBezTo>
                    <a:pt x="115" y="74"/>
                    <a:pt x="115" y="74"/>
                    <a:pt x="115" y="74"/>
                  </a:cubicBezTo>
                  <a:cubicBezTo>
                    <a:pt x="111" y="77"/>
                    <a:pt x="105" y="77"/>
                    <a:pt x="102" y="74"/>
                  </a:cubicBezTo>
                  <a:lnTo>
                    <a:pt x="70" y="42"/>
                  </a:lnTo>
                  <a:close/>
                  <a:moveTo>
                    <a:pt x="0" y="99"/>
                  </a:moveTo>
                  <a:cubicBezTo>
                    <a:pt x="43" y="99"/>
                    <a:pt x="43" y="99"/>
                    <a:pt x="43" y="99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0" y="170"/>
                    <a:pt x="0" y="170"/>
                    <a:pt x="0" y="170"/>
                  </a:cubicBezTo>
                  <a:lnTo>
                    <a:pt x="0" y="99"/>
                  </a:lnTo>
                  <a:close/>
                  <a:moveTo>
                    <a:pt x="8" y="155"/>
                  </a:moveTo>
                  <a:cubicBezTo>
                    <a:pt x="8" y="158"/>
                    <a:pt x="11" y="161"/>
                    <a:pt x="14" y="161"/>
                  </a:cubicBezTo>
                  <a:cubicBezTo>
                    <a:pt x="17" y="161"/>
                    <a:pt x="20" y="158"/>
                    <a:pt x="20" y="155"/>
                  </a:cubicBezTo>
                  <a:cubicBezTo>
                    <a:pt x="20" y="151"/>
                    <a:pt x="17" y="148"/>
                    <a:pt x="14" y="148"/>
                  </a:cubicBezTo>
                  <a:cubicBezTo>
                    <a:pt x="11" y="148"/>
                    <a:pt x="8" y="151"/>
                    <a:pt x="8" y="155"/>
                  </a:cubicBezTo>
                  <a:moveTo>
                    <a:pt x="189" y="99"/>
                  </a:moveTo>
                  <a:cubicBezTo>
                    <a:pt x="179" y="98"/>
                    <a:pt x="153" y="119"/>
                    <a:pt x="153" y="119"/>
                  </a:cubicBezTo>
                  <a:cubicBezTo>
                    <a:pt x="153" y="119"/>
                    <a:pt x="157" y="123"/>
                    <a:pt x="160" y="125"/>
                  </a:cubicBezTo>
                  <a:cubicBezTo>
                    <a:pt x="162" y="126"/>
                    <a:pt x="159" y="130"/>
                    <a:pt x="156" y="132"/>
                  </a:cubicBezTo>
                  <a:cubicBezTo>
                    <a:pt x="152" y="135"/>
                    <a:pt x="139" y="142"/>
                    <a:pt x="129" y="139"/>
                  </a:cubicBezTo>
                  <a:cubicBezTo>
                    <a:pt x="119" y="136"/>
                    <a:pt x="102" y="124"/>
                    <a:pt x="102" y="124"/>
                  </a:cubicBezTo>
                  <a:cubicBezTo>
                    <a:pt x="102" y="124"/>
                    <a:pt x="118" y="132"/>
                    <a:pt x="127" y="136"/>
                  </a:cubicBezTo>
                  <a:cubicBezTo>
                    <a:pt x="136" y="139"/>
                    <a:pt x="154" y="129"/>
                    <a:pt x="150" y="126"/>
                  </a:cubicBezTo>
                  <a:cubicBezTo>
                    <a:pt x="146" y="122"/>
                    <a:pt x="132" y="116"/>
                    <a:pt x="120" y="106"/>
                  </a:cubicBezTo>
                  <a:cubicBezTo>
                    <a:pt x="115" y="101"/>
                    <a:pt x="102" y="95"/>
                    <a:pt x="92" y="95"/>
                  </a:cubicBezTo>
                  <a:cubicBezTo>
                    <a:pt x="82" y="95"/>
                    <a:pt x="63" y="103"/>
                    <a:pt x="55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8" y="151"/>
                    <a:pt x="48" y="151"/>
                    <a:pt x="48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9" y="151"/>
                    <a:pt x="79" y="151"/>
                    <a:pt x="83" y="153"/>
                  </a:cubicBezTo>
                  <a:cubicBezTo>
                    <a:pt x="87" y="155"/>
                    <a:pt x="112" y="164"/>
                    <a:pt x="119" y="164"/>
                  </a:cubicBezTo>
                  <a:cubicBezTo>
                    <a:pt x="126" y="164"/>
                    <a:pt x="137" y="161"/>
                    <a:pt x="145" y="156"/>
                  </a:cubicBezTo>
                  <a:cubicBezTo>
                    <a:pt x="153" y="150"/>
                    <a:pt x="167" y="141"/>
                    <a:pt x="173" y="136"/>
                  </a:cubicBezTo>
                  <a:cubicBezTo>
                    <a:pt x="179" y="131"/>
                    <a:pt x="199" y="115"/>
                    <a:pt x="202" y="111"/>
                  </a:cubicBezTo>
                  <a:cubicBezTo>
                    <a:pt x="206" y="108"/>
                    <a:pt x="199" y="100"/>
                    <a:pt x="189" y="9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5" name="Freeform 20"/>
            <p:cNvSpPr>
              <a:spLocks noEditPoints="1"/>
            </p:cNvSpPr>
            <p:nvPr/>
          </p:nvSpPr>
          <p:spPr bwMode="auto">
            <a:xfrm>
              <a:off x="4121612" y="3013685"/>
              <a:ext cx="382732" cy="386103"/>
            </a:xfrm>
            <a:custGeom>
              <a:avLst/>
              <a:gdLst>
                <a:gd name="T0" fmla="*/ 188 w 192"/>
                <a:gd name="T1" fmla="*/ 15 h 193"/>
                <a:gd name="T2" fmla="*/ 177 w 192"/>
                <a:gd name="T3" fmla="*/ 5 h 193"/>
                <a:gd name="T4" fmla="*/ 161 w 192"/>
                <a:gd name="T5" fmla="*/ 5 h 193"/>
                <a:gd name="T6" fmla="*/ 146 w 192"/>
                <a:gd name="T7" fmla="*/ 20 h 193"/>
                <a:gd name="T8" fmla="*/ 123 w 192"/>
                <a:gd name="T9" fmla="*/ 25 h 193"/>
                <a:gd name="T10" fmla="*/ 121 w 192"/>
                <a:gd name="T11" fmla="*/ 28 h 193"/>
                <a:gd name="T12" fmla="*/ 112 w 192"/>
                <a:gd name="T13" fmla="*/ 25 h 193"/>
                <a:gd name="T14" fmla="*/ 96 w 192"/>
                <a:gd name="T15" fmla="*/ 32 h 193"/>
                <a:gd name="T16" fmla="*/ 42 w 192"/>
                <a:gd name="T17" fmla="*/ 87 h 193"/>
                <a:gd name="T18" fmla="*/ 41 w 192"/>
                <a:gd name="T19" fmla="*/ 90 h 193"/>
                <a:gd name="T20" fmla="*/ 42 w 192"/>
                <a:gd name="T21" fmla="*/ 91 h 193"/>
                <a:gd name="T22" fmla="*/ 44 w 192"/>
                <a:gd name="T23" fmla="*/ 92 h 193"/>
                <a:gd name="T24" fmla="*/ 60 w 192"/>
                <a:gd name="T25" fmla="*/ 84 h 193"/>
                <a:gd name="T26" fmla="*/ 59 w 192"/>
                <a:gd name="T27" fmla="*/ 78 h 193"/>
                <a:gd name="T28" fmla="*/ 101 w 192"/>
                <a:gd name="T29" fmla="*/ 37 h 193"/>
                <a:gd name="T30" fmla="*/ 112 w 192"/>
                <a:gd name="T31" fmla="*/ 31 h 193"/>
                <a:gd name="T32" fmla="*/ 117 w 192"/>
                <a:gd name="T33" fmla="*/ 32 h 193"/>
                <a:gd name="T34" fmla="*/ 94 w 192"/>
                <a:gd name="T35" fmla="*/ 55 h 193"/>
                <a:gd name="T36" fmla="*/ 94 w 192"/>
                <a:gd name="T37" fmla="*/ 55 h 193"/>
                <a:gd name="T38" fmla="*/ 37 w 192"/>
                <a:gd name="T39" fmla="*/ 112 h 193"/>
                <a:gd name="T40" fmla="*/ 33 w 192"/>
                <a:gd name="T41" fmla="*/ 116 h 193"/>
                <a:gd name="T42" fmla="*/ 4 w 192"/>
                <a:gd name="T43" fmla="*/ 174 h 193"/>
                <a:gd name="T44" fmla="*/ 5 w 192"/>
                <a:gd name="T45" fmla="*/ 176 h 193"/>
                <a:gd name="T46" fmla="*/ 1 w 192"/>
                <a:gd name="T47" fmla="*/ 186 h 193"/>
                <a:gd name="T48" fmla="*/ 7 w 192"/>
                <a:gd name="T49" fmla="*/ 191 h 193"/>
                <a:gd name="T50" fmla="*/ 17 w 192"/>
                <a:gd name="T51" fmla="*/ 188 h 193"/>
                <a:gd name="T52" fmla="*/ 19 w 192"/>
                <a:gd name="T53" fmla="*/ 189 h 193"/>
                <a:gd name="T54" fmla="*/ 76 w 192"/>
                <a:gd name="T55" fmla="*/ 160 h 193"/>
                <a:gd name="T56" fmla="*/ 80 w 192"/>
                <a:gd name="T57" fmla="*/ 156 h 193"/>
                <a:gd name="T58" fmla="*/ 125 w 192"/>
                <a:gd name="T59" fmla="*/ 112 h 193"/>
                <a:gd name="T60" fmla="*/ 141 w 192"/>
                <a:gd name="T61" fmla="*/ 96 h 193"/>
                <a:gd name="T62" fmla="*/ 167 w 192"/>
                <a:gd name="T63" fmla="*/ 69 h 193"/>
                <a:gd name="T64" fmla="*/ 173 w 192"/>
                <a:gd name="T65" fmla="*/ 47 h 193"/>
                <a:gd name="T66" fmla="*/ 188 w 192"/>
                <a:gd name="T67" fmla="*/ 31 h 193"/>
                <a:gd name="T68" fmla="*/ 188 w 192"/>
                <a:gd name="T69" fmla="*/ 15 h 193"/>
                <a:gd name="T70" fmla="*/ 21 w 192"/>
                <a:gd name="T71" fmla="*/ 180 h 193"/>
                <a:gd name="T72" fmla="*/ 13 w 192"/>
                <a:gd name="T73" fmla="*/ 172 h 193"/>
                <a:gd name="T74" fmla="*/ 38 w 192"/>
                <a:gd name="T75" fmla="*/ 122 h 193"/>
                <a:gd name="T76" fmla="*/ 71 w 192"/>
                <a:gd name="T77" fmla="*/ 155 h 193"/>
                <a:gd name="T78" fmla="*/ 21 w 192"/>
                <a:gd name="T79" fmla="*/ 180 h 193"/>
                <a:gd name="T80" fmla="*/ 162 w 192"/>
                <a:gd name="T81" fmla="*/ 64 h 193"/>
                <a:gd name="T82" fmla="*/ 133 w 192"/>
                <a:gd name="T83" fmla="*/ 92 h 193"/>
                <a:gd name="T84" fmla="*/ 84 w 192"/>
                <a:gd name="T85" fmla="*/ 141 h 193"/>
                <a:gd name="T86" fmla="*/ 52 w 192"/>
                <a:gd name="T87" fmla="*/ 108 h 193"/>
                <a:gd name="T88" fmla="*/ 129 w 192"/>
                <a:gd name="T89" fmla="*/ 31 h 193"/>
                <a:gd name="T90" fmla="*/ 142 w 192"/>
                <a:gd name="T91" fmla="*/ 27 h 193"/>
                <a:gd name="T92" fmla="*/ 166 w 192"/>
                <a:gd name="T93" fmla="*/ 51 h 193"/>
                <a:gd name="T94" fmla="*/ 162 w 192"/>
                <a:gd name="T95" fmla="*/ 64 h 193"/>
                <a:gd name="T96" fmla="*/ 182 w 192"/>
                <a:gd name="T97" fmla="*/ 26 h 193"/>
                <a:gd name="T98" fmla="*/ 167 w 192"/>
                <a:gd name="T99" fmla="*/ 41 h 193"/>
                <a:gd name="T100" fmla="*/ 152 w 192"/>
                <a:gd name="T101" fmla="*/ 26 h 193"/>
                <a:gd name="T102" fmla="*/ 167 w 192"/>
                <a:gd name="T103" fmla="*/ 11 h 193"/>
                <a:gd name="T104" fmla="*/ 172 w 192"/>
                <a:gd name="T105" fmla="*/ 11 h 193"/>
                <a:gd name="T106" fmla="*/ 182 w 192"/>
                <a:gd name="T107" fmla="*/ 21 h 193"/>
                <a:gd name="T108" fmla="*/ 182 w 192"/>
                <a:gd name="T109" fmla="*/ 2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193">
                  <a:moveTo>
                    <a:pt x="188" y="15"/>
                  </a:moveTo>
                  <a:cubicBezTo>
                    <a:pt x="177" y="5"/>
                    <a:pt x="177" y="5"/>
                    <a:pt x="177" y="5"/>
                  </a:cubicBezTo>
                  <a:cubicBezTo>
                    <a:pt x="173" y="0"/>
                    <a:pt x="166" y="0"/>
                    <a:pt x="161" y="5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0" y="16"/>
                    <a:pt x="128" y="20"/>
                    <a:pt x="123" y="25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19" y="26"/>
                    <a:pt x="116" y="25"/>
                    <a:pt x="112" y="25"/>
                  </a:cubicBezTo>
                  <a:cubicBezTo>
                    <a:pt x="107" y="25"/>
                    <a:pt x="101" y="27"/>
                    <a:pt x="96" y="32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9"/>
                    <a:pt x="41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3" y="92"/>
                    <a:pt x="43" y="92"/>
                    <a:pt x="44" y="92"/>
                  </a:cubicBezTo>
                  <a:cubicBezTo>
                    <a:pt x="49" y="92"/>
                    <a:pt x="60" y="91"/>
                    <a:pt x="60" y="84"/>
                  </a:cubicBezTo>
                  <a:cubicBezTo>
                    <a:pt x="60" y="82"/>
                    <a:pt x="60" y="79"/>
                    <a:pt x="59" y="78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4" y="33"/>
                    <a:pt x="108" y="31"/>
                    <a:pt x="112" y="31"/>
                  </a:cubicBezTo>
                  <a:cubicBezTo>
                    <a:pt x="114" y="31"/>
                    <a:pt x="115" y="32"/>
                    <a:pt x="117" y="32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14" y="134"/>
                    <a:pt x="4" y="174"/>
                    <a:pt x="4" y="174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0" y="191"/>
                    <a:pt x="2" y="193"/>
                    <a:pt x="7" y="191"/>
                  </a:cubicBezTo>
                  <a:cubicBezTo>
                    <a:pt x="17" y="188"/>
                    <a:pt x="17" y="188"/>
                    <a:pt x="17" y="188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19" y="189"/>
                    <a:pt x="58" y="178"/>
                    <a:pt x="76" y="160"/>
                  </a:cubicBezTo>
                  <a:cubicBezTo>
                    <a:pt x="80" y="156"/>
                    <a:pt x="80" y="156"/>
                    <a:pt x="80" y="156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67" y="69"/>
                    <a:pt x="167" y="69"/>
                    <a:pt x="167" y="69"/>
                  </a:cubicBezTo>
                  <a:cubicBezTo>
                    <a:pt x="172" y="64"/>
                    <a:pt x="176" y="53"/>
                    <a:pt x="173" y="47"/>
                  </a:cubicBezTo>
                  <a:cubicBezTo>
                    <a:pt x="188" y="31"/>
                    <a:pt x="188" y="31"/>
                    <a:pt x="188" y="31"/>
                  </a:cubicBezTo>
                  <a:cubicBezTo>
                    <a:pt x="192" y="27"/>
                    <a:pt x="192" y="20"/>
                    <a:pt x="188" y="15"/>
                  </a:cubicBezTo>
                  <a:close/>
                  <a:moveTo>
                    <a:pt x="21" y="180"/>
                  </a:moveTo>
                  <a:cubicBezTo>
                    <a:pt x="13" y="172"/>
                    <a:pt x="13" y="172"/>
                    <a:pt x="13" y="172"/>
                  </a:cubicBezTo>
                  <a:cubicBezTo>
                    <a:pt x="16" y="162"/>
                    <a:pt x="25" y="135"/>
                    <a:pt x="38" y="122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58" y="168"/>
                    <a:pt x="31" y="177"/>
                    <a:pt x="21" y="180"/>
                  </a:cubicBezTo>
                  <a:close/>
                  <a:moveTo>
                    <a:pt x="162" y="64"/>
                  </a:moveTo>
                  <a:cubicBezTo>
                    <a:pt x="133" y="92"/>
                    <a:pt x="133" y="92"/>
                    <a:pt x="133" y="92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2" y="28"/>
                    <a:pt x="140" y="26"/>
                    <a:pt x="142" y="27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7" y="53"/>
                    <a:pt x="165" y="60"/>
                    <a:pt x="162" y="64"/>
                  </a:cubicBezTo>
                  <a:close/>
                  <a:moveTo>
                    <a:pt x="182" y="26"/>
                  </a:moveTo>
                  <a:cubicBezTo>
                    <a:pt x="167" y="41"/>
                    <a:pt x="167" y="41"/>
                    <a:pt x="167" y="41"/>
                  </a:cubicBezTo>
                  <a:cubicBezTo>
                    <a:pt x="152" y="26"/>
                    <a:pt x="152" y="26"/>
                    <a:pt x="152" y="26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8" y="9"/>
                    <a:pt x="171" y="9"/>
                    <a:pt x="172" y="11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4" y="22"/>
                    <a:pt x="184" y="24"/>
                    <a:pt x="182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6" name="Freeform 18"/>
            <p:cNvSpPr>
              <a:spLocks noEditPoints="1"/>
            </p:cNvSpPr>
            <p:nvPr/>
          </p:nvSpPr>
          <p:spPr bwMode="auto">
            <a:xfrm>
              <a:off x="6208002" y="2357273"/>
              <a:ext cx="204575" cy="316453"/>
            </a:xfrm>
            <a:custGeom>
              <a:avLst/>
              <a:gdLst>
                <a:gd name="T0" fmla="*/ 78 w 108"/>
                <a:gd name="T1" fmla="*/ 144 h 167"/>
                <a:gd name="T2" fmla="*/ 34 w 108"/>
                <a:gd name="T3" fmla="*/ 148 h 167"/>
                <a:gd name="T4" fmla="*/ 30 w 108"/>
                <a:gd name="T5" fmla="*/ 143 h 167"/>
                <a:gd name="T6" fmla="*/ 74 w 108"/>
                <a:gd name="T7" fmla="*/ 139 h 167"/>
                <a:gd name="T8" fmla="*/ 74 w 108"/>
                <a:gd name="T9" fmla="*/ 151 h 167"/>
                <a:gd name="T10" fmla="*/ 30 w 108"/>
                <a:gd name="T11" fmla="*/ 155 h 167"/>
                <a:gd name="T12" fmla="*/ 34 w 108"/>
                <a:gd name="T13" fmla="*/ 161 h 167"/>
                <a:gd name="T14" fmla="*/ 38 w 108"/>
                <a:gd name="T15" fmla="*/ 163 h 167"/>
                <a:gd name="T16" fmla="*/ 66 w 108"/>
                <a:gd name="T17" fmla="*/ 167 h 167"/>
                <a:gd name="T18" fmla="*/ 70 w 108"/>
                <a:gd name="T19" fmla="*/ 161 h 167"/>
                <a:gd name="T20" fmla="*/ 78 w 108"/>
                <a:gd name="T21" fmla="*/ 157 h 167"/>
                <a:gd name="T22" fmla="*/ 74 w 108"/>
                <a:gd name="T23" fmla="*/ 151 h 167"/>
                <a:gd name="T24" fmla="*/ 34 w 108"/>
                <a:gd name="T25" fmla="*/ 128 h 167"/>
                <a:gd name="T26" fmla="*/ 30 w 108"/>
                <a:gd name="T27" fmla="*/ 132 h 167"/>
                <a:gd name="T28" fmla="*/ 74 w 108"/>
                <a:gd name="T29" fmla="*/ 136 h 167"/>
                <a:gd name="T30" fmla="*/ 78 w 108"/>
                <a:gd name="T31" fmla="*/ 132 h 167"/>
                <a:gd name="T32" fmla="*/ 108 w 108"/>
                <a:gd name="T33" fmla="*/ 54 h 167"/>
                <a:gd name="T34" fmla="*/ 76 w 108"/>
                <a:gd name="T35" fmla="*/ 124 h 167"/>
                <a:gd name="T36" fmla="*/ 15 w 108"/>
                <a:gd name="T37" fmla="*/ 91 h 167"/>
                <a:gd name="T38" fmla="*/ 54 w 108"/>
                <a:gd name="T39" fmla="*/ 0 h 167"/>
                <a:gd name="T40" fmla="*/ 54 w 108"/>
                <a:gd name="T41" fmla="*/ 0 h 167"/>
                <a:gd name="T42" fmla="*/ 61 w 108"/>
                <a:gd name="T43" fmla="*/ 116 h 167"/>
                <a:gd name="T44" fmla="*/ 68 w 108"/>
                <a:gd name="T45" fmla="*/ 73 h 167"/>
                <a:gd name="T46" fmla="*/ 63 w 108"/>
                <a:gd name="T47" fmla="*/ 77 h 167"/>
                <a:gd name="T48" fmla="*/ 54 w 108"/>
                <a:gd name="T49" fmla="*/ 69 h 167"/>
                <a:gd name="T50" fmla="*/ 45 w 108"/>
                <a:gd name="T51" fmla="*/ 77 h 167"/>
                <a:gd name="T52" fmla="*/ 40 w 108"/>
                <a:gd name="T53" fmla="*/ 73 h 167"/>
                <a:gd name="T54" fmla="*/ 61 w 108"/>
                <a:gd name="T55" fmla="*/ 116 h 167"/>
                <a:gd name="T56" fmla="*/ 54 w 108"/>
                <a:gd name="T57" fmla="*/ 8 h 167"/>
                <a:gd name="T58" fmla="*/ 54 w 108"/>
                <a:gd name="T59" fmla="*/ 8 h 167"/>
                <a:gd name="T60" fmla="*/ 21 w 108"/>
                <a:gd name="T61" fmla="*/ 85 h 167"/>
                <a:gd name="T62" fmla="*/ 21 w 108"/>
                <a:gd name="T63" fmla="*/ 85 h 167"/>
                <a:gd name="T64" fmla="*/ 35 w 108"/>
                <a:gd name="T65" fmla="*/ 116 h 167"/>
                <a:gd name="T66" fmla="*/ 36 w 108"/>
                <a:gd name="T67" fmla="*/ 73 h 167"/>
                <a:gd name="T68" fmla="*/ 31 w 108"/>
                <a:gd name="T69" fmla="*/ 72 h 167"/>
                <a:gd name="T70" fmla="*/ 35 w 108"/>
                <a:gd name="T71" fmla="*/ 71 h 167"/>
                <a:gd name="T72" fmla="*/ 37 w 108"/>
                <a:gd name="T73" fmla="*/ 68 h 167"/>
                <a:gd name="T74" fmla="*/ 39 w 108"/>
                <a:gd name="T75" fmla="*/ 71 h 167"/>
                <a:gd name="T76" fmla="*/ 42 w 108"/>
                <a:gd name="T77" fmla="*/ 71 h 167"/>
                <a:gd name="T78" fmla="*/ 54 w 108"/>
                <a:gd name="T79" fmla="*/ 67 h 167"/>
                <a:gd name="T80" fmla="*/ 63 w 108"/>
                <a:gd name="T81" fmla="*/ 75 h 167"/>
                <a:gd name="T82" fmla="*/ 67 w 108"/>
                <a:gd name="T83" fmla="*/ 71 h 167"/>
                <a:gd name="T84" fmla="*/ 69 w 108"/>
                <a:gd name="T85" fmla="*/ 69 h 167"/>
                <a:gd name="T86" fmla="*/ 73 w 108"/>
                <a:gd name="T87" fmla="*/ 70 h 167"/>
                <a:gd name="T88" fmla="*/ 76 w 108"/>
                <a:gd name="T89" fmla="*/ 71 h 167"/>
                <a:gd name="T90" fmla="*/ 76 w 108"/>
                <a:gd name="T91" fmla="*/ 73 h 167"/>
                <a:gd name="T92" fmla="*/ 65 w 108"/>
                <a:gd name="T93" fmla="*/ 116 h 167"/>
                <a:gd name="T94" fmla="*/ 74 w 108"/>
                <a:gd name="T95" fmla="*/ 116 h 167"/>
                <a:gd name="T96" fmla="*/ 87 w 108"/>
                <a:gd name="T97" fmla="*/ 85 h 167"/>
                <a:gd name="T98" fmla="*/ 100 w 108"/>
                <a:gd name="T99" fmla="*/ 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67">
                  <a:moveTo>
                    <a:pt x="78" y="143"/>
                  </a:moveTo>
                  <a:cubicBezTo>
                    <a:pt x="78" y="144"/>
                    <a:pt x="78" y="144"/>
                    <a:pt x="78" y="144"/>
                  </a:cubicBezTo>
                  <a:cubicBezTo>
                    <a:pt x="78" y="146"/>
                    <a:pt x="77" y="148"/>
                    <a:pt x="7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2" y="148"/>
                    <a:pt x="30" y="146"/>
                    <a:pt x="30" y="144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1"/>
                    <a:pt x="32" y="139"/>
                    <a:pt x="3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7" y="139"/>
                    <a:pt x="78" y="141"/>
                    <a:pt x="78" y="143"/>
                  </a:cubicBezTo>
                  <a:moveTo>
                    <a:pt x="74" y="151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2" y="151"/>
                    <a:pt x="30" y="153"/>
                    <a:pt x="30" y="15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9"/>
                    <a:pt x="32" y="161"/>
                    <a:pt x="34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8" y="165"/>
                    <a:pt x="40" y="167"/>
                    <a:pt x="42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8" y="167"/>
                    <a:pt x="70" y="165"/>
                    <a:pt x="70" y="163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7" y="161"/>
                    <a:pt x="78" y="159"/>
                    <a:pt x="78" y="157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78" y="153"/>
                    <a:pt x="77" y="151"/>
                    <a:pt x="74" y="151"/>
                  </a:cubicBezTo>
                  <a:moveTo>
                    <a:pt x="74" y="128"/>
                  </a:moveTo>
                  <a:cubicBezTo>
                    <a:pt x="34" y="128"/>
                    <a:pt x="34" y="128"/>
                    <a:pt x="34" y="128"/>
                  </a:cubicBezTo>
                  <a:cubicBezTo>
                    <a:pt x="32" y="128"/>
                    <a:pt x="30" y="129"/>
                    <a:pt x="30" y="132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0" y="134"/>
                    <a:pt x="32" y="136"/>
                    <a:pt x="34" y="136"/>
                  </a:cubicBezTo>
                  <a:cubicBezTo>
                    <a:pt x="74" y="136"/>
                    <a:pt x="74" y="136"/>
                    <a:pt x="74" y="136"/>
                  </a:cubicBezTo>
                  <a:cubicBezTo>
                    <a:pt x="77" y="136"/>
                    <a:pt x="78" y="134"/>
                    <a:pt x="7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29"/>
                    <a:pt x="77" y="128"/>
                    <a:pt x="74" y="128"/>
                  </a:cubicBezTo>
                  <a:moveTo>
                    <a:pt x="108" y="54"/>
                  </a:moveTo>
                  <a:cubicBezTo>
                    <a:pt x="108" y="68"/>
                    <a:pt x="102" y="81"/>
                    <a:pt x="93" y="91"/>
                  </a:cubicBezTo>
                  <a:cubicBezTo>
                    <a:pt x="76" y="111"/>
                    <a:pt x="86" y="124"/>
                    <a:pt x="76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2" y="124"/>
                    <a:pt x="33" y="111"/>
                    <a:pt x="15" y="91"/>
                  </a:cubicBezTo>
                  <a:cubicBezTo>
                    <a:pt x="6" y="81"/>
                    <a:pt x="0" y="68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moveTo>
                    <a:pt x="61" y="116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2" y="77"/>
                    <a:pt x="62" y="7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6" y="77"/>
                    <a:pt x="46" y="77"/>
                    <a:pt x="45" y="77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7" y="116"/>
                    <a:pt x="47" y="116"/>
                    <a:pt x="47" y="116"/>
                  </a:cubicBezTo>
                  <a:lnTo>
                    <a:pt x="61" y="116"/>
                  </a:lnTo>
                  <a:close/>
                  <a:moveTo>
                    <a:pt x="100" y="54"/>
                  </a:moveTo>
                  <a:cubicBezTo>
                    <a:pt x="100" y="29"/>
                    <a:pt x="79" y="8"/>
                    <a:pt x="54" y="8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29" y="8"/>
                    <a:pt x="8" y="29"/>
                    <a:pt x="8" y="54"/>
                  </a:cubicBezTo>
                  <a:cubicBezTo>
                    <a:pt x="8" y="66"/>
                    <a:pt x="13" y="77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32" y="99"/>
                    <a:pt x="34" y="110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73"/>
                    <a:pt x="31" y="73"/>
                    <a:pt x="31" y="72"/>
                  </a:cubicBezTo>
                  <a:cubicBezTo>
                    <a:pt x="31" y="71"/>
                    <a:pt x="32" y="71"/>
                    <a:pt x="32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69"/>
                    <a:pt x="36" y="68"/>
                    <a:pt x="37" y="68"/>
                  </a:cubicBezTo>
                  <a:cubicBezTo>
                    <a:pt x="38" y="67"/>
                    <a:pt x="39" y="68"/>
                    <a:pt x="39" y="69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6" y="71"/>
                    <a:pt x="67" y="71"/>
                    <a:pt x="6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8"/>
                    <a:pt x="70" y="67"/>
                    <a:pt x="72" y="68"/>
                  </a:cubicBezTo>
                  <a:cubicBezTo>
                    <a:pt x="73" y="68"/>
                    <a:pt x="73" y="69"/>
                    <a:pt x="73" y="7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2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0"/>
                    <a:pt x="76" y="99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95" y="77"/>
                    <a:pt x="100" y="66"/>
                    <a:pt x="100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47" name="Group 4"/>
          <p:cNvGrpSpPr>
            <a:grpSpLocks noChangeAspect="1"/>
          </p:cNvGrpSpPr>
          <p:nvPr/>
        </p:nvGrpSpPr>
        <p:grpSpPr bwMode="auto">
          <a:xfrm>
            <a:off x="3527002" y="2181189"/>
            <a:ext cx="1771055" cy="1770559"/>
            <a:chOff x="1781" y="254"/>
            <a:chExt cx="3568" cy="3567"/>
          </a:xfrm>
        </p:grpSpPr>
        <p:sp>
          <p:nvSpPr>
            <p:cNvPr id="448" name="Oval 27"/>
            <p:cNvSpPr>
              <a:spLocks noChangeArrowheads="1"/>
            </p:cNvSpPr>
            <p:nvPr/>
          </p:nvSpPr>
          <p:spPr bwMode="auto">
            <a:xfrm>
              <a:off x="1781" y="254"/>
              <a:ext cx="3568" cy="356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9" name="Freeform 5"/>
            <p:cNvSpPr>
              <a:spLocks/>
            </p:cNvSpPr>
            <p:nvPr/>
          </p:nvSpPr>
          <p:spPr bwMode="auto">
            <a:xfrm>
              <a:off x="3079" y="2154"/>
              <a:ext cx="972" cy="1291"/>
            </a:xfrm>
            <a:custGeom>
              <a:avLst/>
              <a:gdLst>
                <a:gd name="T0" fmla="*/ 397 w 411"/>
                <a:gd name="T1" fmla="*/ 217 h 545"/>
                <a:gd name="T2" fmla="*/ 327 w 411"/>
                <a:gd name="T3" fmla="*/ 128 h 545"/>
                <a:gd name="T4" fmla="*/ 320 w 411"/>
                <a:gd name="T5" fmla="*/ 21 h 545"/>
                <a:gd name="T6" fmla="*/ 206 w 411"/>
                <a:gd name="T7" fmla="*/ 0 h 545"/>
                <a:gd name="T8" fmla="*/ 91 w 411"/>
                <a:gd name="T9" fmla="*/ 21 h 545"/>
                <a:gd name="T10" fmla="*/ 84 w 411"/>
                <a:gd name="T11" fmla="*/ 128 h 545"/>
                <a:gd name="T12" fmla="*/ 14 w 411"/>
                <a:gd name="T13" fmla="*/ 217 h 545"/>
                <a:gd name="T14" fmla="*/ 38 w 411"/>
                <a:gd name="T15" fmla="*/ 414 h 545"/>
                <a:gd name="T16" fmla="*/ 205 w 411"/>
                <a:gd name="T17" fmla="*/ 545 h 545"/>
                <a:gd name="T18" fmla="*/ 205 w 411"/>
                <a:gd name="T19" fmla="*/ 545 h 545"/>
                <a:gd name="T20" fmla="*/ 206 w 411"/>
                <a:gd name="T21" fmla="*/ 545 h 545"/>
                <a:gd name="T22" fmla="*/ 206 w 411"/>
                <a:gd name="T23" fmla="*/ 545 h 545"/>
                <a:gd name="T24" fmla="*/ 206 w 411"/>
                <a:gd name="T25" fmla="*/ 545 h 545"/>
                <a:gd name="T26" fmla="*/ 373 w 411"/>
                <a:gd name="T27" fmla="*/ 414 h 545"/>
                <a:gd name="T28" fmla="*/ 397 w 411"/>
                <a:gd name="T29" fmla="*/ 21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1" h="545">
                  <a:moveTo>
                    <a:pt x="397" y="217"/>
                  </a:moveTo>
                  <a:cubicBezTo>
                    <a:pt x="397" y="217"/>
                    <a:pt x="342" y="177"/>
                    <a:pt x="327" y="128"/>
                  </a:cubicBezTo>
                  <a:cubicBezTo>
                    <a:pt x="318" y="97"/>
                    <a:pt x="320" y="21"/>
                    <a:pt x="320" y="21"/>
                  </a:cubicBezTo>
                  <a:cubicBezTo>
                    <a:pt x="320" y="15"/>
                    <a:pt x="259" y="0"/>
                    <a:pt x="206" y="0"/>
                  </a:cubicBezTo>
                  <a:cubicBezTo>
                    <a:pt x="152" y="0"/>
                    <a:pt x="91" y="15"/>
                    <a:pt x="91" y="21"/>
                  </a:cubicBezTo>
                  <a:cubicBezTo>
                    <a:pt x="91" y="21"/>
                    <a:pt x="93" y="97"/>
                    <a:pt x="84" y="128"/>
                  </a:cubicBezTo>
                  <a:cubicBezTo>
                    <a:pt x="69" y="177"/>
                    <a:pt x="14" y="217"/>
                    <a:pt x="14" y="217"/>
                  </a:cubicBezTo>
                  <a:cubicBezTo>
                    <a:pt x="14" y="217"/>
                    <a:pt x="0" y="342"/>
                    <a:pt x="38" y="414"/>
                  </a:cubicBezTo>
                  <a:cubicBezTo>
                    <a:pt x="77" y="485"/>
                    <a:pt x="144" y="544"/>
                    <a:pt x="205" y="545"/>
                  </a:cubicBezTo>
                  <a:cubicBezTo>
                    <a:pt x="205" y="545"/>
                    <a:pt x="205" y="545"/>
                    <a:pt x="205" y="545"/>
                  </a:cubicBezTo>
                  <a:cubicBezTo>
                    <a:pt x="205" y="545"/>
                    <a:pt x="205" y="545"/>
                    <a:pt x="206" y="545"/>
                  </a:cubicBezTo>
                  <a:cubicBezTo>
                    <a:pt x="206" y="545"/>
                    <a:pt x="206" y="545"/>
                    <a:pt x="206" y="545"/>
                  </a:cubicBezTo>
                  <a:cubicBezTo>
                    <a:pt x="206" y="545"/>
                    <a:pt x="206" y="545"/>
                    <a:pt x="206" y="545"/>
                  </a:cubicBezTo>
                  <a:cubicBezTo>
                    <a:pt x="267" y="544"/>
                    <a:pt x="334" y="485"/>
                    <a:pt x="373" y="414"/>
                  </a:cubicBezTo>
                  <a:cubicBezTo>
                    <a:pt x="411" y="342"/>
                    <a:pt x="397" y="217"/>
                    <a:pt x="397" y="217"/>
                  </a:cubicBezTo>
                  <a:close/>
                </a:path>
              </a:pathLst>
            </a:custGeom>
            <a:solidFill>
              <a:srgbClr val="FFF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0" name="Freeform 6"/>
            <p:cNvSpPr>
              <a:spLocks/>
            </p:cNvSpPr>
            <p:nvPr/>
          </p:nvSpPr>
          <p:spPr bwMode="auto">
            <a:xfrm>
              <a:off x="3294" y="2154"/>
              <a:ext cx="757" cy="1291"/>
            </a:xfrm>
            <a:custGeom>
              <a:avLst/>
              <a:gdLst>
                <a:gd name="T0" fmla="*/ 306 w 320"/>
                <a:gd name="T1" fmla="*/ 217 h 545"/>
                <a:gd name="T2" fmla="*/ 236 w 320"/>
                <a:gd name="T3" fmla="*/ 128 h 545"/>
                <a:gd name="T4" fmla="*/ 229 w 320"/>
                <a:gd name="T5" fmla="*/ 21 h 545"/>
                <a:gd name="T6" fmla="*/ 115 w 320"/>
                <a:gd name="T7" fmla="*/ 0 h 545"/>
                <a:gd name="T8" fmla="*/ 108 w 320"/>
                <a:gd name="T9" fmla="*/ 1 h 545"/>
                <a:gd name="T10" fmla="*/ 0 w 320"/>
                <a:gd name="T11" fmla="*/ 21 h 545"/>
                <a:gd name="T12" fmla="*/ 0 w 320"/>
                <a:gd name="T13" fmla="*/ 68 h 545"/>
                <a:gd name="T14" fmla="*/ 114 w 320"/>
                <a:gd name="T15" fmla="*/ 141 h 545"/>
                <a:gd name="T16" fmla="*/ 114 w 320"/>
                <a:gd name="T17" fmla="*/ 545 h 545"/>
                <a:gd name="T18" fmla="*/ 115 w 320"/>
                <a:gd name="T19" fmla="*/ 545 h 545"/>
                <a:gd name="T20" fmla="*/ 115 w 320"/>
                <a:gd name="T21" fmla="*/ 545 h 545"/>
                <a:gd name="T22" fmla="*/ 115 w 320"/>
                <a:gd name="T23" fmla="*/ 545 h 545"/>
                <a:gd name="T24" fmla="*/ 282 w 320"/>
                <a:gd name="T25" fmla="*/ 414 h 545"/>
                <a:gd name="T26" fmla="*/ 306 w 320"/>
                <a:gd name="T27" fmla="*/ 21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545">
                  <a:moveTo>
                    <a:pt x="306" y="217"/>
                  </a:moveTo>
                  <a:cubicBezTo>
                    <a:pt x="306" y="217"/>
                    <a:pt x="251" y="177"/>
                    <a:pt x="236" y="128"/>
                  </a:cubicBezTo>
                  <a:cubicBezTo>
                    <a:pt x="227" y="97"/>
                    <a:pt x="229" y="21"/>
                    <a:pt x="229" y="21"/>
                  </a:cubicBezTo>
                  <a:cubicBezTo>
                    <a:pt x="229" y="15"/>
                    <a:pt x="168" y="0"/>
                    <a:pt x="115" y="0"/>
                  </a:cubicBezTo>
                  <a:cubicBezTo>
                    <a:pt x="112" y="0"/>
                    <a:pt x="110" y="0"/>
                    <a:pt x="108" y="1"/>
                  </a:cubicBezTo>
                  <a:cubicBezTo>
                    <a:pt x="56" y="2"/>
                    <a:pt x="0" y="15"/>
                    <a:pt x="0" y="21"/>
                  </a:cubicBezTo>
                  <a:cubicBezTo>
                    <a:pt x="0" y="21"/>
                    <a:pt x="0" y="43"/>
                    <a:pt x="0" y="68"/>
                  </a:cubicBezTo>
                  <a:cubicBezTo>
                    <a:pt x="35" y="110"/>
                    <a:pt x="84" y="135"/>
                    <a:pt x="114" y="141"/>
                  </a:cubicBezTo>
                  <a:cubicBezTo>
                    <a:pt x="114" y="545"/>
                    <a:pt x="114" y="545"/>
                    <a:pt x="114" y="545"/>
                  </a:cubicBezTo>
                  <a:cubicBezTo>
                    <a:pt x="114" y="545"/>
                    <a:pt x="114" y="545"/>
                    <a:pt x="115" y="545"/>
                  </a:cubicBezTo>
                  <a:cubicBezTo>
                    <a:pt x="115" y="545"/>
                    <a:pt x="115" y="545"/>
                    <a:pt x="115" y="545"/>
                  </a:cubicBezTo>
                  <a:cubicBezTo>
                    <a:pt x="115" y="545"/>
                    <a:pt x="115" y="545"/>
                    <a:pt x="115" y="545"/>
                  </a:cubicBezTo>
                  <a:cubicBezTo>
                    <a:pt x="176" y="544"/>
                    <a:pt x="243" y="485"/>
                    <a:pt x="282" y="414"/>
                  </a:cubicBezTo>
                  <a:cubicBezTo>
                    <a:pt x="320" y="342"/>
                    <a:pt x="306" y="217"/>
                    <a:pt x="306" y="217"/>
                  </a:cubicBezTo>
                  <a:close/>
                </a:path>
              </a:pathLst>
            </a:custGeom>
            <a:solidFill>
              <a:srgbClr val="8E846E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1" name="Freeform 7"/>
            <p:cNvSpPr>
              <a:spLocks/>
            </p:cNvSpPr>
            <p:nvPr/>
          </p:nvSpPr>
          <p:spPr bwMode="auto">
            <a:xfrm>
              <a:off x="2870" y="696"/>
              <a:ext cx="1390" cy="1662"/>
            </a:xfrm>
            <a:custGeom>
              <a:avLst/>
              <a:gdLst>
                <a:gd name="T0" fmla="*/ 557 w 587"/>
                <a:gd name="T1" fmla="*/ 324 h 702"/>
                <a:gd name="T2" fmla="*/ 553 w 587"/>
                <a:gd name="T3" fmla="*/ 324 h 702"/>
                <a:gd name="T4" fmla="*/ 557 w 587"/>
                <a:gd name="T5" fmla="*/ 270 h 702"/>
                <a:gd name="T6" fmla="*/ 294 w 587"/>
                <a:gd name="T7" fmla="*/ 0 h 702"/>
                <a:gd name="T8" fmla="*/ 30 w 587"/>
                <a:gd name="T9" fmla="*/ 270 h 702"/>
                <a:gd name="T10" fmla="*/ 34 w 587"/>
                <a:gd name="T11" fmla="*/ 324 h 702"/>
                <a:gd name="T12" fmla="*/ 30 w 587"/>
                <a:gd name="T13" fmla="*/ 324 h 702"/>
                <a:gd name="T14" fmla="*/ 20 w 587"/>
                <a:gd name="T15" fmla="*/ 450 h 702"/>
                <a:gd name="T16" fmla="*/ 60 w 587"/>
                <a:gd name="T17" fmla="*/ 488 h 702"/>
                <a:gd name="T18" fmla="*/ 71 w 587"/>
                <a:gd name="T19" fmla="*/ 487 h 702"/>
                <a:gd name="T20" fmla="*/ 87 w 587"/>
                <a:gd name="T21" fmla="*/ 541 h 702"/>
                <a:gd name="T22" fmla="*/ 294 w 587"/>
                <a:gd name="T23" fmla="*/ 702 h 702"/>
                <a:gd name="T24" fmla="*/ 500 w 587"/>
                <a:gd name="T25" fmla="*/ 541 h 702"/>
                <a:gd name="T26" fmla="*/ 516 w 587"/>
                <a:gd name="T27" fmla="*/ 487 h 702"/>
                <a:gd name="T28" fmla="*/ 527 w 587"/>
                <a:gd name="T29" fmla="*/ 488 h 702"/>
                <a:gd name="T30" fmla="*/ 567 w 587"/>
                <a:gd name="T31" fmla="*/ 450 h 702"/>
                <a:gd name="T32" fmla="*/ 557 w 587"/>
                <a:gd name="T33" fmla="*/ 32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7" h="702">
                  <a:moveTo>
                    <a:pt x="557" y="324"/>
                  </a:moveTo>
                  <a:cubicBezTo>
                    <a:pt x="556" y="324"/>
                    <a:pt x="554" y="324"/>
                    <a:pt x="553" y="324"/>
                  </a:cubicBezTo>
                  <a:cubicBezTo>
                    <a:pt x="555" y="305"/>
                    <a:pt x="557" y="287"/>
                    <a:pt x="557" y="270"/>
                  </a:cubicBezTo>
                  <a:cubicBezTo>
                    <a:pt x="557" y="121"/>
                    <a:pt x="439" y="0"/>
                    <a:pt x="294" y="0"/>
                  </a:cubicBezTo>
                  <a:cubicBezTo>
                    <a:pt x="148" y="0"/>
                    <a:pt x="30" y="121"/>
                    <a:pt x="30" y="270"/>
                  </a:cubicBezTo>
                  <a:cubicBezTo>
                    <a:pt x="30" y="287"/>
                    <a:pt x="32" y="305"/>
                    <a:pt x="34" y="324"/>
                  </a:cubicBezTo>
                  <a:cubicBezTo>
                    <a:pt x="33" y="324"/>
                    <a:pt x="31" y="324"/>
                    <a:pt x="30" y="324"/>
                  </a:cubicBezTo>
                  <a:cubicBezTo>
                    <a:pt x="0" y="317"/>
                    <a:pt x="9" y="424"/>
                    <a:pt x="20" y="450"/>
                  </a:cubicBezTo>
                  <a:cubicBezTo>
                    <a:pt x="31" y="477"/>
                    <a:pt x="46" y="486"/>
                    <a:pt x="60" y="488"/>
                  </a:cubicBezTo>
                  <a:cubicBezTo>
                    <a:pt x="61" y="488"/>
                    <a:pt x="65" y="488"/>
                    <a:pt x="71" y="487"/>
                  </a:cubicBezTo>
                  <a:cubicBezTo>
                    <a:pt x="76" y="505"/>
                    <a:pt x="81" y="523"/>
                    <a:pt x="87" y="541"/>
                  </a:cubicBezTo>
                  <a:cubicBezTo>
                    <a:pt x="119" y="639"/>
                    <a:pt x="237" y="702"/>
                    <a:pt x="294" y="702"/>
                  </a:cubicBezTo>
                  <a:cubicBezTo>
                    <a:pt x="350" y="702"/>
                    <a:pt x="468" y="639"/>
                    <a:pt x="500" y="541"/>
                  </a:cubicBezTo>
                  <a:cubicBezTo>
                    <a:pt x="506" y="523"/>
                    <a:pt x="511" y="505"/>
                    <a:pt x="516" y="487"/>
                  </a:cubicBezTo>
                  <a:cubicBezTo>
                    <a:pt x="522" y="488"/>
                    <a:pt x="526" y="488"/>
                    <a:pt x="527" y="488"/>
                  </a:cubicBezTo>
                  <a:cubicBezTo>
                    <a:pt x="541" y="486"/>
                    <a:pt x="556" y="477"/>
                    <a:pt x="567" y="450"/>
                  </a:cubicBezTo>
                  <a:cubicBezTo>
                    <a:pt x="578" y="424"/>
                    <a:pt x="587" y="317"/>
                    <a:pt x="557" y="324"/>
                  </a:cubicBezTo>
                  <a:close/>
                </a:path>
              </a:pathLst>
            </a:custGeom>
            <a:solidFill>
              <a:srgbClr val="FFF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2" name="Freeform 8"/>
            <p:cNvSpPr>
              <a:spLocks/>
            </p:cNvSpPr>
            <p:nvPr/>
          </p:nvSpPr>
          <p:spPr bwMode="auto">
            <a:xfrm>
              <a:off x="3455" y="831"/>
              <a:ext cx="805" cy="1527"/>
            </a:xfrm>
            <a:custGeom>
              <a:avLst/>
              <a:gdLst>
                <a:gd name="T0" fmla="*/ 310 w 340"/>
                <a:gd name="T1" fmla="*/ 267 h 645"/>
                <a:gd name="T2" fmla="*/ 306 w 340"/>
                <a:gd name="T3" fmla="*/ 267 h 645"/>
                <a:gd name="T4" fmla="*/ 310 w 340"/>
                <a:gd name="T5" fmla="*/ 213 h 645"/>
                <a:gd name="T6" fmla="*/ 218 w 340"/>
                <a:gd name="T7" fmla="*/ 8 h 645"/>
                <a:gd name="T8" fmla="*/ 89 w 340"/>
                <a:gd name="T9" fmla="*/ 55 h 645"/>
                <a:gd name="T10" fmla="*/ 38 w 340"/>
                <a:gd name="T11" fmla="*/ 237 h 645"/>
                <a:gd name="T12" fmla="*/ 47 w 340"/>
                <a:gd name="T13" fmla="*/ 325 h 645"/>
                <a:gd name="T14" fmla="*/ 21 w 340"/>
                <a:gd name="T15" fmla="*/ 400 h 645"/>
                <a:gd name="T16" fmla="*/ 16 w 340"/>
                <a:gd name="T17" fmla="*/ 458 h 645"/>
                <a:gd name="T18" fmla="*/ 40 w 340"/>
                <a:gd name="T19" fmla="*/ 496 h 645"/>
                <a:gd name="T20" fmla="*/ 31 w 340"/>
                <a:gd name="T21" fmla="*/ 521 h 645"/>
                <a:gd name="T22" fmla="*/ 47 w 340"/>
                <a:gd name="T23" fmla="*/ 533 h 645"/>
                <a:gd name="T24" fmla="*/ 37 w 340"/>
                <a:gd name="T25" fmla="*/ 548 h 645"/>
                <a:gd name="T26" fmla="*/ 47 w 340"/>
                <a:gd name="T27" fmla="*/ 601 h 645"/>
                <a:gd name="T28" fmla="*/ 47 w 340"/>
                <a:gd name="T29" fmla="*/ 645 h 645"/>
                <a:gd name="T30" fmla="*/ 253 w 340"/>
                <a:gd name="T31" fmla="*/ 484 h 645"/>
                <a:gd name="T32" fmla="*/ 269 w 340"/>
                <a:gd name="T33" fmla="*/ 430 h 645"/>
                <a:gd name="T34" fmla="*/ 280 w 340"/>
                <a:gd name="T35" fmla="*/ 431 h 645"/>
                <a:gd name="T36" fmla="*/ 320 w 340"/>
                <a:gd name="T37" fmla="*/ 393 h 645"/>
                <a:gd name="T38" fmla="*/ 310 w 340"/>
                <a:gd name="T39" fmla="*/ 26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0" h="645">
                  <a:moveTo>
                    <a:pt x="310" y="267"/>
                  </a:moveTo>
                  <a:cubicBezTo>
                    <a:pt x="309" y="267"/>
                    <a:pt x="307" y="267"/>
                    <a:pt x="306" y="267"/>
                  </a:cubicBezTo>
                  <a:cubicBezTo>
                    <a:pt x="308" y="248"/>
                    <a:pt x="310" y="230"/>
                    <a:pt x="310" y="213"/>
                  </a:cubicBezTo>
                  <a:cubicBezTo>
                    <a:pt x="310" y="131"/>
                    <a:pt x="274" y="58"/>
                    <a:pt x="218" y="8"/>
                  </a:cubicBezTo>
                  <a:cubicBezTo>
                    <a:pt x="185" y="0"/>
                    <a:pt x="134" y="1"/>
                    <a:pt x="89" y="55"/>
                  </a:cubicBezTo>
                  <a:cubicBezTo>
                    <a:pt x="36" y="120"/>
                    <a:pt x="42" y="197"/>
                    <a:pt x="38" y="237"/>
                  </a:cubicBezTo>
                  <a:cubicBezTo>
                    <a:pt x="34" y="276"/>
                    <a:pt x="43" y="315"/>
                    <a:pt x="47" y="325"/>
                  </a:cubicBezTo>
                  <a:cubicBezTo>
                    <a:pt x="52" y="335"/>
                    <a:pt x="35" y="373"/>
                    <a:pt x="21" y="400"/>
                  </a:cubicBezTo>
                  <a:cubicBezTo>
                    <a:pt x="8" y="428"/>
                    <a:pt x="0" y="449"/>
                    <a:pt x="16" y="458"/>
                  </a:cubicBezTo>
                  <a:cubicBezTo>
                    <a:pt x="33" y="467"/>
                    <a:pt x="40" y="485"/>
                    <a:pt x="40" y="496"/>
                  </a:cubicBezTo>
                  <a:cubicBezTo>
                    <a:pt x="40" y="507"/>
                    <a:pt x="31" y="521"/>
                    <a:pt x="31" y="521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37" y="548"/>
                    <a:pt x="37" y="548"/>
                    <a:pt x="37" y="548"/>
                  </a:cubicBezTo>
                  <a:cubicBezTo>
                    <a:pt x="37" y="548"/>
                    <a:pt x="47" y="555"/>
                    <a:pt x="47" y="601"/>
                  </a:cubicBezTo>
                  <a:cubicBezTo>
                    <a:pt x="47" y="616"/>
                    <a:pt x="47" y="632"/>
                    <a:pt x="47" y="645"/>
                  </a:cubicBezTo>
                  <a:cubicBezTo>
                    <a:pt x="105" y="645"/>
                    <a:pt x="221" y="581"/>
                    <a:pt x="253" y="484"/>
                  </a:cubicBezTo>
                  <a:cubicBezTo>
                    <a:pt x="259" y="466"/>
                    <a:pt x="264" y="448"/>
                    <a:pt x="269" y="430"/>
                  </a:cubicBezTo>
                  <a:cubicBezTo>
                    <a:pt x="275" y="431"/>
                    <a:pt x="279" y="431"/>
                    <a:pt x="280" y="431"/>
                  </a:cubicBezTo>
                  <a:cubicBezTo>
                    <a:pt x="294" y="429"/>
                    <a:pt x="309" y="420"/>
                    <a:pt x="320" y="393"/>
                  </a:cubicBezTo>
                  <a:cubicBezTo>
                    <a:pt x="331" y="367"/>
                    <a:pt x="340" y="260"/>
                    <a:pt x="310" y="267"/>
                  </a:cubicBezTo>
                  <a:close/>
                </a:path>
              </a:pathLst>
            </a:custGeom>
            <a:solidFill>
              <a:srgbClr val="E9DC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3" name="Freeform 9"/>
            <p:cNvSpPr>
              <a:spLocks/>
            </p:cNvSpPr>
            <p:nvPr/>
          </p:nvSpPr>
          <p:spPr bwMode="auto">
            <a:xfrm>
              <a:off x="2354" y="2521"/>
              <a:ext cx="2422" cy="1300"/>
            </a:xfrm>
            <a:custGeom>
              <a:avLst/>
              <a:gdLst>
                <a:gd name="T0" fmla="*/ 512 w 1023"/>
                <a:gd name="T1" fmla="*/ 549 h 549"/>
                <a:gd name="T2" fmla="*/ 1023 w 1023"/>
                <a:gd name="T3" fmla="*/ 348 h 549"/>
                <a:gd name="T4" fmla="*/ 980 w 1023"/>
                <a:gd name="T5" fmla="*/ 151 h 549"/>
                <a:gd name="T6" fmla="*/ 829 w 1023"/>
                <a:gd name="T7" fmla="*/ 78 h 549"/>
                <a:gd name="T8" fmla="*/ 646 w 1023"/>
                <a:gd name="T9" fmla="*/ 0 h 549"/>
                <a:gd name="T10" fmla="*/ 512 w 1023"/>
                <a:gd name="T11" fmla="*/ 102 h 549"/>
                <a:gd name="T12" fmla="*/ 377 w 1023"/>
                <a:gd name="T13" fmla="*/ 0 h 549"/>
                <a:gd name="T14" fmla="*/ 194 w 1023"/>
                <a:gd name="T15" fmla="*/ 78 h 549"/>
                <a:gd name="T16" fmla="*/ 43 w 1023"/>
                <a:gd name="T17" fmla="*/ 151 h 549"/>
                <a:gd name="T18" fmla="*/ 0 w 1023"/>
                <a:gd name="T19" fmla="*/ 348 h 549"/>
                <a:gd name="T20" fmla="*/ 512 w 1023"/>
                <a:gd name="T21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549">
                  <a:moveTo>
                    <a:pt x="512" y="549"/>
                  </a:moveTo>
                  <a:cubicBezTo>
                    <a:pt x="709" y="549"/>
                    <a:pt x="889" y="472"/>
                    <a:pt x="1023" y="348"/>
                  </a:cubicBezTo>
                  <a:cubicBezTo>
                    <a:pt x="1007" y="259"/>
                    <a:pt x="990" y="174"/>
                    <a:pt x="980" y="151"/>
                  </a:cubicBezTo>
                  <a:cubicBezTo>
                    <a:pt x="975" y="139"/>
                    <a:pt x="865" y="92"/>
                    <a:pt x="829" y="78"/>
                  </a:cubicBezTo>
                  <a:cubicBezTo>
                    <a:pt x="794" y="64"/>
                    <a:pt x="646" y="0"/>
                    <a:pt x="646" y="0"/>
                  </a:cubicBezTo>
                  <a:cubicBezTo>
                    <a:pt x="646" y="0"/>
                    <a:pt x="620" y="102"/>
                    <a:pt x="512" y="102"/>
                  </a:cubicBezTo>
                  <a:cubicBezTo>
                    <a:pt x="403" y="102"/>
                    <a:pt x="377" y="0"/>
                    <a:pt x="377" y="0"/>
                  </a:cubicBezTo>
                  <a:cubicBezTo>
                    <a:pt x="377" y="0"/>
                    <a:pt x="229" y="64"/>
                    <a:pt x="194" y="78"/>
                  </a:cubicBezTo>
                  <a:cubicBezTo>
                    <a:pt x="158" y="92"/>
                    <a:pt x="48" y="139"/>
                    <a:pt x="43" y="151"/>
                  </a:cubicBezTo>
                  <a:cubicBezTo>
                    <a:pt x="33" y="174"/>
                    <a:pt x="16" y="259"/>
                    <a:pt x="0" y="348"/>
                  </a:cubicBezTo>
                  <a:cubicBezTo>
                    <a:pt x="134" y="472"/>
                    <a:pt x="314" y="549"/>
                    <a:pt x="512" y="54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4" name="Freeform 10"/>
            <p:cNvSpPr>
              <a:spLocks/>
            </p:cNvSpPr>
            <p:nvPr/>
          </p:nvSpPr>
          <p:spPr bwMode="auto">
            <a:xfrm>
              <a:off x="3573" y="2521"/>
              <a:ext cx="1203" cy="1300"/>
            </a:xfrm>
            <a:custGeom>
              <a:avLst/>
              <a:gdLst>
                <a:gd name="T0" fmla="*/ 508 w 508"/>
                <a:gd name="T1" fmla="*/ 348 h 549"/>
                <a:gd name="T2" fmla="*/ 465 w 508"/>
                <a:gd name="T3" fmla="*/ 151 h 549"/>
                <a:gd name="T4" fmla="*/ 314 w 508"/>
                <a:gd name="T5" fmla="*/ 78 h 549"/>
                <a:gd name="T6" fmla="*/ 131 w 508"/>
                <a:gd name="T7" fmla="*/ 0 h 549"/>
                <a:gd name="T8" fmla="*/ 0 w 508"/>
                <a:gd name="T9" fmla="*/ 102 h 549"/>
                <a:gd name="T10" fmla="*/ 0 w 508"/>
                <a:gd name="T11" fmla="*/ 549 h 549"/>
                <a:gd name="T12" fmla="*/ 508 w 508"/>
                <a:gd name="T13" fmla="*/ 3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549">
                  <a:moveTo>
                    <a:pt x="508" y="348"/>
                  </a:moveTo>
                  <a:cubicBezTo>
                    <a:pt x="492" y="259"/>
                    <a:pt x="475" y="174"/>
                    <a:pt x="465" y="151"/>
                  </a:cubicBezTo>
                  <a:cubicBezTo>
                    <a:pt x="460" y="139"/>
                    <a:pt x="350" y="92"/>
                    <a:pt x="314" y="78"/>
                  </a:cubicBezTo>
                  <a:cubicBezTo>
                    <a:pt x="279" y="64"/>
                    <a:pt x="131" y="0"/>
                    <a:pt x="131" y="0"/>
                  </a:cubicBezTo>
                  <a:cubicBezTo>
                    <a:pt x="131" y="0"/>
                    <a:pt x="105" y="100"/>
                    <a:pt x="0" y="102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196" y="548"/>
                    <a:pt x="375" y="472"/>
                    <a:pt x="508" y="348"/>
                  </a:cubicBez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5" name="Freeform 11"/>
            <p:cNvSpPr>
              <a:spLocks/>
            </p:cNvSpPr>
            <p:nvPr/>
          </p:nvSpPr>
          <p:spPr bwMode="auto">
            <a:xfrm>
              <a:off x="3360" y="2654"/>
              <a:ext cx="422" cy="1167"/>
            </a:xfrm>
            <a:custGeom>
              <a:avLst/>
              <a:gdLst>
                <a:gd name="T0" fmla="*/ 130 w 178"/>
                <a:gd name="T1" fmla="*/ 50 h 493"/>
                <a:gd name="T2" fmla="*/ 87 w 178"/>
                <a:gd name="T3" fmla="*/ 0 h 493"/>
                <a:gd name="T4" fmla="*/ 86 w 178"/>
                <a:gd name="T5" fmla="*/ 0 h 493"/>
                <a:gd name="T6" fmla="*/ 43 w 178"/>
                <a:gd name="T7" fmla="*/ 50 h 493"/>
                <a:gd name="T8" fmla="*/ 35 w 178"/>
                <a:gd name="T9" fmla="*/ 64 h 493"/>
                <a:gd name="T10" fmla="*/ 59 w 178"/>
                <a:gd name="T11" fmla="*/ 92 h 493"/>
                <a:gd name="T12" fmla="*/ 0 w 178"/>
                <a:gd name="T13" fmla="*/ 488 h 493"/>
                <a:gd name="T14" fmla="*/ 87 w 178"/>
                <a:gd name="T15" fmla="*/ 493 h 493"/>
                <a:gd name="T16" fmla="*/ 178 w 178"/>
                <a:gd name="T17" fmla="*/ 487 h 493"/>
                <a:gd name="T18" fmla="*/ 114 w 178"/>
                <a:gd name="T19" fmla="*/ 92 h 493"/>
                <a:gd name="T20" fmla="*/ 137 w 178"/>
                <a:gd name="T21" fmla="*/ 65 h 493"/>
                <a:gd name="T22" fmla="*/ 130 w 178"/>
                <a:gd name="T23" fmla="*/ 5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493">
                  <a:moveTo>
                    <a:pt x="130" y="50"/>
                  </a:moveTo>
                  <a:cubicBezTo>
                    <a:pt x="108" y="12"/>
                    <a:pt x="87" y="0"/>
                    <a:pt x="8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64" y="12"/>
                    <a:pt x="43" y="50"/>
                  </a:cubicBezTo>
                  <a:cubicBezTo>
                    <a:pt x="40" y="55"/>
                    <a:pt x="38" y="60"/>
                    <a:pt x="35" y="64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29" y="491"/>
                    <a:pt x="57" y="493"/>
                    <a:pt x="87" y="493"/>
                  </a:cubicBezTo>
                  <a:cubicBezTo>
                    <a:pt x="117" y="493"/>
                    <a:pt x="148" y="491"/>
                    <a:pt x="178" y="487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5" y="60"/>
                    <a:pt x="132" y="55"/>
                    <a:pt x="130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6" name="Freeform 12"/>
            <p:cNvSpPr>
              <a:spLocks/>
            </p:cNvSpPr>
            <p:nvPr/>
          </p:nvSpPr>
          <p:spPr bwMode="auto">
            <a:xfrm>
              <a:off x="3197" y="2427"/>
              <a:ext cx="367" cy="471"/>
            </a:xfrm>
            <a:custGeom>
              <a:avLst/>
              <a:gdLst>
                <a:gd name="T0" fmla="*/ 37 w 155"/>
                <a:gd name="T1" fmla="*/ 0 h 199"/>
                <a:gd name="T2" fmla="*/ 8 w 155"/>
                <a:gd name="T3" fmla="*/ 46 h 199"/>
                <a:gd name="T4" fmla="*/ 90 w 155"/>
                <a:gd name="T5" fmla="*/ 199 h 199"/>
                <a:gd name="T6" fmla="*/ 112 w 155"/>
                <a:gd name="T7" fmla="*/ 146 h 199"/>
                <a:gd name="T8" fmla="*/ 155 w 155"/>
                <a:gd name="T9" fmla="*/ 96 h 199"/>
                <a:gd name="T10" fmla="*/ 37 w 155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99">
                  <a:moveTo>
                    <a:pt x="37" y="0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0" y="143"/>
                    <a:pt x="90" y="199"/>
                  </a:cubicBezTo>
                  <a:cubicBezTo>
                    <a:pt x="90" y="199"/>
                    <a:pt x="94" y="178"/>
                    <a:pt x="112" y="146"/>
                  </a:cubicBezTo>
                  <a:cubicBezTo>
                    <a:pt x="133" y="108"/>
                    <a:pt x="155" y="96"/>
                    <a:pt x="155" y="96"/>
                  </a:cubicBezTo>
                  <a:cubicBezTo>
                    <a:pt x="69" y="96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7" name="Freeform 13"/>
            <p:cNvSpPr>
              <a:spLocks/>
            </p:cNvSpPr>
            <p:nvPr/>
          </p:nvSpPr>
          <p:spPr bwMode="auto">
            <a:xfrm>
              <a:off x="3566" y="2427"/>
              <a:ext cx="365" cy="471"/>
            </a:xfrm>
            <a:custGeom>
              <a:avLst/>
              <a:gdLst>
                <a:gd name="T0" fmla="*/ 146 w 154"/>
                <a:gd name="T1" fmla="*/ 46 h 199"/>
                <a:gd name="T2" fmla="*/ 118 w 154"/>
                <a:gd name="T3" fmla="*/ 0 h 199"/>
                <a:gd name="T4" fmla="*/ 0 w 154"/>
                <a:gd name="T5" fmla="*/ 96 h 199"/>
                <a:gd name="T6" fmla="*/ 43 w 154"/>
                <a:gd name="T7" fmla="*/ 146 h 199"/>
                <a:gd name="T8" fmla="*/ 64 w 154"/>
                <a:gd name="T9" fmla="*/ 199 h 199"/>
                <a:gd name="T10" fmla="*/ 146 w 154"/>
                <a:gd name="T11" fmla="*/ 4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99">
                  <a:moveTo>
                    <a:pt x="146" y="46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85" y="96"/>
                    <a:pt x="0" y="96"/>
                  </a:cubicBezTo>
                  <a:cubicBezTo>
                    <a:pt x="0" y="96"/>
                    <a:pt x="21" y="108"/>
                    <a:pt x="43" y="146"/>
                  </a:cubicBezTo>
                  <a:cubicBezTo>
                    <a:pt x="60" y="178"/>
                    <a:pt x="64" y="199"/>
                    <a:pt x="64" y="199"/>
                  </a:cubicBezTo>
                  <a:cubicBezTo>
                    <a:pt x="154" y="143"/>
                    <a:pt x="146" y="46"/>
                    <a:pt x="146" y="46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8" name="Freeform 14"/>
            <p:cNvSpPr>
              <a:spLocks/>
            </p:cNvSpPr>
            <p:nvPr/>
          </p:nvSpPr>
          <p:spPr bwMode="auto">
            <a:xfrm>
              <a:off x="2354" y="2510"/>
              <a:ext cx="2422" cy="1311"/>
            </a:xfrm>
            <a:custGeom>
              <a:avLst/>
              <a:gdLst>
                <a:gd name="T0" fmla="*/ 512 w 1023"/>
                <a:gd name="T1" fmla="*/ 554 h 554"/>
                <a:gd name="T2" fmla="*/ 1023 w 1023"/>
                <a:gd name="T3" fmla="*/ 353 h 554"/>
                <a:gd name="T4" fmla="*/ 980 w 1023"/>
                <a:gd name="T5" fmla="*/ 156 h 554"/>
                <a:gd name="T6" fmla="*/ 829 w 1023"/>
                <a:gd name="T7" fmla="*/ 83 h 554"/>
                <a:gd name="T8" fmla="*/ 652 w 1023"/>
                <a:gd name="T9" fmla="*/ 8 h 554"/>
                <a:gd name="T10" fmla="*/ 649 w 1023"/>
                <a:gd name="T11" fmla="*/ 0 h 554"/>
                <a:gd name="T12" fmla="*/ 647 w 1023"/>
                <a:gd name="T13" fmla="*/ 6 h 554"/>
                <a:gd name="T14" fmla="*/ 646 w 1023"/>
                <a:gd name="T15" fmla="*/ 5 h 554"/>
                <a:gd name="T16" fmla="*/ 646 w 1023"/>
                <a:gd name="T17" fmla="*/ 5 h 554"/>
                <a:gd name="T18" fmla="*/ 646 w 1023"/>
                <a:gd name="T19" fmla="*/ 6 h 554"/>
                <a:gd name="T20" fmla="*/ 646 w 1023"/>
                <a:gd name="T21" fmla="*/ 6 h 554"/>
                <a:gd name="T22" fmla="*/ 646 w 1023"/>
                <a:gd name="T23" fmla="*/ 7 h 554"/>
                <a:gd name="T24" fmla="*/ 646 w 1023"/>
                <a:gd name="T25" fmla="*/ 8 h 554"/>
                <a:gd name="T26" fmla="*/ 646 w 1023"/>
                <a:gd name="T27" fmla="*/ 8 h 554"/>
                <a:gd name="T28" fmla="*/ 646 w 1023"/>
                <a:gd name="T29" fmla="*/ 9 h 554"/>
                <a:gd name="T30" fmla="*/ 646 w 1023"/>
                <a:gd name="T31" fmla="*/ 10 h 554"/>
                <a:gd name="T32" fmla="*/ 588 w 1023"/>
                <a:gd name="T33" fmla="*/ 202 h 554"/>
                <a:gd name="T34" fmla="*/ 515 w 1023"/>
                <a:gd name="T35" fmla="*/ 357 h 554"/>
                <a:gd name="T36" fmla="*/ 515 w 1023"/>
                <a:gd name="T37" fmla="*/ 357 h 554"/>
                <a:gd name="T38" fmla="*/ 441 w 1023"/>
                <a:gd name="T39" fmla="*/ 202 h 554"/>
                <a:gd name="T40" fmla="*/ 380 w 1023"/>
                <a:gd name="T41" fmla="*/ 0 h 554"/>
                <a:gd name="T42" fmla="*/ 313 w 1023"/>
                <a:gd name="T43" fmla="*/ 33 h 554"/>
                <a:gd name="T44" fmla="*/ 194 w 1023"/>
                <a:gd name="T45" fmla="*/ 83 h 554"/>
                <a:gd name="T46" fmla="*/ 43 w 1023"/>
                <a:gd name="T47" fmla="*/ 156 h 554"/>
                <a:gd name="T48" fmla="*/ 0 w 1023"/>
                <a:gd name="T49" fmla="*/ 353 h 554"/>
                <a:gd name="T50" fmla="*/ 512 w 1023"/>
                <a:gd name="T51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3" h="554">
                  <a:moveTo>
                    <a:pt x="512" y="554"/>
                  </a:moveTo>
                  <a:cubicBezTo>
                    <a:pt x="709" y="554"/>
                    <a:pt x="889" y="477"/>
                    <a:pt x="1023" y="353"/>
                  </a:cubicBezTo>
                  <a:cubicBezTo>
                    <a:pt x="1007" y="264"/>
                    <a:pt x="990" y="179"/>
                    <a:pt x="980" y="156"/>
                  </a:cubicBezTo>
                  <a:cubicBezTo>
                    <a:pt x="975" y="144"/>
                    <a:pt x="865" y="97"/>
                    <a:pt x="829" y="83"/>
                  </a:cubicBezTo>
                  <a:cubicBezTo>
                    <a:pt x="798" y="70"/>
                    <a:pt x="679" y="20"/>
                    <a:pt x="652" y="8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649" y="0"/>
                    <a:pt x="648" y="2"/>
                    <a:pt x="647" y="6"/>
                  </a:cubicBezTo>
                  <a:cubicBezTo>
                    <a:pt x="646" y="6"/>
                    <a:pt x="646" y="5"/>
                    <a:pt x="646" y="5"/>
                  </a:cubicBezTo>
                  <a:cubicBezTo>
                    <a:pt x="646" y="5"/>
                    <a:pt x="646" y="5"/>
                    <a:pt x="646" y="5"/>
                  </a:cubicBezTo>
                  <a:cubicBezTo>
                    <a:pt x="646" y="5"/>
                    <a:pt x="646" y="6"/>
                    <a:pt x="646" y="6"/>
                  </a:cubicBezTo>
                  <a:cubicBezTo>
                    <a:pt x="646" y="6"/>
                    <a:pt x="646" y="6"/>
                    <a:pt x="646" y="6"/>
                  </a:cubicBezTo>
                  <a:cubicBezTo>
                    <a:pt x="646" y="6"/>
                    <a:pt x="646" y="6"/>
                    <a:pt x="646" y="7"/>
                  </a:cubicBezTo>
                  <a:cubicBezTo>
                    <a:pt x="646" y="7"/>
                    <a:pt x="646" y="7"/>
                    <a:pt x="646" y="8"/>
                  </a:cubicBezTo>
                  <a:cubicBezTo>
                    <a:pt x="646" y="8"/>
                    <a:pt x="646" y="8"/>
                    <a:pt x="646" y="8"/>
                  </a:cubicBezTo>
                  <a:cubicBezTo>
                    <a:pt x="646" y="8"/>
                    <a:pt x="646" y="9"/>
                    <a:pt x="646" y="9"/>
                  </a:cubicBezTo>
                  <a:cubicBezTo>
                    <a:pt x="646" y="10"/>
                    <a:pt x="646" y="10"/>
                    <a:pt x="646" y="10"/>
                  </a:cubicBezTo>
                  <a:cubicBezTo>
                    <a:pt x="638" y="39"/>
                    <a:pt x="614" y="129"/>
                    <a:pt x="588" y="202"/>
                  </a:cubicBezTo>
                  <a:cubicBezTo>
                    <a:pt x="558" y="289"/>
                    <a:pt x="516" y="354"/>
                    <a:pt x="515" y="357"/>
                  </a:cubicBezTo>
                  <a:cubicBezTo>
                    <a:pt x="515" y="357"/>
                    <a:pt x="515" y="357"/>
                    <a:pt x="515" y="357"/>
                  </a:cubicBezTo>
                  <a:cubicBezTo>
                    <a:pt x="513" y="355"/>
                    <a:pt x="471" y="289"/>
                    <a:pt x="441" y="202"/>
                  </a:cubicBezTo>
                  <a:cubicBezTo>
                    <a:pt x="410" y="113"/>
                    <a:pt x="380" y="0"/>
                    <a:pt x="380" y="0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268" y="52"/>
                    <a:pt x="214" y="75"/>
                    <a:pt x="194" y="83"/>
                  </a:cubicBezTo>
                  <a:cubicBezTo>
                    <a:pt x="158" y="97"/>
                    <a:pt x="48" y="144"/>
                    <a:pt x="43" y="156"/>
                  </a:cubicBezTo>
                  <a:cubicBezTo>
                    <a:pt x="33" y="179"/>
                    <a:pt x="16" y="264"/>
                    <a:pt x="0" y="353"/>
                  </a:cubicBezTo>
                  <a:cubicBezTo>
                    <a:pt x="134" y="477"/>
                    <a:pt x="314" y="554"/>
                    <a:pt x="512" y="55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9" name="Freeform 15"/>
            <p:cNvSpPr>
              <a:spLocks/>
            </p:cNvSpPr>
            <p:nvPr/>
          </p:nvSpPr>
          <p:spPr bwMode="auto">
            <a:xfrm>
              <a:off x="3573" y="2510"/>
              <a:ext cx="1203" cy="1311"/>
            </a:xfrm>
            <a:custGeom>
              <a:avLst/>
              <a:gdLst>
                <a:gd name="T0" fmla="*/ 508 w 508"/>
                <a:gd name="T1" fmla="*/ 353 h 554"/>
                <a:gd name="T2" fmla="*/ 465 w 508"/>
                <a:gd name="T3" fmla="*/ 156 h 554"/>
                <a:gd name="T4" fmla="*/ 314 w 508"/>
                <a:gd name="T5" fmla="*/ 83 h 554"/>
                <a:gd name="T6" fmla="*/ 202 w 508"/>
                <a:gd name="T7" fmla="*/ 36 h 554"/>
                <a:gd name="T8" fmla="*/ 201 w 508"/>
                <a:gd name="T9" fmla="*/ 33 h 554"/>
                <a:gd name="T10" fmla="*/ 134 w 508"/>
                <a:gd name="T11" fmla="*/ 0 h 554"/>
                <a:gd name="T12" fmla="*/ 132 w 508"/>
                <a:gd name="T13" fmla="*/ 6 h 554"/>
                <a:gd name="T14" fmla="*/ 131 w 508"/>
                <a:gd name="T15" fmla="*/ 5 h 554"/>
                <a:gd name="T16" fmla="*/ 131 w 508"/>
                <a:gd name="T17" fmla="*/ 10 h 554"/>
                <a:gd name="T18" fmla="*/ 73 w 508"/>
                <a:gd name="T19" fmla="*/ 202 h 554"/>
                <a:gd name="T20" fmla="*/ 0 w 508"/>
                <a:gd name="T21" fmla="*/ 357 h 554"/>
                <a:gd name="T22" fmla="*/ 0 w 508"/>
                <a:gd name="T23" fmla="*/ 458 h 554"/>
                <a:gd name="T24" fmla="*/ 0 w 508"/>
                <a:gd name="T25" fmla="*/ 554 h 554"/>
                <a:gd name="T26" fmla="*/ 508 w 508"/>
                <a:gd name="T27" fmla="*/ 35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8" h="554">
                  <a:moveTo>
                    <a:pt x="508" y="353"/>
                  </a:moveTo>
                  <a:cubicBezTo>
                    <a:pt x="492" y="264"/>
                    <a:pt x="475" y="179"/>
                    <a:pt x="465" y="156"/>
                  </a:cubicBezTo>
                  <a:cubicBezTo>
                    <a:pt x="460" y="144"/>
                    <a:pt x="350" y="97"/>
                    <a:pt x="314" y="83"/>
                  </a:cubicBezTo>
                  <a:cubicBezTo>
                    <a:pt x="295" y="75"/>
                    <a:pt x="245" y="54"/>
                    <a:pt x="202" y="36"/>
                  </a:cubicBezTo>
                  <a:cubicBezTo>
                    <a:pt x="201" y="33"/>
                    <a:pt x="201" y="33"/>
                    <a:pt x="201" y="33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0"/>
                    <a:pt x="133" y="2"/>
                    <a:pt x="132" y="6"/>
                  </a:cubicBezTo>
                  <a:cubicBezTo>
                    <a:pt x="131" y="6"/>
                    <a:pt x="131" y="5"/>
                    <a:pt x="131" y="5"/>
                  </a:cubicBezTo>
                  <a:cubicBezTo>
                    <a:pt x="131" y="5"/>
                    <a:pt x="131" y="7"/>
                    <a:pt x="131" y="10"/>
                  </a:cubicBezTo>
                  <a:cubicBezTo>
                    <a:pt x="123" y="39"/>
                    <a:pt x="99" y="129"/>
                    <a:pt x="73" y="202"/>
                  </a:cubicBezTo>
                  <a:cubicBezTo>
                    <a:pt x="43" y="291"/>
                    <a:pt x="0" y="357"/>
                    <a:pt x="0" y="357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196" y="553"/>
                    <a:pt x="375" y="477"/>
                    <a:pt x="508" y="35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0" name="Freeform 16"/>
            <p:cNvSpPr>
              <a:spLocks/>
            </p:cNvSpPr>
            <p:nvPr/>
          </p:nvSpPr>
          <p:spPr bwMode="auto">
            <a:xfrm>
              <a:off x="2477" y="2947"/>
              <a:ext cx="135" cy="597"/>
            </a:xfrm>
            <a:custGeom>
              <a:avLst/>
              <a:gdLst>
                <a:gd name="T0" fmla="*/ 40 w 57"/>
                <a:gd name="T1" fmla="*/ 153 h 252"/>
                <a:gd name="T2" fmla="*/ 0 w 57"/>
                <a:gd name="T3" fmla="*/ 0 h 252"/>
                <a:gd name="T4" fmla="*/ 29 w 57"/>
                <a:gd name="T5" fmla="*/ 154 h 252"/>
                <a:gd name="T6" fmla="*/ 38 w 57"/>
                <a:gd name="T7" fmla="*/ 240 h 252"/>
                <a:gd name="T8" fmla="*/ 57 w 57"/>
                <a:gd name="T9" fmla="*/ 252 h 252"/>
                <a:gd name="T10" fmla="*/ 40 w 57"/>
                <a:gd name="T11" fmla="*/ 15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52">
                  <a:moveTo>
                    <a:pt x="40" y="153"/>
                  </a:moveTo>
                  <a:cubicBezTo>
                    <a:pt x="29" y="92"/>
                    <a:pt x="9" y="32"/>
                    <a:pt x="0" y="0"/>
                  </a:cubicBezTo>
                  <a:cubicBezTo>
                    <a:pt x="8" y="30"/>
                    <a:pt x="20" y="81"/>
                    <a:pt x="29" y="154"/>
                  </a:cubicBezTo>
                  <a:cubicBezTo>
                    <a:pt x="32" y="178"/>
                    <a:pt x="35" y="208"/>
                    <a:pt x="38" y="240"/>
                  </a:cubicBezTo>
                  <a:cubicBezTo>
                    <a:pt x="44" y="244"/>
                    <a:pt x="50" y="248"/>
                    <a:pt x="57" y="252"/>
                  </a:cubicBezTo>
                  <a:cubicBezTo>
                    <a:pt x="51" y="215"/>
                    <a:pt x="44" y="180"/>
                    <a:pt x="40" y="15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1" name="Freeform 17"/>
            <p:cNvSpPr>
              <a:spLocks/>
            </p:cNvSpPr>
            <p:nvPr/>
          </p:nvSpPr>
          <p:spPr bwMode="auto">
            <a:xfrm>
              <a:off x="4518" y="2947"/>
              <a:ext cx="135" cy="597"/>
            </a:xfrm>
            <a:custGeom>
              <a:avLst/>
              <a:gdLst>
                <a:gd name="T0" fmla="*/ 0 w 57"/>
                <a:gd name="T1" fmla="*/ 252 h 252"/>
                <a:gd name="T2" fmla="*/ 19 w 57"/>
                <a:gd name="T3" fmla="*/ 240 h 252"/>
                <a:gd name="T4" fmla="*/ 28 w 57"/>
                <a:gd name="T5" fmla="*/ 154 h 252"/>
                <a:gd name="T6" fmla="*/ 57 w 57"/>
                <a:gd name="T7" fmla="*/ 0 h 252"/>
                <a:gd name="T8" fmla="*/ 17 w 57"/>
                <a:gd name="T9" fmla="*/ 153 h 252"/>
                <a:gd name="T10" fmla="*/ 0 w 57"/>
                <a:gd name="T1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52">
                  <a:moveTo>
                    <a:pt x="0" y="252"/>
                  </a:moveTo>
                  <a:cubicBezTo>
                    <a:pt x="7" y="248"/>
                    <a:pt x="13" y="244"/>
                    <a:pt x="19" y="240"/>
                  </a:cubicBezTo>
                  <a:cubicBezTo>
                    <a:pt x="22" y="208"/>
                    <a:pt x="25" y="178"/>
                    <a:pt x="28" y="154"/>
                  </a:cubicBezTo>
                  <a:cubicBezTo>
                    <a:pt x="37" y="81"/>
                    <a:pt x="49" y="30"/>
                    <a:pt x="57" y="0"/>
                  </a:cubicBezTo>
                  <a:cubicBezTo>
                    <a:pt x="48" y="32"/>
                    <a:pt x="28" y="92"/>
                    <a:pt x="17" y="153"/>
                  </a:cubicBezTo>
                  <a:cubicBezTo>
                    <a:pt x="13" y="180"/>
                    <a:pt x="6" y="215"/>
                    <a:pt x="0" y="25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2" name="Freeform 18"/>
            <p:cNvSpPr>
              <a:spLocks/>
            </p:cNvSpPr>
            <p:nvPr/>
          </p:nvSpPr>
          <p:spPr bwMode="auto">
            <a:xfrm>
              <a:off x="2861" y="685"/>
              <a:ext cx="1340" cy="1006"/>
            </a:xfrm>
            <a:custGeom>
              <a:avLst/>
              <a:gdLst>
                <a:gd name="T0" fmla="*/ 513 w 566"/>
                <a:gd name="T1" fmla="*/ 397 h 425"/>
                <a:gd name="T2" fmla="*/ 557 w 566"/>
                <a:gd name="T3" fmla="*/ 329 h 425"/>
                <a:gd name="T4" fmla="*/ 558 w 566"/>
                <a:gd name="T5" fmla="*/ 329 h 425"/>
                <a:gd name="T6" fmla="*/ 564 w 566"/>
                <a:gd name="T7" fmla="*/ 211 h 425"/>
                <a:gd name="T8" fmla="*/ 509 w 566"/>
                <a:gd name="T9" fmla="*/ 86 h 425"/>
                <a:gd name="T10" fmla="*/ 469 w 566"/>
                <a:gd name="T11" fmla="*/ 70 h 425"/>
                <a:gd name="T12" fmla="*/ 306 w 566"/>
                <a:gd name="T13" fmla="*/ 0 h 425"/>
                <a:gd name="T14" fmla="*/ 25 w 566"/>
                <a:gd name="T15" fmla="*/ 182 h 425"/>
                <a:gd name="T16" fmla="*/ 10 w 566"/>
                <a:gd name="T17" fmla="*/ 293 h 425"/>
                <a:gd name="T18" fmla="*/ 21 w 566"/>
                <a:gd name="T19" fmla="*/ 336 h 425"/>
                <a:gd name="T20" fmla="*/ 34 w 566"/>
                <a:gd name="T21" fmla="*/ 329 h 425"/>
                <a:gd name="T22" fmla="*/ 38 w 566"/>
                <a:gd name="T23" fmla="*/ 329 h 425"/>
                <a:gd name="T24" fmla="*/ 82 w 566"/>
                <a:gd name="T25" fmla="*/ 397 h 425"/>
                <a:gd name="T26" fmla="*/ 84 w 566"/>
                <a:gd name="T27" fmla="*/ 417 h 425"/>
                <a:gd name="T28" fmla="*/ 97 w 566"/>
                <a:gd name="T29" fmla="*/ 425 h 425"/>
                <a:gd name="T30" fmla="*/ 101 w 566"/>
                <a:gd name="T31" fmla="*/ 402 h 425"/>
                <a:gd name="T32" fmla="*/ 121 w 566"/>
                <a:gd name="T33" fmla="*/ 335 h 425"/>
                <a:gd name="T34" fmla="*/ 119 w 566"/>
                <a:gd name="T35" fmla="*/ 271 h 425"/>
                <a:gd name="T36" fmla="*/ 159 w 566"/>
                <a:gd name="T37" fmla="*/ 204 h 425"/>
                <a:gd name="T38" fmla="*/ 292 w 566"/>
                <a:gd name="T39" fmla="*/ 225 h 425"/>
                <a:gd name="T40" fmla="*/ 444 w 566"/>
                <a:gd name="T41" fmla="*/ 183 h 425"/>
                <a:gd name="T42" fmla="*/ 489 w 566"/>
                <a:gd name="T43" fmla="*/ 225 h 425"/>
                <a:gd name="T44" fmla="*/ 494 w 566"/>
                <a:gd name="T45" fmla="*/ 296 h 425"/>
                <a:gd name="T46" fmla="*/ 485 w 566"/>
                <a:gd name="T47" fmla="*/ 330 h 425"/>
                <a:gd name="T48" fmla="*/ 499 w 566"/>
                <a:gd name="T49" fmla="*/ 381 h 425"/>
                <a:gd name="T50" fmla="*/ 501 w 566"/>
                <a:gd name="T51" fmla="*/ 405 h 425"/>
                <a:gd name="T52" fmla="*/ 512 w 566"/>
                <a:gd name="T53" fmla="*/ 406 h 425"/>
                <a:gd name="T54" fmla="*/ 513 w 566"/>
                <a:gd name="T55" fmla="*/ 397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6" h="425">
                  <a:moveTo>
                    <a:pt x="513" y="397"/>
                  </a:moveTo>
                  <a:cubicBezTo>
                    <a:pt x="519" y="345"/>
                    <a:pt x="557" y="329"/>
                    <a:pt x="557" y="329"/>
                  </a:cubicBezTo>
                  <a:cubicBezTo>
                    <a:pt x="557" y="329"/>
                    <a:pt x="558" y="329"/>
                    <a:pt x="558" y="329"/>
                  </a:cubicBezTo>
                  <a:cubicBezTo>
                    <a:pt x="560" y="304"/>
                    <a:pt x="566" y="237"/>
                    <a:pt x="564" y="211"/>
                  </a:cubicBezTo>
                  <a:cubicBezTo>
                    <a:pt x="562" y="178"/>
                    <a:pt x="530" y="102"/>
                    <a:pt x="509" y="86"/>
                  </a:cubicBezTo>
                  <a:cubicBezTo>
                    <a:pt x="488" y="70"/>
                    <a:pt x="469" y="70"/>
                    <a:pt x="469" y="70"/>
                  </a:cubicBezTo>
                  <a:cubicBezTo>
                    <a:pt x="469" y="70"/>
                    <a:pt x="418" y="0"/>
                    <a:pt x="306" y="0"/>
                  </a:cubicBezTo>
                  <a:cubicBezTo>
                    <a:pt x="87" y="0"/>
                    <a:pt x="25" y="182"/>
                    <a:pt x="25" y="182"/>
                  </a:cubicBezTo>
                  <a:cubicBezTo>
                    <a:pt x="25" y="182"/>
                    <a:pt x="0" y="243"/>
                    <a:pt x="10" y="293"/>
                  </a:cubicBezTo>
                  <a:cubicBezTo>
                    <a:pt x="14" y="310"/>
                    <a:pt x="18" y="325"/>
                    <a:pt x="21" y="336"/>
                  </a:cubicBezTo>
                  <a:cubicBezTo>
                    <a:pt x="24" y="330"/>
                    <a:pt x="29" y="327"/>
                    <a:pt x="34" y="329"/>
                  </a:cubicBezTo>
                  <a:cubicBezTo>
                    <a:pt x="35" y="329"/>
                    <a:pt x="37" y="329"/>
                    <a:pt x="38" y="329"/>
                  </a:cubicBezTo>
                  <a:cubicBezTo>
                    <a:pt x="38" y="329"/>
                    <a:pt x="76" y="345"/>
                    <a:pt x="82" y="397"/>
                  </a:cubicBezTo>
                  <a:cubicBezTo>
                    <a:pt x="83" y="404"/>
                    <a:pt x="83" y="411"/>
                    <a:pt x="84" y="417"/>
                  </a:cubicBezTo>
                  <a:cubicBezTo>
                    <a:pt x="97" y="425"/>
                    <a:pt x="97" y="425"/>
                    <a:pt x="97" y="425"/>
                  </a:cubicBezTo>
                  <a:cubicBezTo>
                    <a:pt x="97" y="425"/>
                    <a:pt x="100" y="417"/>
                    <a:pt x="101" y="402"/>
                  </a:cubicBezTo>
                  <a:cubicBezTo>
                    <a:pt x="102" y="387"/>
                    <a:pt x="119" y="344"/>
                    <a:pt x="121" y="335"/>
                  </a:cubicBezTo>
                  <a:cubicBezTo>
                    <a:pt x="124" y="327"/>
                    <a:pt x="113" y="293"/>
                    <a:pt x="119" y="271"/>
                  </a:cubicBezTo>
                  <a:cubicBezTo>
                    <a:pt x="124" y="250"/>
                    <a:pt x="142" y="217"/>
                    <a:pt x="159" y="204"/>
                  </a:cubicBezTo>
                  <a:cubicBezTo>
                    <a:pt x="175" y="192"/>
                    <a:pt x="231" y="225"/>
                    <a:pt x="292" y="225"/>
                  </a:cubicBezTo>
                  <a:cubicBezTo>
                    <a:pt x="354" y="225"/>
                    <a:pt x="444" y="183"/>
                    <a:pt x="444" y="183"/>
                  </a:cubicBezTo>
                  <a:cubicBezTo>
                    <a:pt x="444" y="183"/>
                    <a:pt x="479" y="206"/>
                    <a:pt x="489" y="225"/>
                  </a:cubicBezTo>
                  <a:cubicBezTo>
                    <a:pt x="499" y="243"/>
                    <a:pt x="498" y="283"/>
                    <a:pt x="494" y="296"/>
                  </a:cubicBezTo>
                  <a:cubicBezTo>
                    <a:pt x="490" y="310"/>
                    <a:pt x="481" y="324"/>
                    <a:pt x="485" y="330"/>
                  </a:cubicBezTo>
                  <a:cubicBezTo>
                    <a:pt x="489" y="337"/>
                    <a:pt x="496" y="364"/>
                    <a:pt x="499" y="381"/>
                  </a:cubicBezTo>
                  <a:cubicBezTo>
                    <a:pt x="501" y="397"/>
                    <a:pt x="501" y="405"/>
                    <a:pt x="501" y="405"/>
                  </a:cubicBezTo>
                  <a:cubicBezTo>
                    <a:pt x="512" y="406"/>
                    <a:pt x="512" y="406"/>
                    <a:pt x="512" y="406"/>
                  </a:cubicBezTo>
                  <a:cubicBezTo>
                    <a:pt x="513" y="403"/>
                    <a:pt x="513" y="400"/>
                    <a:pt x="513" y="397"/>
                  </a:cubicBezTo>
                  <a:close/>
                </a:path>
              </a:pathLst>
            </a:custGeom>
            <a:solidFill>
              <a:srgbClr val="283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3" name="Freeform 19"/>
            <p:cNvSpPr>
              <a:spLocks/>
            </p:cNvSpPr>
            <p:nvPr/>
          </p:nvSpPr>
          <p:spPr bwMode="auto">
            <a:xfrm>
              <a:off x="2920" y="857"/>
              <a:ext cx="1200" cy="834"/>
            </a:xfrm>
            <a:custGeom>
              <a:avLst/>
              <a:gdLst>
                <a:gd name="T0" fmla="*/ 488 w 507"/>
                <a:gd name="T1" fmla="*/ 324 h 352"/>
                <a:gd name="T2" fmla="*/ 496 w 507"/>
                <a:gd name="T3" fmla="*/ 295 h 352"/>
                <a:gd name="T4" fmla="*/ 494 w 507"/>
                <a:gd name="T5" fmla="*/ 157 h 352"/>
                <a:gd name="T6" fmla="*/ 444 w 507"/>
                <a:gd name="T7" fmla="*/ 70 h 352"/>
                <a:gd name="T8" fmla="*/ 444 w 507"/>
                <a:gd name="T9" fmla="*/ 0 h 352"/>
                <a:gd name="T10" fmla="*/ 327 w 507"/>
                <a:gd name="T11" fmla="*/ 106 h 352"/>
                <a:gd name="T12" fmla="*/ 94 w 507"/>
                <a:gd name="T13" fmla="*/ 87 h 352"/>
                <a:gd name="T14" fmla="*/ 0 w 507"/>
                <a:gd name="T15" fmla="*/ 109 h 352"/>
                <a:gd name="T16" fmla="*/ 67 w 507"/>
                <a:gd name="T17" fmla="*/ 140 h 352"/>
                <a:gd name="T18" fmla="*/ 58 w 507"/>
                <a:gd name="T19" fmla="*/ 212 h 352"/>
                <a:gd name="T20" fmla="*/ 49 w 507"/>
                <a:gd name="T21" fmla="*/ 296 h 352"/>
                <a:gd name="T22" fmla="*/ 57 w 507"/>
                <a:gd name="T23" fmla="*/ 324 h 352"/>
                <a:gd name="T24" fmla="*/ 59 w 507"/>
                <a:gd name="T25" fmla="*/ 344 h 352"/>
                <a:gd name="T26" fmla="*/ 72 w 507"/>
                <a:gd name="T27" fmla="*/ 352 h 352"/>
                <a:gd name="T28" fmla="*/ 76 w 507"/>
                <a:gd name="T29" fmla="*/ 329 h 352"/>
                <a:gd name="T30" fmla="*/ 96 w 507"/>
                <a:gd name="T31" fmla="*/ 262 h 352"/>
                <a:gd name="T32" fmla="*/ 94 w 507"/>
                <a:gd name="T33" fmla="*/ 198 h 352"/>
                <a:gd name="T34" fmla="*/ 134 w 507"/>
                <a:gd name="T35" fmla="*/ 131 h 352"/>
                <a:gd name="T36" fmla="*/ 267 w 507"/>
                <a:gd name="T37" fmla="*/ 152 h 352"/>
                <a:gd name="T38" fmla="*/ 419 w 507"/>
                <a:gd name="T39" fmla="*/ 110 h 352"/>
                <a:gd name="T40" fmla="*/ 464 w 507"/>
                <a:gd name="T41" fmla="*/ 152 h 352"/>
                <a:gd name="T42" fmla="*/ 469 w 507"/>
                <a:gd name="T43" fmla="*/ 223 h 352"/>
                <a:gd name="T44" fmla="*/ 460 w 507"/>
                <a:gd name="T45" fmla="*/ 257 h 352"/>
                <a:gd name="T46" fmla="*/ 474 w 507"/>
                <a:gd name="T47" fmla="*/ 308 h 352"/>
                <a:gd name="T48" fmla="*/ 476 w 507"/>
                <a:gd name="T49" fmla="*/ 332 h 352"/>
                <a:gd name="T50" fmla="*/ 487 w 507"/>
                <a:gd name="T51" fmla="*/ 333 h 352"/>
                <a:gd name="T52" fmla="*/ 488 w 507"/>
                <a:gd name="T53" fmla="*/ 32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7" h="352">
                  <a:moveTo>
                    <a:pt x="488" y="324"/>
                  </a:moveTo>
                  <a:cubicBezTo>
                    <a:pt x="490" y="312"/>
                    <a:pt x="492" y="303"/>
                    <a:pt x="496" y="295"/>
                  </a:cubicBezTo>
                  <a:cubicBezTo>
                    <a:pt x="500" y="265"/>
                    <a:pt x="507" y="196"/>
                    <a:pt x="494" y="157"/>
                  </a:cubicBezTo>
                  <a:cubicBezTo>
                    <a:pt x="481" y="116"/>
                    <a:pt x="449" y="84"/>
                    <a:pt x="444" y="70"/>
                  </a:cubicBezTo>
                  <a:cubicBezTo>
                    <a:pt x="438" y="57"/>
                    <a:pt x="444" y="0"/>
                    <a:pt x="444" y="0"/>
                  </a:cubicBezTo>
                  <a:cubicBezTo>
                    <a:pt x="444" y="0"/>
                    <a:pt x="424" y="86"/>
                    <a:pt x="327" y="106"/>
                  </a:cubicBezTo>
                  <a:cubicBezTo>
                    <a:pt x="271" y="118"/>
                    <a:pt x="158" y="97"/>
                    <a:pt x="94" y="87"/>
                  </a:cubicBezTo>
                  <a:cubicBezTo>
                    <a:pt x="29" y="77"/>
                    <a:pt x="0" y="109"/>
                    <a:pt x="0" y="109"/>
                  </a:cubicBezTo>
                  <a:cubicBezTo>
                    <a:pt x="0" y="109"/>
                    <a:pt x="57" y="120"/>
                    <a:pt x="67" y="140"/>
                  </a:cubicBezTo>
                  <a:cubicBezTo>
                    <a:pt x="77" y="159"/>
                    <a:pt x="72" y="160"/>
                    <a:pt x="58" y="212"/>
                  </a:cubicBezTo>
                  <a:cubicBezTo>
                    <a:pt x="52" y="235"/>
                    <a:pt x="50" y="267"/>
                    <a:pt x="49" y="296"/>
                  </a:cubicBezTo>
                  <a:cubicBezTo>
                    <a:pt x="53" y="304"/>
                    <a:pt x="55" y="313"/>
                    <a:pt x="57" y="324"/>
                  </a:cubicBezTo>
                  <a:cubicBezTo>
                    <a:pt x="58" y="331"/>
                    <a:pt x="58" y="338"/>
                    <a:pt x="59" y="344"/>
                  </a:cubicBezTo>
                  <a:cubicBezTo>
                    <a:pt x="72" y="352"/>
                    <a:pt x="72" y="352"/>
                    <a:pt x="72" y="352"/>
                  </a:cubicBezTo>
                  <a:cubicBezTo>
                    <a:pt x="72" y="352"/>
                    <a:pt x="75" y="344"/>
                    <a:pt x="76" y="329"/>
                  </a:cubicBezTo>
                  <a:cubicBezTo>
                    <a:pt x="77" y="314"/>
                    <a:pt x="94" y="271"/>
                    <a:pt x="96" y="262"/>
                  </a:cubicBezTo>
                  <a:cubicBezTo>
                    <a:pt x="99" y="254"/>
                    <a:pt x="88" y="220"/>
                    <a:pt x="94" y="198"/>
                  </a:cubicBezTo>
                  <a:cubicBezTo>
                    <a:pt x="99" y="177"/>
                    <a:pt x="117" y="144"/>
                    <a:pt x="134" y="131"/>
                  </a:cubicBezTo>
                  <a:cubicBezTo>
                    <a:pt x="150" y="119"/>
                    <a:pt x="206" y="152"/>
                    <a:pt x="267" y="152"/>
                  </a:cubicBezTo>
                  <a:cubicBezTo>
                    <a:pt x="329" y="152"/>
                    <a:pt x="419" y="110"/>
                    <a:pt x="419" y="110"/>
                  </a:cubicBezTo>
                  <a:cubicBezTo>
                    <a:pt x="419" y="110"/>
                    <a:pt x="454" y="133"/>
                    <a:pt x="464" y="152"/>
                  </a:cubicBezTo>
                  <a:cubicBezTo>
                    <a:pt x="474" y="170"/>
                    <a:pt x="473" y="210"/>
                    <a:pt x="469" y="223"/>
                  </a:cubicBezTo>
                  <a:cubicBezTo>
                    <a:pt x="465" y="237"/>
                    <a:pt x="456" y="251"/>
                    <a:pt x="460" y="257"/>
                  </a:cubicBezTo>
                  <a:cubicBezTo>
                    <a:pt x="464" y="264"/>
                    <a:pt x="471" y="291"/>
                    <a:pt x="474" y="308"/>
                  </a:cubicBezTo>
                  <a:cubicBezTo>
                    <a:pt x="476" y="324"/>
                    <a:pt x="476" y="332"/>
                    <a:pt x="476" y="332"/>
                  </a:cubicBezTo>
                  <a:cubicBezTo>
                    <a:pt x="487" y="333"/>
                    <a:pt x="487" y="333"/>
                    <a:pt x="487" y="333"/>
                  </a:cubicBezTo>
                  <a:cubicBezTo>
                    <a:pt x="488" y="330"/>
                    <a:pt x="488" y="327"/>
                    <a:pt x="488" y="324"/>
                  </a:cubicBezTo>
                  <a:close/>
                </a:path>
              </a:pathLst>
            </a:custGeom>
            <a:solidFill>
              <a:srgbClr val="343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4" name="Freeform 20"/>
            <p:cNvSpPr>
              <a:spLocks/>
            </p:cNvSpPr>
            <p:nvPr/>
          </p:nvSpPr>
          <p:spPr bwMode="auto">
            <a:xfrm>
              <a:off x="2920" y="637"/>
              <a:ext cx="1051" cy="632"/>
            </a:xfrm>
            <a:custGeom>
              <a:avLst/>
              <a:gdLst>
                <a:gd name="T0" fmla="*/ 444 w 444"/>
                <a:gd name="T1" fmla="*/ 90 h 267"/>
                <a:gd name="T2" fmla="*/ 419 w 444"/>
                <a:gd name="T3" fmla="*/ 203 h 267"/>
                <a:gd name="T4" fmla="*/ 325 w 444"/>
                <a:gd name="T5" fmla="*/ 248 h 267"/>
                <a:gd name="T6" fmla="*/ 158 w 444"/>
                <a:gd name="T7" fmla="*/ 248 h 267"/>
                <a:gd name="T8" fmla="*/ 25 w 444"/>
                <a:gd name="T9" fmla="*/ 202 h 267"/>
                <a:gd name="T10" fmla="*/ 0 w 444"/>
                <a:gd name="T11" fmla="*/ 202 h 267"/>
                <a:gd name="T12" fmla="*/ 73 w 444"/>
                <a:gd name="T13" fmla="*/ 86 h 267"/>
                <a:gd name="T14" fmla="*/ 299 w 444"/>
                <a:gd name="T15" fmla="*/ 3 h 267"/>
                <a:gd name="T16" fmla="*/ 432 w 444"/>
                <a:gd name="T17" fmla="*/ 58 h 267"/>
                <a:gd name="T18" fmla="*/ 444 w 444"/>
                <a:gd name="T19" fmla="*/ 9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4" h="267">
                  <a:moveTo>
                    <a:pt x="444" y="90"/>
                  </a:moveTo>
                  <a:cubicBezTo>
                    <a:pt x="419" y="203"/>
                    <a:pt x="419" y="203"/>
                    <a:pt x="419" y="203"/>
                  </a:cubicBezTo>
                  <a:cubicBezTo>
                    <a:pt x="419" y="203"/>
                    <a:pt x="383" y="232"/>
                    <a:pt x="325" y="248"/>
                  </a:cubicBezTo>
                  <a:cubicBezTo>
                    <a:pt x="267" y="264"/>
                    <a:pt x="227" y="267"/>
                    <a:pt x="158" y="248"/>
                  </a:cubicBezTo>
                  <a:cubicBezTo>
                    <a:pt x="88" y="229"/>
                    <a:pt x="42" y="204"/>
                    <a:pt x="25" y="202"/>
                  </a:cubicBezTo>
                  <a:cubicBezTo>
                    <a:pt x="9" y="200"/>
                    <a:pt x="0" y="202"/>
                    <a:pt x="0" y="202"/>
                  </a:cubicBezTo>
                  <a:cubicBezTo>
                    <a:pt x="0" y="202"/>
                    <a:pt x="9" y="144"/>
                    <a:pt x="73" y="86"/>
                  </a:cubicBezTo>
                  <a:cubicBezTo>
                    <a:pt x="138" y="29"/>
                    <a:pt x="226" y="5"/>
                    <a:pt x="299" y="3"/>
                  </a:cubicBezTo>
                  <a:cubicBezTo>
                    <a:pt x="372" y="0"/>
                    <a:pt x="426" y="47"/>
                    <a:pt x="432" y="58"/>
                  </a:cubicBezTo>
                  <a:cubicBezTo>
                    <a:pt x="439" y="69"/>
                    <a:pt x="444" y="90"/>
                    <a:pt x="444" y="90"/>
                  </a:cubicBezTo>
                  <a:close/>
                </a:path>
              </a:pathLst>
            </a:custGeom>
            <a:solidFill>
              <a:srgbClr val="343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5" name="Freeform 21"/>
            <p:cNvSpPr>
              <a:spLocks/>
            </p:cNvSpPr>
            <p:nvPr/>
          </p:nvSpPr>
          <p:spPr bwMode="auto">
            <a:xfrm>
              <a:off x="2920" y="1061"/>
              <a:ext cx="1004" cy="208"/>
            </a:xfrm>
            <a:custGeom>
              <a:avLst/>
              <a:gdLst>
                <a:gd name="T0" fmla="*/ 424 w 424"/>
                <a:gd name="T1" fmla="*/ 0 h 88"/>
                <a:gd name="T2" fmla="*/ 261 w 424"/>
                <a:gd name="T3" fmla="*/ 58 h 88"/>
                <a:gd name="T4" fmla="*/ 73 w 424"/>
                <a:gd name="T5" fmla="*/ 13 h 88"/>
                <a:gd name="T6" fmla="*/ 0 w 424"/>
                <a:gd name="T7" fmla="*/ 23 h 88"/>
                <a:gd name="T8" fmla="*/ 25 w 424"/>
                <a:gd name="T9" fmla="*/ 23 h 88"/>
                <a:gd name="T10" fmla="*/ 158 w 424"/>
                <a:gd name="T11" fmla="*/ 69 h 88"/>
                <a:gd name="T12" fmla="*/ 325 w 424"/>
                <a:gd name="T13" fmla="*/ 69 h 88"/>
                <a:gd name="T14" fmla="*/ 419 w 424"/>
                <a:gd name="T15" fmla="*/ 24 h 88"/>
                <a:gd name="T16" fmla="*/ 424 w 424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88">
                  <a:moveTo>
                    <a:pt x="424" y="0"/>
                  </a:moveTo>
                  <a:cubicBezTo>
                    <a:pt x="424" y="0"/>
                    <a:pt x="361" y="58"/>
                    <a:pt x="261" y="58"/>
                  </a:cubicBezTo>
                  <a:cubicBezTo>
                    <a:pt x="187" y="58"/>
                    <a:pt x="110" y="19"/>
                    <a:pt x="73" y="13"/>
                  </a:cubicBezTo>
                  <a:cubicBezTo>
                    <a:pt x="37" y="6"/>
                    <a:pt x="0" y="23"/>
                    <a:pt x="0" y="23"/>
                  </a:cubicBezTo>
                  <a:cubicBezTo>
                    <a:pt x="0" y="23"/>
                    <a:pt x="9" y="21"/>
                    <a:pt x="25" y="23"/>
                  </a:cubicBezTo>
                  <a:cubicBezTo>
                    <a:pt x="42" y="25"/>
                    <a:pt x="88" y="50"/>
                    <a:pt x="158" y="69"/>
                  </a:cubicBezTo>
                  <a:cubicBezTo>
                    <a:pt x="227" y="88"/>
                    <a:pt x="267" y="85"/>
                    <a:pt x="325" y="69"/>
                  </a:cubicBezTo>
                  <a:cubicBezTo>
                    <a:pt x="383" y="53"/>
                    <a:pt x="419" y="24"/>
                    <a:pt x="419" y="24"/>
                  </a:cubicBezTo>
                  <a:lnTo>
                    <a:pt x="424" y="0"/>
                  </a:lnTo>
                  <a:close/>
                </a:path>
              </a:pathLst>
            </a:custGeom>
            <a:solidFill>
              <a:srgbClr val="283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6" name="Freeform 22"/>
            <p:cNvSpPr>
              <a:spLocks/>
            </p:cNvSpPr>
            <p:nvPr/>
          </p:nvSpPr>
          <p:spPr bwMode="auto">
            <a:xfrm>
              <a:off x="2920" y="850"/>
              <a:ext cx="1051" cy="348"/>
            </a:xfrm>
            <a:custGeom>
              <a:avLst/>
              <a:gdLst>
                <a:gd name="T0" fmla="*/ 73 w 444"/>
                <a:gd name="T1" fmla="*/ 102 h 147"/>
                <a:gd name="T2" fmla="*/ 261 w 444"/>
                <a:gd name="T3" fmla="*/ 147 h 147"/>
                <a:gd name="T4" fmla="*/ 424 w 444"/>
                <a:gd name="T5" fmla="*/ 89 h 147"/>
                <a:gd name="T6" fmla="*/ 444 w 444"/>
                <a:gd name="T7" fmla="*/ 0 h 147"/>
                <a:gd name="T8" fmla="*/ 374 w 444"/>
                <a:gd name="T9" fmla="*/ 75 h 147"/>
                <a:gd name="T10" fmla="*/ 169 w 444"/>
                <a:gd name="T11" fmla="*/ 94 h 147"/>
                <a:gd name="T12" fmla="*/ 79 w 444"/>
                <a:gd name="T13" fmla="*/ 74 h 147"/>
                <a:gd name="T14" fmla="*/ 0 w 444"/>
                <a:gd name="T15" fmla="*/ 112 h 147"/>
                <a:gd name="T16" fmla="*/ 73 w 444"/>
                <a:gd name="T17" fmla="*/ 10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147">
                  <a:moveTo>
                    <a:pt x="73" y="102"/>
                  </a:moveTo>
                  <a:cubicBezTo>
                    <a:pt x="110" y="108"/>
                    <a:pt x="187" y="147"/>
                    <a:pt x="261" y="147"/>
                  </a:cubicBezTo>
                  <a:cubicBezTo>
                    <a:pt x="361" y="147"/>
                    <a:pt x="424" y="89"/>
                    <a:pt x="424" y="89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44" y="0"/>
                    <a:pt x="420" y="55"/>
                    <a:pt x="374" y="75"/>
                  </a:cubicBezTo>
                  <a:cubicBezTo>
                    <a:pt x="329" y="95"/>
                    <a:pt x="236" y="110"/>
                    <a:pt x="169" y="94"/>
                  </a:cubicBezTo>
                  <a:cubicBezTo>
                    <a:pt x="102" y="78"/>
                    <a:pt x="102" y="74"/>
                    <a:pt x="79" y="74"/>
                  </a:cubicBezTo>
                  <a:cubicBezTo>
                    <a:pt x="29" y="74"/>
                    <a:pt x="0" y="112"/>
                    <a:pt x="0" y="112"/>
                  </a:cubicBezTo>
                  <a:cubicBezTo>
                    <a:pt x="0" y="112"/>
                    <a:pt x="37" y="95"/>
                    <a:pt x="73" y="102"/>
                  </a:cubicBezTo>
                  <a:close/>
                </a:path>
              </a:pathLst>
            </a:custGeom>
            <a:solidFill>
              <a:srgbClr val="424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7" name="Freeform 23"/>
            <p:cNvSpPr>
              <a:spLocks/>
            </p:cNvSpPr>
            <p:nvPr/>
          </p:nvSpPr>
          <p:spPr bwMode="auto">
            <a:xfrm>
              <a:off x="2894" y="696"/>
              <a:ext cx="1342" cy="590"/>
            </a:xfrm>
            <a:custGeom>
              <a:avLst/>
              <a:gdLst>
                <a:gd name="T0" fmla="*/ 567 w 567"/>
                <a:gd name="T1" fmla="*/ 61 h 249"/>
                <a:gd name="T2" fmla="*/ 284 w 567"/>
                <a:gd name="T3" fmla="*/ 0 h 249"/>
                <a:gd name="T4" fmla="*/ 0 w 567"/>
                <a:gd name="T5" fmla="*/ 61 h 249"/>
                <a:gd name="T6" fmla="*/ 0 w 567"/>
                <a:gd name="T7" fmla="*/ 187 h 249"/>
                <a:gd name="T8" fmla="*/ 284 w 567"/>
                <a:gd name="T9" fmla="*/ 249 h 249"/>
                <a:gd name="T10" fmla="*/ 567 w 567"/>
                <a:gd name="T11" fmla="*/ 187 h 249"/>
                <a:gd name="T12" fmla="*/ 567 w 567"/>
                <a:gd name="T13" fmla="*/ 6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249">
                  <a:moveTo>
                    <a:pt x="567" y="61"/>
                  </a:moveTo>
                  <a:cubicBezTo>
                    <a:pt x="567" y="27"/>
                    <a:pt x="440" y="0"/>
                    <a:pt x="284" y="0"/>
                  </a:cubicBezTo>
                  <a:cubicBezTo>
                    <a:pt x="127" y="0"/>
                    <a:pt x="0" y="27"/>
                    <a:pt x="0" y="61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21"/>
                    <a:pt x="127" y="249"/>
                    <a:pt x="284" y="249"/>
                  </a:cubicBezTo>
                  <a:cubicBezTo>
                    <a:pt x="440" y="249"/>
                    <a:pt x="567" y="221"/>
                    <a:pt x="567" y="187"/>
                  </a:cubicBezTo>
                  <a:lnTo>
                    <a:pt x="567" y="6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8" name="Freeform 24"/>
            <p:cNvSpPr>
              <a:spLocks/>
            </p:cNvSpPr>
            <p:nvPr/>
          </p:nvSpPr>
          <p:spPr bwMode="auto">
            <a:xfrm>
              <a:off x="3561" y="696"/>
              <a:ext cx="675" cy="590"/>
            </a:xfrm>
            <a:custGeom>
              <a:avLst/>
              <a:gdLst>
                <a:gd name="T0" fmla="*/ 2 w 285"/>
                <a:gd name="T1" fmla="*/ 0 h 249"/>
                <a:gd name="T2" fmla="*/ 0 w 285"/>
                <a:gd name="T3" fmla="*/ 0 h 249"/>
                <a:gd name="T4" fmla="*/ 0 w 285"/>
                <a:gd name="T5" fmla="*/ 249 h 249"/>
                <a:gd name="T6" fmla="*/ 2 w 285"/>
                <a:gd name="T7" fmla="*/ 249 h 249"/>
                <a:gd name="T8" fmla="*/ 285 w 285"/>
                <a:gd name="T9" fmla="*/ 187 h 249"/>
                <a:gd name="T10" fmla="*/ 285 w 285"/>
                <a:gd name="T11" fmla="*/ 61 h 249"/>
                <a:gd name="T12" fmla="*/ 2 w 285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49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49"/>
                    <a:pt x="1" y="249"/>
                    <a:pt x="2" y="249"/>
                  </a:cubicBezTo>
                  <a:cubicBezTo>
                    <a:pt x="158" y="249"/>
                    <a:pt x="285" y="221"/>
                    <a:pt x="285" y="187"/>
                  </a:cubicBezTo>
                  <a:cubicBezTo>
                    <a:pt x="285" y="61"/>
                    <a:pt x="285" y="61"/>
                    <a:pt x="285" y="61"/>
                  </a:cubicBezTo>
                  <a:cubicBezTo>
                    <a:pt x="285" y="27"/>
                    <a:pt x="158" y="0"/>
                    <a:pt x="2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9" name="Freeform 25"/>
            <p:cNvSpPr>
              <a:spLocks/>
            </p:cNvSpPr>
            <p:nvPr/>
          </p:nvSpPr>
          <p:spPr bwMode="auto">
            <a:xfrm>
              <a:off x="2487" y="372"/>
              <a:ext cx="2156" cy="866"/>
            </a:xfrm>
            <a:custGeom>
              <a:avLst/>
              <a:gdLst>
                <a:gd name="T0" fmla="*/ 1079 w 2156"/>
                <a:gd name="T1" fmla="*/ 0 h 866"/>
                <a:gd name="T2" fmla="*/ 0 w 2156"/>
                <a:gd name="T3" fmla="*/ 433 h 866"/>
                <a:gd name="T4" fmla="*/ 1079 w 2156"/>
                <a:gd name="T5" fmla="*/ 866 h 866"/>
                <a:gd name="T6" fmla="*/ 2156 w 2156"/>
                <a:gd name="T7" fmla="*/ 433 h 866"/>
                <a:gd name="T8" fmla="*/ 1079 w 2156"/>
                <a:gd name="T9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6" h="866">
                  <a:moveTo>
                    <a:pt x="1079" y="0"/>
                  </a:moveTo>
                  <a:lnTo>
                    <a:pt x="0" y="433"/>
                  </a:lnTo>
                  <a:lnTo>
                    <a:pt x="1079" y="866"/>
                  </a:lnTo>
                  <a:lnTo>
                    <a:pt x="2156" y="43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0" name="Freeform 26"/>
            <p:cNvSpPr>
              <a:spLocks/>
            </p:cNvSpPr>
            <p:nvPr/>
          </p:nvSpPr>
          <p:spPr bwMode="auto">
            <a:xfrm>
              <a:off x="3561" y="372"/>
              <a:ext cx="1082" cy="836"/>
            </a:xfrm>
            <a:custGeom>
              <a:avLst/>
              <a:gdLst>
                <a:gd name="T0" fmla="*/ 0 w 1082"/>
                <a:gd name="T1" fmla="*/ 2 h 836"/>
                <a:gd name="T2" fmla="*/ 0 w 1082"/>
                <a:gd name="T3" fmla="*/ 836 h 836"/>
                <a:gd name="T4" fmla="*/ 1082 w 1082"/>
                <a:gd name="T5" fmla="*/ 433 h 836"/>
                <a:gd name="T6" fmla="*/ 5 w 1082"/>
                <a:gd name="T7" fmla="*/ 0 h 836"/>
                <a:gd name="T8" fmla="*/ 0 w 1082"/>
                <a:gd name="T9" fmla="*/ 2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2" h="836">
                  <a:moveTo>
                    <a:pt x="0" y="2"/>
                  </a:moveTo>
                  <a:lnTo>
                    <a:pt x="0" y="836"/>
                  </a:lnTo>
                  <a:lnTo>
                    <a:pt x="1082" y="433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1" name="Freeform 28"/>
            <p:cNvSpPr>
              <a:spLocks/>
            </p:cNvSpPr>
            <p:nvPr/>
          </p:nvSpPr>
          <p:spPr bwMode="auto">
            <a:xfrm>
              <a:off x="3545" y="739"/>
              <a:ext cx="615" cy="559"/>
            </a:xfrm>
            <a:custGeom>
              <a:avLst/>
              <a:gdLst>
                <a:gd name="T0" fmla="*/ 250 w 260"/>
                <a:gd name="T1" fmla="*/ 236 h 236"/>
                <a:gd name="T2" fmla="*/ 240 w 260"/>
                <a:gd name="T3" fmla="*/ 226 h 236"/>
                <a:gd name="T4" fmla="*/ 240 w 260"/>
                <a:gd name="T5" fmla="*/ 114 h 236"/>
                <a:gd name="T6" fmla="*/ 7 w 260"/>
                <a:gd name="T7" fmla="*/ 20 h 236"/>
                <a:gd name="T8" fmla="*/ 2 w 260"/>
                <a:gd name="T9" fmla="*/ 7 h 236"/>
                <a:gd name="T10" fmla="*/ 15 w 260"/>
                <a:gd name="T11" fmla="*/ 2 h 236"/>
                <a:gd name="T12" fmla="*/ 260 w 260"/>
                <a:gd name="T13" fmla="*/ 101 h 236"/>
                <a:gd name="T14" fmla="*/ 260 w 260"/>
                <a:gd name="T15" fmla="*/ 226 h 236"/>
                <a:gd name="T16" fmla="*/ 250 w 260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36">
                  <a:moveTo>
                    <a:pt x="250" y="236"/>
                  </a:moveTo>
                  <a:cubicBezTo>
                    <a:pt x="244" y="236"/>
                    <a:pt x="240" y="232"/>
                    <a:pt x="240" y="226"/>
                  </a:cubicBezTo>
                  <a:cubicBezTo>
                    <a:pt x="240" y="114"/>
                    <a:pt x="240" y="114"/>
                    <a:pt x="240" y="11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2" y="18"/>
                    <a:pt x="0" y="12"/>
                    <a:pt x="2" y="7"/>
                  </a:cubicBezTo>
                  <a:cubicBezTo>
                    <a:pt x="4" y="2"/>
                    <a:pt x="10" y="0"/>
                    <a:pt x="15" y="2"/>
                  </a:cubicBezTo>
                  <a:cubicBezTo>
                    <a:pt x="260" y="101"/>
                    <a:pt x="260" y="101"/>
                    <a:pt x="260" y="101"/>
                  </a:cubicBezTo>
                  <a:cubicBezTo>
                    <a:pt x="260" y="226"/>
                    <a:pt x="260" y="226"/>
                    <a:pt x="260" y="226"/>
                  </a:cubicBezTo>
                  <a:cubicBezTo>
                    <a:pt x="260" y="232"/>
                    <a:pt x="255" y="236"/>
                    <a:pt x="250" y="236"/>
                  </a:cubicBezTo>
                  <a:close/>
                </a:path>
              </a:pathLst>
            </a:custGeom>
            <a:solidFill>
              <a:srgbClr val="FFB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2" name="Freeform 29"/>
            <p:cNvSpPr>
              <a:spLocks/>
            </p:cNvSpPr>
            <p:nvPr/>
          </p:nvSpPr>
          <p:spPr bwMode="auto">
            <a:xfrm>
              <a:off x="3545" y="756"/>
              <a:ext cx="592" cy="542"/>
            </a:xfrm>
            <a:custGeom>
              <a:avLst/>
              <a:gdLst>
                <a:gd name="T0" fmla="*/ 2 w 250"/>
                <a:gd name="T1" fmla="*/ 0 h 229"/>
                <a:gd name="T2" fmla="*/ 2 w 250"/>
                <a:gd name="T3" fmla="*/ 0 h 229"/>
                <a:gd name="T4" fmla="*/ 7 w 250"/>
                <a:gd name="T5" fmla="*/ 13 h 229"/>
                <a:gd name="T6" fmla="*/ 240 w 250"/>
                <a:gd name="T7" fmla="*/ 107 h 229"/>
                <a:gd name="T8" fmla="*/ 240 w 250"/>
                <a:gd name="T9" fmla="*/ 219 h 229"/>
                <a:gd name="T10" fmla="*/ 250 w 250"/>
                <a:gd name="T11" fmla="*/ 229 h 229"/>
                <a:gd name="T12" fmla="*/ 250 w 250"/>
                <a:gd name="T13" fmla="*/ 219 h 229"/>
                <a:gd name="T14" fmla="*/ 250 w 250"/>
                <a:gd name="T15" fmla="*/ 101 h 229"/>
                <a:gd name="T16" fmla="*/ 11 w 250"/>
                <a:gd name="T17" fmla="*/ 4 h 229"/>
                <a:gd name="T18" fmla="*/ 2 w 250"/>
                <a:gd name="T1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29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2" y="11"/>
                    <a:pt x="7" y="13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219"/>
                    <a:pt x="240" y="219"/>
                    <a:pt x="240" y="219"/>
                  </a:cubicBezTo>
                  <a:cubicBezTo>
                    <a:pt x="240" y="225"/>
                    <a:pt x="244" y="229"/>
                    <a:pt x="250" y="229"/>
                  </a:cubicBezTo>
                  <a:cubicBezTo>
                    <a:pt x="250" y="219"/>
                    <a:pt x="250" y="219"/>
                    <a:pt x="250" y="219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E2A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3" name="Freeform 30"/>
            <p:cNvSpPr>
              <a:spLocks/>
            </p:cNvSpPr>
            <p:nvPr/>
          </p:nvSpPr>
          <p:spPr bwMode="auto">
            <a:xfrm>
              <a:off x="4073" y="1222"/>
              <a:ext cx="151" cy="237"/>
            </a:xfrm>
            <a:custGeom>
              <a:avLst/>
              <a:gdLst>
                <a:gd name="T0" fmla="*/ 26 w 64"/>
                <a:gd name="T1" fmla="*/ 0 h 100"/>
                <a:gd name="T2" fmla="*/ 0 w 64"/>
                <a:gd name="T3" fmla="*/ 31 h 100"/>
                <a:gd name="T4" fmla="*/ 16 w 64"/>
                <a:gd name="T5" fmla="*/ 77 h 100"/>
                <a:gd name="T6" fmla="*/ 5 w 64"/>
                <a:gd name="T7" fmla="*/ 100 h 100"/>
                <a:gd name="T8" fmla="*/ 57 w 64"/>
                <a:gd name="T9" fmla="*/ 49 h 100"/>
                <a:gd name="T10" fmla="*/ 26 w 64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00">
                  <a:moveTo>
                    <a:pt x="26" y="0"/>
                  </a:moveTo>
                  <a:cubicBezTo>
                    <a:pt x="17" y="0"/>
                    <a:pt x="0" y="7"/>
                    <a:pt x="0" y="31"/>
                  </a:cubicBezTo>
                  <a:cubicBezTo>
                    <a:pt x="0" y="55"/>
                    <a:pt x="13" y="62"/>
                    <a:pt x="16" y="77"/>
                  </a:cubicBezTo>
                  <a:cubicBezTo>
                    <a:pt x="18" y="93"/>
                    <a:pt x="5" y="100"/>
                    <a:pt x="5" y="100"/>
                  </a:cubicBezTo>
                  <a:cubicBezTo>
                    <a:pt x="5" y="100"/>
                    <a:pt x="49" y="84"/>
                    <a:pt x="57" y="49"/>
                  </a:cubicBezTo>
                  <a:cubicBezTo>
                    <a:pt x="64" y="14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4" name="Freeform 31"/>
            <p:cNvSpPr>
              <a:spLocks/>
            </p:cNvSpPr>
            <p:nvPr/>
          </p:nvSpPr>
          <p:spPr bwMode="auto">
            <a:xfrm>
              <a:off x="4085" y="1222"/>
              <a:ext cx="139" cy="237"/>
            </a:xfrm>
            <a:custGeom>
              <a:avLst/>
              <a:gdLst>
                <a:gd name="T0" fmla="*/ 21 w 59"/>
                <a:gd name="T1" fmla="*/ 0 h 100"/>
                <a:gd name="T2" fmla="*/ 37 w 59"/>
                <a:gd name="T3" fmla="*/ 49 h 100"/>
                <a:gd name="T4" fmla="*/ 0 w 59"/>
                <a:gd name="T5" fmla="*/ 100 h 100"/>
                <a:gd name="T6" fmla="*/ 52 w 59"/>
                <a:gd name="T7" fmla="*/ 49 h 100"/>
                <a:gd name="T8" fmla="*/ 21 w 59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00">
                  <a:moveTo>
                    <a:pt x="21" y="0"/>
                  </a:moveTo>
                  <a:cubicBezTo>
                    <a:pt x="30" y="0"/>
                    <a:pt x="44" y="14"/>
                    <a:pt x="37" y="49"/>
                  </a:cubicBezTo>
                  <a:cubicBezTo>
                    <a:pt x="29" y="84"/>
                    <a:pt x="0" y="100"/>
                    <a:pt x="0" y="100"/>
                  </a:cubicBezTo>
                  <a:cubicBezTo>
                    <a:pt x="0" y="100"/>
                    <a:pt x="44" y="84"/>
                    <a:pt x="52" y="49"/>
                  </a:cubicBezTo>
                  <a:cubicBezTo>
                    <a:pt x="59" y="14"/>
                    <a:pt x="30" y="0"/>
                    <a:pt x="21" y="0"/>
                  </a:cubicBezTo>
                  <a:close/>
                </a:path>
              </a:pathLst>
            </a:custGeom>
            <a:solidFill>
              <a:srgbClr val="E2A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477" name="TextBox 476"/>
          <p:cNvSpPr txBox="1"/>
          <p:nvPr/>
        </p:nvSpPr>
        <p:spPr>
          <a:xfrm>
            <a:off x="6381564" y="1889234"/>
            <a:ext cx="2383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Hindari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kata-kata yang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menyalahkan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user.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Buatlah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sistem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yang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mudah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dimengerti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agar user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tidak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banyak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melakukan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kesalahan</a:t>
            </a:r>
            <a:endParaRPr lang="en-US" sz="1050" b="1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grpSp>
        <p:nvGrpSpPr>
          <p:cNvPr id="479" name="Group 478"/>
          <p:cNvGrpSpPr/>
          <p:nvPr/>
        </p:nvGrpSpPr>
        <p:grpSpPr>
          <a:xfrm>
            <a:off x="6390749" y="3141243"/>
            <a:ext cx="2201244" cy="765675"/>
            <a:chOff x="1025001" y="1462728"/>
            <a:chExt cx="2201244" cy="765675"/>
          </a:xfrm>
        </p:grpSpPr>
        <p:sp>
          <p:nvSpPr>
            <p:cNvPr id="480" name="Rectangle 479"/>
            <p:cNvSpPr/>
            <p:nvPr/>
          </p:nvSpPr>
          <p:spPr>
            <a:xfrm>
              <a:off x="1025001" y="1674405"/>
              <a:ext cx="207833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Tujuannya</a:t>
              </a:r>
              <a:r>
                <a:rPr lang="en-US" sz="1000" dirty="0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 agar user </a:t>
              </a:r>
              <a:r>
                <a:rPr lang="en-US" sz="1000" dirty="0" err="1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memiliki</a:t>
              </a:r>
              <a:r>
                <a:rPr lang="en-US" sz="1000" dirty="0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 </a:t>
              </a:r>
              <a:r>
                <a:rPr lang="en-US" sz="1000" dirty="0" err="1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kesan</a:t>
              </a:r>
              <a:r>
                <a:rPr lang="en-US" sz="1000" dirty="0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 </a:t>
              </a:r>
              <a:r>
                <a:rPr lang="en-US" sz="1000" dirty="0" err="1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sistem</a:t>
              </a:r>
              <a:r>
                <a:rPr lang="en-US" sz="1000" dirty="0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 </a:t>
              </a:r>
              <a:r>
                <a:rPr lang="en-US" sz="1000" dirty="0" err="1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ini</a:t>
              </a:r>
              <a:r>
                <a:rPr lang="en-US" sz="1000" dirty="0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 </a:t>
              </a:r>
              <a:r>
                <a:rPr lang="en-US" sz="1000" dirty="0" err="1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siap</a:t>
              </a:r>
              <a:r>
                <a:rPr lang="en-US" sz="1000" dirty="0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 </a:t>
              </a:r>
              <a:r>
                <a:rPr lang="en-US" sz="1000" dirty="0" err="1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menyeiakan</a:t>
              </a:r>
              <a:r>
                <a:rPr lang="en-US" sz="1000" dirty="0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 </a:t>
              </a:r>
              <a:r>
                <a:rPr lang="en-US" sz="1000" dirty="0" err="1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apa</a:t>
              </a:r>
              <a:r>
                <a:rPr lang="en-US" sz="1000" dirty="0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 yang user </a:t>
              </a:r>
              <a:r>
                <a:rPr lang="en-US" sz="1000" dirty="0" err="1">
                  <a:solidFill>
                    <a:srgbClr val="737373"/>
                  </a:solidFill>
                  <a:latin typeface="Catamaran Thin" panose="020B0604020202020204" charset="0"/>
                  <a:cs typeface="Catamaran Thin" panose="020B0604020202020204" charset="0"/>
                </a:rPr>
                <a:t>butuhkan</a:t>
              </a:r>
              <a:endParaRPr lang="id-ID" sz="1000" dirty="0">
                <a:solidFill>
                  <a:srgbClr val="737373"/>
                </a:solidFill>
                <a:latin typeface="Catamaran Thin" panose="020B0604020202020204" charset="0"/>
                <a:cs typeface="Catamaran Thin" panose="020B0604020202020204" charset="0"/>
              </a:endParaRPr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1025001" y="1462728"/>
              <a:ext cx="22012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050" b="1" dirty="0">
                  <a:solidFill>
                    <a:schemeClr val="tx1"/>
                  </a:solidFill>
                  <a:latin typeface="Catamaran Thin" panose="020B0604020202020204" charset="0"/>
                  <a:cs typeface="Catamaran Thin" panose="020B0604020202020204" charset="0"/>
                </a:rPr>
                <a:t>Hindari kalimat imperative (perintah)</a:t>
              </a:r>
              <a:endParaRPr lang="en-US" sz="1050" b="1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endParaRPr>
            </a:p>
          </p:txBody>
        </p:sp>
      </p:grpSp>
      <p:sp>
        <p:nvSpPr>
          <p:cNvPr id="485" name="TextBox 484"/>
          <p:cNvSpPr txBox="1"/>
          <p:nvPr/>
        </p:nvSpPr>
        <p:spPr>
          <a:xfrm>
            <a:off x="497753" y="1889234"/>
            <a:ext cx="197867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Hindari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kata/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frase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seperti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illegal, error, bad,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dll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. Hal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ini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dapat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menyebabkan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user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berpandangan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bahwa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dirinya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bodoh</a:t>
            </a:r>
            <a:endParaRPr lang="en-US" sz="1050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508181" y="3090665"/>
            <a:ext cx="197867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Menggunakan</a:t>
            </a:r>
            <a:r>
              <a:rPr lang="en-US" sz="1050" b="1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b="1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bahasa</a:t>
            </a:r>
            <a:r>
              <a:rPr lang="en-US" sz="1050" b="1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yang </a:t>
            </a:r>
            <a:r>
              <a:rPr lang="en-US" sz="1050" b="1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mudah</a:t>
            </a:r>
            <a:r>
              <a:rPr lang="en-US" sz="1050" b="1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b="1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dimengerti</a:t>
            </a:r>
            <a:r>
              <a:rPr lang="en-US" sz="1050" b="1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. </a:t>
            </a:r>
            <a:r>
              <a:rPr lang="en-US" sz="1050" b="1" dirty="0">
                <a:solidFill>
                  <a:srgbClr val="FF0000"/>
                </a:solidFill>
                <a:latin typeface="Catamaran Thin" panose="020B0604020202020204" charset="0"/>
                <a:cs typeface="Catamaran Thin" panose="020B0604020202020204" charset="0"/>
              </a:rPr>
              <a:t>“</a:t>
            </a:r>
            <a:r>
              <a:rPr lang="en-US" sz="1050" b="1" dirty="0" err="1">
                <a:solidFill>
                  <a:srgbClr val="FF0000"/>
                </a:solidFill>
                <a:latin typeface="Catamaran Thin" panose="020B0604020202020204" charset="0"/>
                <a:cs typeface="Catamaran Thin" panose="020B0604020202020204" charset="0"/>
              </a:rPr>
              <a:t>Unrecognised</a:t>
            </a:r>
            <a:r>
              <a:rPr lang="en-US" sz="1050" b="1" dirty="0">
                <a:solidFill>
                  <a:srgbClr val="FF0000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b="1" dirty="0">
                <a:solidFill>
                  <a:srgbClr val="FF0000"/>
                </a:solidFill>
                <a:latin typeface="Catamaran Thin" panose="020B0604020202020204" charset="0"/>
                <a:cs typeface="Catamaran Thin" panose="020B0604020202020204" charset="0"/>
              </a:rPr>
              <a:t>String” </a:t>
            </a:r>
            <a:r>
              <a:rPr lang="en-US" sz="1050" b="1" dirty="0">
                <a:solidFill>
                  <a:srgbClr val="FF0000"/>
                </a:solidFill>
                <a:latin typeface="Catamaran Thin" panose="020B0604020202020204" charset="0"/>
                <a:cs typeface="Catamaran Thin" panose="020B0604020202020204" charset="0"/>
              </a:rPr>
              <a:t>(Error 372</a:t>
            </a:r>
            <a:r>
              <a:rPr lang="en-US" sz="1050" b="1" dirty="0">
                <a:solidFill>
                  <a:srgbClr val="FF0000"/>
                </a:solidFill>
                <a:latin typeface="Catamaran Thin" panose="020B0604020202020204" charset="0"/>
                <a:cs typeface="Catamaran Thin" panose="020B0604020202020204" charset="0"/>
              </a:rPr>
              <a:t>)”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adalah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pesan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yang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sulit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dimengerti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oleh</a:t>
            </a:r>
            <a:r>
              <a:rPr lang="en-US" sz="105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user </a:t>
            </a:r>
            <a:r>
              <a:rPr lang="en-US" sz="105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pemula</a:t>
            </a:r>
            <a:endParaRPr lang="en-US" sz="1050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grpSp>
        <p:nvGrpSpPr>
          <p:cNvPr id="491" name="Group 490"/>
          <p:cNvGrpSpPr/>
          <p:nvPr/>
        </p:nvGrpSpPr>
        <p:grpSpPr>
          <a:xfrm>
            <a:off x="2577689" y="1905879"/>
            <a:ext cx="627746" cy="655623"/>
            <a:chOff x="2737160" y="2036506"/>
            <a:chExt cx="627746" cy="655623"/>
          </a:xfrm>
        </p:grpSpPr>
        <p:grpSp>
          <p:nvGrpSpPr>
            <p:cNvPr id="492" name="Group 491"/>
            <p:cNvGrpSpPr/>
            <p:nvPr/>
          </p:nvGrpSpPr>
          <p:grpSpPr>
            <a:xfrm>
              <a:off x="2737160" y="2036506"/>
              <a:ext cx="627746" cy="655623"/>
              <a:chOff x="3934156" y="3309491"/>
              <a:chExt cx="901768" cy="941815"/>
            </a:xfrm>
          </p:grpSpPr>
          <p:sp>
            <p:nvSpPr>
              <p:cNvPr id="494" name="Rounded Rectangle 114"/>
              <p:cNvSpPr/>
              <p:nvPr/>
            </p:nvSpPr>
            <p:spPr>
              <a:xfrm>
                <a:off x="3934156" y="3349538"/>
                <a:ext cx="901768" cy="90176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3"/>
              </a:p>
            </p:txBody>
          </p:sp>
          <p:sp>
            <p:nvSpPr>
              <p:cNvPr id="495" name="Rounded Rectangle 115"/>
              <p:cNvSpPr/>
              <p:nvPr/>
            </p:nvSpPr>
            <p:spPr>
              <a:xfrm>
                <a:off x="3934156" y="3309491"/>
                <a:ext cx="901768" cy="9017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3"/>
              </a:p>
            </p:txBody>
          </p:sp>
        </p:grpSp>
        <p:sp>
          <p:nvSpPr>
            <p:cNvPr id="493" name="Freeform 154"/>
            <p:cNvSpPr>
              <a:spLocks noEditPoints="1"/>
            </p:cNvSpPr>
            <p:nvPr/>
          </p:nvSpPr>
          <p:spPr bwMode="auto">
            <a:xfrm>
              <a:off x="2937412" y="2236072"/>
              <a:ext cx="232889" cy="232889"/>
            </a:xfrm>
            <a:custGeom>
              <a:avLst/>
              <a:gdLst>
                <a:gd name="T0" fmla="*/ 61 w 75"/>
                <a:gd name="T1" fmla="*/ 0 h 72"/>
                <a:gd name="T2" fmla="*/ 60 w 75"/>
                <a:gd name="T3" fmla="*/ 0 h 72"/>
                <a:gd name="T4" fmla="*/ 0 w 75"/>
                <a:gd name="T5" fmla="*/ 6 h 72"/>
                <a:gd name="T6" fmla="*/ 6 w 75"/>
                <a:gd name="T7" fmla="*/ 72 h 72"/>
                <a:gd name="T8" fmla="*/ 66 w 75"/>
                <a:gd name="T9" fmla="*/ 66 h 72"/>
                <a:gd name="T10" fmla="*/ 69 w 75"/>
                <a:gd name="T11" fmla="*/ 63 h 72"/>
                <a:gd name="T12" fmla="*/ 75 w 75"/>
                <a:gd name="T13" fmla="*/ 6 h 72"/>
                <a:gd name="T14" fmla="*/ 66 w 75"/>
                <a:gd name="T15" fmla="*/ 26 h 72"/>
                <a:gd name="T16" fmla="*/ 72 w 75"/>
                <a:gd name="T17" fmla="*/ 25 h 72"/>
                <a:gd name="T18" fmla="*/ 69 w 75"/>
                <a:gd name="T19" fmla="*/ 42 h 72"/>
                <a:gd name="T20" fmla="*/ 66 w 75"/>
                <a:gd name="T21" fmla="*/ 26 h 72"/>
                <a:gd name="T22" fmla="*/ 72 w 75"/>
                <a:gd name="T23" fmla="*/ 22 h 72"/>
                <a:gd name="T24" fmla="*/ 66 w 75"/>
                <a:gd name="T25" fmla="*/ 24 h 72"/>
                <a:gd name="T26" fmla="*/ 65 w 75"/>
                <a:gd name="T27" fmla="*/ 3 h 72"/>
                <a:gd name="T28" fmla="*/ 72 w 75"/>
                <a:gd name="T29" fmla="*/ 6 h 72"/>
                <a:gd name="T30" fmla="*/ 6 w 75"/>
                <a:gd name="T31" fmla="*/ 3 h 72"/>
                <a:gd name="T32" fmla="*/ 63 w 75"/>
                <a:gd name="T33" fmla="*/ 6 h 72"/>
                <a:gd name="T34" fmla="*/ 60 w 75"/>
                <a:gd name="T35" fmla="*/ 60 h 72"/>
                <a:gd name="T36" fmla="*/ 3 w 75"/>
                <a:gd name="T37" fmla="*/ 60 h 72"/>
                <a:gd name="T38" fmla="*/ 63 w 75"/>
                <a:gd name="T39" fmla="*/ 66 h 72"/>
                <a:gd name="T40" fmla="*/ 6 w 75"/>
                <a:gd name="T41" fmla="*/ 69 h 72"/>
                <a:gd name="T42" fmla="*/ 6 w 75"/>
                <a:gd name="T43" fmla="*/ 63 h 72"/>
                <a:gd name="T44" fmla="*/ 63 w 75"/>
                <a:gd name="T45" fmla="*/ 62 h 72"/>
                <a:gd name="T46" fmla="*/ 69 w 75"/>
                <a:gd name="T47" fmla="*/ 60 h 72"/>
                <a:gd name="T48" fmla="*/ 66 w 75"/>
                <a:gd name="T49" fmla="*/ 44 h 72"/>
                <a:gd name="T50" fmla="*/ 72 w 75"/>
                <a:gd name="T51" fmla="*/ 43 h 72"/>
                <a:gd name="T52" fmla="*/ 69 w 75"/>
                <a:gd name="T53" fmla="*/ 60 h 72"/>
                <a:gd name="T54" fmla="*/ 23 w 75"/>
                <a:gd name="T55" fmla="*/ 34 h 72"/>
                <a:gd name="T56" fmla="*/ 44 w 75"/>
                <a:gd name="T57" fmla="*/ 36 h 72"/>
                <a:gd name="T58" fmla="*/ 23 w 75"/>
                <a:gd name="T59" fmla="*/ 37 h 72"/>
                <a:gd name="T60" fmla="*/ 24 w 75"/>
                <a:gd name="T61" fmla="*/ 30 h 72"/>
                <a:gd name="T62" fmla="*/ 43 w 75"/>
                <a:gd name="T63" fmla="*/ 28 h 72"/>
                <a:gd name="T64" fmla="*/ 42 w 75"/>
                <a:gd name="T65" fmla="*/ 13 h 72"/>
                <a:gd name="T66" fmla="*/ 23 w 75"/>
                <a:gd name="T67" fmla="*/ 14 h 72"/>
                <a:gd name="T68" fmla="*/ 24 w 75"/>
                <a:gd name="T69" fmla="*/ 30 h 72"/>
                <a:gd name="T70" fmla="*/ 40 w 75"/>
                <a:gd name="T71" fmla="*/ 16 h 72"/>
                <a:gd name="T72" fmla="*/ 26 w 75"/>
                <a:gd name="T73" fmla="*/ 2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" h="72">
                  <a:moveTo>
                    <a:pt x="6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3" y="72"/>
                    <a:pt x="6" y="72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3" y="72"/>
                    <a:pt x="66" y="69"/>
                    <a:pt x="66" y="6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2" y="63"/>
                    <a:pt x="75" y="60"/>
                    <a:pt x="75" y="5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3"/>
                    <a:pt x="72" y="0"/>
                    <a:pt x="69" y="0"/>
                  </a:cubicBezTo>
                  <a:close/>
                  <a:moveTo>
                    <a:pt x="66" y="26"/>
                  </a:moveTo>
                  <a:cubicBezTo>
                    <a:pt x="69" y="26"/>
                    <a:pt x="69" y="26"/>
                    <a:pt x="69" y="26"/>
                  </a:cubicBezTo>
                  <a:cubicBezTo>
                    <a:pt x="70" y="26"/>
                    <a:pt x="71" y="26"/>
                    <a:pt x="72" y="25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1" y="41"/>
                    <a:pt x="70" y="42"/>
                    <a:pt x="69" y="42"/>
                  </a:cubicBezTo>
                  <a:cubicBezTo>
                    <a:pt x="66" y="42"/>
                    <a:pt x="66" y="42"/>
                    <a:pt x="66" y="42"/>
                  </a:cubicBezTo>
                  <a:lnTo>
                    <a:pt x="66" y="26"/>
                  </a:lnTo>
                  <a:close/>
                  <a:moveTo>
                    <a:pt x="72" y="6"/>
                  </a:moveTo>
                  <a:cubicBezTo>
                    <a:pt x="72" y="22"/>
                    <a:pt x="72" y="22"/>
                    <a:pt x="72" y="22"/>
                  </a:cubicBezTo>
                  <a:cubicBezTo>
                    <a:pt x="71" y="23"/>
                    <a:pt x="70" y="24"/>
                    <a:pt x="69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5"/>
                    <a:pt x="65" y="4"/>
                    <a:pt x="65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0" y="3"/>
                    <a:pt x="72" y="4"/>
                    <a:pt x="72" y="6"/>
                  </a:cubicBezTo>
                  <a:close/>
                  <a:moveTo>
                    <a:pt x="3" y="6"/>
                  </a:moveTo>
                  <a:cubicBezTo>
                    <a:pt x="3" y="4"/>
                    <a:pt x="5" y="3"/>
                    <a:pt x="6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3" y="4"/>
                    <a:pt x="63" y="6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1" y="60"/>
                    <a:pt x="60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60"/>
                    <a:pt x="4" y="60"/>
                    <a:pt x="3" y="60"/>
                  </a:cubicBezTo>
                  <a:lnTo>
                    <a:pt x="3" y="6"/>
                  </a:lnTo>
                  <a:close/>
                  <a:moveTo>
                    <a:pt x="63" y="66"/>
                  </a:moveTo>
                  <a:cubicBezTo>
                    <a:pt x="63" y="67"/>
                    <a:pt x="61" y="69"/>
                    <a:pt x="6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5" y="69"/>
                    <a:pt x="3" y="67"/>
                    <a:pt x="3" y="66"/>
                  </a:cubicBezTo>
                  <a:cubicBezTo>
                    <a:pt x="3" y="64"/>
                    <a:pt x="5" y="63"/>
                    <a:pt x="6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1" y="63"/>
                    <a:pt x="62" y="62"/>
                    <a:pt x="63" y="62"/>
                  </a:cubicBezTo>
                  <a:lnTo>
                    <a:pt x="63" y="66"/>
                  </a:lnTo>
                  <a:close/>
                  <a:moveTo>
                    <a:pt x="69" y="60"/>
                  </a:moveTo>
                  <a:cubicBezTo>
                    <a:pt x="66" y="60"/>
                    <a:pt x="66" y="60"/>
                    <a:pt x="66" y="60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1" y="44"/>
                    <a:pt x="72" y="43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8"/>
                    <a:pt x="70" y="60"/>
                    <a:pt x="69" y="60"/>
                  </a:cubicBezTo>
                  <a:close/>
                  <a:moveTo>
                    <a:pt x="22" y="36"/>
                  </a:moveTo>
                  <a:cubicBezTo>
                    <a:pt x="22" y="35"/>
                    <a:pt x="22" y="34"/>
                    <a:pt x="2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4" y="35"/>
                    <a:pt x="44" y="36"/>
                  </a:cubicBezTo>
                  <a:cubicBezTo>
                    <a:pt x="44" y="37"/>
                    <a:pt x="43" y="37"/>
                    <a:pt x="4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2" y="37"/>
                    <a:pt x="22" y="36"/>
                  </a:cubicBezTo>
                  <a:close/>
                  <a:moveTo>
                    <a:pt x="24" y="30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3"/>
                    <a:pt x="42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4"/>
                    <a:pt x="23" y="1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9"/>
                    <a:pt x="23" y="30"/>
                    <a:pt x="24" y="30"/>
                  </a:cubicBezTo>
                  <a:close/>
                  <a:moveTo>
                    <a:pt x="2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96" name="Group 495"/>
          <p:cNvGrpSpPr/>
          <p:nvPr/>
        </p:nvGrpSpPr>
        <p:grpSpPr>
          <a:xfrm>
            <a:off x="5619624" y="1905879"/>
            <a:ext cx="627746" cy="655623"/>
            <a:chOff x="5779095" y="2036506"/>
            <a:chExt cx="627746" cy="655623"/>
          </a:xfrm>
        </p:grpSpPr>
        <p:grpSp>
          <p:nvGrpSpPr>
            <p:cNvPr id="497" name="Group 496"/>
            <p:cNvGrpSpPr/>
            <p:nvPr/>
          </p:nvGrpSpPr>
          <p:grpSpPr>
            <a:xfrm>
              <a:off x="5779095" y="2036506"/>
              <a:ext cx="627746" cy="655623"/>
              <a:chOff x="3934156" y="3309491"/>
              <a:chExt cx="901768" cy="941815"/>
            </a:xfrm>
          </p:grpSpPr>
          <p:sp>
            <p:nvSpPr>
              <p:cNvPr id="499" name="Rounded Rectangle 120"/>
              <p:cNvSpPr/>
              <p:nvPr/>
            </p:nvSpPr>
            <p:spPr>
              <a:xfrm>
                <a:off x="3934156" y="3349538"/>
                <a:ext cx="901768" cy="9017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3"/>
              </a:p>
            </p:txBody>
          </p:sp>
          <p:sp>
            <p:nvSpPr>
              <p:cNvPr id="500" name="Rounded Rectangle 121"/>
              <p:cNvSpPr/>
              <p:nvPr/>
            </p:nvSpPr>
            <p:spPr>
              <a:xfrm>
                <a:off x="3934156" y="3309491"/>
                <a:ext cx="901768" cy="901768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3"/>
              </a:p>
            </p:txBody>
          </p:sp>
        </p:grpSp>
        <p:sp>
          <p:nvSpPr>
            <p:cNvPr id="498" name="Freeform 161"/>
            <p:cNvSpPr>
              <a:spLocks noEditPoints="1"/>
            </p:cNvSpPr>
            <p:nvPr/>
          </p:nvSpPr>
          <p:spPr bwMode="auto">
            <a:xfrm>
              <a:off x="5976323" y="2229581"/>
              <a:ext cx="196048" cy="246047"/>
            </a:xfrm>
            <a:custGeom>
              <a:avLst/>
              <a:gdLst>
                <a:gd name="T0" fmla="*/ 47 w 63"/>
                <a:gd name="T1" fmla="*/ 22 h 76"/>
                <a:gd name="T2" fmla="*/ 23 w 63"/>
                <a:gd name="T3" fmla="*/ 14 h 76"/>
                <a:gd name="T4" fmla="*/ 23 w 63"/>
                <a:gd name="T5" fmla="*/ 23 h 76"/>
                <a:gd name="T6" fmla="*/ 45 w 63"/>
                <a:gd name="T7" fmla="*/ 21 h 76"/>
                <a:gd name="T8" fmla="*/ 57 w 63"/>
                <a:gd name="T9" fmla="*/ 0 h 76"/>
                <a:gd name="T10" fmla="*/ 5 w 63"/>
                <a:gd name="T11" fmla="*/ 11 h 76"/>
                <a:gd name="T12" fmla="*/ 0 w 63"/>
                <a:gd name="T13" fmla="*/ 15 h 76"/>
                <a:gd name="T14" fmla="*/ 5 w 63"/>
                <a:gd name="T15" fmla="*/ 24 h 76"/>
                <a:gd name="T16" fmla="*/ 0 w 63"/>
                <a:gd name="T17" fmla="*/ 28 h 76"/>
                <a:gd name="T18" fmla="*/ 5 w 63"/>
                <a:gd name="T19" fmla="*/ 37 h 76"/>
                <a:gd name="T20" fmla="*/ 0 w 63"/>
                <a:gd name="T21" fmla="*/ 41 h 76"/>
                <a:gd name="T22" fmla="*/ 5 w 63"/>
                <a:gd name="T23" fmla="*/ 49 h 76"/>
                <a:gd name="T24" fmla="*/ 0 w 63"/>
                <a:gd name="T25" fmla="*/ 53 h 76"/>
                <a:gd name="T26" fmla="*/ 5 w 63"/>
                <a:gd name="T27" fmla="*/ 70 h 76"/>
                <a:gd name="T28" fmla="*/ 63 w 63"/>
                <a:gd name="T29" fmla="*/ 70 h 76"/>
                <a:gd name="T30" fmla="*/ 3 w 63"/>
                <a:gd name="T31" fmla="*/ 16 h 76"/>
                <a:gd name="T32" fmla="*/ 3 w 63"/>
                <a:gd name="T33" fmla="*/ 14 h 76"/>
                <a:gd name="T34" fmla="*/ 11 w 63"/>
                <a:gd name="T35" fmla="*/ 14 h 76"/>
                <a:gd name="T36" fmla="*/ 11 w 63"/>
                <a:gd name="T37" fmla="*/ 16 h 76"/>
                <a:gd name="T38" fmla="*/ 3 w 63"/>
                <a:gd name="T39" fmla="*/ 16 h 76"/>
                <a:gd name="T40" fmla="*/ 3 w 63"/>
                <a:gd name="T41" fmla="*/ 27 h 76"/>
                <a:gd name="T42" fmla="*/ 8 w 63"/>
                <a:gd name="T43" fmla="*/ 27 h 76"/>
                <a:gd name="T44" fmla="*/ 11 w 63"/>
                <a:gd name="T45" fmla="*/ 28 h 76"/>
                <a:gd name="T46" fmla="*/ 5 w 63"/>
                <a:gd name="T47" fmla="*/ 28 h 76"/>
                <a:gd name="T48" fmla="*/ 3 w 63"/>
                <a:gd name="T49" fmla="*/ 41 h 76"/>
                <a:gd name="T50" fmla="*/ 5 w 63"/>
                <a:gd name="T51" fmla="*/ 40 h 76"/>
                <a:gd name="T52" fmla="*/ 11 w 63"/>
                <a:gd name="T53" fmla="*/ 40 h 76"/>
                <a:gd name="T54" fmla="*/ 8 w 63"/>
                <a:gd name="T55" fmla="*/ 41 h 76"/>
                <a:gd name="T56" fmla="*/ 3 w 63"/>
                <a:gd name="T57" fmla="*/ 54 h 76"/>
                <a:gd name="T58" fmla="*/ 3 w 63"/>
                <a:gd name="T59" fmla="*/ 52 h 76"/>
                <a:gd name="T60" fmla="*/ 11 w 63"/>
                <a:gd name="T61" fmla="*/ 52 h 76"/>
                <a:gd name="T62" fmla="*/ 11 w 63"/>
                <a:gd name="T63" fmla="*/ 54 h 76"/>
                <a:gd name="T64" fmla="*/ 3 w 63"/>
                <a:gd name="T65" fmla="*/ 54 h 76"/>
                <a:gd name="T66" fmla="*/ 14 w 63"/>
                <a:gd name="T67" fmla="*/ 53 h 76"/>
                <a:gd name="T68" fmla="*/ 8 w 63"/>
                <a:gd name="T69" fmla="*/ 44 h 76"/>
                <a:gd name="T70" fmla="*/ 14 w 63"/>
                <a:gd name="T71" fmla="*/ 40 h 76"/>
                <a:gd name="T72" fmla="*/ 8 w 63"/>
                <a:gd name="T73" fmla="*/ 31 h 76"/>
                <a:gd name="T74" fmla="*/ 14 w 63"/>
                <a:gd name="T75" fmla="*/ 27 h 76"/>
                <a:gd name="T76" fmla="*/ 8 w 63"/>
                <a:gd name="T77" fmla="*/ 19 h 76"/>
                <a:gd name="T78" fmla="*/ 14 w 63"/>
                <a:gd name="T79" fmla="*/ 15 h 76"/>
                <a:gd name="T80" fmla="*/ 8 w 63"/>
                <a:gd name="T81" fmla="*/ 6 h 76"/>
                <a:gd name="T82" fmla="*/ 57 w 63"/>
                <a:gd name="T83" fmla="*/ 3 h 76"/>
                <a:gd name="T84" fmla="*/ 12 w 63"/>
                <a:gd name="T85" fmla="*/ 64 h 76"/>
                <a:gd name="T86" fmla="*/ 11 w 63"/>
                <a:gd name="T87" fmla="*/ 57 h 76"/>
                <a:gd name="T88" fmla="*/ 12 w 63"/>
                <a:gd name="T89" fmla="*/ 73 h 76"/>
                <a:gd name="T90" fmla="*/ 12 w 63"/>
                <a:gd name="T91" fmla="*/ 66 h 76"/>
                <a:gd name="T92" fmla="*/ 59 w 63"/>
                <a:gd name="T93" fmla="*/ 4 h 76"/>
                <a:gd name="T94" fmla="*/ 45 w 63"/>
                <a:gd name="T95" fmla="*/ 60 h 76"/>
                <a:gd name="T96" fmla="*/ 53 w 63"/>
                <a:gd name="T97" fmla="*/ 41 h 76"/>
                <a:gd name="T98" fmla="*/ 55 w 63"/>
                <a:gd name="T99" fmla="*/ 59 h 76"/>
                <a:gd name="T100" fmla="*/ 44 w 63"/>
                <a:gd name="T101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" h="76">
                  <a:moveTo>
                    <a:pt x="23" y="2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7" y="23"/>
                    <a:pt x="47" y="23"/>
                    <a:pt x="47" y="22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4"/>
                    <a:pt x="47" y="14"/>
                    <a:pt x="46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2" y="14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3" y="23"/>
                    <a:pt x="23" y="23"/>
                  </a:cubicBezTo>
                  <a:close/>
                  <a:moveTo>
                    <a:pt x="24" y="16"/>
                  </a:moveTo>
                  <a:cubicBezTo>
                    <a:pt x="45" y="16"/>
                    <a:pt x="45" y="16"/>
                    <a:pt x="45" y="16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24" y="21"/>
                    <a:pt x="24" y="21"/>
                    <a:pt x="24" y="21"/>
                  </a:cubicBezTo>
                  <a:lnTo>
                    <a:pt x="24" y="16"/>
                  </a:lnTo>
                  <a:close/>
                  <a:moveTo>
                    <a:pt x="5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2"/>
                    <a:pt x="5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2" y="19"/>
                    <a:pt x="3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0" y="25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1"/>
                    <a:pt x="3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7"/>
                    <a:pt x="0" y="38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4"/>
                    <a:pt x="3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0" y="51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5"/>
                    <a:pt x="2" y="57"/>
                    <a:pt x="3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3"/>
                    <a:pt x="8" y="76"/>
                    <a:pt x="12" y="76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60" y="76"/>
                    <a:pt x="63" y="73"/>
                    <a:pt x="63" y="7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2"/>
                    <a:pt x="60" y="0"/>
                    <a:pt x="57" y="0"/>
                  </a:cubicBezTo>
                  <a:close/>
                  <a:moveTo>
                    <a:pt x="3" y="16"/>
                  </a:moveTo>
                  <a:cubicBezTo>
                    <a:pt x="3" y="16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6"/>
                    <a:pt x="11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5" y="16"/>
                    <a:pt x="5" y="16"/>
                    <a:pt x="5" y="16"/>
                  </a:cubicBezTo>
                  <a:lnTo>
                    <a:pt x="3" y="16"/>
                  </a:lnTo>
                  <a:close/>
                  <a:moveTo>
                    <a:pt x="3" y="28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5" y="28"/>
                    <a:pt x="5" y="28"/>
                    <a:pt x="5" y="28"/>
                  </a:cubicBezTo>
                  <a:lnTo>
                    <a:pt x="3" y="28"/>
                  </a:lnTo>
                  <a:close/>
                  <a:moveTo>
                    <a:pt x="3" y="41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5" y="41"/>
                    <a:pt x="5" y="41"/>
                    <a:pt x="5" y="41"/>
                  </a:cubicBezTo>
                  <a:lnTo>
                    <a:pt x="3" y="41"/>
                  </a:lnTo>
                  <a:close/>
                  <a:moveTo>
                    <a:pt x="3" y="54"/>
                  </a:moveTo>
                  <a:cubicBezTo>
                    <a:pt x="3" y="54"/>
                    <a:pt x="3" y="54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5" y="54"/>
                    <a:pt x="5" y="54"/>
                    <a:pt x="5" y="54"/>
                  </a:cubicBezTo>
                  <a:lnTo>
                    <a:pt x="3" y="54"/>
                  </a:lnTo>
                  <a:close/>
                  <a:moveTo>
                    <a:pt x="11" y="57"/>
                  </a:moveTo>
                  <a:cubicBezTo>
                    <a:pt x="13" y="57"/>
                    <a:pt x="14" y="55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1"/>
                    <a:pt x="13" y="49"/>
                    <a:pt x="11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3" y="44"/>
                    <a:pt x="14" y="43"/>
                    <a:pt x="14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38"/>
                    <a:pt x="13" y="37"/>
                    <a:pt x="11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3" y="31"/>
                    <a:pt x="14" y="30"/>
                    <a:pt x="14" y="28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5"/>
                    <a:pt x="13" y="24"/>
                    <a:pt x="1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4" y="17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3"/>
                    <a:pt x="13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10" y="3"/>
                    <a:pt x="12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3"/>
                    <a:pt x="55" y="64"/>
                    <a:pt x="53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4"/>
                    <a:pt x="9" y="65"/>
                    <a:pt x="8" y="65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11" y="57"/>
                  </a:lnTo>
                  <a:close/>
                  <a:moveTo>
                    <a:pt x="60" y="70"/>
                  </a:moveTo>
                  <a:cubicBezTo>
                    <a:pt x="60" y="71"/>
                    <a:pt x="59" y="73"/>
                    <a:pt x="57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0" y="73"/>
                    <a:pt x="8" y="71"/>
                    <a:pt x="8" y="7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9" y="67"/>
                    <a:pt x="10" y="66"/>
                    <a:pt x="12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6" y="66"/>
                    <a:pt x="59" y="64"/>
                    <a:pt x="59" y="61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60" y="4"/>
                    <a:pt x="60" y="5"/>
                    <a:pt x="60" y="6"/>
                  </a:cubicBezTo>
                  <a:lnTo>
                    <a:pt x="60" y="70"/>
                  </a:lnTo>
                  <a:close/>
                  <a:moveTo>
                    <a:pt x="45" y="60"/>
                  </a:moveTo>
                  <a:cubicBezTo>
                    <a:pt x="51" y="60"/>
                    <a:pt x="51" y="60"/>
                    <a:pt x="51" y="60"/>
                  </a:cubicBezTo>
                  <a:cubicBezTo>
                    <a:pt x="52" y="60"/>
                    <a:pt x="53" y="59"/>
                    <a:pt x="53" y="59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0"/>
                    <a:pt x="53" y="40"/>
                    <a:pt x="54" y="40"/>
                  </a:cubicBezTo>
                  <a:cubicBezTo>
                    <a:pt x="54" y="40"/>
                    <a:pt x="55" y="40"/>
                    <a:pt x="55" y="4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61"/>
                    <a:pt x="53" y="62"/>
                    <a:pt x="51" y="6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4" y="62"/>
                    <a:pt x="44" y="62"/>
                    <a:pt x="44" y="61"/>
                  </a:cubicBezTo>
                  <a:cubicBezTo>
                    <a:pt x="44" y="61"/>
                    <a:pt x="44" y="60"/>
                    <a:pt x="4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501" name="Group 500"/>
          <p:cNvGrpSpPr/>
          <p:nvPr/>
        </p:nvGrpSpPr>
        <p:grpSpPr>
          <a:xfrm>
            <a:off x="5628808" y="3143489"/>
            <a:ext cx="627746" cy="655623"/>
            <a:chOff x="5779095" y="3663337"/>
            <a:chExt cx="627746" cy="655623"/>
          </a:xfrm>
        </p:grpSpPr>
        <p:grpSp>
          <p:nvGrpSpPr>
            <p:cNvPr id="502" name="Group 501"/>
            <p:cNvGrpSpPr/>
            <p:nvPr/>
          </p:nvGrpSpPr>
          <p:grpSpPr>
            <a:xfrm>
              <a:off x="5779095" y="3663337"/>
              <a:ext cx="627746" cy="655623"/>
              <a:chOff x="3934156" y="3309491"/>
              <a:chExt cx="901768" cy="941815"/>
            </a:xfrm>
          </p:grpSpPr>
          <p:sp>
            <p:nvSpPr>
              <p:cNvPr id="504" name="Rounded Rectangle 111"/>
              <p:cNvSpPr/>
              <p:nvPr/>
            </p:nvSpPr>
            <p:spPr>
              <a:xfrm>
                <a:off x="3934156" y="3349538"/>
                <a:ext cx="901768" cy="90176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3"/>
              </a:p>
            </p:txBody>
          </p:sp>
          <p:sp>
            <p:nvSpPr>
              <p:cNvPr id="505" name="Rounded Rectangle 112"/>
              <p:cNvSpPr/>
              <p:nvPr/>
            </p:nvSpPr>
            <p:spPr>
              <a:xfrm>
                <a:off x="3934156" y="3309491"/>
                <a:ext cx="901768" cy="901768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3"/>
              </a:p>
            </p:txBody>
          </p:sp>
        </p:grpSp>
        <p:sp>
          <p:nvSpPr>
            <p:cNvPr id="503" name="Freeform 162"/>
            <p:cNvSpPr>
              <a:spLocks noEditPoints="1"/>
            </p:cNvSpPr>
            <p:nvPr/>
          </p:nvSpPr>
          <p:spPr bwMode="auto">
            <a:xfrm>
              <a:off x="6004135" y="3877042"/>
              <a:ext cx="186838" cy="246047"/>
            </a:xfrm>
            <a:custGeom>
              <a:avLst/>
              <a:gdLst>
                <a:gd name="T0" fmla="*/ 5 w 60"/>
                <a:gd name="T1" fmla="*/ 0 h 76"/>
                <a:gd name="T2" fmla="*/ 0 w 60"/>
                <a:gd name="T3" fmla="*/ 64 h 76"/>
                <a:gd name="T4" fmla="*/ 5 w 60"/>
                <a:gd name="T5" fmla="*/ 74 h 76"/>
                <a:gd name="T6" fmla="*/ 8 w 60"/>
                <a:gd name="T7" fmla="*/ 75 h 76"/>
                <a:gd name="T8" fmla="*/ 11 w 60"/>
                <a:gd name="T9" fmla="*/ 75 h 76"/>
                <a:gd name="T10" fmla="*/ 13 w 60"/>
                <a:gd name="T11" fmla="*/ 76 h 76"/>
                <a:gd name="T12" fmla="*/ 13 w 60"/>
                <a:gd name="T13" fmla="*/ 69 h 76"/>
                <a:gd name="T14" fmla="*/ 60 w 60"/>
                <a:gd name="T15" fmla="*/ 64 h 76"/>
                <a:gd name="T16" fmla="*/ 54 w 60"/>
                <a:gd name="T17" fmla="*/ 0 h 76"/>
                <a:gd name="T18" fmla="*/ 10 w 60"/>
                <a:gd name="T19" fmla="*/ 70 h 76"/>
                <a:gd name="T20" fmla="*/ 8 w 60"/>
                <a:gd name="T21" fmla="*/ 70 h 76"/>
                <a:gd name="T22" fmla="*/ 8 w 60"/>
                <a:gd name="T23" fmla="*/ 66 h 76"/>
                <a:gd name="T24" fmla="*/ 10 w 60"/>
                <a:gd name="T25" fmla="*/ 71 h 76"/>
                <a:gd name="T26" fmla="*/ 54 w 60"/>
                <a:gd name="T27" fmla="*/ 66 h 76"/>
                <a:gd name="T28" fmla="*/ 13 w 60"/>
                <a:gd name="T29" fmla="*/ 64 h 76"/>
                <a:gd name="T30" fmla="*/ 7 w 60"/>
                <a:gd name="T31" fmla="*/ 63 h 76"/>
                <a:gd name="T32" fmla="*/ 5 w 60"/>
                <a:gd name="T33" fmla="*/ 66 h 76"/>
                <a:gd name="T34" fmla="*/ 5 w 60"/>
                <a:gd name="T35" fmla="*/ 61 h 76"/>
                <a:gd name="T36" fmla="*/ 57 w 60"/>
                <a:gd name="T37" fmla="*/ 60 h 76"/>
                <a:gd name="T38" fmla="*/ 57 w 60"/>
                <a:gd name="T39" fmla="*/ 55 h 76"/>
                <a:gd name="T40" fmla="*/ 5 w 60"/>
                <a:gd name="T41" fmla="*/ 58 h 76"/>
                <a:gd name="T42" fmla="*/ 3 w 60"/>
                <a:gd name="T43" fmla="*/ 5 h 76"/>
                <a:gd name="T44" fmla="*/ 54 w 60"/>
                <a:gd name="T45" fmla="*/ 3 h 76"/>
                <a:gd name="T46" fmla="*/ 57 w 60"/>
                <a:gd name="T47" fmla="*/ 55 h 76"/>
                <a:gd name="T48" fmla="*/ 39 w 60"/>
                <a:gd name="T49" fmla="*/ 17 h 76"/>
                <a:gd name="T50" fmla="*/ 20 w 60"/>
                <a:gd name="T51" fmla="*/ 17 h 76"/>
                <a:gd name="T52" fmla="*/ 30 w 60"/>
                <a:gd name="T53" fmla="*/ 11 h 76"/>
                <a:gd name="T54" fmla="*/ 30 w 60"/>
                <a:gd name="T55" fmla="*/ 24 h 76"/>
                <a:gd name="T56" fmla="*/ 30 w 60"/>
                <a:gd name="T57" fmla="*/ 11 h 76"/>
                <a:gd name="T58" fmla="*/ 46 w 60"/>
                <a:gd name="T59" fmla="*/ 33 h 76"/>
                <a:gd name="T60" fmla="*/ 12 w 60"/>
                <a:gd name="T61" fmla="*/ 31 h 76"/>
                <a:gd name="T62" fmla="*/ 46 w 60"/>
                <a:gd name="T63" fmla="*/ 30 h 76"/>
                <a:gd name="T64" fmla="*/ 47 w 60"/>
                <a:gd name="T65" fmla="*/ 39 h 76"/>
                <a:gd name="T66" fmla="*/ 14 w 60"/>
                <a:gd name="T67" fmla="*/ 41 h 76"/>
                <a:gd name="T68" fmla="*/ 14 w 60"/>
                <a:gd name="T69" fmla="*/ 38 h 76"/>
                <a:gd name="T70" fmla="*/ 47 w 60"/>
                <a:gd name="T71" fmla="*/ 39 h 76"/>
                <a:gd name="T72" fmla="*/ 46 w 60"/>
                <a:gd name="T73" fmla="*/ 49 h 76"/>
                <a:gd name="T74" fmla="*/ 12 w 60"/>
                <a:gd name="T75" fmla="*/ 47 h 76"/>
                <a:gd name="T76" fmla="*/ 46 w 60"/>
                <a:gd name="T77" fmla="*/ 4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76">
                  <a:moveTo>
                    <a:pt x="5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2" y="69"/>
                    <a:pt x="5" y="69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5" y="75"/>
                    <a:pt x="5" y="75"/>
                    <a:pt x="6" y="76"/>
                  </a:cubicBezTo>
                  <a:cubicBezTo>
                    <a:pt x="7" y="76"/>
                    <a:pt x="7" y="76"/>
                    <a:pt x="8" y="75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75"/>
                    <a:pt x="12" y="76"/>
                    <a:pt x="12" y="76"/>
                  </a:cubicBezTo>
                  <a:cubicBezTo>
                    <a:pt x="12" y="76"/>
                    <a:pt x="12" y="76"/>
                    <a:pt x="13" y="76"/>
                  </a:cubicBezTo>
                  <a:cubicBezTo>
                    <a:pt x="13" y="75"/>
                    <a:pt x="13" y="75"/>
                    <a:pt x="13" y="74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7" y="69"/>
                    <a:pt x="60" y="67"/>
                    <a:pt x="60" y="6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2"/>
                    <a:pt x="57" y="0"/>
                    <a:pt x="54" y="0"/>
                  </a:cubicBezTo>
                  <a:close/>
                  <a:moveTo>
                    <a:pt x="10" y="71"/>
                  </a:moveTo>
                  <a:cubicBezTo>
                    <a:pt x="10" y="70"/>
                    <a:pt x="10" y="70"/>
                    <a:pt x="10" y="70"/>
                  </a:cubicBezTo>
                  <a:cubicBezTo>
                    <a:pt x="10" y="70"/>
                    <a:pt x="10" y="70"/>
                    <a:pt x="9" y="70"/>
                  </a:cubicBezTo>
                  <a:cubicBezTo>
                    <a:pt x="9" y="70"/>
                    <a:pt x="9" y="70"/>
                    <a:pt x="8" y="7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0" y="71"/>
                  </a:lnTo>
                  <a:close/>
                  <a:moveTo>
                    <a:pt x="57" y="64"/>
                  </a:moveTo>
                  <a:cubicBezTo>
                    <a:pt x="57" y="65"/>
                    <a:pt x="55" y="66"/>
                    <a:pt x="54" y="66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3"/>
                    <a:pt x="13" y="63"/>
                    <a:pt x="12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3"/>
                    <a:pt x="5" y="63"/>
                    <a:pt x="5" y="64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66"/>
                    <a:pt x="3" y="65"/>
                    <a:pt x="3" y="64"/>
                  </a:cubicBezTo>
                  <a:cubicBezTo>
                    <a:pt x="3" y="62"/>
                    <a:pt x="4" y="61"/>
                    <a:pt x="5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5" y="61"/>
                    <a:pt x="56" y="61"/>
                    <a:pt x="57" y="60"/>
                  </a:cubicBezTo>
                  <a:lnTo>
                    <a:pt x="57" y="64"/>
                  </a:lnTo>
                  <a:close/>
                  <a:moveTo>
                    <a:pt x="57" y="55"/>
                  </a:moveTo>
                  <a:cubicBezTo>
                    <a:pt x="57" y="57"/>
                    <a:pt x="55" y="58"/>
                    <a:pt x="54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8"/>
                    <a:pt x="3" y="58"/>
                    <a:pt x="3" y="59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5" y="3"/>
                    <a:pt x="57" y="4"/>
                    <a:pt x="57" y="5"/>
                  </a:cubicBezTo>
                  <a:lnTo>
                    <a:pt x="57" y="55"/>
                  </a:lnTo>
                  <a:close/>
                  <a:moveTo>
                    <a:pt x="30" y="27"/>
                  </a:moveTo>
                  <a:cubicBezTo>
                    <a:pt x="35" y="27"/>
                    <a:pt x="39" y="22"/>
                    <a:pt x="39" y="17"/>
                  </a:cubicBezTo>
                  <a:cubicBezTo>
                    <a:pt x="39" y="12"/>
                    <a:pt x="35" y="8"/>
                    <a:pt x="30" y="8"/>
                  </a:cubicBezTo>
                  <a:cubicBezTo>
                    <a:pt x="24" y="8"/>
                    <a:pt x="20" y="12"/>
                    <a:pt x="20" y="17"/>
                  </a:cubicBezTo>
                  <a:cubicBezTo>
                    <a:pt x="20" y="22"/>
                    <a:pt x="24" y="27"/>
                    <a:pt x="30" y="27"/>
                  </a:cubicBezTo>
                  <a:close/>
                  <a:moveTo>
                    <a:pt x="30" y="11"/>
                  </a:moveTo>
                  <a:cubicBezTo>
                    <a:pt x="33" y="11"/>
                    <a:pt x="36" y="14"/>
                    <a:pt x="36" y="17"/>
                  </a:cubicBezTo>
                  <a:cubicBezTo>
                    <a:pt x="36" y="21"/>
                    <a:pt x="33" y="24"/>
                    <a:pt x="30" y="24"/>
                  </a:cubicBezTo>
                  <a:cubicBezTo>
                    <a:pt x="26" y="24"/>
                    <a:pt x="23" y="21"/>
                    <a:pt x="23" y="17"/>
                  </a:cubicBezTo>
                  <a:cubicBezTo>
                    <a:pt x="23" y="14"/>
                    <a:pt x="26" y="11"/>
                    <a:pt x="30" y="11"/>
                  </a:cubicBezTo>
                  <a:close/>
                  <a:moveTo>
                    <a:pt x="47" y="31"/>
                  </a:moveTo>
                  <a:cubicBezTo>
                    <a:pt x="47" y="32"/>
                    <a:pt x="46" y="33"/>
                    <a:pt x="46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7" y="30"/>
                    <a:pt x="47" y="31"/>
                  </a:cubicBezTo>
                  <a:close/>
                  <a:moveTo>
                    <a:pt x="47" y="39"/>
                  </a:moveTo>
                  <a:cubicBezTo>
                    <a:pt x="47" y="40"/>
                    <a:pt x="46" y="41"/>
                    <a:pt x="4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" y="41"/>
                    <a:pt x="12" y="40"/>
                    <a:pt x="12" y="39"/>
                  </a:cubicBezTo>
                  <a:cubicBezTo>
                    <a:pt x="12" y="38"/>
                    <a:pt x="13" y="38"/>
                    <a:pt x="14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7" y="38"/>
                    <a:pt x="47" y="39"/>
                  </a:cubicBezTo>
                  <a:close/>
                  <a:moveTo>
                    <a:pt x="47" y="47"/>
                  </a:moveTo>
                  <a:cubicBezTo>
                    <a:pt x="47" y="48"/>
                    <a:pt x="46" y="49"/>
                    <a:pt x="46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9"/>
                    <a:pt x="12" y="48"/>
                    <a:pt x="12" y="47"/>
                  </a:cubicBezTo>
                  <a:cubicBezTo>
                    <a:pt x="12" y="47"/>
                    <a:pt x="13" y="46"/>
                    <a:pt x="14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7" y="47"/>
                    <a:pt x="47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506" name="Group 505"/>
          <p:cNvGrpSpPr/>
          <p:nvPr/>
        </p:nvGrpSpPr>
        <p:grpSpPr>
          <a:xfrm>
            <a:off x="2588117" y="3092910"/>
            <a:ext cx="627746" cy="655623"/>
            <a:chOff x="2737160" y="3663337"/>
            <a:chExt cx="627746" cy="655623"/>
          </a:xfrm>
        </p:grpSpPr>
        <p:grpSp>
          <p:nvGrpSpPr>
            <p:cNvPr id="507" name="Group 506"/>
            <p:cNvGrpSpPr/>
            <p:nvPr/>
          </p:nvGrpSpPr>
          <p:grpSpPr>
            <a:xfrm>
              <a:off x="2737160" y="3663337"/>
              <a:ext cx="627746" cy="655623"/>
              <a:chOff x="3934156" y="3309491"/>
              <a:chExt cx="901768" cy="941815"/>
            </a:xfrm>
          </p:grpSpPr>
          <p:sp>
            <p:nvSpPr>
              <p:cNvPr id="509" name="Rounded Rectangle 117"/>
              <p:cNvSpPr/>
              <p:nvPr/>
            </p:nvSpPr>
            <p:spPr>
              <a:xfrm>
                <a:off x="3934156" y="3349538"/>
                <a:ext cx="901768" cy="90176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3"/>
              </a:p>
            </p:txBody>
          </p:sp>
          <p:sp>
            <p:nvSpPr>
              <p:cNvPr id="510" name="Rounded Rectangle 118"/>
              <p:cNvSpPr/>
              <p:nvPr/>
            </p:nvSpPr>
            <p:spPr>
              <a:xfrm>
                <a:off x="3934156" y="3309491"/>
                <a:ext cx="901768" cy="9017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3"/>
              </a:p>
            </p:txBody>
          </p:sp>
        </p:grpSp>
        <p:sp>
          <p:nvSpPr>
            <p:cNvPr id="508" name="Freeform 169"/>
            <p:cNvSpPr>
              <a:spLocks noEditPoints="1"/>
            </p:cNvSpPr>
            <p:nvPr/>
          </p:nvSpPr>
          <p:spPr bwMode="auto">
            <a:xfrm>
              <a:off x="2920389" y="3877041"/>
              <a:ext cx="239468" cy="243416"/>
            </a:xfrm>
            <a:custGeom>
              <a:avLst/>
              <a:gdLst>
                <a:gd name="T0" fmla="*/ 32 w 77"/>
                <a:gd name="T1" fmla="*/ 39 h 75"/>
                <a:gd name="T2" fmla="*/ 52 w 77"/>
                <a:gd name="T3" fmla="*/ 36 h 75"/>
                <a:gd name="T4" fmla="*/ 31 w 77"/>
                <a:gd name="T5" fmla="*/ 15 h 75"/>
                <a:gd name="T6" fmla="*/ 53 w 77"/>
                <a:gd name="T7" fmla="*/ 15 h 75"/>
                <a:gd name="T8" fmla="*/ 33 w 77"/>
                <a:gd name="T9" fmla="*/ 31 h 75"/>
                <a:gd name="T10" fmla="*/ 50 w 77"/>
                <a:gd name="T11" fmla="*/ 28 h 75"/>
                <a:gd name="T12" fmla="*/ 34 w 77"/>
                <a:gd name="T13" fmla="*/ 28 h 75"/>
                <a:gd name="T14" fmla="*/ 70 w 77"/>
                <a:gd name="T15" fmla="*/ 75 h 75"/>
                <a:gd name="T16" fmla="*/ 8 w 77"/>
                <a:gd name="T17" fmla="*/ 57 h 75"/>
                <a:gd name="T18" fmla="*/ 0 w 77"/>
                <a:gd name="T19" fmla="*/ 51 h 75"/>
                <a:gd name="T20" fmla="*/ 8 w 77"/>
                <a:gd name="T21" fmla="*/ 44 h 75"/>
                <a:gd name="T22" fmla="*/ 0 w 77"/>
                <a:gd name="T23" fmla="*/ 38 h 75"/>
                <a:gd name="T24" fmla="*/ 8 w 77"/>
                <a:gd name="T25" fmla="*/ 32 h 75"/>
                <a:gd name="T26" fmla="*/ 0 w 77"/>
                <a:gd name="T27" fmla="*/ 26 h 75"/>
                <a:gd name="T28" fmla="*/ 8 w 77"/>
                <a:gd name="T29" fmla="*/ 19 h 75"/>
                <a:gd name="T30" fmla="*/ 0 w 77"/>
                <a:gd name="T31" fmla="*/ 14 h 75"/>
                <a:gd name="T32" fmla="*/ 8 w 77"/>
                <a:gd name="T33" fmla="*/ 6 h 75"/>
                <a:gd name="T34" fmla="*/ 77 w 77"/>
                <a:gd name="T35" fmla="*/ 6 h 75"/>
                <a:gd name="T36" fmla="*/ 15 w 77"/>
                <a:gd name="T37" fmla="*/ 16 h 75"/>
                <a:gd name="T38" fmla="*/ 4 w 77"/>
                <a:gd name="T39" fmla="*/ 13 h 75"/>
                <a:gd name="T40" fmla="*/ 4 w 77"/>
                <a:gd name="T41" fmla="*/ 16 h 75"/>
                <a:gd name="T42" fmla="*/ 14 w 77"/>
                <a:gd name="T43" fmla="*/ 29 h 75"/>
                <a:gd name="T44" fmla="*/ 14 w 77"/>
                <a:gd name="T45" fmla="*/ 26 h 75"/>
                <a:gd name="T46" fmla="*/ 4 w 77"/>
                <a:gd name="T47" fmla="*/ 26 h 75"/>
                <a:gd name="T48" fmla="*/ 4 w 77"/>
                <a:gd name="T49" fmla="*/ 29 h 75"/>
                <a:gd name="T50" fmla="*/ 11 w 77"/>
                <a:gd name="T51" fmla="*/ 41 h 75"/>
                <a:gd name="T52" fmla="*/ 15 w 77"/>
                <a:gd name="T53" fmla="*/ 38 h 75"/>
                <a:gd name="T54" fmla="*/ 8 w 77"/>
                <a:gd name="T55" fmla="*/ 38 h 75"/>
                <a:gd name="T56" fmla="*/ 3 w 77"/>
                <a:gd name="T57" fmla="*/ 41 h 75"/>
                <a:gd name="T58" fmla="*/ 8 w 77"/>
                <a:gd name="T59" fmla="*/ 54 h 75"/>
                <a:gd name="T60" fmla="*/ 15 w 77"/>
                <a:gd name="T61" fmla="*/ 53 h 75"/>
                <a:gd name="T62" fmla="*/ 11 w 77"/>
                <a:gd name="T63" fmla="*/ 50 h 75"/>
                <a:gd name="T64" fmla="*/ 3 w 77"/>
                <a:gd name="T65" fmla="*/ 51 h 75"/>
                <a:gd name="T66" fmla="*/ 8 w 77"/>
                <a:gd name="T67" fmla="*/ 54 h 75"/>
                <a:gd name="T68" fmla="*/ 14 w 77"/>
                <a:gd name="T69" fmla="*/ 66 h 75"/>
                <a:gd name="T70" fmla="*/ 70 w 77"/>
                <a:gd name="T71" fmla="*/ 72 h 75"/>
                <a:gd name="T72" fmla="*/ 74 w 77"/>
                <a:gd name="T73" fmla="*/ 6 h 75"/>
                <a:gd name="T74" fmla="*/ 11 w 77"/>
                <a:gd name="T75" fmla="*/ 6 h 75"/>
                <a:gd name="T76" fmla="*/ 18 w 77"/>
                <a:gd name="T77" fmla="*/ 14 h 75"/>
                <a:gd name="T78" fmla="*/ 11 w 77"/>
                <a:gd name="T79" fmla="*/ 19 h 75"/>
                <a:gd name="T80" fmla="*/ 18 w 77"/>
                <a:gd name="T81" fmla="*/ 26 h 75"/>
                <a:gd name="T82" fmla="*/ 11 w 77"/>
                <a:gd name="T83" fmla="*/ 32 h 75"/>
                <a:gd name="T84" fmla="*/ 18 w 77"/>
                <a:gd name="T85" fmla="*/ 38 h 75"/>
                <a:gd name="T86" fmla="*/ 11 w 77"/>
                <a:gd name="T87" fmla="*/ 44 h 75"/>
                <a:gd name="T88" fmla="*/ 18 w 77"/>
                <a:gd name="T89" fmla="*/ 51 h 75"/>
                <a:gd name="T90" fmla="*/ 11 w 77"/>
                <a:gd name="T91" fmla="*/ 57 h 75"/>
                <a:gd name="T92" fmla="*/ 70 w 77"/>
                <a:gd name="T93" fmla="*/ 6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5">
                  <a:moveTo>
                    <a:pt x="54" y="38"/>
                  </a:moveTo>
                  <a:cubicBezTo>
                    <a:pt x="54" y="39"/>
                    <a:pt x="53" y="39"/>
                    <a:pt x="5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1" y="39"/>
                    <a:pt x="30" y="39"/>
                    <a:pt x="30" y="38"/>
                  </a:cubicBezTo>
                  <a:cubicBezTo>
                    <a:pt x="30" y="37"/>
                    <a:pt x="31" y="36"/>
                    <a:pt x="3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6"/>
                    <a:pt x="54" y="37"/>
                    <a:pt x="54" y="38"/>
                  </a:cubicBezTo>
                  <a:close/>
                  <a:moveTo>
                    <a:pt x="31" y="3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2" y="14"/>
                    <a:pt x="53" y="14"/>
                    <a:pt x="53" y="1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1"/>
                    <a:pt x="52" y="31"/>
                    <a:pt x="51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1"/>
                    <a:pt x="31" y="31"/>
                    <a:pt x="31" y="30"/>
                  </a:cubicBezTo>
                  <a:close/>
                  <a:moveTo>
                    <a:pt x="34" y="28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34" y="17"/>
                    <a:pt x="34" y="17"/>
                    <a:pt x="34" y="17"/>
                  </a:cubicBezTo>
                  <a:lnTo>
                    <a:pt x="34" y="28"/>
                  </a:lnTo>
                  <a:close/>
                  <a:moveTo>
                    <a:pt x="77" y="6"/>
                  </a:moveTo>
                  <a:cubicBezTo>
                    <a:pt x="77" y="69"/>
                    <a:pt x="77" y="69"/>
                    <a:pt x="77" y="69"/>
                  </a:cubicBezTo>
                  <a:cubicBezTo>
                    <a:pt x="77" y="73"/>
                    <a:pt x="74" y="75"/>
                    <a:pt x="70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0" y="75"/>
                    <a:pt x="8" y="73"/>
                    <a:pt x="8" y="69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2" y="47"/>
                    <a:pt x="4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3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2" y="35"/>
                    <a:pt x="4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4"/>
                    <a:pt x="2" y="23"/>
                    <a:pt x="4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8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2" y="10"/>
                    <a:pt x="4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10" y="0"/>
                    <a:pt x="1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4" y="0"/>
                    <a:pt x="77" y="3"/>
                    <a:pt x="77" y="6"/>
                  </a:cubicBezTo>
                  <a:close/>
                  <a:moveTo>
                    <a:pt x="4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6"/>
                    <a:pt x="15" y="16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4" y="13"/>
                    <a:pt x="1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3" y="13"/>
                    <a:pt x="3" y="14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lose/>
                  <a:moveTo>
                    <a:pt x="8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5" y="28"/>
                    <a:pt x="15" y="28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4" y="26"/>
                    <a:pt x="14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4" y="29"/>
                    <a:pt x="4" y="29"/>
                  </a:cubicBezTo>
                  <a:lnTo>
                    <a:pt x="8" y="29"/>
                  </a:lnTo>
                  <a:close/>
                  <a:moveTo>
                    <a:pt x="8" y="41"/>
                  </a:moveTo>
                  <a:cubicBezTo>
                    <a:pt x="11" y="41"/>
                    <a:pt x="11" y="41"/>
                    <a:pt x="11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5" y="41"/>
                    <a:pt x="15" y="41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4" y="38"/>
                    <a:pt x="14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4" y="41"/>
                    <a:pt x="4" y="41"/>
                  </a:cubicBezTo>
                  <a:lnTo>
                    <a:pt x="8" y="41"/>
                  </a:lnTo>
                  <a:close/>
                  <a:moveTo>
                    <a:pt x="8" y="54"/>
                  </a:moveTo>
                  <a:cubicBezTo>
                    <a:pt x="11" y="54"/>
                    <a:pt x="11" y="54"/>
                    <a:pt x="11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5" y="53"/>
                    <a:pt x="15" y="53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4" y="50"/>
                    <a:pt x="14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3" y="51"/>
                    <a:pt x="3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4" y="54"/>
                    <a:pt x="4" y="54"/>
                  </a:cubicBezTo>
                  <a:lnTo>
                    <a:pt x="8" y="54"/>
                  </a:lnTo>
                  <a:close/>
                  <a:moveTo>
                    <a:pt x="74" y="65"/>
                  </a:moveTo>
                  <a:cubicBezTo>
                    <a:pt x="73" y="66"/>
                    <a:pt x="72" y="66"/>
                    <a:pt x="70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2" y="66"/>
                    <a:pt x="11" y="67"/>
                    <a:pt x="11" y="69"/>
                  </a:cubicBezTo>
                  <a:cubicBezTo>
                    <a:pt x="11" y="71"/>
                    <a:pt x="12" y="72"/>
                    <a:pt x="14" y="72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2" y="72"/>
                    <a:pt x="74" y="71"/>
                    <a:pt x="74" y="69"/>
                  </a:cubicBezTo>
                  <a:lnTo>
                    <a:pt x="74" y="65"/>
                  </a:lnTo>
                  <a:close/>
                  <a:moveTo>
                    <a:pt x="74" y="6"/>
                  </a:moveTo>
                  <a:cubicBezTo>
                    <a:pt x="74" y="5"/>
                    <a:pt x="72" y="3"/>
                    <a:pt x="7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3"/>
                    <a:pt x="11" y="5"/>
                    <a:pt x="11" y="6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0"/>
                    <a:pt x="18" y="12"/>
                    <a:pt x="18" y="14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8"/>
                    <a:pt x="16" y="19"/>
                    <a:pt x="14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6" y="23"/>
                    <a:pt x="18" y="24"/>
                    <a:pt x="18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30"/>
                    <a:pt x="16" y="32"/>
                    <a:pt x="14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6" y="35"/>
                    <a:pt x="18" y="37"/>
                    <a:pt x="18" y="3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3"/>
                    <a:pt x="16" y="44"/>
                    <a:pt x="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6" y="47"/>
                    <a:pt x="18" y="49"/>
                    <a:pt x="18" y="51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5"/>
                    <a:pt x="16" y="57"/>
                    <a:pt x="14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3"/>
                    <a:pt x="13" y="63"/>
                    <a:pt x="14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3"/>
                    <a:pt x="74" y="62"/>
                    <a:pt x="74" y="60"/>
                  </a:cubicBezTo>
                  <a:lnTo>
                    <a:pt x="74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62AB952-F4B4-45DA-B81B-EE4FF46ADB2D}"/>
              </a:ext>
            </a:extLst>
          </p:cNvPr>
          <p:cNvSpPr/>
          <p:nvPr/>
        </p:nvSpPr>
        <p:spPr>
          <a:xfrm>
            <a:off x="6992458" y="4174239"/>
            <a:ext cx="200960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latin typeface="Palatino Linotype" charset="0"/>
              </a:rPr>
              <a:t>Kalimat</a:t>
            </a:r>
            <a:r>
              <a:rPr lang="en-US" sz="1050" dirty="0">
                <a:latin typeface="Palatino Linotype" charset="0"/>
              </a:rPr>
              <a:t> </a:t>
            </a:r>
            <a:r>
              <a:rPr lang="ja-JP" altLang="en-US" sz="1050" dirty="0">
                <a:latin typeface="Palatino Linotype" charset="0"/>
              </a:rPr>
              <a:t>“</a:t>
            </a:r>
            <a:r>
              <a:rPr lang="en-US" altLang="ja-JP" sz="1050" i="1" dirty="0">
                <a:latin typeface="Palatino Linotype" charset="0"/>
              </a:rPr>
              <a:t>Enter data now!!!!</a:t>
            </a:r>
            <a:r>
              <a:rPr lang="ja-JP" altLang="en-US" sz="1050" dirty="0">
                <a:latin typeface="Palatino Linotype" charset="0"/>
              </a:rPr>
              <a:t>”</a:t>
            </a:r>
            <a:r>
              <a:rPr lang="en-US" altLang="ja-JP" sz="1050" dirty="0">
                <a:latin typeface="Palatino Linotype" charset="0"/>
              </a:rPr>
              <a:t> </a:t>
            </a:r>
            <a:r>
              <a:rPr lang="en-US" altLang="ja-JP" sz="1050" dirty="0" err="1">
                <a:latin typeface="Palatino Linotype" charset="0"/>
              </a:rPr>
              <a:t>dapat</a:t>
            </a:r>
            <a:r>
              <a:rPr lang="en-US" altLang="ja-JP" sz="1050" dirty="0">
                <a:latin typeface="Palatino Linotype" charset="0"/>
              </a:rPr>
              <a:t> </a:t>
            </a:r>
            <a:r>
              <a:rPr lang="en-US" altLang="ja-JP" sz="1050" dirty="0" err="1">
                <a:latin typeface="Palatino Linotype" charset="0"/>
              </a:rPr>
              <a:t>diganti</a:t>
            </a:r>
            <a:r>
              <a:rPr lang="en-US" altLang="ja-JP" sz="1050" dirty="0">
                <a:latin typeface="Palatino Linotype" charset="0"/>
              </a:rPr>
              <a:t> </a:t>
            </a:r>
            <a:r>
              <a:rPr lang="en-US" altLang="ja-JP" sz="1050" dirty="0" err="1">
                <a:latin typeface="Palatino Linotype" charset="0"/>
              </a:rPr>
              <a:t>menjadi</a:t>
            </a:r>
            <a:r>
              <a:rPr lang="en-US" altLang="ja-JP" sz="1050" dirty="0">
                <a:latin typeface="Palatino Linotype" charset="0"/>
              </a:rPr>
              <a:t> </a:t>
            </a:r>
            <a:r>
              <a:rPr lang="ja-JP" altLang="en-US" sz="1050" dirty="0">
                <a:latin typeface="Palatino Linotype" charset="0"/>
              </a:rPr>
              <a:t>“</a:t>
            </a:r>
            <a:r>
              <a:rPr lang="en-US" altLang="ja-JP" sz="1050" i="1" dirty="0">
                <a:latin typeface="Palatino Linotype" charset="0"/>
              </a:rPr>
              <a:t>Can </a:t>
            </a:r>
            <a:r>
              <a:rPr lang="en-US" altLang="ja-JP" sz="1050" i="1" dirty="0" err="1">
                <a:latin typeface="Palatino Linotype" charset="0"/>
              </a:rPr>
              <a:t>acept</a:t>
            </a:r>
            <a:r>
              <a:rPr lang="en-US" altLang="ja-JP" sz="1050" i="1" dirty="0">
                <a:latin typeface="Palatino Linotype" charset="0"/>
              </a:rPr>
              <a:t> data when you ready</a:t>
            </a:r>
            <a:r>
              <a:rPr lang="ja-JP" altLang="en-US" sz="1050" dirty="0">
                <a:latin typeface="Palatino Linotype" charset="0"/>
              </a:rPr>
              <a:t>”</a:t>
            </a:r>
            <a:endParaRPr lang="en-US" altLang="ja-JP" sz="105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732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 Help Facilities</a:t>
            </a:r>
            <a:endParaRPr lang="en-ID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7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2" name="Text Placeholder 4"/>
          <p:cNvSpPr txBox="1">
            <a:spLocks/>
          </p:cNvSpPr>
          <p:nvPr/>
        </p:nvSpPr>
        <p:spPr>
          <a:xfrm>
            <a:off x="222796" y="2331202"/>
            <a:ext cx="2737149" cy="2975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tamaran Thin" panose="020B0604020202020204" charset="0"/>
                <a:cs typeface="Catamaran Thin" panose="020B0604020202020204" charset="0"/>
              </a:rPr>
              <a:t>User yang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tamaran Thin" panose="020B0604020202020204" charset="0"/>
                <a:cs typeface="Catamaran Thin" panose="020B0604020202020204" charset="0"/>
              </a:rPr>
              <a:t>berpengalaman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5880" y="2703080"/>
            <a:ext cx="26704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menginginkan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bahwa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mereka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yang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mengendalikan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sistem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dan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sistem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merespon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mereka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pic>
        <p:nvPicPr>
          <p:cNvPr id="24" name="Picture Placeholder 29">
            <a:extLst>
              <a:ext uri="{FF2B5EF4-FFF2-40B4-BE49-F238E27FC236}">
                <a16:creationId xmlns:a16="http://schemas.microsoft.com/office/drawing/2014/main" id="{2D2ED0C3-76FE-4276-B453-20A13623C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2" b="4632"/>
          <a:stretch>
            <a:fillRect/>
          </a:stretch>
        </p:blipFill>
        <p:spPr bwMode="auto">
          <a:xfrm>
            <a:off x="5995675" y="1533071"/>
            <a:ext cx="2922864" cy="292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65E8B8A7-CF76-4DEE-80A7-03D62BD45D96}"/>
              </a:ext>
            </a:extLst>
          </p:cNvPr>
          <p:cNvSpPr txBox="1">
            <a:spLocks/>
          </p:cNvSpPr>
          <p:nvPr/>
        </p:nvSpPr>
        <p:spPr>
          <a:xfrm>
            <a:off x="3319486" y="2017051"/>
            <a:ext cx="2737149" cy="2975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tamaran Thin" panose="020B0604020202020204" charset="0"/>
                <a:cs typeface="Catamaran Thin" panose="020B0604020202020204" charset="0"/>
              </a:rPr>
              <a:t>User yang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tamaran Thin" panose="020B0604020202020204" charset="0"/>
                <a:cs typeface="Catamaran Thin" panose="020B0604020202020204" charset="0"/>
              </a:rPr>
              <a:t>tidak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tamaran Thin" panose="020B0604020202020204" charset="0"/>
                <a:cs typeface="Catamaran Thin" panose="020B0604020202020204" charset="0"/>
              </a:rPr>
              <a:t>berpengalaman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677562-2567-4459-BADE-845D477A289D}"/>
              </a:ext>
            </a:extLst>
          </p:cNvPr>
          <p:cNvSpPr/>
          <p:nvPr/>
        </p:nvSpPr>
        <p:spPr>
          <a:xfrm>
            <a:off x="3245903" y="2671545"/>
            <a:ext cx="26704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ketika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mengalami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kesulitan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dalam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mengeksplorasi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sistem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juga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perlu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mendapat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pertolongan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yang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mudah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dan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sederhana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dirty="0" err="1">
                <a:latin typeface="Palatino Linotype" charset="0"/>
              </a:rPr>
              <a:t>Kurangi</a:t>
            </a:r>
            <a:r>
              <a:rPr lang="en-US" sz="2800" dirty="0">
                <a:latin typeface="Palatino Linotype" charset="0"/>
              </a:rPr>
              <a:t> </a:t>
            </a:r>
            <a:r>
              <a:rPr lang="en-US" sz="2800" dirty="0" err="1">
                <a:latin typeface="Palatino Linotype" charset="0"/>
              </a:rPr>
              <a:t>Muatan</a:t>
            </a:r>
            <a:r>
              <a:rPr lang="en-US" sz="2800" dirty="0">
                <a:latin typeface="Palatino Linotype" charset="0"/>
              </a:rPr>
              <a:t> Short-Term Memory</a:t>
            </a:r>
            <a:endParaRPr lang="en-ID" sz="2800" dirty="0"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04027" y="1696149"/>
            <a:ext cx="5513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Orang </a:t>
            </a:r>
            <a:r>
              <a:rPr lang="en-US" sz="2000" dirty="0" err="1">
                <a:solidFill>
                  <a:schemeClr val="tx1"/>
                </a:solidFill>
              </a:rPr>
              <a:t>mempunyai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keterbatasan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pada</a:t>
            </a:r>
            <a:r>
              <a:rPr lang="en-US" sz="2000" dirty="0">
                <a:solidFill>
                  <a:schemeClr val="tx1"/>
                </a:solidFill>
              </a:rPr>
              <a:t> short-term memory-</a:t>
            </a:r>
            <a:r>
              <a:rPr lang="en-US" sz="2000" dirty="0" err="1">
                <a:solidFill>
                  <a:schemeClr val="tx1"/>
                </a:solidFill>
              </a:rPr>
              <a:t>nya</a:t>
            </a:r>
            <a:r>
              <a:rPr lang="en-US" sz="2000" dirty="0">
                <a:solidFill>
                  <a:schemeClr val="tx1"/>
                </a:solidFill>
              </a:rPr>
              <a:t>. Orang </a:t>
            </a:r>
            <a:r>
              <a:rPr lang="en-US" sz="2000" dirty="0" err="1">
                <a:solidFill>
                  <a:schemeClr val="tx1"/>
                </a:solidFill>
              </a:rPr>
              <a:t>hanya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mengingat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sekitar</a:t>
            </a:r>
            <a:r>
              <a:rPr lang="en-US" sz="2000" dirty="0">
                <a:solidFill>
                  <a:schemeClr val="tx1"/>
                </a:solidFill>
              </a:rPr>
              <a:t> 7 chunk </a:t>
            </a:r>
            <a:r>
              <a:rPr lang="en-US" sz="2000" dirty="0" err="1">
                <a:solidFill>
                  <a:schemeClr val="tx1"/>
                </a:solidFill>
              </a:rPr>
              <a:t>informasi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saat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3697" y="2153759"/>
            <a:ext cx="4786301" cy="2132068"/>
            <a:chOff x="4389548" y="3432689"/>
            <a:chExt cx="3589726" cy="1599051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700033" y="3643342"/>
              <a:ext cx="1151891" cy="667389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4486257" y="3643342"/>
              <a:ext cx="1152849" cy="667389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635276" y="4087630"/>
              <a:ext cx="1118630" cy="223101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635276" y="3865486"/>
              <a:ext cx="1118630" cy="222144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635276" y="3643342"/>
              <a:ext cx="1118630" cy="222144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4486257" y="3643342"/>
              <a:ext cx="3365667" cy="667389"/>
            </a:xfrm>
            <a:custGeom>
              <a:avLst/>
              <a:gdLst>
                <a:gd name="T0" fmla="*/ 3515 w 3515"/>
                <a:gd name="T1" fmla="*/ 0 h 697"/>
                <a:gd name="T2" fmla="*/ 0 w 3515"/>
                <a:gd name="T3" fmla="*/ 0 h 697"/>
                <a:gd name="T4" fmla="*/ 0 w 3515"/>
                <a:gd name="T5" fmla="*/ 52 h 697"/>
                <a:gd name="T6" fmla="*/ 1188 w 3515"/>
                <a:gd name="T7" fmla="*/ 52 h 697"/>
                <a:gd name="T8" fmla="*/ 1188 w 3515"/>
                <a:gd name="T9" fmla="*/ 697 h 697"/>
                <a:gd name="T10" fmla="*/ 1200 w 3515"/>
                <a:gd name="T11" fmla="*/ 697 h 697"/>
                <a:gd name="T12" fmla="*/ 1200 w 3515"/>
                <a:gd name="T13" fmla="*/ 501 h 697"/>
                <a:gd name="T14" fmla="*/ 2311 w 3515"/>
                <a:gd name="T15" fmla="*/ 501 h 697"/>
                <a:gd name="T16" fmla="*/ 2311 w 3515"/>
                <a:gd name="T17" fmla="*/ 464 h 697"/>
                <a:gd name="T18" fmla="*/ 1200 w 3515"/>
                <a:gd name="T19" fmla="*/ 464 h 697"/>
                <a:gd name="T20" fmla="*/ 1200 w 3515"/>
                <a:gd name="T21" fmla="*/ 269 h 697"/>
                <a:gd name="T22" fmla="*/ 2311 w 3515"/>
                <a:gd name="T23" fmla="*/ 269 h 697"/>
                <a:gd name="T24" fmla="*/ 2311 w 3515"/>
                <a:gd name="T25" fmla="*/ 232 h 697"/>
                <a:gd name="T26" fmla="*/ 1200 w 3515"/>
                <a:gd name="T27" fmla="*/ 232 h 697"/>
                <a:gd name="T28" fmla="*/ 1200 w 3515"/>
                <a:gd name="T29" fmla="*/ 52 h 697"/>
                <a:gd name="T30" fmla="*/ 2312 w 3515"/>
                <a:gd name="T31" fmla="*/ 52 h 697"/>
                <a:gd name="T32" fmla="*/ 2312 w 3515"/>
                <a:gd name="T33" fmla="*/ 697 h 697"/>
                <a:gd name="T34" fmla="*/ 2325 w 3515"/>
                <a:gd name="T35" fmla="*/ 697 h 697"/>
                <a:gd name="T36" fmla="*/ 2325 w 3515"/>
                <a:gd name="T37" fmla="*/ 52 h 697"/>
                <a:gd name="T38" fmla="*/ 3515 w 3515"/>
                <a:gd name="T39" fmla="*/ 52 h 697"/>
                <a:gd name="T40" fmla="*/ 3515 w 3515"/>
                <a:gd name="T41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5" h="697">
                  <a:moveTo>
                    <a:pt x="3515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1188" y="52"/>
                  </a:lnTo>
                  <a:lnTo>
                    <a:pt x="1188" y="697"/>
                  </a:lnTo>
                  <a:lnTo>
                    <a:pt x="1200" y="697"/>
                  </a:lnTo>
                  <a:lnTo>
                    <a:pt x="1200" y="501"/>
                  </a:lnTo>
                  <a:lnTo>
                    <a:pt x="2311" y="501"/>
                  </a:lnTo>
                  <a:lnTo>
                    <a:pt x="2311" y="464"/>
                  </a:lnTo>
                  <a:lnTo>
                    <a:pt x="1200" y="464"/>
                  </a:lnTo>
                  <a:lnTo>
                    <a:pt x="1200" y="269"/>
                  </a:lnTo>
                  <a:lnTo>
                    <a:pt x="2311" y="269"/>
                  </a:lnTo>
                  <a:lnTo>
                    <a:pt x="2311" y="232"/>
                  </a:lnTo>
                  <a:lnTo>
                    <a:pt x="1200" y="232"/>
                  </a:lnTo>
                  <a:lnTo>
                    <a:pt x="1200" y="52"/>
                  </a:lnTo>
                  <a:lnTo>
                    <a:pt x="2312" y="52"/>
                  </a:lnTo>
                  <a:lnTo>
                    <a:pt x="2312" y="697"/>
                  </a:lnTo>
                  <a:lnTo>
                    <a:pt x="2325" y="697"/>
                  </a:lnTo>
                  <a:lnTo>
                    <a:pt x="2325" y="52"/>
                  </a:lnTo>
                  <a:lnTo>
                    <a:pt x="3515" y="52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rgbClr val="53372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4986080" y="3755371"/>
              <a:ext cx="153202" cy="31598"/>
            </a:xfrm>
            <a:custGeom>
              <a:avLst/>
              <a:gdLst>
                <a:gd name="T0" fmla="*/ 149 w 149"/>
                <a:gd name="T1" fmla="*/ 15 h 31"/>
                <a:gd name="T2" fmla="*/ 132 w 149"/>
                <a:gd name="T3" fmla="*/ 31 h 31"/>
                <a:gd name="T4" fmla="*/ 17 w 149"/>
                <a:gd name="T5" fmla="*/ 31 h 31"/>
                <a:gd name="T6" fmla="*/ 0 w 149"/>
                <a:gd name="T7" fmla="*/ 15 h 31"/>
                <a:gd name="T8" fmla="*/ 0 w 149"/>
                <a:gd name="T9" fmla="*/ 15 h 31"/>
                <a:gd name="T10" fmla="*/ 17 w 149"/>
                <a:gd name="T11" fmla="*/ 0 h 31"/>
                <a:gd name="T12" fmla="*/ 132 w 149"/>
                <a:gd name="T13" fmla="*/ 0 h 31"/>
                <a:gd name="T14" fmla="*/ 149 w 149"/>
                <a:gd name="T15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31">
                  <a:moveTo>
                    <a:pt x="149" y="15"/>
                  </a:moveTo>
                  <a:cubicBezTo>
                    <a:pt x="149" y="24"/>
                    <a:pt x="141" y="31"/>
                    <a:pt x="132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8" y="31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1" y="0"/>
                    <a:pt x="149" y="7"/>
                    <a:pt x="149" y="15"/>
                  </a:cubicBez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7198899" y="3755371"/>
              <a:ext cx="154160" cy="31598"/>
            </a:xfrm>
            <a:custGeom>
              <a:avLst/>
              <a:gdLst>
                <a:gd name="T0" fmla="*/ 149 w 149"/>
                <a:gd name="T1" fmla="*/ 15 h 31"/>
                <a:gd name="T2" fmla="*/ 131 w 149"/>
                <a:gd name="T3" fmla="*/ 31 h 31"/>
                <a:gd name="T4" fmla="*/ 17 w 149"/>
                <a:gd name="T5" fmla="*/ 31 h 31"/>
                <a:gd name="T6" fmla="*/ 0 w 149"/>
                <a:gd name="T7" fmla="*/ 15 h 31"/>
                <a:gd name="T8" fmla="*/ 0 w 149"/>
                <a:gd name="T9" fmla="*/ 15 h 31"/>
                <a:gd name="T10" fmla="*/ 17 w 149"/>
                <a:gd name="T11" fmla="*/ 0 h 31"/>
                <a:gd name="T12" fmla="*/ 131 w 149"/>
                <a:gd name="T13" fmla="*/ 0 h 31"/>
                <a:gd name="T14" fmla="*/ 149 w 149"/>
                <a:gd name="T15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31">
                  <a:moveTo>
                    <a:pt x="149" y="15"/>
                  </a:moveTo>
                  <a:cubicBezTo>
                    <a:pt x="149" y="24"/>
                    <a:pt x="141" y="31"/>
                    <a:pt x="13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8" y="31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1" y="0"/>
                    <a:pt x="149" y="7"/>
                    <a:pt x="149" y="15"/>
                  </a:cubicBez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6092011" y="3739094"/>
              <a:ext cx="154160" cy="31598"/>
            </a:xfrm>
            <a:custGeom>
              <a:avLst/>
              <a:gdLst>
                <a:gd name="T0" fmla="*/ 149 w 149"/>
                <a:gd name="T1" fmla="*/ 16 h 31"/>
                <a:gd name="T2" fmla="*/ 131 w 149"/>
                <a:gd name="T3" fmla="*/ 31 h 31"/>
                <a:gd name="T4" fmla="*/ 17 w 149"/>
                <a:gd name="T5" fmla="*/ 31 h 31"/>
                <a:gd name="T6" fmla="*/ 0 w 149"/>
                <a:gd name="T7" fmla="*/ 16 h 31"/>
                <a:gd name="T8" fmla="*/ 0 w 149"/>
                <a:gd name="T9" fmla="*/ 16 h 31"/>
                <a:gd name="T10" fmla="*/ 17 w 149"/>
                <a:gd name="T11" fmla="*/ 0 h 31"/>
                <a:gd name="T12" fmla="*/ 131 w 149"/>
                <a:gd name="T13" fmla="*/ 0 h 31"/>
                <a:gd name="T14" fmla="*/ 149 w 149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31">
                  <a:moveTo>
                    <a:pt x="149" y="16"/>
                  </a:moveTo>
                  <a:cubicBezTo>
                    <a:pt x="149" y="24"/>
                    <a:pt x="141" y="31"/>
                    <a:pt x="13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8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1" y="0"/>
                    <a:pt x="149" y="7"/>
                    <a:pt x="149" y="16"/>
                  </a:cubicBez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6091053" y="3961238"/>
              <a:ext cx="153202" cy="31598"/>
            </a:xfrm>
            <a:custGeom>
              <a:avLst/>
              <a:gdLst>
                <a:gd name="T0" fmla="*/ 148 w 148"/>
                <a:gd name="T1" fmla="*/ 15 h 31"/>
                <a:gd name="T2" fmla="*/ 131 w 148"/>
                <a:gd name="T3" fmla="*/ 31 h 31"/>
                <a:gd name="T4" fmla="*/ 17 w 148"/>
                <a:gd name="T5" fmla="*/ 31 h 31"/>
                <a:gd name="T6" fmla="*/ 0 w 148"/>
                <a:gd name="T7" fmla="*/ 15 h 31"/>
                <a:gd name="T8" fmla="*/ 0 w 148"/>
                <a:gd name="T9" fmla="*/ 15 h 31"/>
                <a:gd name="T10" fmla="*/ 17 w 148"/>
                <a:gd name="T11" fmla="*/ 0 h 31"/>
                <a:gd name="T12" fmla="*/ 131 w 148"/>
                <a:gd name="T13" fmla="*/ 0 h 31"/>
                <a:gd name="T14" fmla="*/ 148 w 148"/>
                <a:gd name="T15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31">
                  <a:moveTo>
                    <a:pt x="148" y="15"/>
                  </a:moveTo>
                  <a:cubicBezTo>
                    <a:pt x="148" y="24"/>
                    <a:pt x="140" y="31"/>
                    <a:pt x="13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0" y="0"/>
                    <a:pt x="148" y="7"/>
                    <a:pt x="148" y="15"/>
                  </a:cubicBez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6092011" y="4182423"/>
              <a:ext cx="154160" cy="32556"/>
            </a:xfrm>
            <a:custGeom>
              <a:avLst/>
              <a:gdLst>
                <a:gd name="T0" fmla="*/ 149 w 149"/>
                <a:gd name="T1" fmla="*/ 16 h 32"/>
                <a:gd name="T2" fmla="*/ 131 w 149"/>
                <a:gd name="T3" fmla="*/ 32 h 32"/>
                <a:gd name="T4" fmla="*/ 17 w 149"/>
                <a:gd name="T5" fmla="*/ 32 h 32"/>
                <a:gd name="T6" fmla="*/ 0 w 149"/>
                <a:gd name="T7" fmla="*/ 16 h 32"/>
                <a:gd name="T8" fmla="*/ 0 w 149"/>
                <a:gd name="T9" fmla="*/ 16 h 32"/>
                <a:gd name="T10" fmla="*/ 17 w 149"/>
                <a:gd name="T11" fmla="*/ 0 h 32"/>
                <a:gd name="T12" fmla="*/ 131 w 149"/>
                <a:gd name="T13" fmla="*/ 0 h 32"/>
                <a:gd name="T14" fmla="*/ 149 w 149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32">
                  <a:moveTo>
                    <a:pt x="149" y="16"/>
                  </a:moveTo>
                  <a:cubicBezTo>
                    <a:pt x="149" y="25"/>
                    <a:pt x="141" y="32"/>
                    <a:pt x="131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8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1" y="0"/>
                    <a:pt x="149" y="7"/>
                    <a:pt x="149" y="16"/>
                  </a:cubicBez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4389548" y="3550463"/>
              <a:ext cx="3585896" cy="92879"/>
            </a:xfrm>
            <a:prstGeom prst="rect">
              <a:avLst/>
            </a:prstGeom>
            <a:solidFill>
              <a:srgbClr val="7F563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389548" y="3432689"/>
              <a:ext cx="3589726" cy="117775"/>
            </a:xfrm>
            <a:custGeom>
              <a:avLst/>
              <a:gdLst>
                <a:gd name="T0" fmla="*/ 3749 w 3749"/>
                <a:gd name="T1" fmla="*/ 123 h 123"/>
                <a:gd name="T2" fmla="*/ 3498 w 3749"/>
                <a:gd name="T3" fmla="*/ 0 h 123"/>
                <a:gd name="T4" fmla="*/ 1859 w 3749"/>
                <a:gd name="T5" fmla="*/ 0 h 123"/>
                <a:gd name="T6" fmla="*/ 1890 w 3749"/>
                <a:gd name="T7" fmla="*/ 0 h 123"/>
                <a:gd name="T8" fmla="*/ 251 w 3749"/>
                <a:gd name="T9" fmla="*/ 0 h 123"/>
                <a:gd name="T10" fmla="*/ 0 w 3749"/>
                <a:gd name="T11" fmla="*/ 123 h 123"/>
                <a:gd name="T12" fmla="*/ 3749 w 3749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9" h="123">
                  <a:moveTo>
                    <a:pt x="3749" y="123"/>
                  </a:moveTo>
                  <a:lnTo>
                    <a:pt x="3498" y="0"/>
                  </a:lnTo>
                  <a:lnTo>
                    <a:pt x="1859" y="0"/>
                  </a:lnTo>
                  <a:lnTo>
                    <a:pt x="1890" y="0"/>
                  </a:lnTo>
                  <a:lnTo>
                    <a:pt x="251" y="0"/>
                  </a:lnTo>
                  <a:lnTo>
                    <a:pt x="0" y="123"/>
                  </a:lnTo>
                  <a:lnTo>
                    <a:pt x="3749" y="123"/>
                  </a:lnTo>
                  <a:close/>
                </a:path>
              </a:pathLst>
            </a:custGeom>
            <a:solidFill>
              <a:srgbClr val="93664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 dirty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389548" y="3432689"/>
              <a:ext cx="3589726" cy="117775"/>
            </a:xfrm>
            <a:custGeom>
              <a:avLst/>
              <a:gdLst>
                <a:gd name="T0" fmla="*/ 3749 w 3749"/>
                <a:gd name="T1" fmla="*/ 123 h 123"/>
                <a:gd name="T2" fmla="*/ 3498 w 3749"/>
                <a:gd name="T3" fmla="*/ 0 h 123"/>
                <a:gd name="T4" fmla="*/ 1859 w 3749"/>
                <a:gd name="T5" fmla="*/ 0 h 123"/>
                <a:gd name="T6" fmla="*/ 1890 w 3749"/>
                <a:gd name="T7" fmla="*/ 0 h 123"/>
                <a:gd name="T8" fmla="*/ 251 w 3749"/>
                <a:gd name="T9" fmla="*/ 0 h 123"/>
                <a:gd name="T10" fmla="*/ 0 w 3749"/>
                <a:gd name="T1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9" h="123">
                  <a:moveTo>
                    <a:pt x="3749" y="123"/>
                  </a:moveTo>
                  <a:lnTo>
                    <a:pt x="3498" y="0"/>
                  </a:lnTo>
                  <a:lnTo>
                    <a:pt x="1859" y="0"/>
                  </a:lnTo>
                  <a:lnTo>
                    <a:pt x="1890" y="0"/>
                  </a:lnTo>
                  <a:lnTo>
                    <a:pt x="251" y="0"/>
                  </a:lnTo>
                  <a:lnTo>
                    <a:pt x="0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4721806" y="4310730"/>
              <a:ext cx="99582" cy="721010"/>
            </a:xfrm>
            <a:prstGeom prst="rect">
              <a:avLst/>
            </a:prstGeom>
            <a:solidFill>
              <a:srgbClr val="53372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7512964" y="4310730"/>
              <a:ext cx="100539" cy="721010"/>
            </a:xfrm>
            <a:prstGeom prst="rect">
              <a:avLst/>
            </a:prstGeom>
            <a:solidFill>
              <a:srgbClr val="53372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4956398" y="4310730"/>
              <a:ext cx="100539" cy="451947"/>
            </a:xfrm>
            <a:prstGeom prst="rect">
              <a:avLst/>
            </a:prstGeom>
            <a:solidFill>
              <a:srgbClr val="53372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7275500" y="4310730"/>
              <a:ext cx="100539" cy="451947"/>
            </a:xfrm>
            <a:prstGeom prst="rect">
              <a:avLst/>
            </a:prstGeom>
            <a:solidFill>
              <a:srgbClr val="53372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</p:grpSp>
      <p:sp>
        <p:nvSpPr>
          <p:cNvPr id="32" name="Freeform 60"/>
          <p:cNvSpPr>
            <a:spLocks/>
          </p:cNvSpPr>
          <p:nvPr/>
        </p:nvSpPr>
        <p:spPr bwMode="auto">
          <a:xfrm>
            <a:off x="10479365" y="1952040"/>
            <a:ext cx="300861" cy="289408"/>
          </a:xfrm>
          <a:custGeom>
            <a:avLst/>
            <a:gdLst>
              <a:gd name="T0" fmla="*/ 202 w 241"/>
              <a:gd name="T1" fmla="*/ 42 h 230"/>
              <a:gd name="T2" fmla="*/ 180 w 241"/>
              <a:gd name="T3" fmla="*/ 42 h 230"/>
              <a:gd name="T4" fmla="*/ 180 w 241"/>
              <a:gd name="T5" fmla="*/ 0 h 230"/>
              <a:gd name="T6" fmla="*/ 0 w 241"/>
              <a:gd name="T7" fmla="*/ 0 h 230"/>
              <a:gd name="T8" fmla="*/ 0 w 241"/>
              <a:gd name="T9" fmla="*/ 161 h 230"/>
              <a:gd name="T10" fmla="*/ 69 w 241"/>
              <a:gd name="T11" fmla="*/ 230 h 230"/>
              <a:gd name="T12" fmla="*/ 111 w 241"/>
              <a:gd name="T13" fmla="*/ 230 h 230"/>
              <a:gd name="T14" fmla="*/ 180 w 241"/>
              <a:gd name="T15" fmla="*/ 161 h 230"/>
              <a:gd name="T16" fmla="*/ 180 w 241"/>
              <a:gd name="T17" fmla="*/ 123 h 230"/>
              <a:gd name="T18" fmla="*/ 202 w 241"/>
              <a:gd name="T19" fmla="*/ 123 h 230"/>
              <a:gd name="T20" fmla="*/ 241 w 241"/>
              <a:gd name="T21" fmla="*/ 84 h 230"/>
              <a:gd name="T22" fmla="*/ 241 w 241"/>
              <a:gd name="T23" fmla="*/ 82 h 230"/>
              <a:gd name="T24" fmla="*/ 202 w 241"/>
              <a:gd name="T25" fmla="*/ 4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230">
                <a:moveTo>
                  <a:pt x="202" y="42"/>
                </a:moveTo>
                <a:cubicBezTo>
                  <a:pt x="180" y="42"/>
                  <a:pt x="180" y="42"/>
                  <a:pt x="180" y="42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99"/>
                  <a:pt x="30" y="230"/>
                  <a:pt x="69" y="230"/>
                </a:cubicBezTo>
                <a:cubicBezTo>
                  <a:pt x="111" y="230"/>
                  <a:pt x="111" y="230"/>
                  <a:pt x="111" y="230"/>
                </a:cubicBezTo>
                <a:cubicBezTo>
                  <a:pt x="149" y="230"/>
                  <a:pt x="180" y="199"/>
                  <a:pt x="180" y="161"/>
                </a:cubicBezTo>
                <a:cubicBezTo>
                  <a:pt x="180" y="123"/>
                  <a:pt x="180" y="123"/>
                  <a:pt x="180" y="123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23" y="123"/>
                  <a:pt x="241" y="105"/>
                  <a:pt x="241" y="84"/>
                </a:cubicBezTo>
                <a:cubicBezTo>
                  <a:pt x="241" y="82"/>
                  <a:pt x="241" y="82"/>
                  <a:pt x="241" y="82"/>
                </a:cubicBezTo>
                <a:cubicBezTo>
                  <a:pt x="241" y="60"/>
                  <a:pt x="223" y="42"/>
                  <a:pt x="202" y="4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D" sz="2400"/>
          </a:p>
        </p:txBody>
      </p:sp>
      <p:grpSp>
        <p:nvGrpSpPr>
          <p:cNvPr id="33" name="Group 32"/>
          <p:cNvGrpSpPr/>
          <p:nvPr/>
        </p:nvGrpSpPr>
        <p:grpSpPr>
          <a:xfrm>
            <a:off x="7837686" y="484121"/>
            <a:ext cx="2258323" cy="3901017"/>
            <a:chOff x="5337540" y="2180460"/>
            <a:chExt cx="1693742" cy="2925763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330699" y="4165636"/>
              <a:ext cx="225147" cy="53600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291841" y="4701645"/>
              <a:ext cx="302862" cy="161146"/>
            </a:xfrm>
            <a:custGeom>
              <a:avLst/>
              <a:gdLst>
                <a:gd name="T0" fmla="*/ 42 w 330"/>
                <a:gd name="T1" fmla="*/ 0 h 176"/>
                <a:gd name="T2" fmla="*/ 42 w 330"/>
                <a:gd name="T3" fmla="*/ 21 h 176"/>
                <a:gd name="T4" fmla="*/ 42 w 330"/>
                <a:gd name="T5" fmla="*/ 176 h 176"/>
                <a:gd name="T6" fmla="*/ 288 w 330"/>
                <a:gd name="T7" fmla="*/ 176 h 176"/>
                <a:gd name="T8" fmla="*/ 288 w 330"/>
                <a:gd name="T9" fmla="*/ 21 h 176"/>
                <a:gd name="T10" fmla="*/ 288 w 330"/>
                <a:gd name="T11" fmla="*/ 0 h 176"/>
                <a:gd name="T12" fmla="*/ 42 w 330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76">
                  <a:moveTo>
                    <a:pt x="42" y="0"/>
                  </a:moveTo>
                  <a:cubicBezTo>
                    <a:pt x="42" y="0"/>
                    <a:pt x="32" y="10"/>
                    <a:pt x="42" y="21"/>
                  </a:cubicBezTo>
                  <a:cubicBezTo>
                    <a:pt x="53" y="31"/>
                    <a:pt x="0" y="96"/>
                    <a:pt x="42" y="176"/>
                  </a:cubicBezTo>
                  <a:cubicBezTo>
                    <a:pt x="288" y="176"/>
                    <a:pt x="288" y="176"/>
                    <a:pt x="288" y="176"/>
                  </a:cubicBezTo>
                  <a:cubicBezTo>
                    <a:pt x="288" y="176"/>
                    <a:pt x="330" y="81"/>
                    <a:pt x="288" y="21"/>
                  </a:cubicBezTo>
                  <a:cubicBezTo>
                    <a:pt x="288" y="21"/>
                    <a:pt x="315" y="0"/>
                    <a:pt x="288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946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311270" y="4849076"/>
              <a:ext cx="261719" cy="13715"/>
            </a:xfrm>
            <a:prstGeom prst="rect">
              <a:avLst/>
            </a:prstGeom>
            <a:solidFill>
              <a:srgbClr val="7C5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815262" y="4165636"/>
              <a:ext cx="225147" cy="53600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776404" y="4701645"/>
              <a:ext cx="301719" cy="161146"/>
            </a:xfrm>
            <a:custGeom>
              <a:avLst/>
              <a:gdLst>
                <a:gd name="T0" fmla="*/ 42 w 330"/>
                <a:gd name="T1" fmla="*/ 0 h 176"/>
                <a:gd name="T2" fmla="*/ 42 w 330"/>
                <a:gd name="T3" fmla="*/ 21 h 176"/>
                <a:gd name="T4" fmla="*/ 42 w 330"/>
                <a:gd name="T5" fmla="*/ 176 h 176"/>
                <a:gd name="T6" fmla="*/ 288 w 330"/>
                <a:gd name="T7" fmla="*/ 176 h 176"/>
                <a:gd name="T8" fmla="*/ 288 w 330"/>
                <a:gd name="T9" fmla="*/ 21 h 176"/>
                <a:gd name="T10" fmla="*/ 288 w 330"/>
                <a:gd name="T11" fmla="*/ 0 h 176"/>
                <a:gd name="T12" fmla="*/ 42 w 330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76">
                  <a:moveTo>
                    <a:pt x="42" y="0"/>
                  </a:moveTo>
                  <a:cubicBezTo>
                    <a:pt x="42" y="0"/>
                    <a:pt x="32" y="10"/>
                    <a:pt x="42" y="21"/>
                  </a:cubicBezTo>
                  <a:cubicBezTo>
                    <a:pt x="53" y="31"/>
                    <a:pt x="0" y="96"/>
                    <a:pt x="42" y="176"/>
                  </a:cubicBezTo>
                  <a:cubicBezTo>
                    <a:pt x="288" y="176"/>
                    <a:pt x="288" y="176"/>
                    <a:pt x="288" y="176"/>
                  </a:cubicBezTo>
                  <a:cubicBezTo>
                    <a:pt x="288" y="176"/>
                    <a:pt x="330" y="81"/>
                    <a:pt x="288" y="21"/>
                  </a:cubicBezTo>
                  <a:cubicBezTo>
                    <a:pt x="288" y="21"/>
                    <a:pt x="315" y="0"/>
                    <a:pt x="288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946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795833" y="4849076"/>
              <a:ext cx="261719" cy="13715"/>
            </a:xfrm>
            <a:prstGeom prst="rect">
              <a:avLst/>
            </a:prstGeom>
            <a:solidFill>
              <a:srgbClr val="7C5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823279" y="4941649"/>
              <a:ext cx="128002" cy="12800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256412" y="4751931"/>
              <a:ext cx="694869" cy="222861"/>
            </a:xfrm>
            <a:custGeom>
              <a:avLst/>
              <a:gdLst>
                <a:gd name="T0" fmla="*/ 0 w 759"/>
                <a:gd name="T1" fmla="*/ 0 h 243"/>
                <a:gd name="T2" fmla="*/ 612 w 759"/>
                <a:gd name="T3" fmla="*/ 191 h 243"/>
                <a:gd name="T4" fmla="*/ 707 w 759"/>
                <a:gd name="T5" fmla="*/ 191 h 243"/>
                <a:gd name="T6" fmla="*/ 759 w 759"/>
                <a:gd name="T7" fmla="*/ 243 h 243"/>
                <a:gd name="T8" fmla="*/ 589 w 759"/>
                <a:gd name="T9" fmla="*/ 243 h 243"/>
                <a:gd name="T10" fmla="*/ 0 w 759"/>
                <a:gd name="T11" fmla="*/ 121 h 243"/>
                <a:gd name="T12" fmla="*/ 0 w 759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243">
                  <a:moveTo>
                    <a:pt x="0" y="0"/>
                  </a:moveTo>
                  <a:cubicBezTo>
                    <a:pt x="612" y="191"/>
                    <a:pt x="612" y="191"/>
                    <a:pt x="612" y="191"/>
                  </a:cubicBezTo>
                  <a:cubicBezTo>
                    <a:pt x="707" y="191"/>
                    <a:pt x="707" y="191"/>
                    <a:pt x="707" y="191"/>
                  </a:cubicBezTo>
                  <a:cubicBezTo>
                    <a:pt x="707" y="191"/>
                    <a:pt x="759" y="199"/>
                    <a:pt x="759" y="243"/>
                  </a:cubicBezTo>
                  <a:cubicBezTo>
                    <a:pt x="589" y="243"/>
                    <a:pt x="589" y="243"/>
                    <a:pt x="589" y="243"/>
                  </a:cubicBezTo>
                  <a:cubicBezTo>
                    <a:pt x="0" y="121"/>
                    <a:pt x="0" y="121"/>
                    <a:pt x="0" y="1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5420970" y="4941649"/>
              <a:ext cx="128002" cy="12800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420970" y="4751931"/>
              <a:ext cx="693726" cy="222861"/>
            </a:xfrm>
            <a:custGeom>
              <a:avLst/>
              <a:gdLst>
                <a:gd name="T0" fmla="*/ 759 w 759"/>
                <a:gd name="T1" fmla="*/ 0 h 243"/>
                <a:gd name="T2" fmla="*/ 147 w 759"/>
                <a:gd name="T3" fmla="*/ 191 h 243"/>
                <a:gd name="T4" fmla="*/ 51 w 759"/>
                <a:gd name="T5" fmla="*/ 191 h 243"/>
                <a:gd name="T6" fmla="*/ 0 w 759"/>
                <a:gd name="T7" fmla="*/ 243 h 243"/>
                <a:gd name="T8" fmla="*/ 170 w 759"/>
                <a:gd name="T9" fmla="*/ 243 h 243"/>
                <a:gd name="T10" fmla="*/ 759 w 759"/>
                <a:gd name="T11" fmla="*/ 121 h 243"/>
                <a:gd name="T12" fmla="*/ 759 w 759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243">
                  <a:moveTo>
                    <a:pt x="759" y="0"/>
                  </a:moveTo>
                  <a:cubicBezTo>
                    <a:pt x="147" y="191"/>
                    <a:pt x="147" y="191"/>
                    <a:pt x="147" y="191"/>
                  </a:cubicBezTo>
                  <a:cubicBezTo>
                    <a:pt x="51" y="191"/>
                    <a:pt x="51" y="191"/>
                    <a:pt x="51" y="191"/>
                  </a:cubicBezTo>
                  <a:cubicBezTo>
                    <a:pt x="51" y="191"/>
                    <a:pt x="0" y="199"/>
                    <a:pt x="0" y="243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759" y="121"/>
                    <a:pt x="759" y="121"/>
                    <a:pt x="759" y="121"/>
                  </a:cubicBezTo>
                  <a:lnTo>
                    <a:pt x="75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105553" y="4738217"/>
              <a:ext cx="157717" cy="368006"/>
            </a:xfrm>
            <a:custGeom>
              <a:avLst/>
              <a:gdLst>
                <a:gd name="T0" fmla="*/ 172 w 172"/>
                <a:gd name="T1" fmla="*/ 137 h 403"/>
                <a:gd name="T2" fmla="*/ 172 w 172"/>
                <a:gd name="T3" fmla="*/ 18 h 403"/>
                <a:gd name="T4" fmla="*/ 86 w 172"/>
                <a:gd name="T5" fmla="*/ 0 h 403"/>
                <a:gd name="T6" fmla="*/ 0 w 172"/>
                <a:gd name="T7" fmla="*/ 16 h 403"/>
                <a:gd name="T8" fmla="*/ 0 w 172"/>
                <a:gd name="T9" fmla="*/ 137 h 403"/>
                <a:gd name="T10" fmla="*/ 36 w 172"/>
                <a:gd name="T11" fmla="*/ 298 h 403"/>
                <a:gd name="T12" fmla="*/ 20 w 172"/>
                <a:gd name="T13" fmla="*/ 339 h 403"/>
                <a:gd name="T14" fmla="*/ 84 w 172"/>
                <a:gd name="T15" fmla="*/ 403 h 403"/>
                <a:gd name="T16" fmla="*/ 147 w 172"/>
                <a:gd name="T17" fmla="*/ 339 h 403"/>
                <a:gd name="T18" fmla="*/ 135 w 172"/>
                <a:gd name="T19" fmla="*/ 302 h 403"/>
                <a:gd name="T20" fmla="*/ 172 w 172"/>
                <a:gd name="T21" fmla="*/ 137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403">
                  <a:moveTo>
                    <a:pt x="172" y="137"/>
                  </a:moveTo>
                  <a:cubicBezTo>
                    <a:pt x="172" y="18"/>
                    <a:pt x="172" y="18"/>
                    <a:pt x="172" y="18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26" y="309"/>
                    <a:pt x="20" y="324"/>
                    <a:pt x="20" y="339"/>
                  </a:cubicBezTo>
                  <a:cubicBezTo>
                    <a:pt x="20" y="374"/>
                    <a:pt x="49" y="403"/>
                    <a:pt x="84" y="403"/>
                  </a:cubicBezTo>
                  <a:cubicBezTo>
                    <a:pt x="119" y="403"/>
                    <a:pt x="147" y="374"/>
                    <a:pt x="147" y="339"/>
                  </a:cubicBezTo>
                  <a:cubicBezTo>
                    <a:pt x="147" y="325"/>
                    <a:pt x="143" y="313"/>
                    <a:pt x="135" y="302"/>
                  </a:cubicBezTo>
                  <a:lnTo>
                    <a:pt x="172" y="137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6105553" y="4355353"/>
              <a:ext cx="157717" cy="41486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337540" y="2951902"/>
              <a:ext cx="1693742" cy="577153"/>
            </a:xfrm>
            <a:custGeom>
              <a:avLst/>
              <a:gdLst>
                <a:gd name="T0" fmla="*/ 1539 w 1852"/>
                <a:gd name="T1" fmla="*/ 205 h 631"/>
                <a:gd name="T2" fmla="*/ 1376 w 1852"/>
                <a:gd name="T3" fmla="*/ 63 h 631"/>
                <a:gd name="T4" fmla="*/ 1350 w 1852"/>
                <a:gd name="T5" fmla="*/ 46 h 631"/>
                <a:gd name="T6" fmla="*/ 1098 w 1852"/>
                <a:gd name="T7" fmla="*/ 0 h 631"/>
                <a:gd name="T8" fmla="*/ 929 w 1852"/>
                <a:gd name="T9" fmla="*/ 41 h 631"/>
                <a:gd name="T10" fmla="*/ 926 w 1852"/>
                <a:gd name="T11" fmla="*/ 41 h 631"/>
                <a:gd name="T12" fmla="*/ 923 w 1852"/>
                <a:gd name="T13" fmla="*/ 41 h 631"/>
                <a:gd name="T14" fmla="*/ 754 w 1852"/>
                <a:gd name="T15" fmla="*/ 0 h 631"/>
                <a:gd name="T16" fmla="*/ 502 w 1852"/>
                <a:gd name="T17" fmla="*/ 46 h 631"/>
                <a:gd name="T18" fmla="*/ 476 w 1852"/>
                <a:gd name="T19" fmla="*/ 63 h 631"/>
                <a:gd name="T20" fmla="*/ 313 w 1852"/>
                <a:gd name="T21" fmla="*/ 205 h 631"/>
                <a:gd name="T22" fmla="*/ 0 w 1852"/>
                <a:gd name="T23" fmla="*/ 499 h 631"/>
                <a:gd name="T24" fmla="*/ 62 w 1852"/>
                <a:gd name="T25" fmla="*/ 619 h 631"/>
                <a:gd name="T26" fmla="*/ 422 w 1852"/>
                <a:gd name="T27" fmla="*/ 487 h 631"/>
                <a:gd name="T28" fmla="*/ 926 w 1852"/>
                <a:gd name="T29" fmla="*/ 487 h 631"/>
                <a:gd name="T30" fmla="*/ 1430 w 1852"/>
                <a:gd name="T31" fmla="*/ 487 h 631"/>
                <a:gd name="T32" fmla="*/ 1790 w 1852"/>
                <a:gd name="T33" fmla="*/ 619 h 631"/>
                <a:gd name="T34" fmla="*/ 1852 w 1852"/>
                <a:gd name="T35" fmla="*/ 499 h 631"/>
                <a:gd name="T36" fmla="*/ 1539 w 1852"/>
                <a:gd name="T37" fmla="*/ 20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2" h="631">
                  <a:moveTo>
                    <a:pt x="1539" y="205"/>
                  </a:moveTo>
                  <a:cubicBezTo>
                    <a:pt x="1486" y="120"/>
                    <a:pt x="1376" y="63"/>
                    <a:pt x="1376" y="63"/>
                  </a:cubicBezTo>
                  <a:cubicBezTo>
                    <a:pt x="1370" y="54"/>
                    <a:pt x="1361" y="48"/>
                    <a:pt x="1350" y="46"/>
                  </a:cubicBezTo>
                  <a:cubicBezTo>
                    <a:pt x="1098" y="0"/>
                    <a:pt x="1098" y="0"/>
                    <a:pt x="1098" y="0"/>
                  </a:cubicBezTo>
                  <a:cubicBezTo>
                    <a:pt x="1054" y="25"/>
                    <a:pt x="994" y="41"/>
                    <a:pt x="929" y="41"/>
                  </a:cubicBezTo>
                  <a:cubicBezTo>
                    <a:pt x="928" y="41"/>
                    <a:pt x="927" y="41"/>
                    <a:pt x="926" y="41"/>
                  </a:cubicBezTo>
                  <a:cubicBezTo>
                    <a:pt x="925" y="41"/>
                    <a:pt x="924" y="41"/>
                    <a:pt x="923" y="41"/>
                  </a:cubicBezTo>
                  <a:cubicBezTo>
                    <a:pt x="858" y="41"/>
                    <a:pt x="798" y="25"/>
                    <a:pt x="754" y="0"/>
                  </a:cubicBezTo>
                  <a:cubicBezTo>
                    <a:pt x="502" y="46"/>
                    <a:pt x="502" y="46"/>
                    <a:pt x="502" y="46"/>
                  </a:cubicBezTo>
                  <a:cubicBezTo>
                    <a:pt x="491" y="48"/>
                    <a:pt x="482" y="54"/>
                    <a:pt x="476" y="63"/>
                  </a:cubicBezTo>
                  <a:cubicBezTo>
                    <a:pt x="476" y="63"/>
                    <a:pt x="366" y="120"/>
                    <a:pt x="313" y="205"/>
                  </a:cubicBezTo>
                  <a:cubicBezTo>
                    <a:pt x="0" y="499"/>
                    <a:pt x="0" y="499"/>
                    <a:pt x="0" y="499"/>
                  </a:cubicBezTo>
                  <a:cubicBezTo>
                    <a:pt x="0" y="499"/>
                    <a:pt x="0" y="607"/>
                    <a:pt x="62" y="619"/>
                  </a:cubicBezTo>
                  <a:cubicBezTo>
                    <a:pt x="124" y="631"/>
                    <a:pt x="422" y="487"/>
                    <a:pt x="422" y="487"/>
                  </a:cubicBezTo>
                  <a:cubicBezTo>
                    <a:pt x="926" y="487"/>
                    <a:pt x="926" y="487"/>
                    <a:pt x="926" y="487"/>
                  </a:cubicBezTo>
                  <a:cubicBezTo>
                    <a:pt x="1430" y="487"/>
                    <a:pt x="1430" y="487"/>
                    <a:pt x="1430" y="487"/>
                  </a:cubicBezTo>
                  <a:cubicBezTo>
                    <a:pt x="1430" y="487"/>
                    <a:pt x="1728" y="631"/>
                    <a:pt x="1790" y="619"/>
                  </a:cubicBezTo>
                  <a:cubicBezTo>
                    <a:pt x="1852" y="607"/>
                    <a:pt x="1852" y="499"/>
                    <a:pt x="1852" y="499"/>
                  </a:cubicBezTo>
                  <a:lnTo>
                    <a:pt x="1539" y="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 dirty="0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6039266" y="2796470"/>
              <a:ext cx="285719" cy="154289"/>
            </a:xfrm>
            <a:custGeom>
              <a:avLst/>
              <a:gdLst>
                <a:gd name="T0" fmla="*/ 303 w 313"/>
                <a:gd name="T1" fmla="*/ 0 h 169"/>
                <a:gd name="T2" fmla="*/ 156 w 313"/>
                <a:gd name="T3" fmla="*/ 29 h 169"/>
                <a:gd name="T4" fmla="*/ 12 w 313"/>
                <a:gd name="T5" fmla="*/ 0 h 169"/>
                <a:gd name="T6" fmla="*/ 0 w 313"/>
                <a:gd name="T7" fmla="*/ 116 h 169"/>
                <a:gd name="T8" fmla="*/ 156 w 313"/>
                <a:gd name="T9" fmla="*/ 151 h 169"/>
                <a:gd name="T10" fmla="*/ 313 w 313"/>
                <a:gd name="T11" fmla="*/ 116 h 169"/>
                <a:gd name="T12" fmla="*/ 303 w 313"/>
                <a:gd name="T1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169">
                  <a:moveTo>
                    <a:pt x="303" y="0"/>
                  </a:moveTo>
                  <a:cubicBezTo>
                    <a:pt x="156" y="29"/>
                    <a:pt x="156" y="29"/>
                    <a:pt x="156" y="2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5" y="169"/>
                    <a:pt x="156" y="151"/>
                    <a:pt x="156" y="151"/>
                  </a:cubicBezTo>
                  <a:cubicBezTo>
                    <a:pt x="156" y="151"/>
                    <a:pt x="287" y="169"/>
                    <a:pt x="313" y="116"/>
                  </a:cubicBezTo>
                  <a:lnTo>
                    <a:pt x="303" y="0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988979" y="2902758"/>
              <a:ext cx="386292" cy="109716"/>
            </a:xfrm>
            <a:custGeom>
              <a:avLst/>
              <a:gdLst>
                <a:gd name="T0" fmla="*/ 368 w 423"/>
                <a:gd name="T1" fmla="*/ 0 h 120"/>
                <a:gd name="T2" fmla="*/ 211 w 423"/>
                <a:gd name="T3" fmla="*/ 15 h 120"/>
                <a:gd name="T4" fmla="*/ 55 w 423"/>
                <a:gd name="T5" fmla="*/ 0 h 120"/>
                <a:gd name="T6" fmla="*/ 0 w 423"/>
                <a:gd name="T7" fmla="*/ 61 h 120"/>
                <a:gd name="T8" fmla="*/ 211 w 423"/>
                <a:gd name="T9" fmla="*/ 117 h 120"/>
                <a:gd name="T10" fmla="*/ 423 w 423"/>
                <a:gd name="T11" fmla="*/ 61 h 120"/>
                <a:gd name="T12" fmla="*/ 368 w 423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120">
                  <a:moveTo>
                    <a:pt x="368" y="0"/>
                  </a:moveTo>
                  <a:cubicBezTo>
                    <a:pt x="368" y="0"/>
                    <a:pt x="320" y="15"/>
                    <a:pt x="211" y="15"/>
                  </a:cubicBezTo>
                  <a:cubicBezTo>
                    <a:pt x="102" y="15"/>
                    <a:pt x="55" y="0"/>
                    <a:pt x="55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9" y="120"/>
                    <a:pt x="211" y="117"/>
                    <a:pt x="211" y="117"/>
                  </a:cubicBezTo>
                  <a:cubicBezTo>
                    <a:pt x="211" y="117"/>
                    <a:pt x="364" y="120"/>
                    <a:pt x="423" y="61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911264" y="2574753"/>
              <a:ext cx="120002" cy="209147"/>
            </a:xfrm>
            <a:custGeom>
              <a:avLst/>
              <a:gdLst>
                <a:gd name="T0" fmla="*/ 70 w 130"/>
                <a:gd name="T1" fmla="*/ 45 h 229"/>
                <a:gd name="T2" fmla="*/ 36 w 130"/>
                <a:gd name="T3" fmla="*/ 114 h 229"/>
                <a:gd name="T4" fmla="*/ 130 w 130"/>
                <a:gd name="T5" fmla="*/ 129 h 229"/>
                <a:gd name="T6" fmla="*/ 70 w 130"/>
                <a:gd name="T7" fmla="*/ 4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29">
                  <a:moveTo>
                    <a:pt x="70" y="45"/>
                  </a:moveTo>
                  <a:cubicBezTo>
                    <a:pt x="70" y="45"/>
                    <a:pt x="0" y="0"/>
                    <a:pt x="36" y="114"/>
                  </a:cubicBezTo>
                  <a:cubicBezTo>
                    <a:pt x="72" y="229"/>
                    <a:pt x="130" y="129"/>
                    <a:pt x="130" y="129"/>
                  </a:cubicBezTo>
                  <a:lnTo>
                    <a:pt x="70" y="45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6351271" y="2574753"/>
              <a:ext cx="118859" cy="209147"/>
            </a:xfrm>
            <a:custGeom>
              <a:avLst/>
              <a:gdLst>
                <a:gd name="T0" fmla="*/ 60 w 130"/>
                <a:gd name="T1" fmla="*/ 45 h 229"/>
                <a:gd name="T2" fmla="*/ 94 w 130"/>
                <a:gd name="T3" fmla="*/ 114 h 229"/>
                <a:gd name="T4" fmla="*/ 0 w 130"/>
                <a:gd name="T5" fmla="*/ 129 h 229"/>
                <a:gd name="T6" fmla="*/ 60 w 130"/>
                <a:gd name="T7" fmla="*/ 4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29">
                  <a:moveTo>
                    <a:pt x="60" y="45"/>
                  </a:moveTo>
                  <a:cubicBezTo>
                    <a:pt x="60" y="45"/>
                    <a:pt x="130" y="0"/>
                    <a:pt x="94" y="114"/>
                  </a:cubicBezTo>
                  <a:cubicBezTo>
                    <a:pt x="58" y="229"/>
                    <a:pt x="0" y="129"/>
                    <a:pt x="0" y="129"/>
                  </a:cubicBezTo>
                  <a:lnTo>
                    <a:pt x="60" y="45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711260" y="3298193"/>
              <a:ext cx="949730" cy="661726"/>
            </a:xfrm>
            <a:custGeom>
              <a:avLst/>
              <a:gdLst>
                <a:gd name="T0" fmla="*/ 1038 w 1038"/>
                <a:gd name="T1" fmla="*/ 724 h 724"/>
                <a:gd name="T2" fmla="*/ 0 w 1038"/>
                <a:gd name="T3" fmla="*/ 724 h 724"/>
                <a:gd name="T4" fmla="*/ 0 w 1038"/>
                <a:gd name="T5" fmla="*/ 80 h 724"/>
                <a:gd name="T6" fmla="*/ 80 w 1038"/>
                <a:gd name="T7" fmla="*/ 0 h 724"/>
                <a:gd name="T8" fmla="*/ 958 w 1038"/>
                <a:gd name="T9" fmla="*/ 0 h 724"/>
                <a:gd name="T10" fmla="*/ 1038 w 1038"/>
                <a:gd name="T11" fmla="*/ 80 h 724"/>
                <a:gd name="T12" fmla="*/ 1038 w 1038"/>
                <a:gd name="T13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8" h="724">
                  <a:moveTo>
                    <a:pt x="1038" y="724"/>
                  </a:moveTo>
                  <a:cubicBezTo>
                    <a:pt x="0" y="724"/>
                    <a:pt x="0" y="724"/>
                    <a:pt x="0" y="72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958" y="0"/>
                    <a:pt x="958" y="0"/>
                    <a:pt x="958" y="0"/>
                  </a:cubicBezTo>
                  <a:cubicBezTo>
                    <a:pt x="1002" y="0"/>
                    <a:pt x="1038" y="36"/>
                    <a:pt x="1038" y="80"/>
                  </a:cubicBezTo>
                  <a:lnTo>
                    <a:pt x="1038" y="724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904406" y="3433053"/>
              <a:ext cx="564581" cy="521151"/>
            </a:xfrm>
            <a:custGeom>
              <a:avLst/>
              <a:gdLst>
                <a:gd name="T0" fmla="*/ 617 w 617"/>
                <a:gd name="T1" fmla="*/ 570 h 570"/>
                <a:gd name="T2" fmla="*/ 0 w 617"/>
                <a:gd name="T3" fmla="*/ 570 h 570"/>
                <a:gd name="T4" fmla="*/ 0 w 617"/>
                <a:gd name="T5" fmla="*/ 33 h 570"/>
                <a:gd name="T6" fmla="*/ 33 w 617"/>
                <a:gd name="T7" fmla="*/ 0 h 570"/>
                <a:gd name="T8" fmla="*/ 584 w 617"/>
                <a:gd name="T9" fmla="*/ 0 h 570"/>
                <a:gd name="T10" fmla="*/ 617 w 617"/>
                <a:gd name="T11" fmla="*/ 33 h 570"/>
                <a:gd name="T12" fmla="*/ 617 w 617"/>
                <a:gd name="T13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70">
                  <a:moveTo>
                    <a:pt x="617" y="570"/>
                  </a:moveTo>
                  <a:cubicBezTo>
                    <a:pt x="0" y="570"/>
                    <a:pt x="0" y="570"/>
                    <a:pt x="0" y="57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602" y="0"/>
                    <a:pt x="617" y="15"/>
                    <a:pt x="617" y="33"/>
                  </a:cubicBezTo>
                  <a:lnTo>
                    <a:pt x="617" y="57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711260" y="3829630"/>
              <a:ext cx="949730" cy="697154"/>
            </a:xfrm>
            <a:custGeom>
              <a:avLst/>
              <a:gdLst>
                <a:gd name="T0" fmla="*/ 519 w 1038"/>
                <a:gd name="T1" fmla="*/ 0 h 762"/>
                <a:gd name="T2" fmla="*/ 0 w 1038"/>
                <a:gd name="T3" fmla="*/ 143 h 762"/>
                <a:gd name="T4" fmla="*/ 0 w 1038"/>
                <a:gd name="T5" fmla="*/ 619 h 762"/>
                <a:gd name="T6" fmla="*/ 519 w 1038"/>
                <a:gd name="T7" fmla="*/ 762 h 762"/>
                <a:gd name="T8" fmla="*/ 1038 w 1038"/>
                <a:gd name="T9" fmla="*/ 619 h 762"/>
                <a:gd name="T10" fmla="*/ 1038 w 1038"/>
                <a:gd name="T11" fmla="*/ 143 h 762"/>
                <a:gd name="T12" fmla="*/ 519 w 1038"/>
                <a:gd name="T13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8" h="762">
                  <a:moveTo>
                    <a:pt x="519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0" y="619"/>
                    <a:pt x="63" y="762"/>
                    <a:pt x="519" y="762"/>
                  </a:cubicBezTo>
                  <a:cubicBezTo>
                    <a:pt x="976" y="762"/>
                    <a:pt x="1038" y="619"/>
                    <a:pt x="1038" y="619"/>
                  </a:cubicBezTo>
                  <a:cubicBezTo>
                    <a:pt x="1038" y="143"/>
                    <a:pt x="1038" y="143"/>
                    <a:pt x="1038" y="143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904406" y="3543911"/>
              <a:ext cx="564581" cy="790870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942121" y="2180460"/>
              <a:ext cx="509723" cy="669725"/>
            </a:xfrm>
            <a:custGeom>
              <a:avLst/>
              <a:gdLst>
                <a:gd name="T0" fmla="*/ 410 w 557"/>
                <a:gd name="T1" fmla="*/ 691 h 732"/>
                <a:gd name="T2" fmla="*/ 538 w 557"/>
                <a:gd name="T3" fmla="*/ 416 h 732"/>
                <a:gd name="T4" fmla="*/ 534 w 557"/>
                <a:gd name="T5" fmla="*/ 207 h 732"/>
                <a:gd name="T6" fmla="*/ 534 w 557"/>
                <a:gd name="T7" fmla="*/ 207 h 732"/>
                <a:gd name="T8" fmla="*/ 344 w 557"/>
                <a:gd name="T9" fmla="*/ 0 h 732"/>
                <a:gd name="T10" fmla="*/ 160 w 557"/>
                <a:gd name="T11" fmla="*/ 94 h 732"/>
                <a:gd name="T12" fmla="*/ 160 w 557"/>
                <a:gd name="T13" fmla="*/ 93 h 732"/>
                <a:gd name="T14" fmla="*/ 27 w 557"/>
                <a:gd name="T15" fmla="*/ 202 h 732"/>
                <a:gd name="T16" fmla="*/ 5 w 557"/>
                <a:gd name="T17" fmla="*/ 379 h 732"/>
                <a:gd name="T18" fmla="*/ 5 w 557"/>
                <a:gd name="T19" fmla="*/ 379 h 732"/>
                <a:gd name="T20" fmla="*/ 117 w 557"/>
                <a:gd name="T21" fmla="*/ 685 h 732"/>
                <a:gd name="T22" fmla="*/ 117 w 557"/>
                <a:gd name="T23" fmla="*/ 685 h 732"/>
                <a:gd name="T24" fmla="*/ 266 w 557"/>
                <a:gd name="T25" fmla="*/ 732 h 732"/>
                <a:gd name="T26" fmla="*/ 410 w 557"/>
                <a:gd name="T27" fmla="*/ 691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7" h="732">
                  <a:moveTo>
                    <a:pt x="410" y="691"/>
                  </a:moveTo>
                  <a:cubicBezTo>
                    <a:pt x="410" y="691"/>
                    <a:pt x="487" y="661"/>
                    <a:pt x="538" y="416"/>
                  </a:cubicBezTo>
                  <a:cubicBezTo>
                    <a:pt x="547" y="367"/>
                    <a:pt x="557" y="283"/>
                    <a:pt x="534" y="207"/>
                  </a:cubicBezTo>
                  <a:cubicBezTo>
                    <a:pt x="534" y="207"/>
                    <a:pt x="534" y="207"/>
                    <a:pt x="534" y="207"/>
                  </a:cubicBezTo>
                  <a:cubicBezTo>
                    <a:pt x="520" y="107"/>
                    <a:pt x="344" y="0"/>
                    <a:pt x="344" y="0"/>
                  </a:cubicBezTo>
                  <a:cubicBezTo>
                    <a:pt x="344" y="50"/>
                    <a:pt x="172" y="91"/>
                    <a:pt x="160" y="94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23" y="108"/>
                    <a:pt x="81" y="93"/>
                    <a:pt x="27" y="202"/>
                  </a:cubicBezTo>
                  <a:cubicBezTo>
                    <a:pt x="4" y="247"/>
                    <a:pt x="0" y="312"/>
                    <a:pt x="5" y="379"/>
                  </a:cubicBezTo>
                  <a:cubicBezTo>
                    <a:pt x="5" y="379"/>
                    <a:pt x="5" y="379"/>
                    <a:pt x="5" y="379"/>
                  </a:cubicBezTo>
                  <a:cubicBezTo>
                    <a:pt x="25" y="617"/>
                    <a:pt x="117" y="685"/>
                    <a:pt x="117" y="685"/>
                  </a:cubicBezTo>
                  <a:cubicBezTo>
                    <a:pt x="117" y="685"/>
                    <a:pt x="117" y="685"/>
                    <a:pt x="117" y="685"/>
                  </a:cubicBezTo>
                  <a:cubicBezTo>
                    <a:pt x="177" y="713"/>
                    <a:pt x="266" y="732"/>
                    <a:pt x="266" y="732"/>
                  </a:cubicBezTo>
                  <a:cubicBezTo>
                    <a:pt x="266" y="732"/>
                    <a:pt x="354" y="711"/>
                    <a:pt x="410" y="691"/>
                  </a:cubicBezTo>
                  <a:close/>
                </a:path>
              </a:pathLst>
            </a:custGeom>
            <a:solidFill>
              <a:srgbClr val="946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</p:grpSp>
      <p:sp>
        <p:nvSpPr>
          <p:cNvPr id="56" name="Oval 55"/>
          <p:cNvSpPr/>
          <p:nvPr/>
        </p:nvSpPr>
        <p:spPr>
          <a:xfrm>
            <a:off x="7379281" y="4048141"/>
            <a:ext cx="3175133" cy="386700"/>
          </a:xfrm>
          <a:prstGeom prst="ellipse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7" name="Group 56"/>
          <p:cNvGrpSpPr/>
          <p:nvPr/>
        </p:nvGrpSpPr>
        <p:grpSpPr>
          <a:xfrm>
            <a:off x="6842610" y="2224548"/>
            <a:ext cx="228528" cy="111679"/>
            <a:chOff x="1284287" y="1955800"/>
            <a:chExt cx="350839" cy="171450"/>
          </a:xfrm>
        </p:grpSpPr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1325563" y="2000250"/>
              <a:ext cx="269875" cy="119063"/>
            </a:xfrm>
            <a:custGeom>
              <a:avLst/>
              <a:gdLst>
                <a:gd name="T0" fmla="*/ 166 w 170"/>
                <a:gd name="T1" fmla="*/ 0 h 75"/>
                <a:gd name="T2" fmla="*/ 170 w 170"/>
                <a:gd name="T3" fmla="*/ 13 h 75"/>
                <a:gd name="T4" fmla="*/ 5 w 170"/>
                <a:gd name="T5" fmla="*/ 75 h 75"/>
                <a:gd name="T6" fmla="*/ 0 w 170"/>
                <a:gd name="T7" fmla="*/ 62 h 75"/>
                <a:gd name="T8" fmla="*/ 166 w 1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75">
                  <a:moveTo>
                    <a:pt x="166" y="0"/>
                  </a:moveTo>
                  <a:lnTo>
                    <a:pt x="170" y="13"/>
                  </a:lnTo>
                  <a:lnTo>
                    <a:pt x="5" y="75"/>
                  </a:lnTo>
                  <a:lnTo>
                    <a:pt x="0" y="6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D5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1317625" y="1976438"/>
              <a:ext cx="271463" cy="122238"/>
            </a:xfrm>
            <a:custGeom>
              <a:avLst/>
              <a:gdLst>
                <a:gd name="T0" fmla="*/ 171 w 171"/>
                <a:gd name="T1" fmla="*/ 15 h 77"/>
                <a:gd name="T2" fmla="*/ 166 w 171"/>
                <a:gd name="T3" fmla="*/ 0 h 77"/>
                <a:gd name="T4" fmla="*/ 0 w 171"/>
                <a:gd name="T5" fmla="*/ 62 h 77"/>
                <a:gd name="T6" fmla="*/ 5 w 171"/>
                <a:gd name="T7" fmla="*/ 77 h 77"/>
                <a:gd name="T8" fmla="*/ 171 w 171"/>
                <a:gd name="T9" fmla="*/ 1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77">
                  <a:moveTo>
                    <a:pt x="171" y="15"/>
                  </a:moveTo>
                  <a:lnTo>
                    <a:pt x="166" y="0"/>
                  </a:lnTo>
                  <a:lnTo>
                    <a:pt x="0" y="62"/>
                  </a:lnTo>
                  <a:lnTo>
                    <a:pt x="5" y="77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63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1311275" y="1955800"/>
              <a:ext cx="269875" cy="119063"/>
            </a:xfrm>
            <a:custGeom>
              <a:avLst/>
              <a:gdLst>
                <a:gd name="T0" fmla="*/ 165 w 170"/>
                <a:gd name="T1" fmla="*/ 0 h 75"/>
                <a:gd name="T2" fmla="*/ 170 w 170"/>
                <a:gd name="T3" fmla="*/ 13 h 75"/>
                <a:gd name="T4" fmla="*/ 4 w 170"/>
                <a:gd name="T5" fmla="*/ 75 h 75"/>
                <a:gd name="T6" fmla="*/ 0 w 170"/>
                <a:gd name="T7" fmla="*/ 62 h 75"/>
                <a:gd name="T8" fmla="*/ 165 w 1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75">
                  <a:moveTo>
                    <a:pt x="165" y="0"/>
                  </a:moveTo>
                  <a:lnTo>
                    <a:pt x="170" y="13"/>
                  </a:lnTo>
                  <a:lnTo>
                    <a:pt x="4" y="75"/>
                  </a:lnTo>
                  <a:lnTo>
                    <a:pt x="0" y="62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4D5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1325563" y="2000250"/>
              <a:ext cx="269875" cy="119063"/>
            </a:xfrm>
            <a:custGeom>
              <a:avLst/>
              <a:gdLst>
                <a:gd name="T0" fmla="*/ 166 w 170"/>
                <a:gd name="T1" fmla="*/ 0 h 75"/>
                <a:gd name="T2" fmla="*/ 170 w 170"/>
                <a:gd name="T3" fmla="*/ 13 h 75"/>
                <a:gd name="T4" fmla="*/ 5 w 170"/>
                <a:gd name="T5" fmla="*/ 75 h 75"/>
                <a:gd name="T6" fmla="*/ 0 w 170"/>
                <a:gd name="T7" fmla="*/ 62 h 75"/>
                <a:gd name="T8" fmla="*/ 166 w 1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75">
                  <a:moveTo>
                    <a:pt x="166" y="0"/>
                  </a:moveTo>
                  <a:lnTo>
                    <a:pt x="170" y="13"/>
                  </a:lnTo>
                  <a:lnTo>
                    <a:pt x="5" y="75"/>
                  </a:lnTo>
                  <a:lnTo>
                    <a:pt x="0" y="6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D8A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1317625" y="1976438"/>
              <a:ext cx="271463" cy="122238"/>
            </a:xfrm>
            <a:custGeom>
              <a:avLst/>
              <a:gdLst>
                <a:gd name="T0" fmla="*/ 171 w 171"/>
                <a:gd name="T1" fmla="*/ 15 h 77"/>
                <a:gd name="T2" fmla="*/ 166 w 171"/>
                <a:gd name="T3" fmla="*/ 0 h 77"/>
                <a:gd name="T4" fmla="*/ 0 w 171"/>
                <a:gd name="T5" fmla="*/ 62 h 77"/>
                <a:gd name="T6" fmla="*/ 5 w 171"/>
                <a:gd name="T7" fmla="*/ 77 h 77"/>
                <a:gd name="T8" fmla="*/ 171 w 171"/>
                <a:gd name="T9" fmla="*/ 1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77">
                  <a:moveTo>
                    <a:pt x="171" y="15"/>
                  </a:moveTo>
                  <a:lnTo>
                    <a:pt x="166" y="0"/>
                  </a:lnTo>
                  <a:lnTo>
                    <a:pt x="0" y="62"/>
                  </a:lnTo>
                  <a:lnTo>
                    <a:pt x="5" y="77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EDB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1311275" y="1955800"/>
              <a:ext cx="269875" cy="119063"/>
            </a:xfrm>
            <a:custGeom>
              <a:avLst/>
              <a:gdLst>
                <a:gd name="T0" fmla="*/ 165 w 170"/>
                <a:gd name="T1" fmla="*/ 0 h 75"/>
                <a:gd name="T2" fmla="*/ 170 w 170"/>
                <a:gd name="T3" fmla="*/ 13 h 75"/>
                <a:gd name="T4" fmla="*/ 4 w 170"/>
                <a:gd name="T5" fmla="*/ 75 h 75"/>
                <a:gd name="T6" fmla="*/ 0 w 170"/>
                <a:gd name="T7" fmla="*/ 62 h 75"/>
                <a:gd name="T8" fmla="*/ 165 w 1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75">
                  <a:moveTo>
                    <a:pt x="165" y="0"/>
                  </a:moveTo>
                  <a:lnTo>
                    <a:pt x="170" y="13"/>
                  </a:lnTo>
                  <a:lnTo>
                    <a:pt x="4" y="75"/>
                  </a:lnTo>
                  <a:lnTo>
                    <a:pt x="0" y="62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D8A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1570038" y="1955800"/>
              <a:ext cx="65088" cy="66675"/>
            </a:xfrm>
            <a:custGeom>
              <a:avLst/>
              <a:gdLst>
                <a:gd name="T0" fmla="*/ 15 w 41"/>
                <a:gd name="T1" fmla="*/ 42 h 42"/>
                <a:gd name="T2" fmla="*/ 16 w 41"/>
                <a:gd name="T3" fmla="*/ 41 h 42"/>
                <a:gd name="T4" fmla="*/ 41 w 41"/>
                <a:gd name="T5" fmla="*/ 8 h 42"/>
                <a:gd name="T6" fmla="*/ 2 w 41"/>
                <a:gd name="T7" fmla="*/ 0 h 42"/>
                <a:gd name="T8" fmla="*/ 0 w 41"/>
                <a:gd name="T9" fmla="*/ 0 h 42"/>
                <a:gd name="T10" fmla="*/ 15 w 41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2">
                  <a:moveTo>
                    <a:pt x="15" y="42"/>
                  </a:moveTo>
                  <a:lnTo>
                    <a:pt x="16" y="41"/>
                  </a:lnTo>
                  <a:lnTo>
                    <a:pt x="41" y="8"/>
                  </a:lnTo>
                  <a:lnTo>
                    <a:pt x="2" y="0"/>
                  </a:lnTo>
                  <a:lnTo>
                    <a:pt x="0" y="0"/>
                  </a:lnTo>
                  <a:lnTo>
                    <a:pt x="15" y="42"/>
                  </a:lnTo>
                  <a:close/>
                </a:path>
              </a:pathLst>
            </a:custGeom>
            <a:solidFill>
              <a:srgbClr val="E9D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1284287" y="2051050"/>
              <a:ext cx="57150" cy="76200"/>
            </a:xfrm>
            <a:custGeom>
              <a:avLst/>
              <a:gdLst>
                <a:gd name="T0" fmla="*/ 3 w 22"/>
                <a:gd name="T1" fmla="*/ 18 h 29"/>
                <a:gd name="T2" fmla="*/ 3 w 22"/>
                <a:gd name="T3" fmla="*/ 18 h 29"/>
                <a:gd name="T4" fmla="*/ 20 w 22"/>
                <a:gd name="T5" fmla="*/ 26 h 29"/>
                <a:gd name="T6" fmla="*/ 22 w 22"/>
                <a:gd name="T7" fmla="*/ 25 h 29"/>
                <a:gd name="T8" fmla="*/ 12 w 22"/>
                <a:gd name="T9" fmla="*/ 0 h 29"/>
                <a:gd name="T10" fmla="*/ 11 w 22"/>
                <a:gd name="T11" fmla="*/ 0 h 29"/>
                <a:gd name="T12" fmla="*/ 3 w 22"/>
                <a:gd name="T13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9"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5" y="25"/>
                    <a:pt x="13" y="29"/>
                    <a:pt x="20" y="26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3"/>
                    <a:pt x="0" y="11"/>
                    <a:pt x="3" y="18"/>
                  </a:cubicBezTo>
                  <a:close/>
                </a:path>
              </a:pathLst>
            </a:custGeom>
            <a:solidFill>
              <a:srgbClr val="EE6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1624013" y="1965325"/>
              <a:ext cx="11113" cy="12700"/>
            </a:xfrm>
            <a:custGeom>
              <a:avLst/>
              <a:gdLst>
                <a:gd name="T0" fmla="*/ 2 w 7"/>
                <a:gd name="T1" fmla="*/ 8 h 8"/>
                <a:gd name="T2" fmla="*/ 7 w 7"/>
                <a:gd name="T3" fmla="*/ 2 h 8"/>
                <a:gd name="T4" fmla="*/ 0 w 7"/>
                <a:gd name="T5" fmla="*/ 0 h 8"/>
                <a:gd name="T6" fmla="*/ 2 w 7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lnTo>
                    <a:pt x="7" y="2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4D5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230382" y="2153882"/>
            <a:ext cx="584784" cy="202001"/>
            <a:chOff x="1930400" y="1622425"/>
            <a:chExt cx="1093788" cy="377826"/>
          </a:xfrm>
        </p:grpSpPr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1930400" y="1622425"/>
              <a:ext cx="1030288" cy="322263"/>
            </a:xfrm>
            <a:custGeom>
              <a:avLst/>
              <a:gdLst>
                <a:gd name="T0" fmla="*/ 295 w 649"/>
                <a:gd name="T1" fmla="*/ 0 h 203"/>
                <a:gd name="T2" fmla="*/ 0 w 649"/>
                <a:gd name="T3" fmla="*/ 203 h 203"/>
                <a:gd name="T4" fmla="*/ 403 w 649"/>
                <a:gd name="T5" fmla="*/ 203 h 203"/>
                <a:gd name="T6" fmla="*/ 649 w 649"/>
                <a:gd name="T7" fmla="*/ 0 h 203"/>
                <a:gd name="T8" fmla="*/ 295 w 649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203">
                  <a:moveTo>
                    <a:pt x="295" y="0"/>
                  </a:moveTo>
                  <a:lnTo>
                    <a:pt x="0" y="203"/>
                  </a:lnTo>
                  <a:lnTo>
                    <a:pt x="403" y="203"/>
                  </a:lnTo>
                  <a:lnTo>
                    <a:pt x="649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1971675" y="1665288"/>
              <a:ext cx="1052513" cy="334963"/>
            </a:xfrm>
            <a:custGeom>
              <a:avLst/>
              <a:gdLst>
                <a:gd name="T0" fmla="*/ 311 w 663"/>
                <a:gd name="T1" fmla="*/ 0 h 211"/>
                <a:gd name="T2" fmla="*/ 0 w 663"/>
                <a:gd name="T3" fmla="*/ 176 h 211"/>
                <a:gd name="T4" fmla="*/ 401 w 663"/>
                <a:gd name="T5" fmla="*/ 211 h 211"/>
                <a:gd name="T6" fmla="*/ 663 w 663"/>
                <a:gd name="T7" fmla="*/ 29 h 211"/>
                <a:gd name="T8" fmla="*/ 311 w 663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11">
                  <a:moveTo>
                    <a:pt x="311" y="0"/>
                  </a:moveTo>
                  <a:lnTo>
                    <a:pt x="0" y="176"/>
                  </a:lnTo>
                  <a:lnTo>
                    <a:pt x="401" y="211"/>
                  </a:lnTo>
                  <a:lnTo>
                    <a:pt x="663" y="2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</p:grpSp>
      <p:grpSp>
        <p:nvGrpSpPr>
          <p:cNvPr id="70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1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69109E30-E141-4146-A64C-ABA8B65E888D}"/>
              </a:ext>
            </a:extLst>
          </p:cNvPr>
          <p:cNvSpPr/>
          <p:nvPr/>
        </p:nvSpPr>
        <p:spPr>
          <a:xfrm>
            <a:off x="777744" y="3728083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0812    346    789   12</a:t>
            </a:r>
          </a:p>
        </p:txBody>
      </p:sp>
    </p:spTree>
    <p:extLst>
      <p:ext uri="{BB962C8B-B14F-4D97-AF65-F5344CB8AC3E}">
        <p14:creationId xmlns:p14="http://schemas.microsoft.com/office/powerpoint/2010/main" val="26177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401719" y="688675"/>
            <a:ext cx="6962947" cy="16668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Karakteristik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Umum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Ragam</a:t>
            </a:r>
            <a:r>
              <a:rPr lang="en-US" sz="4400" dirty="0">
                <a:solidFill>
                  <a:schemeClr val="bg1"/>
                </a:solidFill>
              </a:rPr>
              <a:t> Dialog </a:t>
            </a:r>
            <a:endParaRPr lang="en-ID" sz="4400" dirty="0">
              <a:solidFill>
                <a:schemeClr val="bg1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6232699" y="1851926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8770829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8370003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7038233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7140478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7796154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9752419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8337218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401719" y="2385814"/>
            <a:ext cx="6032543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solidFill>
                  <a:schemeClr val="bg1"/>
                </a:solidFill>
              </a:rPr>
              <a:t>Inisiatif</a:t>
            </a:r>
            <a:endParaRPr lang="en-US" sz="2400" b="1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solidFill>
                  <a:schemeClr val="bg1"/>
                </a:solidFill>
              </a:rPr>
              <a:t>Keluwesan</a:t>
            </a:r>
            <a:endParaRPr lang="en-US" sz="2400" b="1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solidFill>
                  <a:schemeClr val="bg1"/>
                </a:solidFill>
              </a:rPr>
              <a:t>Kompleksitas</a:t>
            </a:r>
            <a:endParaRPr lang="en-US" sz="2400" b="1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solidFill>
                  <a:schemeClr val="bg1"/>
                </a:solidFill>
              </a:rPr>
              <a:t>Kekuatan</a:t>
            </a:r>
            <a:endParaRPr lang="en-US" sz="2400" b="1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solidFill>
                  <a:schemeClr val="bg1"/>
                </a:solidFill>
              </a:rPr>
              <a:t>Beban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informasi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endParaRPr lang="en-US" sz="2400" b="1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solidFill>
                  <a:schemeClr val="bg1"/>
                </a:solidFill>
              </a:rPr>
              <a:t>Konsistensi</a:t>
            </a:r>
            <a:endParaRPr lang="en-US" sz="2400" b="1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solidFill>
                  <a:schemeClr val="bg1"/>
                </a:solidFill>
              </a:rPr>
              <a:t>Umpan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balik</a:t>
            </a:r>
            <a:endParaRPr lang="en-US" sz="2400" b="1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solidFill>
                  <a:schemeClr val="bg1"/>
                </a:solidFill>
              </a:rPr>
              <a:t>Observabilitas</a:t>
            </a:r>
            <a:endParaRPr lang="en-US" sz="2400" b="1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solidFill>
                  <a:schemeClr val="bg1"/>
                </a:solidFill>
              </a:rPr>
              <a:t>Kontrolabitas</a:t>
            </a:r>
            <a:endParaRPr lang="en-ID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Inisiatif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9462" y="1460900"/>
            <a:ext cx="6655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Inisiatif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oleh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komputer</a:t>
            </a:r>
            <a:r>
              <a:rPr lang="en-US" sz="2000" dirty="0">
                <a:solidFill>
                  <a:schemeClr val="tx1"/>
                </a:solidFill>
              </a:rPr>
              <a:t>; user </a:t>
            </a:r>
            <a:r>
              <a:rPr lang="en-US" sz="2000" dirty="0" err="1">
                <a:solidFill>
                  <a:schemeClr val="tx1"/>
                </a:solidFill>
              </a:rPr>
              <a:t>memberikan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tanggapan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atas</a:t>
            </a:r>
            <a:r>
              <a:rPr lang="en-US" sz="2000" dirty="0">
                <a:solidFill>
                  <a:schemeClr val="tx1"/>
                </a:solidFill>
              </a:rPr>
              <a:t> prompt yang </a:t>
            </a:r>
            <a:r>
              <a:rPr lang="en-US" sz="2000" dirty="0" err="1">
                <a:solidFill>
                  <a:schemeClr val="tx1"/>
                </a:solidFill>
              </a:rPr>
              <a:t>diberikan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oleh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komputer</a:t>
            </a:r>
            <a:endParaRPr lang="en-US" sz="2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Inisiatif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oleh</a:t>
            </a:r>
            <a:r>
              <a:rPr lang="en-US" sz="2000" dirty="0">
                <a:solidFill>
                  <a:schemeClr val="tx1"/>
                </a:solidFill>
              </a:rPr>
              <a:t> user; user </a:t>
            </a:r>
            <a:r>
              <a:rPr lang="en-US" sz="2000" dirty="0" err="1">
                <a:solidFill>
                  <a:schemeClr val="tx1"/>
                </a:solidFill>
              </a:rPr>
              <a:t>mempunyai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sifat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keterbukaan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artian</a:t>
            </a:r>
            <a:r>
              <a:rPr lang="en-US" sz="2000" dirty="0">
                <a:solidFill>
                  <a:schemeClr val="tx1"/>
                </a:solidFill>
              </a:rPr>
              <a:t> user </a:t>
            </a:r>
            <a:r>
              <a:rPr lang="en-US" sz="2000" dirty="0" err="1">
                <a:solidFill>
                  <a:schemeClr val="tx1"/>
                </a:solidFill>
              </a:rPr>
              <a:t>diharapkan</a:t>
            </a:r>
            <a:r>
              <a:rPr lang="en-US" sz="2000" dirty="0">
                <a:solidFill>
                  <a:schemeClr val="tx1"/>
                </a:solidFill>
              </a:rPr>
              <a:t> agar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memahami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sekumpulan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perintah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harus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ditulis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menurut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aturan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sintaks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r>
              <a:rPr lang="en-US" sz="2000" dirty="0" err="1">
                <a:solidFill>
                  <a:schemeClr val="tx1"/>
                </a:solidFill>
              </a:rPr>
              <a:t>tertentu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Keluwesan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9462" y="1460900"/>
            <a:ext cx="6655738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tx1"/>
                </a:solidFill>
              </a:rPr>
              <a:t>Tidak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hanya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dilihat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dari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kemampuan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sistem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menyediakan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sejumlah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perintah-perintah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memberikan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hasil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sama</a:t>
            </a:r>
            <a:r>
              <a:rPr lang="en-ID" sz="2000" dirty="0">
                <a:solidFill>
                  <a:schemeClr val="tx1"/>
                </a:solidFill>
              </a:rPr>
              <a:t>, </a:t>
            </a:r>
            <a:r>
              <a:rPr lang="en-ID" sz="2000" dirty="0" err="1">
                <a:solidFill>
                  <a:schemeClr val="tx1"/>
                </a:solidFill>
              </a:rPr>
              <a:t>tetapi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bagaimana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sistem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dapat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menyesuaikan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diri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dengan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keinginan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pengguna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bukan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sebaliknya</a:t>
            </a:r>
            <a:endParaRPr lang="en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Kompleksitas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9462" y="1460900"/>
            <a:ext cx="6655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D" sz="2000" dirty="0" err="1">
                <a:solidFill>
                  <a:schemeClr val="tx1"/>
                </a:solidFill>
              </a:rPr>
              <a:t>Keluwesan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harus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dibayar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dengan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kompleksitas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implementasi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tinggi</a:t>
            </a:r>
            <a:r>
              <a:rPr lang="en-ID" sz="2000" dirty="0">
                <a:solidFill>
                  <a:schemeClr val="tx1"/>
                </a:solidFill>
              </a:rPr>
              <a:t>, </a:t>
            </a:r>
            <a:r>
              <a:rPr lang="en-ID" sz="2000" dirty="0" err="1">
                <a:solidFill>
                  <a:schemeClr val="tx1"/>
                </a:solidFill>
              </a:rPr>
              <a:t>oleh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sebab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itu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perlu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pembatasan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kompleksitas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dengan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cara</a:t>
            </a:r>
            <a:r>
              <a:rPr lang="en-ID" sz="2000" dirty="0">
                <a:solidFill>
                  <a:schemeClr val="tx1"/>
                </a:solidFill>
              </a:rPr>
              <a:t> TIDAK </a:t>
            </a:r>
            <a:r>
              <a:rPr lang="en-ID" sz="2000" dirty="0" err="1">
                <a:solidFill>
                  <a:schemeClr val="tx1"/>
                </a:solidFill>
              </a:rPr>
              <a:t>membuat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antarmuka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lebih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dari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diperlukan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karena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tidak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ada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keuntungan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darinya</a:t>
            </a:r>
            <a:endParaRPr lang="en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Kekuatan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9462" y="1460900"/>
            <a:ext cx="6655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D" sz="2000" dirty="0" err="1">
                <a:solidFill>
                  <a:schemeClr val="tx1"/>
                </a:solidFill>
              </a:rPr>
              <a:t>Didefinisikan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sebagai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jumlah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kerja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dapat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dilakukan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oleh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sistem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untuk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setiap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perintah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diberikan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oleh</a:t>
            </a:r>
            <a:r>
              <a:rPr lang="en-ID" sz="2000" dirty="0">
                <a:solidFill>
                  <a:schemeClr val="tx1"/>
                </a:solidFill>
              </a:rPr>
              <a:t> user. </a:t>
            </a:r>
            <a:r>
              <a:rPr lang="en-ID" sz="2000" dirty="0" err="1">
                <a:solidFill>
                  <a:schemeClr val="tx1"/>
                </a:solidFill>
              </a:rPr>
              <a:t>Aspek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ini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dapat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berbenturan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dengan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aspek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keluwesan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kompleksitas</a:t>
            </a:r>
            <a:r>
              <a:rPr lang="en-ID" sz="2000" dirty="0">
                <a:solidFill>
                  <a:schemeClr val="tx1"/>
                </a:solidFill>
              </a:rPr>
              <a:t>.</a:t>
            </a:r>
            <a:endParaRPr lang="en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Beban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Informasi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9462" y="1460900"/>
            <a:ext cx="6655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D" sz="2000" dirty="0" err="1">
                <a:solidFill>
                  <a:schemeClr val="tx1"/>
                </a:solidFill>
              </a:rPr>
              <a:t>Penyampaian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informasi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dalam</a:t>
            </a:r>
            <a:r>
              <a:rPr lang="en-ID" sz="2000" dirty="0">
                <a:solidFill>
                  <a:schemeClr val="tx1"/>
                </a:solidFill>
              </a:rPr>
              <a:t> dialog yang </a:t>
            </a:r>
            <a:r>
              <a:rPr lang="en-ID" sz="2000" dirty="0" err="1">
                <a:solidFill>
                  <a:schemeClr val="tx1"/>
                </a:solidFill>
              </a:rPr>
              <a:t>sesuai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dengan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kebutuhan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pengguna</a:t>
            </a:r>
            <a:endParaRPr lang="en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9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dialog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proses </a:t>
            </a:r>
            <a:r>
              <a:rPr lang="en-US" dirty="0" err="1">
                <a:solidFill>
                  <a:schemeClr val="bg1"/>
                </a:solidFill>
              </a:rPr>
              <a:t>komunikasi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antara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agen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dialog </a:t>
            </a:r>
            <a:r>
              <a:rPr lang="en-US" dirty="0" err="1">
                <a:solidFill>
                  <a:schemeClr val="bg1"/>
                </a:solidFill>
              </a:rPr>
              <a:t>makna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dipertimbangkan</a:t>
            </a:r>
            <a:r>
              <a:rPr lang="en-US" dirty="0">
                <a:solidFill>
                  <a:schemeClr val="bg1"/>
                </a:solidFill>
              </a:rPr>
              <a:t> agar </a:t>
            </a:r>
            <a:r>
              <a:rPr lang="en-US" dirty="0" err="1">
                <a:solidFill>
                  <a:schemeClr val="bg1"/>
                </a:solidFill>
              </a:rPr>
              <a:t>memenuhi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kaidah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semantis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pragmatis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5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Konsistensi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9462" y="1460900"/>
            <a:ext cx="6655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D" sz="2000" dirty="0" err="1">
                <a:solidFill>
                  <a:schemeClr val="tx1"/>
                </a:solidFill>
              </a:rPr>
              <a:t>Suatu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atribut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dapat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mendorong</a:t>
            </a:r>
            <a:r>
              <a:rPr lang="en-ID" sz="2000" dirty="0">
                <a:solidFill>
                  <a:schemeClr val="tx1"/>
                </a:solidFill>
              </a:rPr>
              <a:t> user </a:t>
            </a:r>
            <a:r>
              <a:rPr lang="en-ID" sz="2000" dirty="0" err="1">
                <a:solidFill>
                  <a:schemeClr val="tx1"/>
                </a:solidFill>
              </a:rPr>
              <a:t>mengembangkan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mentalitas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dengan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cara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memberikan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semacam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petunjuk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untuk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mengeksplorasi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pengetahuan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tentang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pemahaman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perintah-perintah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baru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dengan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opsion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sudah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ada</a:t>
            </a:r>
            <a:r>
              <a:rPr lang="en-ID" sz="2000" dirty="0">
                <a:solidFill>
                  <a:schemeClr val="tx1"/>
                </a:solidFill>
              </a:rPr>
              <a:t>.</a:t>
            </a:r>
            <a:endParaRPr lang="en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Umpan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balik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9462" y="1460900"/>
            <a:ext cx="6655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D" sz="2000" dirty="0" err="1">
                <a:solidFill>
                  <a:schemeClr val="tx1"/>
                </a:solidFill>
              </a:rPr>
              <a:t>Kemampuan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untuk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memberikan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informasi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kepada</a:t>
            </a:r>
            <a:r>
              <a:rPr lang="en-ID" sz="2000" dirty="0">
                <a:solidFill>
                  <a:schemeClr val="tx1"/>
                </a:solidFill>
              </a:rPr>
              <a:t> user </a:t>
            </a:r>
            <a:r>
              <a:rPr lang="en-ID" sz="2000" dirty="0" err="1">
                <a:solidFill>
                  <a:schemeClr val="tx1"/>
                </a:solidFill>
              </a:rPr>
              <a:t>tentang</a:t>
            </a:r>
            <a:r>
              <a:rPr lang="en-ID" sz="2000" dirty="0">
                <a:solidFill>
                  <a:schemeClr val="tx1"/>
                </a:solidFill>
              </a:rPr>
              <a:t> proses yang </a:t>
            </a:r>
            <a:r>
              <a:rPr lang="en-ID" sz="2000" dirty="0" err="1">
                <a:solidFill>
                  <a:schemeClr val="tx1"/>
                </a:solidFill>
              </a:rPr>
              <a:t>sedang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berjalan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akibat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adanya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masukan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dilakukan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oleh</a:t>
            </a:r>
            <a:r>
              <a:rPr lang="en-ID" sz="2000" dirty="0">
                <a:solidFill>
                  <a:schemeClr val="tx1"/>
                </a:solidFill>
              </a:rPr>
              <a:t> user.</a:t>
            </a:r>
            <a:endParaRPr lang="en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Observabilitas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9462" y="1460900"/>
            <a:ext cx="6655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berfungsi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benar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namun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nampak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sederhana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bagi</a:t>
            </a:r>
            <a:r>
              <a:rPr lang="en-US" sz="2000" dirty="0">
                <a:solidFill>
                  <a:schemeClr val="tx1"/>
                </a:solidFill>
              </a:rPr>
              <a:t> user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Controlability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9462" y="1460900"/>
            <a:ext cx="6655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selalu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kontrol</a:t>
            </a:r>
            <a:r>
              <a:rPr lang="en-US" sz="2000" dirty="0">
                <a:solidFill>
                  <a:schemeClr val="tx1"/>
                </a:solidFill>
              </a:rPr>
              <a:t> user. Dialog yang </a:t>
            </a:r>
            <a:r>
              <a:rPr lang="en-US" sz="2000" dirty="0" err="1">
                <a:solidFill>
                  <a:schemeClr val="tx1"/>
                </a:solidFill>
              </a:rPr>
              <a:t>memiliki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sifat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harus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memungkinkan</a:t>
            </a:r>
            <a:r>
              <a:rPr lang="en-US" sz="2000" dirty="0">
                <a:solidFill>
                  <a:schemeClr val="tx1"/>
                </a:solidFill>
              </a:rPr>
              <a:t> user agar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menentukan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Dimana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sebelumnya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berada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Dimana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sekarang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berada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Kemana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pergi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Apakah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pekerjaan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sudah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dibatalkan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 Language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9462" y="1232301"/>
            <a:ext cx="8027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Bahasa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perintah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biasanya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diperlukan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dalam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sistem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operasi</a:t>
            </a:r>
            <a:r>
              <a:rPr lang="en-US" altLang="en-US" sz="1600" dirty="0">
                <a:ea typeface="ＭＳ Ｐゴシック" panose="020B0600070205080204" pitchFamily="34" charset="-128"/>
              </a:rPr>
              <a:t> DOS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dan</a:t>
            </a:r>
            <a:r>
              <a:rPr lang="en-US" altLang="en-US" sz="1600" dirty="0">
                <a:ea typeface="ＭＳ Ｐゴシック" panose="020B0600070205080204" pitchFamily="34" charset="-128"/>
              </a:rPr>
              <a:t> UNIX. User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menulis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suatu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perintah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dan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menunggu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respon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dari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sistem</a:t>
            </a:r>
            <a:r>
              <a:rPr lang="en-US" altLang="en-US" sz="1600" dirty="0">
                <a:ea typeface="ＭＳ Ｐゴシック" panose="020B0600070205080204" pitchFamily="34" charset="-128"/>
              </a:rPr>
              <a:t>.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Jika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hasilnya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benar</a:t>
            </a:r>
            <a:r>
              <a:rPr lang="en-US" altLang="en-US" sz="1600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perintah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berikutnya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diterbitkan</a:t>
            </a:r>
            <a:r>
              <a:rPr lang="en-US" altLang="en-US" sz="1600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jika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salah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tindakan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selanjutnya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ada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ditangan</a:t>
            </a:r>
            <a:r>
              <a:rPr lang="en-US" altLang="en-US" sz="1600" dirty="0">
                <a:ea typeface="ＭＳ Ｐゴシック" panose="020B0600070205080204" pitchFamily="34" charset="-128"/>
              </a:rPr>
              <a:t>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 err="1">
                <a:ea typeface="ＭＳ Ｐゴシック" panose="020B0600070205080204" pitchFamily="34" charset="-128"/>
              </a:rPr>
              <a:t>contoh</a:t>
            </a:r>
            <a:r>
              <a:rPr lang="en-US" altLang="en-US" sz="1600" dirty="0">
                <a:ea typeface="ＭＳ Ｐゴシック" panose="020B0600070205080204" pitchFamily="34" charset="-128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C:\&gt;DIR			- C:\&gt;copy *.doc A:\LETTER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C:\&gt;DIR *.DOC/s		- C:\DOS&gt;FORMAT A: /S</a:t>
            </a: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pic>
        <p:nvPicPr>
          <p:cNvPr id="10" name="Picture 2" descr="Hasil gambar untuk steam command">
            <a:extLst>
              <a:ext uri="{FF2B5EF4-FFF2-40B4-BE49-F238E27FC236}">
                <a16:creationId xmlns:a16="http://schemas.microsoft.com/office/drawing/2014/main" id="{083EB66C-0622-4F7F-BF35-CEBEC38E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768" y="2888592"/>
            <a:ext cx="3902725" cy="225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 Language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50554"/>
              </p:ext>
            </p:extLst>
          </p:nvPr>
        </p:nvGraphicFramePr>
        <p:xfrm>
          <a:off x="601534" y="1568940"/>
          <a:ext cx="8153400" cy="2989263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Keuntungan</a:t>
                      </a:r>
                    </a:p>
                  </a:txBody>
                  <a:tcPr marT="45542" marB="45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Kerugian</a:t>
                      </a:r>
                    </a:p>
                  </a:txBody>
                  <a:tcPr marT="45542" marB="45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3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Inisiatif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pada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pengguna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Nyaman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dalam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penciptaannya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Memberdayakan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user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Cepat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Efisien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Akurat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542" marB="45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Membutuhkan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pelatihan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yang lama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Membutuhkan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penggunaan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yang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teratur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Beban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ingatan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yang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tinggi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Jelek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dalam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menangani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kesalahan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542" marB="45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0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Bahasa </a:t>
            </a:r>
            <a:r>
              <a:rPr lang="en-US" altLang="en-US" dirty="0" err="1"/>
              <a:t>Alami</a:t>
            </a:r>
            <a:r>
              <a:rPr lang="en-US" altLang="en-US" dirty="0"/>
              <a:t> (Natural Language Processing) </a:t>
            </a:r>
            <a:endParaRPr lang="en-US" altLang="en-US" dirty="0"/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9462" y="1460900"/>
            <a:ext cx="6655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000" i="1" dirty="0" err="1">
                <a:ea typeface="ＭＳ Ｐゴシック" panose="020B0600070205080204" pitchFamily="34" charset="-128"/>
              </a:rPr>
              <a:t>M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erupakan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salah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satu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bidang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ilmu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Artificial Intelligence 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Kecerdasan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Buatan</a:t>
            </a:r>
            <a:r>
              <a:rPr lang="en-US" altLang="en-US" sz="2000" dirty="0">
                <a:ea typeface="ＭＳ Ｐゴシック" panose="020B0600070205080204" pitchFamily="34" charset="-128"/>
              </a:rPr>
              <a:t>) yang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mempelajari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komunikasi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antara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manusia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dengan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komputer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melalui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bahasa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alami</a:t>
            </a:r>
            <a:r>
              <a:rPr lang="en-US" altLang="en-US" sz="2000" dirty="0">
                <a:ea typeface="ＭＳ Ｐゴシック" panose="020B0600070205080204" pitchFamily="34" charset="-128"/>
              </a:rPr>
              <a:t>.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1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Bahasa </a:t>
            </a:r>
            <a:r>
              <a:rPr lang="en-US" altLang="en-US" dirty="0" err="1">
                <a:ea typeface="ＭＳ Ｐゴシック" panose="020B0600070205080204" pitchFamily="34" charset="-128"/>
              </a:rPr>
              <a:t>Alami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9462" y="1460900"/>
            <a:ext cx="6655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Sistem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harus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tunduk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dan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merespon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kalimat-kalimat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dan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frase-frase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pada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bahasa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alami</a:t>
            </a:r>
            <a:endParaRPr lang="en-US" altLang="en-US" sz="20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  <a:p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Keuntungan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Mengurangi</a:t>
            </a:r>
            <a:r>
              <a:rPr lang="en-US" altLang="en-US" sz="2000" dirty="0" smtClean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beban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mempelajari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 smtClean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sintaks</a:t>
            </a:r>
            <a:endParaRPr lang="en-US" altLang="en-US" sz="2000" dirty="0" smtClean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  <a:p>
            <a:pPr lvl="1"/>
            <a:endParaRPr lang="en-US" altLang="en-US" sz="20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  <a:p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Kerugian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Memerlukan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dialog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klarifikasi</a:t>
            </a:r>
            <a:endParaRPr lang="en-US" altLang="en-US" sz="20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Tidak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dapat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diprediksi</a:t>
            </a:r>
            <a:endParaRPr lang="en-US" altLang="en-US" sz="20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Manipulasi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Langsung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9462" y="1346600"/>
            <a:ext cx="8149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User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berinteraksi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secara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langsung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dengan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obyek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pada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layar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grafis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sementara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sistem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menyediakan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umpan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balik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yang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cepat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20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pada</a:t>
            </a:r>
            <a:r>
              <a:rPr lang="en-US" altLang="en-US" sz="20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user</a:t>
            </a:r>
            <a:endParaRPr lang="en-US" altLang="en-US" sz="20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</p:txBody>
      </p:sp>
      <p:graphicFrame>
        <p:nvGraphicFramePr>
          <p:cNvPr id="10" name="Group 19">
            <a:extLst>
              <a:ext uri="{FF2B5EF4-FFF2-40B4-BE49-F238E27FC236}">
                <a16:creationId xmlns:a16="http://schemas.microsoft.com/office/drawing/2014/main" id="{C8C8C3E2-058C-43BD-82E2-8D30DD82B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47138"/>
              </p:ext>
            </p:extLst>
          </p:nvPr>
        </p:nvGraphicFramePr>
        <p:xfrm>
          <a:off x="733380" y="2092586"/>
          <a:ext cx="7713142" cy="2926032"/>
        </p:xfrm>
        <a:graphic>
          <a:graphicData uri="http://schemas.openxmlformats.org/drawingml/2006/table">
            <a:tbl>
              <a:tblPr/>
              <a:tblGrid>
                <a:gridCol w="385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Keuntungan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Kerugian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859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Mempunyai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analogi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yang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jelas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dengan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suatu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pekerjaan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nyata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Mengurangi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waktu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pembelajaran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Memberikan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tantangan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untuk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eksplorasi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pekerjaan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yang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nyata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Penampilan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visual yang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bagus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Mudah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dioperasikan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Tersedianya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berbagai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perangkat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bantu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untuk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merancang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ragam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dialog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manipulasi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langsung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Memerlukan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program yang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rumit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dan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berukuran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besar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Memerlukan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tampilan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grafis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berkinerja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tinggi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Memerlukan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peranti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masukan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seperti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mouse, trackball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,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dll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Memerlukan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perancangan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tampilan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dengan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kualifikasi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tertentu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3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Sistem</a:t>
            </a:r>
            <a:r>
              <a:rPr lang="en-US" altLang="en-US" dirty="0">
                <a:ea typeface="ＭＳ Ｐゴシック" panose="020B0600070205080204" pitchFamily="34" charset="-128"/>
              </a:rPr>
              <a:t> Menu </a:t>
            </a:r>
            <a:r>
              <a:rPr lang="en-US" altLang="en-US" dirty="0" err="1">
                <a:ea typeface="ＭＳ Ｐゴシック" panose="020B0600070205080204" pitchFamily="34" charset="-128"/>
              </a:rPr>
              <a:t>dan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Skema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Navigasi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3380" y="1278020"/>
            <a:ext cx="7821122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Struktur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Menu :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menggambarkan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jumlah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kontrol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yang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diberikan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kepada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user.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Berbagai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macam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struktur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menu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adalah</a:t>
            </a:r>
            <a:endParaRPr lang="en-US" sz="1800" dirty="0">
              <a:latin typeface="Catamaran Thin" panose="020B0604020202020204" charset="0"/>
              <a:cs typeface="Catamaran Thin" panose="020B0604020202020204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Single Menu :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bentuk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menu yang paling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simpel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,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sebuah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window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baru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akan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tampil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untuk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mendapatkan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input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dari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user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atau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meminta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aksi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untuk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ditampilkan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.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Contohnya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: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Dalam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pemakaian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Internet,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munsul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window yang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berisi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pertanyaan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ja-JP" altLang="en-US" sz="1800" dirty="0">
                <a:latin typeface="Catamaran Thin" panose="020B0604020202020204" charset="0"/>
                <a:cs typeface="Catamaran Thin" panose="020B0604020202020204" charset="0"/>
              </a:rPr>
              <a:t>“</a:t>
            </a:r>
            <a:r>
              <a:rPr lang="en-US" altLang="ja-JP" sz="1800" i="1" dirty="0">
                <a:latin typeface="Catamaran Thin" panose="020B0604020202020204" charset="0"/>
                <a:cs typeface="Catamaran Thin" panose="020B0604020202020204" charset="0"/>
              </a:rPr>
              <a:t>Stay connected</a:t>
            </a:r>
            <a:r>
              <a:rPr lang="ja-JP" altLang="en-US" sz="1800" i="1" dirty="0">
                <a:latin typeface="Catamaran Thin" panose="020B0604020202020204" charset="0"/>
                <a:cs typeface="Catamaran Thin" panose="020B0604020202020204" charset="0"/>
              </a:rPr>
              <a:t>”</a:t>
            </a:r>
            <a:r>
              <a:rPr lang="en-US" altLang="ja-JP" sz="1800" i="1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altLang="ja-JP" sz="1800" dirty="0" err="1">
                <a:latin typeface="Catamaran Thin" panose="020B0604020202020204" charset="0"/>
                <a:cs typeface="Catamaran Thin" panose="020B0604020202020204" charset="0"/>
              </a:rPr>
              <a:t>atau</a:t>
            </a:r>
            <a:r>
              <a:rPr lang="en-US" altLang="ja-JP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ja-JP" altLang="en-US" sz="1800" i="1" dirty="0">
                <a:latin typeface="Catamaran Thin" panose="020B0604020202020204" charset="0"/>
                <a:cs typeface="Catamaran Thin" panose="020B0604020202020204" charset="0"/>
              </a:rPr>
              <a:t>“</a:t>
            </a:r>
            <a:r>
              <a:rPr lang="en-US" altLang="ja-JP" sz="1800" i="1" dirty="0">
                <a:latin typeface="Catamaran Thin" panose="020B0604020202020204" charset="0"/>
                <a:cs typeface="Catamaran Thin" panose="020B0604020202020204" charset="0"/>
              </a:rPr>
              <a:t>Disconnected</a:t>
            </a:r>
            <a:r>
              <a:rPr lang="ja-JP" altLang="en-US" sz="1800" i="1" dirty="0">
                <a:latin typeface="Catamaran Thin" panose="020B0604020202020204" charset="0"/>
                <a:cs typeface="Catamaran Thin" panose="020B0604020202020204" charset="0"/>
              </a:rPr>
              <a:t>”</a:t>
            </a:r>
            <a:r>
              <a:rPr lang="en-US" altLang="ja-JP" sz="1800" dirty="0" smtClean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.c</a:t>
            </a:r>
            <a:endParaRPr lang="en-US" altLang="ja-JP" sz="18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E2E7DCE-F015-4411-811E-966ADFAF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50" y="3194851"/>
            <a:ext cx="2083050" cy="183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6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indent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IMK, dialog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pertukaran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instruksi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mengambil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antara</a:t>
            </a:r>
            <a:r>
              <a:rPr lang="en-US" dirty="0">
                <a:solidFill>
                  <a:schemeClr val="bg1"/>
                </a:solidFill>
              </a:rPr>
              <a:t> user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1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Sistem</a:t>
            </a:r>
            <a:r>
              <a:rPr lang="en-US" altLang="en-US" dirty="0">
                <a:ea typeface="ＭＳ Ｐゴシック" panose="020B0600070205080204" pitchFamily="34" charset="-128"/>
              </a:rPr>
              <a:t> Menu </a:t>
            </a:r>
            <a:r>
              <a:rPr lang="en-US" altLang="en-US" dirty="0" err="1">
                <a:ea typeface="ＭＳ Ｐゴシック" panose="020B0600070205080204" pitchFamily="34" charset="-128"/>
              </a:rPr>
              <a:t>dan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Skema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Navigasi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3380" y="1278020"/>
            <a:ext cx="782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Sequential Linear Menu :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ditampilkan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dengan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sejumlah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screen yang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memiliki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satu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path.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Biasa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digunakan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untuk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menspesifikasikan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parameter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atau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untuk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memasukkan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data.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Panjang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path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bisa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pendek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atau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panjang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,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tergantung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pada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informasi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yang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dikumpulkan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.</a:t>
            </a:r>
            <a:endParaRPr lang="en-US" sz="1800" dirty="0">
              <a:latin typeface="Catamaran Thin" panose="020B0604020202020204" charset="0"/>
              <a:cs typeface="Catamaran Thin" panose="020B0604020202020204" charset="0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3BEF5543-2249-4D02-B7C9-DFD5F60DA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463" y="2622819"/>
            <a:ext cx="2792260" cy="233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5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Sistem</a:t>
            </a:r>
            <a:r>
              <a:rPr lang="en-US" altLang="en-US" dirty="0">
                <a:ea typeface="ＭＳ Ｐゴシック" panose="020B0600070205080204" pitchFamily="34" charset="-128"/>
              </a:rPr>
              <a:t> Menu </a:t>
            </a:r>
            <a:r>
              <a:rPr lang="en-US" altLang="en-US" dirty="0" err="1">
                <a:ea typeface="ＭＳ Ｐゴシック" panose="020B0600070205080204" pitchFamily="34" charset="-128"/>
              </a:rPr>
              <a:t>dan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Skema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Navigasi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3380" y="1278020"/>
            <a:ext cx="782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Simultaneous Menu : </a:t>
            </a:r>
            <a:r>
              <a:rPr lang="en-US" altLang="en-US" sz="18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Semua</a:t>
            </a: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18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pilihan</a:t>
            </a: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menu </a:t>
            </a:r>
            <a:r>
              <a:rPr lang="en-US" altLang="en-US" sz="18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ditampilkan</a:t>
            </a: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18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secara</a:t>
            </a: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altLang="en-US" sz="18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bersamaan</a:t>
            </a:r>
            <a:endParaRPr lang="en-US" altLang="en-US" sz="18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	</a:t>
            </a:r>
            <a:endParaRPr lang="en-US" altLang="en-US" sz="18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693F86-A50B-488D-8E63-52982CB2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48" y="1753570"/>
            <a:ext cx="358140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3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Sistem</a:t>
            </a:r>
            <a:r>
              <a:rPr lang="en-US" altLang="en-US" dirty="0">
                <a:ea typeface="ＭＳ Ｐゴシック" panose="020B0600070205080204" pitchFamily="34" charset="-128"/>
              </a:rPr>
              <a:t> Menu </a:t>
            </a:r>
            <a:r>
              <a:rPr lang="en-US" altLang="en-US" dirty="0" err="1">
                <a:ea typeface="ＭＳ Ｐゴシック" panose="020B0600070205080204" pitchFamily="34" charset="-128"/>
              </a:rPr>
              <a:t>dan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Skema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Navigasi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3380" y="1278020"/>
            <a:ext cx="782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Hierarchical Menus :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Solusi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paling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baik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untuk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menu yang 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alternatif-alternatif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pilihannya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memiliki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banyak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relasi</a:t>
            </a: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. 	</a:t>
            </a:r>
            <a:endParaRPr lang="en-US" altLang="en-US" sz="18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254EB0C0-1F06-4CC8-B653-D9C815A7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6" y="2079337"/>
            <a:ext cx="7334748" cy="2880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3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Sistem</a:t>
            </a:r>
            <a:r>
              <a:rPr lang="en-US" altLang="en-US" dirty="0">
                <a:ea typeface="ＭＳ Ｐゴシック" panose="020B0600070205080204" pitchFamily="34" charset="-128"/>
              </a:rPr>
              <a:t> Menu </a:t>
            </a:r>
            <a:r>
              <a:rPr lang="en-US" altLang="en-US" dirty="0" err="1">
                <a:ea typeface="ＭＳ Ｐゴシック" panose="020B0600070205080204" pitchFamily="34" charset="-128"/>
              </a:rPr>
              <a:t>dan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Skema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Navigasi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3380" y="1278020"/>
            <a:ext cx="782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Connected Menus :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merupakan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jaringan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dari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semua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menu yang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diinterkoneksikan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dalam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beberapa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aturan</a:t>
            </a:r>
            <a:r>
              <a:rPr lang="en-US" sz="1800" dirty="0" smtClean="0">
                <a:latin typeface="Catamaran Thin" panose="020B0604020202020204" charset="0"/>
                <a:cs typeface="Catamaran Thin" panose="020B0604020202020204" charset="0"/>
              </a:rPr>
              <a:t>.</a:t>
            </a:r>
            <a:endParaRPr lang="en-US" altLang="en-US" sz="18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Event-Trapping Menus : 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Menu yang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berubah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sesuai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keadaan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terkini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. </a:t>
            </a:r>
            <a:endParaRPr lang="en-US" sz="1800" dirty="0">
              <a:latin typeface="Catamaran Thin" panose="020B0604020202020204" charset="0"/>
              <a:cs typeface="Catamaran Thin" panose="020B0604020202020204" charset="0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2653288-60D5-4366-885D-1743BD9F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80" y="2488107"/>
            <a:ext cx="3103323" cy="2261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2547F4-7160-42C7-BD73-3C3D459A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407" y="2488107"/>
            <a:ext cx="1670137" cy="13291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CC2DAC4-57F4-48D9-A5EB-DD3A0075C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07" y="3905577"/>
            <a:ext cx="1994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Event-Trapping Menus</a:t>
            </a:r>
          </a:p>
        </p:txBody>
      </p:sp>
    </p:spTree>
    <p:extLst>
      <p:ext uri="{BB962C8B-B14F-4D97-AF65-F5344CB8AC3E}">
        <p14:creationId xmlns:p14="http://schemas.microsoft.com/office/powerpoint/2010/main" val="26024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Kinds Of Graphical Menus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3380" y="1278020"/>
            <a:ext cx="7821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Menu Bar</a:t>
            </a:r>
          </a:p>
          <a:p>
            <a:endParaRPr lang="en-US" altLang="en-US" sz="18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  <a:p>
            <a:endParaRPr lang="en-US" altLang="en-US" sz="18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  <a:p>
            <a:endParaRPr lang="en-US" altLang="en-US" sz="18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  <a:p>
            <a:endParaRPr lang="en-US" altLang="en-US" sz="18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  <a:p>
            <a:endParaRPr lang="en-US" altLang="en-US" sz="1800" dirty="0" smtClean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  <a:p>
            <a:endParaRPr lang="en-US" altLang="en-US" sz="18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  <a:p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Pull-Down Menu</a:t>
            </a:r>
          </a:p>
          <a:p>
            <a:pPr>
              <a:buFontTx/>
              <a:buNone/>
            </a:pP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	</a:t>
            </a:r>
            <a:endParaRPr lang="en-US" altLang="en-US" sz="18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AB0B05FA-37B5-4FDC-87CE-95DCA8904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7" y="1625767"/>
            <a:ext cx="3823654" cy="13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CF649862-3217-4219-BE91-F1D7DAA16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7" y="3586344"/>
            <a:ext cx="4145071" cy="129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7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Kinds Of Graphical Menus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79100" y="1323740"/>
            <a:ext cx="782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Menu </a:t>
            </a:r>
            <a:r>
              <a:rPr lang="en-US" altLang="en-US" sz="1800" dirty="0" smtClean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Bar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C222408D-4F05-4A64-8C21-872E8F09E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0" y="1648217"/>
            <a:ext cx="3812348" cy="229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8943347B-4113-467B-826D-77CE21086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781" y="2153818"/>
            <a:ext cx="2338388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283543" y="1507487"/>
            <a:ext cx="273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18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  <a:p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Pull-Down </a:t>
            </a:r>
            <a:r>
              <a:rPr lang="en-US" altLang="en-US" sz="1800" dirty="0" smtClean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Menu</a:t>
            </a: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	</a:t>
            </a:r>
            <a:endParaRPr lang="en-US" altLang="en-US" sz="18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Kinds Of Graphical Menus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3380" y="1278020"/>
            <a:ext cx="7821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Tear-Off Menu</a:t>
            </a:r>
          </a:p>
          <a:p>
            <a:pPr>
              <a:buNone/>
            </a:pPr>
            <a:r>
              <a:rPr lang="en-US" altLang="en-US" sz="1800" dirty="0" smtClean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Tear-Off </a:t>
            </a: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Menu </a:t>
            </a:r>
            <a:r>
              <a:rPr lang="en-US" altLang="en-US" sz="1800" dirty="0" err="1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adalah</a:t>
            </a: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 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menu pull-down(menu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tarik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) yang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dapat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ditempatkan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di mana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saja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.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Sering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800" dirty="0" err="1">
                <a:latin typeface="Catamaran Thin" panose="020B0604020202020204" charset="0"/>
                <a:cs typeface="Catamaran Thin" panose="020B0604020202020204" charset="0"/>
              </a:rPr>
              <a:t>disebut</a:t>
            </a:r>
            <a:r>
              <a:rPr lang="en-US" sz="1800" dirty="0">
                <a:latin typeface="Catamaran Thin" panose="020B0604020202020204" charset="0"/>
                <a:cs typeface="Catamaran Thin" panose="020B0604020202020204" charset="0"/>
              </a:rPr>
              <a:t> roll-up menu.</a:t>
            </a:r>
          </a:p>
          <a:p>
            <a:pPr>
              <a:buNone/>
            </a:pPr>
            <a:endParaRPr lang="en-US" altLang="en-US" sz="1800" dirty="0">
              <a:latin typeface="Catamaran Thin" panose="020B0604020202020204" charset="0"/>
              <a:ea typeface="ＭＳ Ｐゴシック" panose="020B0600070205080204" pitchFamily="34" charset="-128"/>
              <a:cs typeface="Catamaran Thi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Iconic </a:t>
            </a:r>
            <a:r>
              <a:rPr lang="en-US" altLang="en-US" sz="1800" dirty="0" smtClean="0">
                <a:latin typeface="Catamaran Thin" panose="020B0604020202020204" charset="0"/>
                <a:ea typeface="ＭＳ Ｐゴシック" panose="020B0600070205080204" pitchFamily="34" charset="-128"/>
                <a:cs typeface="Catamaran Thin" panose="020B0604020202020204" charset="0"/>
              </a:rPr>
              <a:t>Menu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C16A4-7D69-415C-A148-D94C193BD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59" y="2690763"/>
            <a:ext cx="3201342" cy="190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3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1507672" y="3155461"/>
            <a:ext cx="618761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lt1"/>
                </a:solidFill>
              </a:rPr>
              <a:t>TERIMA KASIH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37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07672" y="614197"/>
            <a:ext cx="6057816" cy="2343935"/>
            <a:chOff x="3062289" y="846831"/>
            <a:chExt cx="6894512" cy="2667675"/>
          </a:xfrm>
        </p:grpSpPr>
        <p:grpSp>
          <p:nvGrpSpPr>
            <p:cNvPr id="7" name="Group 6"/>
            <p:cNvGrpSpPr/>
            <p:nvPr/>
          </p:nvGrpSpPr>
          <p:grpSpPr>
            <a:xfrm>
              <a:off x="3062289" y="846831"/>
              <a:ext cx="1627575" cy="2667675"/>
              <a:chOff x="1817688" y="1765300"/>
              <a:chExt cx="2203451" cy="3611563"/>
            </a:xfrm>
            <a:effectLst>
              <a:outerShdw blurRad="203200" dir="13500000" sy="23000" kx="1200000" algn="br" rotWithShape="0">
                <a:prstClr val="black">
                  <a:alpha val="7000"/>
                </a:prstClr>
              </a:outerShdw>
            </a:effectLst>
          </p:grpSpPr>
          <p:sp>
            <p:nvSpPr>
              <p:cNvPr id="154" name="Freeform 105"/>
              <p:cNvSpPr>
                <a:spLocks/>
              </p:cNvSpPr>
              <p:nvPr/>
            </p:nvSpPr>
            <p:spPr bwMode="auto">
              <a:xfrm>
                <a:off x="1912938" y="2425700"/>
                <a:ext cx="436563" cy="466725"/>
              </a:xfrm>
              <a:custGeom>
                <a:avLst/>
                <a:gdLst>
                  <a:gd name="T0" fmla="*/ 127 w 147"/>
                  <a:gd name="T1" fmla="*/ 116 h 157"/>
                  <a:gd name="T2" fmla="*/ 117 w 147"/>
                  <a:gd name="T3" fmla="*/ 102 h 157"/>
                  <a:gd name="T4" fmla="*/ 116 w 147"/>
                  <a:gd name="T5" fmla="*/ 103 h 157"/>
                  <a:gd name="T6" fmla="*/ 105 w 147"/>
                  <a:gd name="T7" fmla="*/ 96 h 157"/>
                  <a:gd name="T8" fmla="*/ 91 w 147"/>
                  <a:gd name="T9" fmla="*/ 88 h 157"/>
                  <a:gd name="T10" fmla="*/ 77 w 147"/>
                  <a:gd name="T11" fmla="*/ 81 h 157"/>
                  <a:gd name="T12" fmla="*/ 79 w 147"/>
                  <a:gd name="T13" fmla="*/ 73 h 157"/>
                  <a:gd name="T14" fmla="*/ 80 w 147"/>
                  <a:gd name="T15" fmla="*/ 63 h 157"/>
                  <a:gd name="T16" fmla="*/ 75 w 147"/>
                  <a:gd name="T17" fmla="*/ 51 h 157"/>
                  <a:gd name="T18" fmla="*/ 70 w 147"/>
                  <a:gd name="T19" fmla="*/ 35 h 157"/>
                  <a:gd name="T20" fmla="*/ 62 w 147"/>
                  <a:gd name="T21" fmla="*/ 23 h 157"/>
                  <a:gd name="T22" fmla="*/ 57 w 147"/>
                  <a:gd name="T23" fmla="*/ 8 h 157"/>
                  <a:gd name="T24" fmla="*/ 41 w 147"/>
                  <a:gd name="T25" fmla="*/ 4 h 157"/>
                  <a:gd name="T26" fmla="*/ 29 w 147"/>
                  <a:gd name="T27" fmla="*/ 2 h 157"/>
                  <a:gd name="T28" fmla="*/ 20 w 147"/>
                  <a:gd name="T29" fmla="*/ 13 h 157"/>
                  <a:gd name="T30" fmla="*/ 11 w 147"/>
                  <a:gd name="T31" fmla="*/ 27 h 157"/>
                  <a:gd name="T32" fmla="*/ 7 w 147"/>
                  <a:gd name="T33" fmla="*/ 39 h 157"/>
                  <a:gd name="T34" fmla="*/ 9 w 147"/>
                  <a:gd name="T35" fmla="*/ 45 h 157"/>
                  <a:gd name="T36" fmla="*/ 12 w 147"/>
                  <a:gd name="T37" fmla="*/ 66 h 157"/>
                  <a:gd name="T38" fmla="*/ 20 w 147"/>
                  <a:gd name="T39" fmla="*/ 79 h 157"/>
                  <a:gd name="T40" fmla="*/ 18 w 147"/>
                  <a:gd name="T41" fmla="*/ 91 h 157"/>
                  <a:gd name="T42" fmla="*/ 26 w 147"/>
                  <a:gd name="T43" fmla="*/ 107 h 157"/>
                  <a:gd name="T44" fmla="*/ 32 w 147"/>
                  <a:gd name="T45" fmla="*/ 123 h 157"/>
                  <a:gd name="T46" fmla="*/ 45 w 147"/>
                  <a:gd name="T47" fmla="*/ 131 h 157"/>
                  <a:gd name="T48" fmla="*/ 47 w 147"/>
                  <a:gd name="T49" fmla="*/ 135 h 157"/>
                  <a:gd name="T50" fmla="*/ 64 w 147"/>
                  <a:gd name="T51" fmla="*/ 143 h 157"/>
                  <a:gd name="T52" fmla="*/ 79 w 147"/>
                  <a:gd name="T53" fmla="*/ 156 h 157"/>
                  <a:gd name="T54" fmla="*/ 90 w 147"/>
                  <a:gd name="T55" fmla="*/ 149 h 157"/>
                  <a:gd name="T56" fmla="*/ 94 w 147"/>
                  <a:gd name="T57" fmla="*/ 149 h 157"/>
                  <a:gd name="T58" fmla="*/ 108 w 147"/>
                  <a:gd name="T59" fmla="*/ 153 h 157"/>
                  <a:gd name="T60" fmla="*/ 116 w 147"/>
                  <a:gd name="T61" fmla="*/ 152 h 157"/>
                  <a:gd name="T62" fmla="*/ 135 w 147"/>
                  <a:gd name="T63" fmla="*/ 147 h 157"/>
                  <a:gd name="T64" fmla="*/ 146 w 147"/>
                  <a:gd name="T65" fmla="*/ 134 h 157"/>
                  <a:gd name="T66" fmla="*/ 126 w 147"/>
                  <a:gd name="T67" fmla="*/ 12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7" h="157">
                    <a:moveTo>
                      <a:pt x="126" y="121"/>
                    </a:moveTo>
                    <a:cubicBezTo>
                      <a:pt x="127" y="120"/>
                      <a:pt x="128" y="119"/>
                      <a:pt x="127" y="116"/>
                    </a:cubicBezTo>
                    <a:cubicBezTo>
                      <a:pt x="128" y="114"/>
                      <a:pt x="129" y="111"/>
                      <a:pt x="128" y="109"/>
                    </a:cubicBezTo>
                    <a:cubicBezTo>
                      <a:pt x="127" y="104"/>
                      <a:pt x="122" y="101"/>
                      <a:pt x="117" y="102"/>
                    </a:cubicBezTo>
                    <a:cubicBezTo>
                      <a:pt x="117" y="102"/>
                      <a:pt x="117" y="103"/>
                      <a:pt x="116" y="103"/>
                    </a:cubicBezTo>
                    <a:cubicBezTo>
                      <a:pt x="116" y="103"/>
                      <a:pt x="116" y="103"/>
                      <a:pt x="116" y="103"/>
                    </a:cubicBezTo>
                    <a:cubicBezTo>
                      <a:pt x="115" y="98"/>
                      <a:pt x="110" y="95"/>
                      <a:pt x="105" y="96"/>
                    </a:cubicBezTo>
                    <a:cubicBezTo>
                      <a:pt x="105" y="96"/>
                      <a:pt x="105" y="96"/>
                      <a:pt x="105" y="96"/>
                    </a:cubicBezTo>
                    <a:cubicBezTo>
                      <a:pt x="104" y="90"/>
                      <a:pt x="98" y="86"/>
                      <a:pt x="92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83"/>
                      <a:pt x="83" y="80"/>
                      <a:pt x="77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9" y="79"/>
                      <a:pt x="80" y="76"/>
                      <a:pt x="79" y="73"/>
                    </a:cubicBezTo>
                    <a:cubicBezTo>
                      <a:pt x="79" y="72"/>
                      <a:pt x="78" y="71"/>
                      <a:pt x="78" y="71"/>
                    </a:cubicBezTo>
                    <a:cubicBezTo>
                      <a:pt x="80" y="69"/>
                      <a:pt x="80" y="66"/>
                      <a:pt x="80" y="63"/>
                    </a:cubicBezTo>
                    <a:cubicBezTo>
                      <a:pt x="79" y="60"/>
                      <a:pt x="77" y="58"/>
                      <a:pt x="74" y="57"/>
                    </a:cubicBezTo>
                    <a:cubicBezTo>
                      <a:pt x="75" y="55"/>
                      <a:pt x="75" y="53"/>
                      <a:pt x="75" y="51"/>
                    </a:cubicBezTo>
                    <a:cubicBezTo>
                      <a:pt x="74" y="47"/>
                      <a:pt x="71" y="45"/>
                      <a:pt x="67" y="44"/>
                    </a:cubicBezTo>
                    <a:cubicBezTo>
                      <a:pt x="70" y="41"/>
                      <a:pt x="70" y="38"/>
                      <a:pt x="70" y="35"/>
                    </a:cubicBezTo>
                    <a:cubicBezTo>
                      <a:pt x="69" y="31"/>
                      <a:pt x="66" y="28"/>
                      <a:pt x="62" y="27"/>
                    </a:cubicBezTo>
                    <a:cubicBezTo>
                      <a:pt x="62" y="26"/>
                      <a:pt x="62" y="24"/>
                      <a:pt x="62" y="23"/>
                    </a:cubicBezTo>
                    <a:cubicBezTo>
                      <a:pt x="61" y="20"/>
                      <a:pt x="59" y="17"/>
                      <a:pt x="56" y="15"/>
                    </a:cubicBezTo>
                    <a:cubicBezTo>
                      <a:pt x="58" y="13"/>
                      <a:pt x="58" y="10"/>
                      <a:pt x="57" y="8"/>
                    </a:cubicBezTo>
                    <a:cubicBezTo>
                      <a:pt x="56" y="3"/>
                      <a:pt x="51" y="0"/>
                      <a:pt x="45" y="1"/>
                    </a:cubicBezTo>
                    <a:cubicBezTo>
                      <a:pt x="44" y="1"/>
                      <a:pt x="42" y="2"/>
                      <a:pt x="41" y="4"/>
                    </a:cubicBezTo>
                    <a:cubicBezTo>
                      <a:pt x="40" y="4"/>
                      <a:pt x="39" y="4"/>
                      <a:pt x="38" y="4"/>
                    </a:cubicBezTo>
                    <a:cubicBezTo>
                      <a:pt x="36" y="2"/>
                      <a:pt x="32" y="1"/>
                      <a:pt x="29" y="2"/>
                    </a:cubicBezTo>
                    <a:cubicBezTo>
                      <a:pt x="24" y="3"/>
                      <a:pt x="21" y="8"/>
                      <a:pt x="22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18" y="14"/>
                      <a:pt x="16" y="15"/>
                      <a:pt x="15" y="16"/>
                    </a:cubicBezTo>
                    <a:cubicBezTo>
                      <a:pt x="11" y="19"/>
                      <a:pt x="10" y="23"/>
                      <a:pt x="11" y="27"/>
                    </a:cubicBezTo>
                    <a:cubicBezTo>
                      <a:pt x="11" y="28"/>
                      <a:pt x="11" y="28"/>
                      <a:pt x="11" y="29"/>
                    </a:cubicBezTo>
                    <a:cubicBezTo>
                      <a:pt x="8" y="31"/>
                      <a:pt x="6" y="35"/>
                      <a:pt x="7" y="39"/>
                    </a:cubicBezTo>
                    <a:cubicBezTo>
                      <a:pt x="7" y="42"/>
                      <a:pt x="9" y="44"/>
                      <a:pt x="11" y="45"/>
                    </a:cubicBezTo>
                    <a:cubicBezTo>
                      <a:pt x="10" y="45"/>
                      <a:pt x="10" y="45"/>
                      <a:pt x="9" y="45"/>
                    </a:cubicBezTo>
                    <a:cubicBezTo>
                      <a:pt x="4" y="47"/>
                      <a:pt x="0" y="52"/>
                      <a:pt x="2" y="58"/>
                    </a:cubicBezTo>
                    <a:cubicBezTo>
                      <a:pt x="3" y="63"/>
                      <a:pt x="7" y="66"/>
                      <a:pt x="12" y="66"/>
                    </a:cubicBezTo>
                    <a:cubicBezTo>
                      <a:pt x="11" y="68"/>
                      <a:pt x="10" y="70"/>
                      <a:pt x="11" y="73"/>
                    </a:cubicBezTo>
                    <a:cubicBezTo>
                      <a:pt x="12" y="77"/>
                      <a:pt x="16" y="79"/>
                      <a:pt x="20" y="79"/>
                    </a:cubicBezTo>
                    <a:cubicBezTo>
                      <a:pt x="20" y="80"/>
                      <a:pt x="20" y="81"/>
                      <a:pt x="20" y="81"/>
                    </a:cubicBezTo>
                    <a:cubicBezTo>
                      <a:pt x="18" y="84"/>
                      <a:pt x="17" y="88"/>
                      <a:pt x="18" y="91"/>
                    </a:cubicBezTo>
                    <a:cubicBezTo>
                      <a:pt x="19" y="96"/>
                      <a:pt x="22" y="99"/>
                      <a:pt x="26" y="100"/>
                    </a:cubicBezTo>
                    <a:cubicBezTo>
                      <a:pt x="25" y="102"/>
                      <a:pt x="25" y="104"/>
                      <a:pt x="26" y="107"/>
                    </a:cubicBezTo>
                    <a:cubicBezTo>
                      <a:pt x="27" y="111"/>
                      <a:pt x="30" y="114"/>
                      <a:pt x="33" y="115"/>
                    </a:cubicBezTo>
                    <a:cubicBezTo>
                      <a:pt x="32" y="117"/>
                      <a:pt x="31" y="120"/>
                      <a:pt x="32" y="123"/>
                    </a:cubicBezTo>
                    <a:cubicBezTo>
                      <a:pt x="34" y="129"/>
                      <a:pt x="39" y="132"/>
                      <a:pt x="45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31"/>
                      <a:pt x="45" y="132"/>
                      <a:pt x="45" y="133"/>
                    </a:cubicBezTo>
                    <a:cubicBezTo>
                      <a:pt x="46" y="134"/>
                      <a:pt x="46" y="134"/>
                      <a:pt x="47" y="135"/>
                    </a:cubicBezTo>
                    <a:cubicBezTo>
                      <a:pt x="49" y="142"/>
                      <a:pt x="56" y="146"/>
                      <a:pt x="62" y="144"/>
                    </a:cubicBezTo>
                    <a:cubicBezTo>
                      <a:pt x="63" y="144"/>
                      <a:pt x="63" y="143"/>
                      <a:pt x="64" y="143"/>
                    </a:cubicBezTo>
                    <a:cubicBezTo>
                      <a:pt x="64" y="144"/>
                      <a:pt x="64" y="146"/>
                      <a:pt x="64" y="147"/>
                    </a:cubicBezTo>
                    <a:cubicBezTo>
                      <a:pt x="66" y="153"/>
                      <a:pt x="73" y="157"/>
                      <a:pt x="79" y="156"/>
                    </a:cubicBezTo>
                    <a:cubicBezTo>
                      <a:pt x="82" y="155"/>
                      <a:pt x="84" y="153"/>
                      <a:pt x="85" y="151"/>
                    </a:cubicBezTo>
                    <a:cubicBezTo>
                      <a:pt x="88" y="151"/>
                      <a:pt x="89" y="150"/>
                      <a:pt x="90" y="149"/>
                    </a:cubicBezTo>
                    <a:cubicBezTo>
                      <a:pt x="91" y="148"/>
                      <a:pt x="92" y="147"/>
                      <a:pt x="93" y="146"/>
                    </a:cubicBezTo>
                    <a:cubicBezTo>
                      <a:pt x="93" y="147"/>
                      <a:pt x="93" y="148"/>
                      <a:pt x="94" y="149"/>
                    </a:cubicBezTo>
                    <a:cubicBezTo>
                      <a:pt x="95" y="154"/>
                      <a:pt x="100" y="157"/>
                      <a:pt x="104" y="155"/>
                    </a:cubicBezTo>
                    <a:cubicBezTo>
                      <a:pt x="106" y="155"/>
                      <a:pt x="107" y="154"/>
                      <a:pt x="108" y="153"/>
                    </a:cubicBezTo>
                    <a:cubicBezTo>
                      <a:pt x="112" y="154"/>
                      <a:pt x="115" y="154"/>
                      <a:pt x="116" y="152"/>
                    </a:cubicBezTo>
                    <a:cubicBezTo>
                      <a:pt x="116" y="152"/>
                      <a:pt x="116" y="152"/>
                      <a:pt x="116" y="152"/>
                    </a:cubicBezTo>
                    <a:cubicBezTo>
                      <a:pt x="119" y="155"/>
                      <a:pt x="123" y="156"/>
                      <a:pt x="127" y="155"/>
                    </a:cubicBezTo>
                    <a:cubicBezTo>
                      <a:pt x="131" y="154"/>
                      <a:pt x="134" y="151"/>
                      <a:pt x="135" y="147"/>
                    </a:cubicBezTo>
                    <a:cubicBezTo>
                      <a:pt x="136" y="147"/>
                      <a:pt x="137" y="147"/>
                      <a:pt x="138" y="146"/>
                    </a:cubicBezTo>
                    <a:cubicBezTo>
                      <a:pt x="144" y="145"/>
                      <a:pt x="147" y="139"/>
                      <a:pt x="146" y="134"/>
                    </a:cubicBezTo>
                    <a:cubicBezTo>
                      <a:pt x="145" y="130"/>
                      <a:pt x="141" y="127"/>
                      <a:pt x="137" y="126"/>
                    </a:cubicBezTo>
                    <a:cubicBezTo>
                      <a:pt x="134" y="121"/>
                      <a:pt x="126" y="121"/>
                      <a:pt x="126" y="12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06"/>
              <p:cNvSpPr>
                <a:spLocks/>
              </p:cNvSpPr>
              <p:nvPr/>
            </p:nvSpPr>
            <p:spPr bwMode="auto">
              <a:xfrm>
                <a:off x="2832101" y="2038350"/>
                <a:ext cx="307975" cy="550863"/>
              </a:xfrm>
              <a:custGeom>
                <a:avLst/>
                <a:gdLst>
                  <a:gd name="T0" fmla="*/ 26 w 103"/>
                  <a:gd name="T1" fmla="*/ 153 h 185"/>
                  <a:gd name="T2" fmla="*/ 25 w 103"/>
                  <a:gd name="T3" fmla="*/ 136 h 185"/>
                  <a:gd name="T4" fmla="*/ 25 w 103"/>
                  <a:gd name="T5" fmla="*/ 136 h 185"/>
                  <a:gd name="T6" fmla="*/ 28 w 103"/>
                  <a:gd name="T7" fmla="*/ 123 h 185"/>
                  <a:gd name="T8" fmla="*/ 34 w 103"/>
                  <a:gd name="T9" fmla="*/ 107 h 185"/>
                  <a:gd name="T10" fmla="*/ 39 w 103"/>
                  <a:gd name="T11" fmla="*/ 93 h 185"/>
                  <a:gd name="T12" fmla="*/ 32 w 103"/>
                  <a:gd name="T13" fmla="*/ 89 h 185"/>
                  <a:gd name="T14" fmla="*/ 24 w 103"/>
                  <a:gd name="T15" fmla="*/ 82 h 185"/>
                  <a:gd name="T16" fmla="*/ 20 w 103"/>
                  <a:gd name="T17" fmla="*/ 70 h 185"/>
                  <a:gd name="T18" fmla="*/ 12 w 103"/>
                  <a:gd name="T19" fmla="*/ 54 h 185"/>
                  <a:gd name="T20" fmla="*/ 10 w 103"/>
                  <a:gd name="T21" fmla="*/ 40 h 185"/>
                  <a:gd name="T22" fmla="*/ 2 w 103"/>
                  <a:gd name="T23" fmla="*/ 27 h 185"/>
                  <a:gd name="T24" fmla="*/ 12 w 103"/>
                  <a:gd name="T25" fmla="*/ 12 h 185"/>
                  <a:gd name="T26" fmla="*/ 19 w 103"/>
                  <a:gd name="T27" fmla="*/ 3 h 185"/>
                  <a:gd name="T28" fmla="*/ 33 w 103"/>
                  <a:gd name="T29" fmla="*/ 4 h 185"/>
                  <a:gd name="T30" fmla="*/ 50 w 103"/>
                  <a:gd name="T31" fmla="*/ 9 h 185"/>
                  <a:gd name="T32" fmla="*/ 61 w 103"/>
                  <a:gd name="T33" fmla="*/ 14 h 185"/>
                  <a:gd name="T34" fmla="*/ 63 w 103"/>
                  <a:gd name="T35" fmla="*/ 20 h 185"/>
                  <a:gd name="T36" fmla="*/ 75 w 103"/>
                  <a:gd name="T37" fmla="*/ 37 h 185"/>
                  <a:gd name="T38" fmla="*/ 79 w 103"/>
                  <a:gd name="T39" fmla="*/ 52 h 185"/>
                  <a:gd name="T40" fmla="*/ 89 w 103"/>
                  <a:gd name="T41" fmla="*/ 59 h 185"/>
                  <a:gd name="T42" fmla="*/ 94 w 103"/>
                  <a:gd name="T43" fmla="*/ 76 h 185"/>
                  <a:gd name="T44" fmla="*/ 100 w 103"/>
                  <a:gd name="T45" fmla="*/ 92 h 185"/>
                  <a:gd name="T46" fmla="*/ 96 w 103"/>
                  <a:gd name="T47" fmla="*/ 107 h 185"/>
                  <a:gd name="T48" fmla="*/ 98 w 103"/>
                  <a:gd name="T49" fmla="*/ 112 h 185"/>
                  <a:gd name="T50" fmla="*/ 91 w 103"/>
                  <a:gd name="T51" fmla="*/ 129 h 185"/>
                  <a:gd name="T52" fmla="*/ 89 w 103"/>
                  <a:gd name="T53" fmla="*/ 148 h 185"/>
                  <a:gd name="T54" fmla="*/ 76 w 103"/>
                  <a:gd name="T55" fmla="*/ 151 h 185"/>
                  <a:gd name="T56" fmla="*/ 74 w 103"/>
                  <a:gd name="T57" fmla="*/ 154 h 185"/>
                  <a:gd name="T58" fmla="*/ 66 w 103"/>
                  <a:gd name="T59" fmla="*/ 166 h 185"/>
                  <a:gd name="T60" fmla="*/ 59 w 103"/>
                  <a:gd name="T61" fmla="*/ 171 h 185"/>
                  <a:gd name="T62" fmla="*/ 42 w 103"/>
                  <a:gd name="T63" fmla="*/ 180 h 185"/>
                  <a:gd name="T64" fmla="*/ 25 w 103"/>
                  <a:gd name="T65" fmla="*/ 178 h 185"/>
                  <a:gd name="T66" fmla="*/ 31 w 103"/>
                  <a:gd name="T67" fmla="*/ 156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85">
                    <a:moveTo>
                      <a:pt x="31" y="156"/>
                    </a:moveTo>
                    <a:cubicBezTo>
                      <a:pt x="30" y="155"/>
                      <a:pt x="28" y="155"/>
                      <a:pt x="26" y="153"/>
                    </a:cubicBezTo>
                    <a:cubicBezTo>
                      <a:pt x="24" y="152"/>
                      <a:pt x="22" y="150"/>
                      <a:pt x="21" y="148"/>
                    </a:cubicBezTo>
                    <a:cubicBezTo>
                      <a:pt x="19" y="144"/>
                      <a:pt x="20" y="138"/>
                      <a:pt x="25" y="136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23" y="131"/>
                      <a:pt x="24" y="126"/>
                      <a:pt x="28" y="123"/>
                    </a:cubicBezTo>
                    <a:cubicBezTo>
                      <a:pt x="28" y="123"/>
                      <a:pt x="28" y="123"/>
                      <a:pt x="28" y="123"/>
                    </a:cubicBezTo>
                    <a:cubicBezTo>
                      <a:pt x="25" y="118"/>
                      <a:pt x="27" y="111"/>
                      <a:pt x="33" y="108"/>
                    </a:cubicBezTo>
                    <a:cubicBezTo>
                      <a:pt x="33" y="108"/>
                      <a:pt x="34" y="108"/>
                      <a:pt x="34" y="107"/>
                    </a:cubicBezTo>
                    <a:cubicBezTo>
                      <a:pt x="32" y="102"/>
                      <a:pt x="34" y="96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6" y="93"/>
                      <a:pt x="33" y="91"/>
                      <a:pt x="32" y="89"/>
                    </a:cubicBezTo>
                    <a:cubicBezTo>
                      <a:pt x="31" y="88"/>
                      <a:pt x="31" y="87"/>
                      <a:pt x="31" y="86"/>
                    </a:cubicBezTo>
                    <a:cubicBezTo>
                      <a:pt x="28" y="86"/>
                      <a:pt x="26" y="84"/>
                      <a:pt x="24" y="82"/>
                    </a:cubicBezTo>
                    <a:cubicBezTo>
                      <a:pt x="23" y="79"/>
                      <a:pt x="23" y="76"/>
                      <a:pt x="24" y="74"/>
                    </a:cubicBezTo>
                    <a:cubicBezTo>
                      <a:pt x="22" y="73"/>
                      <a:pt x="21" y="72"/>
                      <a:pt x="20" y="70"/>
                    </a:cubicBezTo>
                    <a:cubicBezTo>
                      <a:pt x="18" y="66"/>
                      <a:pt x="18" y="62"/>
                      <a:pt x="20" y="60"/>
                    </a:cubicBezTo>
                    <a:cubicBezTo>
                      <a:pt x="17" y="59"/>
                      <a:pt x="14" y="57"/>
                      <a:pt x="12" y="54"/>
                    </a:cubicBezTo>
                    <a:cubicBezTo>
                      <a:pt x="10" y="51"/>
                      <a:pt x="10" y="47"/>
                      <a:pt x="12" y="44"/>
                    </a:cubicBezTo>
                    <a:cubicBezTo>
                      <a:pt x="11" y="43"/>
                      <a:pt x="10" y="41"/>
                      <a:pt x="10" y="40"/>
                    </a:cubicBezTo>
                    <a:cubicBezTo>
                      <a:pt x="8" y="37"/>
                      <a:pt x="8" y="34"/>
                      <a:pt x="8" y="31"/>
                    </a:cubicBezTo>
                    <a:cubicBezTo>
                      <a:pt x="6" y="31"/>
                      <a:pt x="4" y="29"/>
                      <a:pt x="2" y="27"/>
                    </a:cubicBezTo>
                    <a:cubicBezTo>
                      <a:pt x="0" y="22"/>
                      <a:pt x="2" y="16"/>
                      <a:pt x="6" y="13"/>
                    </a:cubicBezTo>
                    <a:cubicBezTo>
                      <a:pt x="8" y="12"/>
                      <a:pt x="10" y="12"/>
                      <a:pt x="12" y="12"/>
                    </a:cubicBezTo>
                    <a:cubicBezTo>
                      <a:pt x="12" y="11"/>
                      <a:pt x="13" y="11"/>
                      <a:pt x="14" y="10"/>
                    </a:cubicBezTo>
                    <a:cubicBezTo>
                      <a:pt x="14" y="7"/>
                      <a:pt x="16" y="4"/>
                      <a:pt x="19" y="3"/>
                    </a:cubicBezTo>
                    <a:cubicBezTo>
                      <a:pt x="23" y="0"/>
                      <a:pt x="29" y="2"/>
                      <a:pt x="32" y="5"/>
                    </a:cubicBezTo>
                    <a:cubicBezTo>
                      <a:pt x="32" y="5"/>
                      <a:pt x="33" y="5"/>
                      <a:pt x="33" y="4"/>
                    </a:cubicBezTo>
                    <a:cubicBezTo>
                      <a:pt x="35" y="3"/>
                      <a:pt x="37" y="3"/>
                      <a:pt x="39" y="3"/>
                    </a:cubicBezTo>
                    <a:cubicBezTo>
                      <a:pt x="43" y="3"/>
                      <a:pt x="47" y="5"/>
                      <a:pt x="50" y="9"/>
                    </a:cubicBezTo>
                    <a:cubicBezTo>
                      <a:pt x="50" y="9"/>
                      <a:pt x="50" y="9"/>
                      <a:pt x="50" y="10"/>
                    </a:cubicBezTo>
                    <a:cubicBezTo>
                      <a:pt x="54" y="9"/>
                      <a:pt x="59" y="10"/>
                      <a:pt x="61" y="14"/>
                    </a:cubicBezTo>
                    <a:cubicBezTo>
                      <a:pt x="62" y="17"/>
                      <a:pt x="62" y="19"/>
                      <a:pt x="62" y="21"/>
                    </a:cubicBezTo>
                    <a:cubicBezTo>
                      <a:pt x="62" y="21"/>
                      <a:pt x="63" y="21"/>
                      <a:pt x="63" y="20"/>
                    </a:cubicBezTo>
                    <a:cubicBezTo>
                      <a:pt x="68" y="17"/>
                      <a:pt x="75" y="19"/>
                      <a:pt x="77" y="24"/>
                    </a:cubicBezTo>
                    <a:cubicBezTo>
                      <a:pt x="80" y="28"/>
                      <a:pt x="79" y="34"/>
                      <a:pt x="75" y="37"/>
                    </a:cubicBezTo>
                    <a:cubicBezTo>
                      <a:pt x="77" y="37"/>
                      <a:pt x="79" y="39"/>
                      <a:pt x="81" y="41"/>
                    </a:cubicBezTo>
                    <a:cubicBezTo>
                      <a:pt x="83" y="45"/>
                      <a:pt x="82" y="49"/>
                      <a:pt x="79" y="52"/>
                    </a:cubicBezTo>
                    <a:cubicBezTo>
                      <a:pt x="80" y="53"/>
                      <a:pt x="80" y="53"/>
                      <a:pt x="81" y="54"/>
                    </a:cubicBezTo>
                    <a:cubicBezTo>
                      <a:pt x="84" y="54"/>
                      <a:pt x="87" y="56"/>
                      <a:pt x="89" y="59"/>
                    </a:cubicBezTo>
                    <a:cubicBezTo>
                      <a:pt x="91" y="63"/>
                      <a:pt x="91" y="68"/>
                      <a:pt x="88" y="71"/>
                    </a:cubicBezTo>
                    <a:cubicBezTo>
                      <a:pt x="91" y="72"/>
                      <a:pt x="93" y="74"/>
                      <a:pt x="94" y="76"/>
                    </a:cubicBezTo>
                    <a:cubicBezTo>
                      <a:pt x="96" y="80"/>
                      <a:pt x="96" y="84"/>
                      <a:pt x="94" y="87"/>
                    </a:cubicBezTo>
                    <a:cubicBezTo>
                      <a:pt x="97" y="88"/>
                      <a:pt x="99" y="90"/>
                      <a:pt x="100" y="92"/>
                    </a:cubicBezTo>
                    <a:cubicBezTo>
                      <a:pt x="103" y="97"/>
                      <a:pt x="101" y="104"/>
                      <a:pt x="96" y="107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7" y="107"/>
                      <a:pt x="97" y="108"/>
                      <a:pt x="97" y="108"/>
                    </a:cubicBezTo>
                    <a:cubicBezTo>
                      <a:pt x="98" y="109"/>
                      <a:pt x="98" y="110"/>
                      <a:pt x="98" y="112"/>
                    </a:cubicBezTo>
                    <a:cubicBezTo>
                      <a:pt x="101" y="117"/>
                      <a:pt x="99" y="125"/>
                      <a:pt x="93" y="128"/>
                    </a:cubicBezTo>
                    <a:cubicBezTo>
                      <a:pt x="92" y="128"/>
                      <a:pt x="92" y="129"/>
                      <a:pt x="91" y="129"/>
                    </a:cubicBezTo>
                    <a:cubicBezTo>
                      <a:pt x="92" y="130"/>
                      <a:pt x="93" y="131"/>
                      <a:pt x="94" y="132"/>
                    </a:cubicBezTo>
                    <a:cubicBezTo>
                      <a:pt x="97" y="138"/>
                      <a:pt x="95" y="145"/>
                      <a:pt x="89" y="148"/>
                    </a:cubicBezTo>
                    <a:cubicBezTo>
                      <a:pt x="86" y="149"/>
                      <a:pt x="84" y="150"/>
                      <a:pt x="81" y="149"/>
                    </a:cubicBezTo>
                    <a:cubicBezTo>
                      <a:pt x="79" y="151"/>
                      <a:pt x="78" y="151"/>
                      <a:pt x="76" y="151"/>
                    </a:cubicBezTo>
                    <a:cubicBezTo>
                      <a:pt x="75" y="151"/>
                      <a:pt x="73" y="151"/>
                      <a:pt x="71" y="151"/>
                    </a:cubicBezTo>
                    <a:cubicBezTo>
                      <a:pt x="72" y="152"/>
                      <a:pt x="73" y="153"/>
                      <a:pt x="74" y="154"/>
                    </a:cubicBezTo>
                    <a:cubicBezTo>
                      <a:pt x="76" y="158"/>
                      <a:pt x="75" y="163"/>
                      <a:pt x="70" y="165"/>
                    </a:cubicBezTo>
                    <a:cubicBezTo>
                      <a:pt x="69" y="166"/>
                      <a:pt x="67" y="167"/>
                      <a:pt x="66" y="166"/>
                    </a:cubicBezTo>
                    <a:cubicBezTo>
                      <a:pt x="64" y="170"/>
                      <a:pt x="62" y="172"/>
                      <a:pt x="60" y="172"/>
                    </a:cubicBezTo>
                    <a:cubicBezTo>
                      <a:pt x="59" y="171"/>
                      <a:pt x="59" y="171"/>
                      <a:pt x="59" y="171"/>
                    </a:cubicBezTo>
                    <a:cubicBezTo>
                      <a:pt x="60" y="175"/>
                      <a:pt x="58" y="179"/>
                      <a:pt x="54" y="181"/>
                    </a:cubicBezTo>
                    <a:cubicBezTo>
                      <a:pt x="50" y="183"/>
                      <a:pt x="45" y="183"/>
                      <a:pt x="42" y="180"/>
                    </a:cubicBezTo>
                    <a:cubicBezTo>
                      <a:pt x="41" y="181"/>
                      <a:pt x="40" y="182"/>
                      <a:pt x="39" y="182"/>
                    </a:cubicBezTo>
                    <a:cubicBezTo>
                      <a:pt x="34" y="185"/>
                      <a:pt x="28" y="183"/>
                      <a:pt x="25" y="178"/>
                    </a:cubicBezTo>
                    <a:cubicBezTo>
                      <a:pt x="23" y="175"/>
                      <a:pt x="24" y="170"/>
                      <a:pt x="26" y="167"/>
                    </a:cubicBezTo>
                    <a:cubicBezTo>
                      <a:pt x="25" y="161"/>
                      <a:pt x="31" y="156"/>
                      <a:pt x="31" y="15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07"/>
              <p:cNvSpPr>
                <a:spLocks/>
              </p:cNvSpPr>
              <p:nvPr/>
            </p:nvSpPr>
            <p:spPr bwMode="auto">
              <a:xfrm>
                <a:off x="1879601" y="2943225"/>
                <a:ext cx="690563" cy="1311275"/>
              </a:xfrm>
              <a:custGeom>
                <a:avLst/>
                <a:gdLst>
                  <a:gd name="T0" fmla="*/ 211 w 232"/>
                  <a:gd name="T1" fmla="*/ 30 h 441"/>
                  <a:gd name="T2" fmla="*/ 11 w 232"/>
                  <a:gd name="T3" fmla="*/ 94 h 441"/>
                  <a:gd name="T4" fmla="*/ 30 w 232"/>
                  <a:gd name="T5" fmla="*/ 365 h 441"/>
                  <a:gd name="T6" fmla="*/ 210 w 232"/>
                  <a:gd name="T7" fmla="*/ 349 h 441"/>
                  <a:gd name="T8" fmla="*/ 198 w 232"/>
                  <a:gd name="T9" fmla="*/ 215 h 441"/>
                  <a:gd name="T10" fmla="*/ 211 w 232"/>
                  <a:gd name="T11" fmla="*/ 3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2" h="441">
                    <a:moveTo>
                      <a:pt x="211" y="30"/>
                    </a:moveTo>
                    <a:cubicBezTo>
                      <a:pt x="153" y="5"/>
                      <a:pt x="35" y="0"/>
                      <a:pt x="11" y="94"/>
                    </a:cubicBezTo>
                    <a:cubicBezTo>
                      <a:pt x="6" y="114"/>
                      <a:pt x="0" y="344"/>
                      <a:pt x="30" y="365"/>
                    </a:cubicBezTo>
                    <a:cubicBezTo>
                      <a:pt x="138" y="441"/>
                      <a:pt x="163" y="368"/>
                      <a:pt x="210" y="349"/>
                    </a:cubicBezTo>
                    <a:cubicBezTo>
                      <a:pt x="232" y="340"/>
                      <a:pt x="199" y="250"/>
                      <a:pt x="198" y="215"/>
                    </a:cubicBezTo>
                    <a:cubicBezTo>
                      <a:pt x="196" y="180"/>
                      <a:pt x="211" y="30"/>
                      <a:pt x="211" y="30"/>
                    </a:cubicBezTo>
                    <a:close/>
                  </a:path>
                </a:pathLst>
              </a:custGeom>
              <a:solidFill>
                <a:srgbClr val="9A4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08"/>
              <p:cNvSpPr>
                <a:spLocks/>
              </p:cNvSpPr>
              <p:nvPr/>
            </p:nvSpPr>
            <p:spPr bwMode="auto">
              <a:xfrm>
                <a:off x="2066926" y="3136900"/>
                <a:ext cx="447675" cy="1127125"/>
              </a:xfrm>
              <a:custGeom>
                <a:avLst/>
                <a:gdLst>
                  <a:gd name="T0" fmla="*/ 150 w 150"/>
                  <a:gd name="T1" fmla="*/ 228 h 379"/>
                  <a:gd name="T2" fmla="*/ 135 w 150"/>
                  <a:gd name="T3" fmla="*/ 150 h 379"/>
                  <a:gd name="T4" fmla="*/ 143 w 150"/>
                  <a:gd name="T5" fmla="*/ 19 h 379"/>
                  <a:gd name="T6" fmla="*/ 31 w 150"/>
                  <a:gd name="T7" fmla="*/ 8 h 379"/>
                  <a:gd name="T8" fmla="*/ 4 w 150"/>
                  <a:gd name="T9" fmla="*/ 116 h 379"/>
                  <a:gd name="T10" fmla="*/ 118 w 150"/>
                  <a:gd name="T11" fmla="*/ 302 h 379"/>
                  <a:gd name="T12" fmla="*/ 150 w 150"/>
                  <a:gd name="T13" fmla="*/ 22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379">
                    <a:moveTo>
                      <a:pt x="150" y="228"/>
                    </a:moveTo>
                    <a:cubicBezTo>
                      <a:pt x="144" y="200"/>
                      <a:pt x="135" y="168"/>
                      <a:pt x="135" y="150"/>
                    </a:cubicBezTo>
                    <a:cubicBezTo>
                      <a:pt x="134" y="129"/>
                      <a:pt x="139" y="66"/>
                      <a:pt x="143" y="19"/>
                    </a:cubicBezTo>
                    <a:cubicBezTo>
                      <a:pt x="97" y="5"/>
                      <a:pt x="39" y="0"/>
                      <a:pt x="31" y="8"/>
                    </a:cubicBezTo>
                    <a:cubicBezTo>
                      <a:pt x="16" y="21"/>
                      <a:pt x="8" y="86"/>
                      <a:pt x="4" y="116"/>
                    </a:cubicBezTo>
                    <a:cubicBezTo>
                      <a:pt x="0" y="149"/>
                      <a:pt x="7" y="379"/>
                      <a:pt x="118" y="302"/>
                    </a:cubicBezTo>
                    <a:cubicBezTo>
                      <a:pt x="118" y="302"/>
                      <a:pt x="133" y="270"/>
                      <a:pt x="150" y="228"/>
                    </a:cubicBezTo>
                    <a:close/>
                  </a:path>
                </a:pathLst>
              </a:custGeom>
              <a:solidFill>
                <a:srgbClr val="B45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09"/>
              <p:cNvSpPr>
                <a:spLocks/>
              </p:cNvSpPr>
              <p:nvPr/>
            </p:nvSpPr>
            <p:spPr bwMode="auto">
              <a:xfrm>
                <a:off x="1817688" y="2886075"/>
                <a:ext cx="871538" cy="673100"/>
              </a:xfrm>
              <a:custGeom>
                <a:avLst/>
                <a:gdLst>
                  <a:gd name="T0" fmla="*/ 207 w 293"/>
                  <a:gd name="T1" fmla="*/ 91 h 226"/>
                  <a:gd name="T2" fmla="*/ 82 w 293"/>
                  <a:gd name="T3" fmla="*/ 112 h 226"/>
                  <a:gd name="T4" fmla="*/ 28 w 293"/>
                  <a:gd name="T5" fmla="*/ 215 h 226"/>
                  <a:gd name="T6" fmla="*/ 69 w 293"/>
                  <a:gd name="T7" fmla="*/ 38 h 226"/>
                  <a:gd name="T8" fmla="*/ 272 w 293"/>
                  <a:gd name="T9" fmla="*/ 49 h 226"/>
                  <a:gd name="T10" fmla="*/ 207 w 293"/>
                  <a:gd name="T11" fmla="*/ 9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3" h="226">
                    <a:moveTo>
                      <a:pt x="207" y="91"/>
                    </a:moveTo>
                    <a:cubicBezTo>
                      <a:pt x="186" y="92"/>
                      <a:pt x="124" y="80"/>
                      <a:pt x="82" y="112"/>
                    </a:cubicBezTo>
                    <a:cubicBezTo>
                      <a:pt x="40" y="144"/>
                      <a:pt x="49" y="204"/>
                      <a:pt x="28" y="215"/>
                    </a:cubicBezTo>
                    <a:cubicBezTo>
                      <a:pt x="7" y="226"/>
                      <a:pt x="0" y="77"/>
                      <a:pt x="69" y="38"/>
                    </a:cubicBezTo>
                    <a:cubicBezTo>
                      <a:pt x="136" y="0"/>
                      <a:pt x="250" y="29"/>
                      <a:pt x="272" y="49"/>
                    </a:cubicBezTo>
                    <a:cubicBezTo>
                      <a:pt x="293" y="70"/>
                      <a:pt x="207" y="91"/>
                      <a:pt x="207" y="91"/>
                    </a:cubicBezTo>
                    <a:close/>
                  </a:path>
                </a:pathLst>
              </a:custGeom>
              <a:solidFill>
                <a:srgbClr val="C86C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10"/>
              <p:cNvSpPr>
                <a:spLocks/>
              </p:cNvSpPr>
              <p:nvPr/>
            </p:nvSpPr>
            <p:spPr bwMode="auto">
              <a:xfrm>
                <a:off x="2076451" y="4349750"/>
                <a:ext cx="527050" cy="887413"/>
              </a:xfrm>
              <a:custGeom>
                <a:avLst/>
                <a:gdLst>
                  <a:gd name="T0" fmla="*/ 177 w 177"/>
                  <a:gd name="T1" fmla="*/ 14 h 298"/>
                  <a:gd name="T2" fmla="*/ 43 w 177"/>
                  <a:gd name="T3" fmla="*/ 298 h 298"/>
                  <a:gd name="T4" fmla="*/ 2 w 177"/>
                  <a:gd name="T5" fmla="*/ 277 h 298"/>
                  <a:gd name="T6" fmla="*/ 98 w 177"/>
                  <a:gd name="T7" fmla="*/ 0 h 298"/>
                  <a:gd name="T8" fmla="*/ 177 w 177"/>
                  <a:gd name="T9" fmla="*/ 14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298">
                    <a:moveTo>
                      <a:pt x="177" y="14"/>
                    </a:moveTo>
                    <a:cubicBezTo>
                      <a:pt x="132" y="110"/>
                      <a:pt x="101" y="201"/>
                      <a:pt x="43" y="298"/>
                    </a:cubicBezTo>
                    <a:cubicBezTo>
                      <a:pt x="43" y="298"/>
                      <a:pt x="0" y="288"/>
                      <a:pt x="2" y="277"/>
                    </a:cubicBezTo>
                    <a:cubicBezTo>
                      <a:pt x="29" y="168"/>
                      <a:pt x="63" y="102"/>
                      <a:pt x="98" y="0"/>
                    </a:cubicBezTo>
                    <a:lnTo>
                      <a:pt x="177" y="14"/>
                    </a:ln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11"/>
              <p:cNvSpPr>
                <a:spLocks/>
              </p:cNvSpPr>
              <p:nvPr/>
            </p:nvSpPr>
            <p:spPr bwMode="auto">
              <a:xfrm>
                <a:off x="2106613" y="4686300"/>
                <a:ext cx="180975" cy="428625"/>
              </a:xfrm>
              <a:custGeom>
                <a:avLst/>
                <a:gdLst>
                  <a:gd name="T0" fmla="*/ 0 w 61"/>
                  <a:gd name="T1" fmla="*/ 135 h 144"/>
                  <a:gd name="T2" fmla="*/ 46 w 61"/>
                  <a:gd name="T3" fmla="*/ 0 h 144"/>
                  <a:gd name="T4" fmla="*/ 61 w 61"/>
                  <a:gd name="T5" fmla="*/ 9 h 144"/>
                  <a:gd name="T6" fmla="*/ 20 w 61"/>
                  <a:gd name="T7" fmla="*/ 144 h 144"/>
                  <a:gd name="T8" fmla="*/ 0 w 61"/>
                  <a:gd name="T9" fmla="*/ 13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44">
                    <a:moveTo>
                      <a:pt x="0" y="135"/>
                    </a:moveTo>
                    <a:cubicBezTo>
                      <a:pt x="14" y="85"/>
                      <a:pt x="30" y="43"/>
                      <a:pt x="46" y="0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56" y="24"/>
                      <a:pt x="20" y="144"/>
                      <a:pt x="20" y="144"/>
                    </a:cubicBezTo>
                    <a:cubicBezTo>
                      <a:pt x="20" y="144"/>
                      <a:pt x="11" y="140"/>
                      <a:pt x="0" y="135"/>
                    </a:cubicBez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12"/>
              <p:cNvSpPr>
                <a:spLocks/>
              </p:cNvSpPr>
              <p:nvPr/>
            </p:nvSpPr>
            <p:spPr bwMode="auto">
              <a:xfrm>
                <a:off x="2946401" y="4175125"/>
                <a:ext cx="646113" cy="806450"/>
              </a:xfrm>
              <a:custGeom>
                <a:avLst/>
                <a:gdLst>
                  <a:gd name="T0" fmla="*/ 0 w 217"/>
                  <a:gd name="T1" fmla="*/ 43 h 271"/>
                  <a:gd name="T2" fmla="*/ 176 w 217"/>
                  <a:gd name="T3" fmla="*/ 271 h 271"/>
                  <a:gd name="T4" fmla="*/ 217 w 217"/>
                  <a:gd name="T5" fmla="*/ 247 h 271"/>
                  <a:gd name="T6" fmla="*/ 138 w 217"/>
                  <a:gd name="T7" fmla="*/ 100 h 271"/>
                  <a:gd name="T8" fmla="*/ 32 w 217"/>
                  <a:gd name="T9" fmla="*/ 6 h 271"/>
                  <a:gd name="T10" fmla="*/ 0 w 217"/>
                  <a:gd name="T11" fmla="*/ 43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" h="271">
                    <a:moveTo>
                      <a:pt x="0" y="43"/>
                    </a:moveTo>
                    <a:cubicBezTo>
                      <a:pt x="30" y="70"/>
                      <a:pt x="117" y="208"/>
                      <a:pt x="176" y="271"/>
                    </a:cubicBezTo>
                    <a:cubicBezTo>
                      <a:pt x="217" y="247"/>
                      <a:pt x="217" y="247"/>
                      <a:pt x="217" y="247"/>
                    </a:cubicBezTo>
                    <a:cubicBezTo>
                      <a:pt x="217" y="247"/>
                      <a:pt x="142" y="108"/>
                      <a:pt x="138" y="100"/>
                    </a:cubicBezTo>
                    <a:cubicBezTo>
                      <a:pt x="133" y="91"/>
                      <a:pt x="44" y="0"/>
                      <a:pt x="32" y="6"/>
                    </a:cubicBezTo>
                    <a:cubicBezTo>
                      <a:pt x="20" y="11"/>
                      <a:pt x="0" y="43"/>
                      <a:pt x="0" y="43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13"/>
              <p:cNvSpPr>
                <a:spLocks/>
              </p:cNvSpPr>
              <p:nvPr/>
            </p:nvSpPr>
            <p:spPr bwMode="auto">
              <a:xfrm>
                <a:off x="3059113" y="4430713"/>
                <a:ext cx="447675" cy="550863"/>
              </a:xfrm>
              <a:custGeom>
                <a:avLst/>
                <a:gdLst>
                  <a:gd name="T0" fmla="*/ 0 w 150"/>
                  <a:gd name="T1" fmla="*/ 3 h 185"/>
                  <a:gd name="T2" fmla="*/ 138 w 150"/>
                  <a:gd name="T3" fmla="*/ 185 h 185"/>
                  <a:gd name="T4" fmla="*/ 150 w 150"/>
                  <a:gd name="T5" fmla="*/ 178 h 185"/>
                  <a:gd name="T6" fmla="*/ 30 w 150"/>
                  <a:gd name="T7" fmla="*/ 0 h 185"/>
                  <a:gd name="T8" fmla="*/ 0 w 150"/>
                  <a:gd name="T9" fmla="*/ 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85">
                    <a:moveTo>
                      <a:pt x="0" y="3"/>
                    </a:moveTo>
                    <a:cubicBezTo>
                      <a:pt x="39" y="57"/>
                      <a:pt x="96" y="140"/>
                      <a:pt x="138" y="185"/>
                    </a:cubicBezTo>
                    <a:cubicBezTo>
                      <a:pt x="150" y="178"/>
                      <a:pt x="150" y="178"/>
                      <a:pt x="150" y="178"/>
                    </a:cubicBezTo>
                    <a:cubicBezTo>
                      <a:pt x="111" y="119"/>
                      <a:pt x="33" y="5"/>
                      <a:pt x="3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14"/>
              <p:cNvSpPr>
                <a:spLocks/>
              </p:cNvSpPr>
              <p:nvPr/>
            </p:nvSpPr>
            <p:spPr bwMode="auto">
              <a:xfrm>
                <a:off x="2073276" y="3903663"/>
                <a:ext cx="1298575" cy="969963"/>
              </a:xfrm>
              <a:custGeom>
                <a:avLst/>
                <a:gdLst>
                  <a:gd name="T0" fmla="*/ 86 w 436"/>
                  <a:gd name="T1" fmla="*/ 0 h 326"/>
                  <a:gd name="T2" fmla="*/ 0 w 436"/>
                  <a:gd name="T3" fmla="*/ 245 h 326"/>
                  <a:gd name="T4" fmla="*/ 154 w 436"/>
                  <a:gd name="T5" fmla="*/ 301 h 326"/>
                  <a:gd name="T6" fmla="*/ 216 w 436"/>
                  <a:gd name="T7" fmla="*/ 154 h 326"/>
                  <a:gd name="T8" fmla="*/ 326 w 436"/>
                  <a:gd name="T9" fmla="*/ 270 h 326"/>
                  <a:gd name="T10" fmla="*/ 436 w 436"/>
                  <a:gd name="T11" fmla="*/ 179 h 326"/>
                  <a:gd name="T12" fmla="*/ 284 w 436"/>
                  <a:gd name="T13" fmla="*/ 11 h 326"/>
                  <a:gd name="T14" fmla="*/ 86 w 436"/>
                  <a:gd name="T15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6" h="326">
                    <a:moveTo>
                      <a:pt x="86" y="0"/>
                    </a:moveTo>
                    <a:cubicBezTo>
                      <a:pt x="63" y="74"/>
                      <a:pt x="32" y="191"/>
                      <a:pt x="0" y="245"/>
                    </a:cubicBezTo>
                    <a:cubicBezTo>
                      <a:pt x="35" y="320"/>
                      <a:pt x="135" y="326"/>
                      <a:pt x="154" y="301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216" y="154"/>
                      <a:pt x="315" y="268"/>
                      <a:pt x="326" y="270"/>
                    </a:cubicBezTo>
                    <a:cubicBezTo>
                      <a:pt x="338" y="271"/>
                      <a:pt x="432" y="184"/>
                      <a:pt x="436" y="179"/>
                    </a:cubicBezTo>
                    <a:cubicBezTo>
                      <a:pt x="284" y="11"/>
                      <a:pt x="284" y="11"/>
                      <a:pt x="284" y="11"/>
                    </a:cubicBez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15"/>
              <p:cNvSpPr>
                <a:spLocks/>
              </p:cNvSpPr>
              <p:nvPr/>
            </p:nvSpPr>
            <p:spPr bwMode="auto">
              <a:xfrm>
                <a:off x="2073276" y="4049713"/>
                <a:ext cx="917575" cy="823913"/>
              </a:xfrm>
              <a:custGeom>
                <a:avLst/>
                <a:gdLst>
                  <a:gd name="T0" fmla="*/ 71 w 308"/>
                  <a:gd name="T1" fmla="*/ 1 h 277"/>
                  <a:gd name="T2" fmla="*/ 0 w 308"/>
                  <a:gd name="T3" fmla="*/ 196 h 277"/>
                  <a:gd name="T4" fmla="*/ 154 w 308"/>
                  <a:gd name="T5" fmla="*/ 252 h 277"/>
                  <a:gd name="T6" fmla="*/ 81 w 308"/>
                  <a:gd name="T7" fmla="*/ 230 h 277"/>
                  <a:gd name="T8" fmla="*/ 32 w 308"/>
                  <a:gd name="T9" fmla="*/ 204 h 277"/>
                  <a:gd name="T10" fmla="*/ 79 w 308"/>
                  <a:gd name="T11" fmla="*/ 107 h 277"/>
                  <a:gd name="T12" fmla="*/ 102 w 308"/>
                  <a:gd name="T13" fmla="*/ 30 h 277"/>
                  <a:gd name="T14" fmla="*/ 195 w 308"/>
                  <a:gd name="T15" fmla="*/ 37 h 277"/>
                  <a:gd name="T16" fmla="*/ 306 w 308"/>
                  <a:gd name="T17" fmla="*/ 4 h 277"/>
                  <a:gd name="T18" fmla="*/ 71 w 308"/>
                  <a:gd name="T19" fmla="*/ 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277">
                    <a:moveTo>
                      <a:pt x="71" y="1"/>
                    </a:moveTo>
                    <a:cubicBezTo>
                      <a:pt x="50" y="70"/>
                      <a:pt x="25" y="153"/>
                      <a:pt x="0" y="196"/>
                    </a:cubicBezTo>
                    <a:cubicBezTo>
                      <a:pt x="35" y="271"/>
                      <a:pt x="135" y="277"/>
                      <a:pt x="154" y="252"/>
                    </a:cubicBezTo>
                    <a:cubicBezTo>
                      <a:pt x="154" y="252"/>
                      <a:pt x="119" y="241"/>
                      <a:pt x="81" y="230"/>
                    </a:cubicBezTo>
                    <a:cubicBezTo>
                      <a:pt x="44" y="218"/>
                      <a:pt x="32" y="204"/>
                      <a:pt x="32" y="204"/>
                    </a:cubicBezTo>
                    <a:cubicBezTo>
                      <a:pt x="32" y="204"/>
                      <a:pt x="61" y="175"/>
                      <a:pt x="79" y="107"/>
                    </a:cubicBezTo>
                    <a:cubicBezTo>
                      <a:pt x="97" y="40"/>
                      <a:pt x="102" y="30"/>
                      <a:pt x="102" y="30"/>
                    </a:cubicBezTo>
                    <a:cubicBezTo>
                      <a:pt x="102" y="30"/>
                      <a:pt x="154" y="44"/>
                      <a:pt x="195" y="37"/>
                    </a:cubicBezTo>
                    <a:cubicBezTo>
                      <a:pt x="237" y="31"/>
                      <a:pt x="305" y="0"/>
                      <a:pt x="306" y="4"/>
                    </a:cubicBezTo>
                    <a:cubicBezTo>
                      <a:pt x="308" y="8"/>
                      <a:pt x="90" y="7"/>
                      <a:pt x="71" y="1"/>
                    </a:cubicBezTo>
                    <a:close/>
                  </a:path>
                </a:pathLst>
              </a:custGeom>
              <a:solidFill>
                <a:srgbClr val="5455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16"/>
              <p:cNvSpPr>
                <a:spLocks/>
              </p:cNvSpPr>
              <p:nvPr/>
            </p:nvSpPr>
            <p:spPr bwMode="auto">
              <a:xfrm>
                <a:off x="2716213" y="4254500"/>
                <a:ext cx="649288" cy="455613"/>
              </a:xfrm>
              <a:custGeom>
                <a:avLst/>
                <a:gdLst>
                  <a:gd name="T0" fmla="*/ 0 w 218"/>
                  <a:gd name="T1" fmla="*/ 36 h 153"/>
                  <a:gd name="T2" fmla="*/ 110 w 218"/>
                  <a:gd name="T3" fmla="*/ 152 h 153"/>
                  <a:gd name="T4" fmla="*/ 218 w 218"/>
                  <a:gd name="T5" fmla="*/ 63 h 153"/>
                  <a:gd name="T6" fmla="*/ 150 w 218"/>
                  <a:gd name="T7" fmla="*/ 98 h 153"/>
                  <a:gd name="T8" fmla="*/ 116 w 218"/>
                  <a:gd name="T9" fmla="*/ 124 h 153"/>
                  <a:gd name="T10" fmla="*/ 8 w 218"/>
                  <a:gd name="T11" fmla="*/ 0 h 153"/>
                  <a:gd name="T12" fmla="*/ 0 w 218"/>
                  <a:gd name="T13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153">
                    <a:moveTo>
                      <a:pt x="0" y="36"/>
                    </a:moveTo>
                    <a:cubicBezTo>
                      <a:pt x="0" y="36"/>
                      <a:pt x="99" y="150"/>
                      <a:pt x="110" y="152"/>
                    </a:cubicBezTo>
                    <a:cubicBezTo>
                      <a:pt x="121" y="153"/>
                      <a:pt x="204" y="77"/>
                      <a:pt x="218" y="63"/>
                    </a:cubicBezTo>
                    <a:cubicBezTo>
                      <a:pt x="194" y="73"/>
                      <a:pt x="163" y="89"/>
                      <a:pt x="150" y="98"/>
                    </a:cubicBezTo>
                    <a:cubicBezTo>
                      <a:pt x="127" y="114"/>
                      <a:pt x="116" y="124"/>
                      <a:pt x="116" y="124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455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17"/>
              <p:cNvSpPr>
                <a:spLocks/>
              </p:cNvSpPr>
              <p:nvPr/>
            </p:nvSpPr>
            <p:spPr bwMode="auto">
              <a:xfrm>
                <a:off x="2733676" y="3049588"/>
                <a:ext cx="406400" cy="788988"/>
              </a:xfrm>
              <a:custGeom>
                <a:avLst/>
                <a:gdLst>
                  <a:gd name="T0" fmla="*/ 0 w 136"/>
                  <a:gd name="T1" fmla="*/ 6 h 265"/>
                  <a:gd name="T2" fmla="*/ 41 w 136"/>
                  <a:gd name="T3" fmla="*/ 15 h 265"/>
                  <a:gd name="T4" fmla="*/ 133 w 136"/>
                  <a:gd name="T5" fmla="*/ 240 h 265"/>
                  <a:gd name="T6" fmla="*/ 80 w 136"/>
                  <a:gd name="T7" fmla="*/ 255 h 265"/>
                  <a:gd name="T8" fmla="*/ 0 w 136"/>
                  <a:gd name="T9" fmla="*/ 6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265">
                    <a:moveTo>
                      <a:pt x="0" y="6"/>
                    </a:moveTo>
                    <a:cubicBezTo>
                      <a:pt x="0" y="6"/>
                      <a:pt x="21" y="0"/>
                      <a:pt x="41" y="15"/>
                    </a:cubicBezTo>
                    <a:cubicBezTo>
                      <a:pt x="60" y="31"/>
                      <a:pt x="136" y="236"/>
                      <a:pt x="133" y="240"/>
                    </a:cubicBezTo>
                    <a:cubicBezTo>
                      <a:pt x="130" y="244"/>
                      <a:pt x="93" y="265"/>
                      <a:pt x="80" y="255"/>
                    </a:cubicBezTo>
                    <a:cubicBezTo>
                      <a:pt x="67" y="244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18"/>
              <p:cNvSpPr>
                <a:spLocks/>
              </p:cNvSpPr>
              <p:nvPr/>
            </p:nvSpPr>
            <p:spPr bwMode="auto">
              <a:xfrm>
                <a:off x="2895601" y="3621088"/>
                <a:ext cx="571500" cy="230188"/>
              </a:xfrm>
              <a:custGeom>
                <a:avLst/>
                <a:gdLst>
                  <a:gd name="T0" fmla="*/ 192 w 192"/>
                  <a:gd name="T1" fmla="*/ 34 h 77"/>
                  <a:gd name="T2" fmla="*/ 32 w 192"/>
                  <a:gd name="T3" fmla="*/ 73 h 77"/>
                  <a:gd name="T4" fmla="*/ 7 w 192"/>
                  <a:gd name="T5" fmla="*/ 9 h 77"/>
                  <a:gd name="T6" fmla="*/ 161 w 192"/>
                  <a:gd name="T7" fmla="*/ 0 h 77"/>
                  <a:gd name="T8" fmla="*/ 192 w 192"/>
                  <a:gd name="T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77">
                    <a:moveTo>
                      <a:pt x="192" y="34"/>
                    </a:moveTo>
                    <a:cubicBezTo>
                      <a:pt x="165" y="44"/>
                      <a:pt x="42" y="77"/>
                      <a:pt x="32" y="73"/>
                    </a:cubicBezTo>
                    <a:cubicBezTo>
                      <a:pt x="21" y="68"/>
                      <a:pt x="0" y="9"/>
                      <a:pt x="7" y="9"/>
                    </a:cubicBezTo>
                    <a:cubicBezTo>
                      <a:pt x="14" y="10"/>
                      <a:pt x="161" y="0"/>
                      <a:pt x="161" y="0"/>
                    </a:cubicBezTo>
                    <a:lnTo>
                      <a:pt x="192" y="34"/>
                    </a:ln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19"/>
              <p:cNvSpPr>
                <a:spLocks noEditPoints="1"/>
              </p:cNvSpPr>
              <p:nvPr/>
            </p:nvSpPr>
            <p:spPr bwMode="auto">
              <a:xfrm>
                <a:off x="2922588" y="3681413"/>
                <a:ext cx="395288" cy="58738"/>
              </a:xfrm>
              <a:custGeom>
                <a:avLst/>
                <a:gdLst>
                  <a:gd name="T0" fmla="*/ 12 w 133"/>
                  <a:gd name="T1" fmla="*/ 6 h 20"/>
                  <a:gd name="T2" fmla="*/ 14 w 133"/>
                  <a:gd name="T3" fmla="*/ 20 h 20"/>
                  <a:gd name="T4" fmla="*/ 12 w 133"/>
                  <a:gd name="T5" fmla="*/ 6 h 20"/>
                  <a:gd name="T6" fmla="*/ 12 w 133"/>
                  <a:gd name="T7" fmla="*/ 6 h 20"/>
                  <a:gd name="T8" fmla="*/ 1 w 133"/>
                  <a:gd name="T9" fmla="*/ 5 h 20"/>
                  <a:gd name="T10" fmla="*/ 0 w 133"/>
                  <a:gd name="T11" fmla="*/ 5 h 20"/>
                  <a:gd name="T12" fmla="*/ 6 w 133"/>
                  <a:gd name="T13" fmla="*/ 19 h 20"/>
                  <a:gd name="T14" fmla="*/ 14 w 133"/>
                  <a:gd name="T15" fmla="*/ 20 h 20"/>
                  <a:gd name="T16" fmla="*/ 67 w 133"/>
                  <a:gd name="T17" fmla="*/ 19 h 20"/>
                  <a:gd name="T18" fmla="*/ 96 w 133"/>
                  <a:gd name="T19" fmla="*/ 16 h 20"/>
                  <a:gd name="T20" fmla="*/ 133 w 133"/>
                  <a:gd name="T21" fmla="*/ 11 h 20"/>
                  <a:gd name="T22" fmla="*/ 132 w 133"/>
                  <a:gd name="T23" fmla="*/ 0 h 20"/>
                  <a:gd name="T24" fmla="*/ 65 w 133"/>
                  <a:gd name="T25" fmla="*/ 11 h 20"/>
                  <a:gd name="T26" fmla="*/ 65 w 133"/>
                  <a:gd name="T27" fmla="*/ 10 h 20"/>
                  <a:gd name="T28" fmla="*/ 12 w 133"/>
                  <a:gd name="T29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3" h="20">
                    <a:moveTo>
                      <a:pt x="12" y="6"/>
                    </a:moveTo>
                    <a:cubicBezTo>
                      <a:pt x="13" y="11"/>
                      <a:pt x="13" y="15"/>
                      <a:pt x="14" y="20"/>
                    </a:cubicBezTo>
                    <a:cubicBezTo>
                      <a:pt x="13" y="15"/>
                      <a:pt x="13" y="11"/>
                      <a:pt x="12" y="6"/>
                    </a:cubicBezTo>
                    <a:close/>
                    <a:moveTo>
                      <a:pt x="12" y="6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11"/>
                      <a:pt x="4" y="18"/>
                      <a:pt x="6" y="19"/>
                    </a:cubicBezTo>
                    <a:cubicBezTo>
                      <a:pt x="7" y="19"/>
                      <a:pt x="10" y="19"/>
                      <a:pt x="14" y="20"/>
                    </a:cubicBezTo>
                    <a:cubicBezTo>
                      <a:pt x="26" y="20"/>
                      <a:pt x="49" y="19"/>
                      <a:pt x="67" y="19"/>
                    </a:cubicBezTo>
                    <a:cubicBezTo>
                      <a:pt x="80" y="18"/>
                      <a:pt x="91" y="17"/>
                      <a:pt x="96" y="16"/>
                    </a:cubicBezTo>
                    <a:cubicBezTo>
                      <a:pt x="105" y="15"/>
                      <a:pt x="121" y="13"/>
                      <a:pt x="133" y="11"/>
                    </a:cubicBezTo>
                    <a:cubicBezTo>
                      <a:pt x="126" y="4"/>
                      <a:pt x="132" y="0"/>
                      <a:pt x="132" y="0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5" y="10"/>
                      <a:pt x="65" y="10"/>
                      <a:pt x="65" y="10"/>
                    </a:cubicBez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20"/>
              <p:cNvSpPr>
                <a:spLocks/>
              </p:cNvSpPr>
              <p:nvPr/>
            </p:nvSpPr>
            <p:spPr bwMode="auto">
              <a:xfrm>
                <a:off x="2638426" y="3021013"/>
                <a:ext cx="434975" cy="588963"/>
              </a:xfrm>
              <a:custGeom>
                <a:avLst/>
                <a:gdLst>
                  <a:gd name="T0" fmla="*/ 0 w 146"/>
                  <a:gd name="T1" fmla="*/ 47 h 198"/>
                  <a:gd name="T2" fmla="*/ 10 w 146"/>
                  <a:gd name="T3" fmla="*/ 19 h 198"/>
                  <a:gd name="T4" fmla="*/ 32 w 146"/>
                  <a:gd name="T5" fmla="*/ 8 h 198"/>
                  <a:gd name="T6" fmla="*/ 146 w 146"/>
                  <a:gd name="T7" fmla="*/ 163 h 198"/>
                  <a:gd name="T8" fmla="*/ 89 w 146"/>
                  <a:gd name="T9" fmla="*/ 194 h 198"/>
                  <a:gd name="T10" fmla="*/ 77 w 146"/>
                  <a:gd name="T11" fmla="*/ 198 h 198"/>
                  <a:gd name="T12" fmla="*/ 0 w 146"/>
                  <a:gd name="T13" fmla="*/ 47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98">
                    <a:moveTo>
                      <a:pt x="0" y="47"/>
                    </a:moveTo>
                    <a:cubicBezTo>
                      <a:pt x="0" y="40"/>
                      <a:pt x="4" y="23"/>
                      <a:pt x="10" y="19"/>
                    </a:cubicBezTo>
                    <a:cubicBezTo>
                      <a:pt x="16" y="15"/>
                      <a:pt x="16" y="10"/>
                      <a:pt x="32" y="8"/>
                    </a:cubicBezTo>
                    <a:cubicBezTo>
                      <a:pt x="99" y="0"/>
                      <a:pt x="125" y="112"/>
                      <a:pt x="146" y="163"/>
                    </a:cubicBezTo>
                    <a:cubicBezTo>
                      <a:pt x="146" y="163"/>
                      <a:pt x="98" y="190"/>
                      <a:pt x="89" y="194"/>
                    </a:cubicBezTo>
                    <a:cubicBezTo>
                      <a:pt x="80" y="198"/>
                      <a:pt x="77" y="198"/>
                      <a:pt x="77" y="198"/>
                    </a:cubicBez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21"/>
              <p:cNvSpPr>
                <a:spLocks/>
              </p:cNvSpPr>
              <p:nvPr/>
            </p:nvSpPr>
            <p:spPr bwMode="auto">
              <a:xfrm>
                <a:off x="2201863" y="2984500"/>
                <a:ext cx="830263" cy="1204913"/>
              </a:xfrm>
              <a:custGeom>
                <a:avLst/>
                <a:gdLst>
                  <a:gd name="T0" fmla="*/ 179 w 279"/>
                  <a:gd name="T1" fmla="*/ 20 h 405"/>
                  <a:gd name="T2" fmla="*/ 24 w 279"/>
                  <a:gd name="T3" fmla="*/ 6 h 405"/>
                  <a:gd name="T4" fmla="*/ 18 w 279"/>
                  <a:gd name="T5" fmla="*/ 141 h 405"/>
                  <a:gd name="T6" fmla="*/ 30 w 279"/>
                  <a:gd name="T7" fmla="*/ 297 h 405"/>
                  <a:gd name="T8" fmla="*/ 17 w 279"/>
                  <a:gd name="T9" fmla="*/ 364 h 405"/>
                  <a:gd name="T10" fmla="*/ 279 w 279"/>
                  <a:gd name="T11" fmla="*/ 344 h 405"/>
                  <a:gd name="T12" fmla="*/ 234 w 279"/>
                  <a:gd name="T13" fmla="*/ 143 h 405"/>
                  <a:gd name="T14" fmla="*/ 179 w 279"/>
                  <a:gd name="T15" fmla="*/ 2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405">
                    <a:moveTo>
                      <a:pt x="179" y="20"/>
                    </a:moveTo>
                    <a:cubicBezTo>
                      <a:pt x="140" y="1"/>
                      <a:pt x="76" y="0"/>
                      <a:pt x="24" y="6"/>
                    </a:cubicBezTo>
                    <a:cubicBezTo>
                      <a:pt x="24" y="6"/>
                      <a:pt x="20" y="115"/>
                      <a:pt x="18" y="141"/>
                    </a:cubicBezTo>
                    <a:cubicBezTo>
                      <a:pt x="15" y="167"/>
                      <a:pt x="47" y="253"/>
                      <a:pt x="30" y="297"/>
                    </a:cubicBezTo>
                    <a:cubicBezTo>
                      <a:pt x="13" y="342"/>
                      <a:pt x="0" y="357"/>
                      <a:pt x="17" y="364"/>
                    </a:cubicBezTo>
                    <a:cubicBezTo>
                      <a:pt x="66" y="383"/>
                      <a:pt x="254" y="405"/>
                      <a:pt x="279" y="344"/>
                    </a:cubicBezTo>
                    <a:cubicBezTo>
                      <a:pt x="263" y="310"/>
                      <a:pt x="250" y="204"/>
                      <a:pt x="234" y="143"/>
                    </a:cubicBezTo>
                    <a:cubicBezTo>
                      <a:pt x="218" y="82"/>
                      <a:pt x="179" y="20"/>
                      <a:pt x="179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22"/>
              <p:cNvSpPr>
                <a:spLocks/>
              </p:cNvSpPr>
              <p:nvPr/>
            </p:nvSpPr>
            <p:spPr bwMode="auto">
              <a:xfrm>
                <a:off x="2222501" y="3338513"/>
                <a:ext cx="809625" cy="850900"/>
              </a:xfrm>
              <a:custGeom>
                <a:avLst/>
                <a:gdLst>
                  <a:gd name="T0" fmla="*/ 2 w 272"/>
                  <a:gd name="T1" fmla="*/ 229 h 286"/>
                  <a:gd name="T2" fmla="*/ 10 w 272"/>
                  <a:gd name="T3" fmla="*/ 245 h 286"/>
                  <a:gd name="T4" fmla="*/ 272 w 272"/>
                  <a:gd name="T5" fmla="*/ 225 h 286"/>
                  <a:gd name="T6" fmla="*/ 237 w 272"/>
                  <a:gd name="T7" fmla="*/ 71 h 286"/>
                  <a:gd name="T8" fmla="*/ 207 w 272"/>
                  <a:gd name="T9" fmla="*/ 2 h 286"/>
                  <a:gd name="T10" fmla="*/ 73 w 272"/>
                  <a:gd name="T11" fmla="*/ 79 h 286"/>
                  <a:gd name="T12" fmla="*/ 60 w 272"/>
                  <a:gd name="T13" fmla="*/ 149 h 286"/>
                  <a:gd name="T14" fmla="*/ 115 w 272"/>
                  <a:gd name="T15" fmla="*/ 123 h 286"/>
                  <a:gd name="T16" fmla="*/ 220 w 272"/>
                  <a:gd name="T17" fmla="*/ 139 h 286"/>
                  <a:gd name="T18" fmla="*/ 233 w 272"/>
                  <a:gd name="T19" fmla="*/ 216 h 286"/>
                  <a:gd name="T20" fmla="*/ 93 w 272"/>
                  <a:gd name="T21" fmla="*/ 239 h 286"/>
                  <a:gd name="T22" fmla="*/ 2 w 272"/>
                  <a:gd name="T23" fmla="*/ 229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2" h="286">
                    <a:moveTo>
                      <a:pt x="2" y="229"/>
                    </a:moveTo>
                    <a:cubicBezTo>
                      <a:pt x="0" y="237"/>
                      <a:pt x="2" y="242"/>
                      <a:pt x="10" y="245"/>
                    </a:cubicBezTo>
                    <a:cubicBezTo>
                      <a:pt x="59" y="264"/>
                      <a:pt x="247" y="286"/>
                      <a:pt x="272" y="225"/>
                    </a:cubicBezTo>
                    <a:cubicBezTo>
                      <a:pt x="260" y="198"/>
                      <a:pt x="249" y="129"/>
                      <a:pt x="237" y="71"/>
                    </a:cubicBezTo>
                    <a:cubicBezTo>
                      <a:pt x="224" y="32"/>
                      <a:pt x="212" y="0"/>
                      <a:pt x="207" y="2"/>
                    </a:cubicBezTo>
                    <a:cubicBezTo>
                      <a:pt x="162" y="18"/>
                      <a:pt x="150" y="54"/>
                      <a:pt x="73" y="79"/>
                    </a:cubicBezTo>
                    <a:cubicBezTo>
                      <a:pt x="73" y="79"/>
                      <a:pt x="42" y="153"/>
                      <a:pt x="60" y="149"/>
                    </a:cubicBezTo>
                    <a:cubicBezTo>
                      <a:pt x="79" y="144"/>
                      <a:pt x="110" y="123"/>
                      <a:pt x="115" y="123"/>
                    </a:cubicBezTo>
                    <a:cubicBezTo>
                      <a:pt x="119" y="123"/>
                      <a:pt x="220" y="139"/>
                      <a:pt x="220" y="139"/>
                    </a:cubicBezTo>
                    <a:cubicBezTo>
                      <a:pt x="220" y="139"/>
                      <a:pt x="241" y="209"/>
                      <a:pt x="233" y="216"/>
                    </a:cubicBezTo>
                    <a:cubicBezTo>
                      <a:pt x="225" y="223"/>
                      <a:pt x="127" y="245"/>
                      <a:pt x="93" y="239"/>
                    </a:cubicBezTo>
                    <a:cubicBezTo>
                      <a:pt x="59" y="233"/>
                      <a:pt x="2" y="234"/>
                      <a:pt x="2" y="22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23"/>
              <p:cNvSpPr>
                <a:spLocks/>
              </p:cNvSpPr>
              <p:nvPr/>
            </p:nvSpPr>
            <p:spPr bwMode="auto">
              <a:xfrm>
                <a:off x="2617788" y="2957513"/>
                <a:ext cx="406400" cy="619125"/>
              </a:xfrm>
              <a:custGeom>
                <a:avLst/>
                <a:gdLst>
                  <a:gd name="T0" fmla="*/ 0 w 136"/>
                  <a:gd name="T1" fmla="*/ 17 h 208"/>
                  <a:gd name="T2" fmla="*/ 106 w 136"/>
                  <a:gd name="T3" fmla="*/ 208 h 208"/>
                  <a:gd name="T4" fmla="*/ 0 w 136"/>
                  <a:gd name="T5" fmla="*/ 1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6" h="208">
                    <a:moveTo>
                      <a:pt x="0" y="17"/>
                    </a:moveTo>
                    <a:cubicBezTo>
                      <a:pt x="71" y="62"/>
                      <a:pt x="75" y="113"/>
                      <a:pt x="106" y="208"/>
                    </a:cubicBezTo>
                    <a:cubicBezTo>
                      <a:pt x="136" y="127"/>
                      <a:pt x="58" y="0"/>
                      <a:pt x="0" y="17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24"/>
              <p:cNvSpPr>
                <a:spLocks/>
              </p:cNvSpPr>
              <p:nvPr/>
            </p:nvSpPr>
            <p:spPr bwMode="auto">
              <a:xfrm>
                <a:off x="2617788" y="3003550"/>
                <a:ext cx="322263" cy="573088"/>
              </a:xfrm>
              <a:custGeom>
                <a:avLst/>
                <a:gdLst>
                  <a:gd name="T0" fmla="*/ 17 w 108"/>
                  <a:gd name="T1" fmla="*/ 0 h 193"/>
                  <a:gd name="T2" fmla="*/ 17 w 108"/>
                  <a:gd name="T3" fmla="*/ 0 h 193"/>
                  <a:gd name="T4" fmla="*/ 17 w 108"/>
                  <a:gd name="T5" fmla="*/ 0 h 193"/>
                  <a:gd name="T6" fmla="*/ 17 w 108"/>
                  <a:gd name="T7" fmla="*/ 0 h 193"/>
                  <a:gd name="T8" fmla="*/ 16 w 108"/>
                  <a:gd name="T9" fmla="*/ 0 h 193"/>
                  <a:gd name="T10" fmla="*/ 9 w 108"/>
                  <a:gd name="T11" fmla="*/ 0 h 193"/>
                  <a:gd name="T12" fmla="*/ 0 w 108"/>
                  <a:gd name="T13" fmla="*/ 2 h 193"/>
                  <a:gd name="T14" fmla="*/ 106 w 108"/>
                  <a:gd name="T15" fmla="*/ 193 h 193"/>
                  <a:gd name="T16" fmla="*/ 100 w 108"/>
                  <a:gd name="T17" fmla="*/ 134 h 193"/>
                  <a:gd name="T18" fmla="*/ 46 w 108"/>
                  <a:gd name="T19" fmla="*/ 25 h 193"/>
                  <a:gd name="T20" fmla="*/ 17 w 108"/>
                  <a:gd name="T21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193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2" y="0"/>
                      <a:pt x="9" y="0"/>
                    </a:cubicBezTo>
                    <a:cubicBezTo>
                      <a:pt x="5" y="0"/>
                      <a:pt x="2" y="0"/>
                      <a:pt x="0" y="2"/>
                    </a:cubicBezTo>
                    <a:cubicBezTo>
                      <a:pt x="71" y="47"/>
                      <a:pt x="75" y="98"/>
                      <a:pt x="106" y="193"/>
                    </a:cubicBezTo>
                    <a:cubicBezTo>
                      <a:pt x="106" y="193"/>
                      <a:pt x="108" y="167"/>
                      <a:pt x="100" y="134"/>
                    </a:cubicBezTo>
                    <a:cubicBezTo>
                      <a:pt x="93" y="101"/>
                      <a:pt x="57" y="37"/>
                      <a:pt x="46" y="25"/>
                    </a:cubicBezTo>
                    <a:cubicBezTo>
                      <a:pt x="34" y="13"/>
                      <a:pt x="20" y="1"/>
                      <a:pt x="17" y="0"/>
                    </a:cubicBezTo>
                    <a:close/>
                  </a:path>
                </a:pathLst>
              </a:custGeom>
              <a:solidFill>
                <a:srgbClr val="917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25"/>
              <p:cNvSpPr>
                <a:spLocks/>
              </p:cNvSpPr>
              <p:nvPr/>
            </p:nvSpPr>
            <p:spPr bwMode="auto">
              <a:xfrm>
                <a:off x="2386013" y="3003550"/>
                <a:ext cx="323850" cy="165100"/>
              </a:xfrm>
              <a:custGeom>
                <a:avLst/>
                <a:gdLst>
                  <a:gd name="T0" fmla="*/ 7 w 109"/>
                  <a:gd name="T1" fmla="*/ 5 h 56"/>
                  <a:gd name="T2" fmla="*/ 14 w 109"/>
                  <a:gd name="T3" fmla="*/ 28 h 56"/>
                  <a:gd name="T4" fmla="*/ 71 w 109"/>
                  <a:gd name="T5" fmla="*/ 52 h 56"/>
                  <a:gd name="T6" fmla="*/ 102 w 109"/>
                  <a:gd name="T7" fmla="*/ 31 h 56"/>
                  <a:gd name="T8" fmla="*/ 71 w 109"/>
                  <a:gd name="T9" fmla="*/ 7 h 56"/>
                  <a:gd name="T10" fmla="*/ 7 w 109"/>
                  <a:gd name="T11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9" h="56">
                    <a:moveTo>
                      <a:pt x="7" y="5"/>
                    </a:moveTo>
                    <a:cubicBezTo>
                      <a:pt x="2" y="10"/>
                      <a:pt x="0" y="10"/>
                      <a:pt x="14" y="28"/>
                    </a:cubicBezTo>
                    <a:cubicBezTo>
                      <a:pt x="27" y="46"/>
                      <a:pt x="44" y="49"/>
                      <a:pt x="71" y="52"/>
                    </a:cubicBezTo>
                    <a:cubicBezTo>
                      <a:pt x="98" y="56"/>
                      <a:pt x="109" y="48"/>
                      <a:pt x="102" y="31"/>
                    </a:cubicBezTo>
                    <a:cubicBezTo>
                      <a:pt x="94" y="13"/>
                      <a:pt x="76" y="8"/>
                      <a:pt x="71" y="7"/>
                    </a:cubicBezTo>
                    <a:cubicBezTo>
                      <a:pt x="66" y="6"/>
                      <a:pt x="12" y="0"/>
                      <a:pt x="7" y="5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26"/>
              <p:cNvSpPr>
                <a:spLocks/>
              </p:cNvSpPr>
              <p:nvPr/>
            </p:nvSpPr>
            <p:spPr bwMode="auto">
              <a:xfrm>
                <a:off x="2135188" y="2955925"/>
                <a:ext cx="393700" cy="1019175"/>
              </a:xfrm>
              <a:custGeom>
                <a:avLst/>
                <a:gdLst>
                  <a:gd name="T0" fmla="*/ 87 w 132"/>
                  <a:gd name="T1" fmla="*/ 13 h 343"/>
                  <a:gd name="T2" fmla="*/ 41 w 132"/>
                  <a:gd name="T3" fmla="*/ 17 h 343"/>
                  <a:gd name="T4" fmla="*/ 73 w 132"/>
                  <a:gd name="T5" fmla="*/ 48 h 343"/>
                  <a:gd name="T6" fmla="*/ 0 w 132"/>
                  <a:gd name="T7" fmla="*/ 317 h 343"/>
                  <a:gd name="T8" fmla="*/ 15 w 132"/>
                  <a:gd name="T9" fmla="*/ 343 h 343"/>
                  <a:gd name="T10" fmla="*/ 87 w 132"/>
                  <a:gd name="T11" fmla="*/ 234 h 343"/>
                  <a:gd name="T12" fmla="*/ 87 w 132"/>
                  <a:gd name="T13" fmla="*/ 1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343">
                    <a:moveTo>
                      <a:pt x="87" y="13"/>
                    </a:moveTo>
                    <a:cubicBezTo>
                      <a:pt x="63" y="0"/>
                      <a:pt x="41" y="17"/>
                      <a:pt x="41" y="17"/>
                    </a:cubicBezTo>
                    <a:cubicBezTo>
                      <a:pt x="41" y="17"/>
                      <a:pt x="68" y="17"/>
                      <a:pt x="73" y="48"/>
                    </a:cubicBezTo>
                    <a:cubicBezTo>
                      <a:pt x="92" y="172"/>
                      <a:pt x="38" y="242"/>
                      <a:pt x="0" y="317"/>
                    </a:cubicBezTo>
                    <a:cubicBezTo>
                      <a:pt x="15" y="343"/>
                      <a:pt x="15" y="343"/>
                      <a:pt x="15" y="343"/>
                    </a:cubicBezTo>
                    <a:cubicBezTo>
                      <a:pt x="15" y="343"/>
                      <a:pt x="58" y="275"/>
                      <a:pt x="87" y="234"/>
                    </a:cubicBezTo>
                    <a:cubicBezTo>
                      <a:pt x="132" y="170"/>
                      <a:pt x="127" y="79"/>
                      <a:pt x="87" y="13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27"/>
              <p:cNvSpPr>
                <a:spLocks/>
              </p:cNvSpPr>
              <p:nvPr/>
            </p:nvSpPr>
            <p:spPr bwMode="auto">
              <a:xfrm>
                <a:off x="2165351" y="2979738"/>
                <a:ext cx="363538" cy="995363"/>
              </a:xfrm>
              <a:custGeom>
                <a:avLst/>
                <a:gdLst>
                  <a:gd name="T0" fmla="*/ 77 w 122"/>
                  <a:gd name="T1" fmla="*/ 5 h 335"/>
                  <a:gd name="T2" fmla="*/ 54 w 122"/>
                  <a:gd name="T3" fmla="*/ 0 h 335"/>
                  <a:gd name="T4" fmla="*/ 91 w 122"/>
                  <a:gd name="T5" fmla="*/ 84 h 335"/>
                  <a:gd name="T6" fmla="*/ 72 w 122"/>
                  <a:gd name="T7" fmla="*/ 196 h 335"/>
                  <a:gd name="T8" fmla="*/ 0 w 122"/>
                  <a:gd name="T9" fmla="*/ 326 h 335"/>
                  <a:gd name="T10" fmla="*/ 5 w 122"/>
                  <a:gd name="T11" fmla="*/ 335 h 335"/>
                  <a:gd name="T12" fmla="*/ 77 w 122"/>
                  <a:gd name="T13" fmla="*/ 226 h 335"/>
                  <a:gd name="T14" fmla="*/ 77 w 122"/>
                  <a:gd name="T15" fmla="*/ 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335">
                    <a:moveTo>
                      <a:pt x="77" y="5"/>
                    </a:moveTo>
                    <a:cubicBezTo>
                      <a:pt x="69" y="1"/>
                      <a:pt x="61" y="0"/>
                      <a:pt x="54" y="0"/>
                    </a:cubicBezTo>
                    <a:cubicBezTo>
                      <a:pt x="63" y="12"/>
                      <a:pt x="86" y="47"/>
                      <a:pt x="91" y="84"/>
                    </a:cubicBezTo>
                    <a:cubicBezTo>
                      <a:pt x="97" y="130"/>
                      <a:pt x="85" y="160"/>
                      <a:pt x="72" y="196"/>
                    </a:cubicBezTo>
                    <a:cubicBezTo>
                      <a:pt x="64" y="219"/>
                      <a:pt x="26" y="283"/>
                      <a:pt x="0" y="326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48" y="267"/>
                      <a:pt x="77" y="226"/>
                    </a:cubicBezTo>
                    <a:cubicBezTo>
                      <a:pt x="122" y="162"/>
                      <a:pt x="117" y="71"/>
                      <a:pt x="77" y="5"/>
                    </a:cubicBezTo>
                    <a:close/>
                  </a:path>
                </a:pathLst>
              </a:custGeom>
              <a:solidFill>
                <a:srgbClr val="917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28"/>
              <p:cNvSpPr>
                <a:spLocks/>
              </p:cNvSpPr>
              <p:nvPr/>
            </p:nvSpPr>
            <p:spPr bwMode="auto">
              <a:xfrm>
                <a:off x="2413001" y="2868613"/>
                <a:ext cx="184150" cy="193675"/>
              </a:xfrm>
              <a:custGeom>
                <a:avLst/>
                <a:gdLst>
                  <a:gd name="T0" fmla="*/ 8 w 62"/>
                  <a:gd name="T1" fmla="*/ 0 h 65"/>
                  <a:gd name="T2" fmla="*/ 0 w 62"/>
                  <a:gd name="T3" fmla="*/ 51 h 65"/>
                  <a:gd name="T4" fmla="*/ 41 w 62"/>
                  <a:gd name="T5" fmla="*/ 64 h 65"/>
                  <a:gd name="T6" fmla="*/ 62 w 62"/>
                  <a:gd name="T7" fmla="*/ 56 h 65"/>
                  <a:gd name="T8" fmla="*/ 58 w 62"/>
                  <a:gd name="T9" fmla="*/ 2 h 65"/>
                  <a:gd name="T10" fmla="*/ 8 w 62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65">
                    <a:moveTo>
                      <a:pt x="8" y="0"/>
                    </a:moveTo>
                    <a:cubicBezTo>
                      <a:pt x="7" y="19"/>
                      <a:pt x="2" y="32"/>
                      <a:pt x="0" y="51"/>
                    </a:cubicBezTo>
                    <a:cubicBezTo>
                      <a:pt x="0" y="58"/>
                      <a:pt x="28" y="65"/>
                      <a:pt x="41" y="64"/>
                    </a:cubicBezTo>
                    <a:cubicBezTo>
                      <a:pt x="58" y="64"/>
                      <a:pt x="62" y="56"/>
                      <a:pt x="62" y="56"/>
                    </a:cubicBezTo>
                    <a:cubicBezTo>
                      <a:pt x="58" y="2"/>
                      <a:pt x="58" y="2"/>
                      <a:pt x="58" y="2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29"/>
              <p:cNvSpPr>
                <a:spLocks/>
              </p:cNvSpPr>
              <p:nvPr/>
            </p:nvSpPr>
            <p:spPr bwMode="auto">
              <a:xfrm>
                <a:off x="2005013" y="1938338"/>
                <a:ext cx="1122363" cy="1076325"/>
              </a:xfrm>
              <a:custGeom>
                <a:avLst/>
                <a:gdLst>
                  <a:gd name="T0" fmla="*/ 166 w 377"/>
                  <a:gd name="T1" fmla="*/ 10 h 362"/>
                  <a:gd name="T2" fmla="*/ 361 w 377"/>
                  <a:gd name="T3" fmla="*/ 160 h 362"/>
                  <a:gd name="T4" fmla="*/ 227 w 377"/>
                  <a:gd name="T5" fmla="*/ 353 h 362"/>
                  <a:gd name="T6" fmla="*/ 62 w 377"/>
                  <a:gd name="T7" fmla="*/ 296 h 362"/>
                  <a:gd name="T8" fmla="*/ 13 w 377"/>
                  <a:gd name="T9" fmla="*/ 256 h 362"/>
                  <a:gd name="T10" fmla="*/ 22 w 377"/>
                  <a:gd name="T11" fmla="*/ 194 h 362"/>
                  <a:gd name="T12" fmla="*/ 26 w 377"/>
                  <a:gd name="T13" fmla="*/ 192 h 362"/>
                  <a:gd name="T14" fmla="*/ 166 w 377"/>
                  <a:gd name="T15" fmla="*/ 1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7" h="362">
                    <a:moveTo>
                      <a:pt x="166" y="10"/>
                    </a:moveTo>
                    <a:cubicBezTo>
                      <a:pt x="258" y="0"/>
                      <a:pt x="346" y="67"/>
                      <a:pt x="361" y="160"/>
                    </a:cubicBezTo>
                    <a:cubicBezTo>
                      <a:pt x="377" y="253"/>
                      <a:pt x="303" y="345"/>
                      <a:pt x="227" y="353"/>
                    </a:cubicBezTo>
                    <a:cubicBezTo>
                      <a:pt x="151" y="362"/>
                      <a:pt x="99" y="340"/>
                      <a:pt x="62" y="296"/>
                    </a:cubicBezTo>
                    <a:cubicBezTo>
                      <a:pt x="44" y="303"/>
                      <a:pt x="26" y="280"/>
                      <a:pt x="13" y="256"/>
                    </a:cubicBezTo>
                    <a:cubicBezTo>
                      <a:pt x="0" y="233"/>
                      <a:pt x="3" y="204"/>
                      <a:pt x="22" y="194"/>
                    </a:cubicBezTo>
                    <a:cubicBezTo>
                      <a:pt x="23" y="193"/>
                      <a:pt x="25" y="193"/>
                      <a:pt x="26" y="192"/>
                    </a:cubicBezTo>
                    <a:cubicBezTo>
                      <a:pt x="14" y="101"/>
                      <a:pt x="75" y="21"/>
                      <a:pt x="166" y="10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30"/>
              <p:cNvSpPr>
                <a:spLocks/>
              </p:cNvSpPr>
              <p:nvPr/>
            </p:nvSpPr>
            <p:spPr bwMode="auto">
              <a:xfrm>
                <a:off x="2233613" y="2497138"/>
                <a:ext cx="744538" cy="282575"/>
              </a:xfrm>
              <a:custGeom>
                <a:avLst/>
                <a:gdLst>
                  <a:gd name="T0" fmla="*/ 1 w 250"/>
                  <a:gd name="T1" fmla="*/ 16 h 95"/>
                  <a:gd name="T2" fmla="*/ 94 w 250"/>
                  <a:gd name="T3" fmla="*/ 28 h 95"/>
                  <a:gd name="T4" fmla="*/ 102 w 250"/>
                  <a:gd name="T5" fmla="*/ 72 h 95"/>
                  <a:gd name="T6" fmla="*/ 142 w 250"/>
                  <a:gd name="T7" fmla="*/ 93 h 95"/>
                  <a:gd name="T8" fmla="*/ 185 w 250"/>
                  <a:gd name="T9" fmla="*/ 45 h 95"/>
                  <a:gd name="T10" fmla="*/ 191 w 250"/>
                  <a:gd name="T11" fmla="*/ 22 h 95"/>
                  <a:gd name="T12" fmla="*/ 207 w 250"/>
                  <a:gd name="T13" fmla="*/ 15 h 95"/>
                  <a:gd name="T14" fmla="*/ 216 w 250"/>
                  <a:gd name="T15" fmla="*/ 16 h 95"/>
                  <a:gd name="T16" fmla="*/ 216 w 250"/>
                  <a:gd name="T17" fmla="*/ 44 h 95"/>
                  <a:gd name="T18" fmla="*/ 233 w 250"/>
                  <a:gd name="T19" fmla="*/ 71 h 95"/>
                  <a:gd name="T20" fmla="*/ 248 w 250"/>
                  <a:gd name="T21" fmla="*/ 15 h 95"/>
                  <a:gd name="T22" fmla="*/ 213 w 250"/>
                  <a:gd name="T23" fmla="*/ 2 h 95"/>
                  <a:gd name="T24" fmla="*/ 144 w 250"/>
                  <a:gd name="T25" fmla="*/ 15 h 95"/>
                  <a:gd name="T26" fmla="*/ 0 w 250"/>
                  <a:gd name="T27" fmla="*/ 2 h 95"/>
                  <a:gd name="T28" fmla="*/ 1 w 250"/>
                  <a:gd name="T29" fmla="*/ 1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95">
                    <a:moveTo>
                      <a:pt x="1" y="16"/>
                    </a:moveTo>
                    <a:cubicBezTo>
                      <a:pt x="94" y="28"/>
                      <a:pt x="94" y="28"/>
                      <a:pt x="94" y="28"/>
                    </a:cubicBezTo>
                    <a:cubicBezTo>
                      <a:pt x="94" y="28"/>
                      <a:pt x="94" y="57"/>
                      <a:pt x="102" y="72"/>
                    </a:cubicBezTo>
                    <a:cubicBezTo>
                      <a:pt x="109" y="87"/>
                      <a:pt x="122" y="90"/>
                      <a:pt x="142" y="93"/>
                    </a:cubicBezTo>
                    <a:cubicBezTo>
                      <a:pt x="162" y="95"/>
                      <a:pt x="181" y="55"/>
                      <a:pt x="185" y="45"/>
                    </a:cubicBezTo>
                    <a:cubicBezTo>
                      <a:pt x="188" y="34"/>
                      <a:pt x="191" y="22"/>
                      <a:pt x="191" y="22"/>
                    </a:cubicBezTo>
                    <a:cubicBezTo>
                      <a:pt x="191" y="22"/>
                      <a:pt x="199" y="17"/>
                      <a:pt x="207" y="15"/>
                    </a:cubicBezTo>
                    <a:cubicBezTo>
                      <a:pt x="215" y="12"/>
                      <a:pt x="216" y="16"/>
                      <a:pt x="216" y="16"/>
                    </a:cubicBezTo>
                    <a:cubicBezTo>
                      <a:pt x="216" y="16"/>
                      <a:pt x="214" y="30"/>
                      <a:pt x="216" y="44"/>
                    </a:cubicBezTo>
                    <a:cubicBezTo>
                      <a:pt x="218" y="59"/>
                      <a:pt x="231" y="71"/>
                      <a:pt x="233" y="71"/>
                    </a:cubicBezTo>
                    <a:cubicBezTo>
                      <a:pt x="236" y="71"/>
                      <a:pt x="247" y="21"/>
                      <a:pt x="248" y="15"/>
                    </a:cubicBezTo>
                    <a:cubicBezTo>
                      <a:pt x="250" y="8"/>
                      <a:pt x="234" y="4"/>
                      <a:pt x="213" y="2"/>
                    </a:cubicBezTo>
                    <a:cubicBezTo>
                      <a:pt x="192" y="0"/>
                      <a:pt x="147" y="16"/>
                      <a:pt x="144" y="15"/>
                    </a:cubicBezTo>
                    <a:cubicBezTo>
                      <a:pt x="141" y="14"/>
                      <a:pt x="0" y="2"/>
                      <a:pt x="0" y="2"/>
                    </a:cubicBezTo>
                    <a:lnTo>
                      <a:pt x="1" y="16"/>
                    </a:ln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31"/>
              <p:cNvSpPr>
                <a:spLocks/>
              </p:cNvSpPr>
              <p:nvPr/>
            </p:nvSpPr>
            <p:spPr bwMode="auto">
              <a:xfrm>
                <a:off x="2189163" y="2767013"/>
                <a:ext cx="738188" cy="258763"/>
              </a:xfrm>
              <a:custGeom>
                <a:avLst/>
                <a:gdLst>
                  <a:gd name="T0" fmla="*/ 248 w 248"/>
                  <a:gd name="T1" fmla="*/ 31 h 87"/>
                  <a:gd name="T2" fmla="*/ 165 w 248"/>
                  <a:gd name="T3" fmla="*/ 74 h 87"/>
                  <a:gd name="T4" fmla="*/ 0 w 248"/>
                  <a:gd name="T5" fmla="*/ 17 h 87"/>
                  <a:gd name="T6" fmla="*/ 15 w 248"/>
                  <a:gd name="T7" fmla="*/ 0 h 87"/>
                  <a:gd name="T8" fmla="*/ 248 w 248"/>
                  <a:gd name="T9" fmla="*/ 3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87">
                    <a:moveTo>
                      <a:pt x="248" y="31"/>
                    </a:moveTo>
                    <a:cubicBezTo>
                      <a:pt x="225" y="55"/>
                      <a:pt x="195" y="71"/>
                      <a:pt x="165" y="74"/>
                    </a:cubicBezTo>
                    <a:cubicBezTo>
                      <a:pt x="89" y="83"/>
                      <a:pt x="37" y="61"/>
                      <a:pt x="0" y="1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4" y="73"/>
                      <a:pt x="166" y="87"/>
                      <a:pt x="248" y="31"/>
                    </a:cubicBez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32"/>
              <p:cNvSpPr>
                <a:spLocks/>
              </p:cNvSpPr>
              <p:nvPr/>
            </p:nvSpPr>
            <p:spPr bwMode="auto">
              <a:xfrm>
                <a:off x="1889126" y="1765300"/>
                <a:ext cx="1176338" cy="939800"/>
              </a:xfrm>
              <a:custGeom>
                <a:avLst/>
                <a:gdLst>
                  <a:gd name="T0" fmla="*/ 88 w 395"/>
                  <a:gd name="T1" fmla="*/ 242 h 316"/>
                  <a:gd name="T2" fmla="*/ 101 w 395"/>
                  <a:gd name="T3" fmla="*/ 257 h 316"/>
                  <a:gd name="T4" fmla="*/ 104 w 395"/>
                  <a:gd name="T5" fmla="*/ 268 h 316"/>
                  <a:gd name="T6" fmla="*/ 105 w 395"/>
                  <a:gd name="T7" fmla="*/ 279 h 316"/>
                  <a:gd name="T8" fmla="*/ 108 w 395"/>
                  <a:gd name="T9" fmla="*/ 294 h 316"/>
                  <a:gd name="T10" fmla="*/ 109 w 395"/>
                  <a:gd name="T11" fmla="*/ 305 h 316"/>
                  <a:gd name="T12" fmla="*/ 122 w 395"/>
                  <a:gd name="T13" fmla="*/ 314 h 316"/>
                  <a:gd name="T14" fmla="*/ 134 w 395"/>
                  <a:gd name="T15" fmla="*/ 312 h 316"/>
                  <a:gd name="T16" fmla="*/ 140 w 395"/>
                  <a:gd name="T17" fmla="*/ 301 h 316"/>
                  <a:gd name="T18" fmla="*/ 138 w 395"/>
                  <a:gd name="T19" fmla="*/ 294 h 316"/>
                  <a:gd name="T20" fmla="*/ 137 w 395"/>
                  <a:gd name="T21" fmla="*/ 283 h 316"/>
                  <a:gd name="T22" fmla="*/ 130 w 395"/>
                  <a:gd name="T23" fmla="*/ 270 h 316"/>
                  <a:gd name="T24" fmla="*/ 129 w 395"/>
                  <a:gd name="T25" fmla="*/ 258 h 316"/>
                  <a:gd name="T26" fmla="*/ 129 w 395"/>
                  <a:gd name="T27" fmla="*/ 246 h 316"/>
                  <a:gd name="T28" fmla="*/ 130 w 395"/>
                  <a:gd name="T29" fmla="*/ 243 h 316"/>
                  <a:gd name="T30" fmla="*/ 137 w 395"/>
                  <a:gd name="T31" fmla="*/ 220 h 316"/>
                  <a:gd name="T32" fmla="*/ 145 w 395"/>
                  <a:gd name="T33" fmla="*/ 206 h 316"/>
                  <a:gd name="T34" fmla="*/ 169 w 395"/>
                  <a:gd name="T35" fmla="*/ 178 h 316"/>
                  <a:gd name="T36" fmla="*/ 193 w 395"/>
                  <a:gd name="T37" fmla="*/ 152 h 316"/>
                  <a:gd name="T38" fmla="*/ 209 w 395"/>
                  <a:gd name="T39" fmla="*/ 161 h 316"/>
                  <a:gd name="T40" fmla="*/ 231 w 395"/>
                  <a:gd name="T41" fmla="*/ 168 h 316"/>
                  <a:gd name="T42" fmla="*/ 261 w 395"/>
                  <a:gd name="T43" fmla="*/ 165 h 316"/>
                  <a:gd name="T44" fmla="*/ 300 w 395"/>
                  <a:gd name="T45" fmla="*/ 163 h 316"/>
                  <a:gd name="T46" fmla="*/ 330 w 395"/>
                  <a:gd name="T47" fmla="*/ 152 h 316"/>
                  <a:gd name="T48" fmla="*/ 365 w 395"/>
                  <a:gd name="T49" fmla="*/ 152 h 316"/>
                  <a:gd name="T50" fmla="*/ 384 w 395"/>
                  <a:gd name="T51" fmla="*/ 118 h 316"/>
                  <a:gd name="T52" fmla="*/ 395 w 395"/>
                  <a:gd name="T53" fmla="*/ 92 h 316"/>
                  <a:gd name="T54" fmla="*/ 376 w 395"/>
                  <a:gd name="T55" fmla="*/ 66 h 316"/>
                  <a:gd name="T56" fmla="*/ 350 w 395"/>
                  <a:gd name="T57" fmla="*/ 38 h 316"/>
                  <a:gd name="T58" fmla="*/ 326 w 395"/>
                  <a:gd name="T59" fmla="*/ 22 h 316"/>
                  <a:gd name="T60" fmla="*/ 311 w 395"/>
                  <a:gd name="T61" fmla="*/ 23 h 316"/>
                  <a:gd name="T62" fmla="*/ 265 w 395"/>
                  <a:gd name="T63" fmla="*/ 18 h 316"/>
                  <a:gd name="T64" fmla="*/ 230 w 395"/>
                  <a:gd name="T65" fmla="*/ 27 h 316"/>
                  <a:gd name="T66" fmla="*/ 205 w 395"/>
                  <a:gd name="T67" fmla="*/ 16 h 316"/>
                  <a:gd name="T68" fmla="*/ 167 w 395"/>
                  <a:gd name="T69" fmla="*/ 24 h 316"/>
                  <a:gd name="T70" fmla="*/ 127 w 395"/>
                  <a:gd name="T71" fmla="*/ 29 h 316"/>
                  <a:gd name="T72" fmla="*/ 103 w 395"/>
                  <a:gd name="T73" fmla="*/ 52 h 316"/>
                  <a:gd name="T74" fmla="*/ 92 w 395"/>
                  <a:gd name="T75" fmla="*/ 55 h 316"/>
                  <a:gd name="T76" fmla="*/ 64 w 395"/>
                  <a:gd name="T77" fmla="*/ 87 h 316"/>
                  <a:gd name="T78" fmla="*/ 28 w 395"/>
                  <a:gd name="T79" fmla="*/ 112 h 316"/>
                  <a:gd name="T80" fmla="*/ 36 w 395"/>
                  <a:gd name="T81" fmla="*/ 141 h 316"/>
                  <a:gd name="T82" fmla="*/ 34 w 395"/>
                  <a:gd name="T83" fmla="*/ 149 h 316"/>
                  <a:gd name="T84" fmla="*/ 17 w 395"/>
                  <a:gd name="T85" fmla="*/ 179 h 316"/>
                  <a:gd name="T86" fmla="*/ 14 w 395"/>
                  <a:gd name="T87" fmla="*/ 197 h 316"/>
                  <a:gd name="T88" fmla="*/ 15 w 395"/>
                  <a:gd name="T89" fmla="*/ 241 h 316"/>
                  <a:gd name="T90" fmla="*/ 37 w 395"/>
                  <a:gd name="T91" fmla="*/ 272 h 316"/>
                  <a:gd name="T92" fmla="*/ 76 w 395"/>
                  <a:gd name="T93" fmla="*/ 23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95" h="316">
                    <a:moveTo>
                      <a:pt x="76" y="237"/>
                    </a:moveTo>
                    <a:cubicBezTo>
                      <a:pt x="78" y="238"/>
                      <a:pt x="81" y="242"/>
                      <a:pt x="88" y="242"/>
                    </a:cubicBezTo>
                    <a:cubicBezTo>
                      <a:pt x="87" y="243"/>
                      <a:pt x="87" y="245"/>
                      <a:pt x="87" y="246"/>
                    </a:cubicBezTo>
                    <a:cubicBezTo>
                      <a:pt x="87" y="252"/>
                      <a:pt x="93" y="257"/>
                      <a:pt x="101" y="257"/>
                    </a:cubicBezTo>
                    <a:cubicBezTo>
                      <a:pt x="102" y="257"/>
                      <a:pt x="103" y="257"/>
                      <a:pt x="103" y="257"/>
                    </a:cubicBezTo>
                    <a:cubicBezTo>
                      <a:pt x="105" y="259"/>
                      <a:pt x="104" y="264"/>
                      <a:pt x="104" y="268"/>
                    </a:cubicBezTo>
                    <a:cubicBezTo>
                      <a:pt x="104" y="271"/>
                      <a:pt x="105" y="273"/>
                      <a:pt x="107" y="274"/>
                    </a:cubicBezTo>
                    <a:cubicBezTo>
                      <a:pt x="106" y="276"/>
                      <a:pt x="105" y="278"/>
                      <a:pt x="105" y="279"/>
                    </a:cubicBezTo>
                    <a:cubicBezTo>
                      <a:pt x="105" y="283"/>
                      <a:pt x="107" y="286"/>
                      <a:pt x="111" y="288"/>
                    </a:cubicBezTo>
                    <a:cubicBezTo>
                      <a:pt x="109" y="289"/>
                      <a:pt x="108" y="291"/>
                      <a:pt x="108" y="294"/>
                    </a:cubicBezTo>
                    <a:cubicBezTo>
                      <a:pt x="108" y="296"/>
                      <a:pt x="109" y="298"/>
                      <a:pt x="110" y="299"/>
                    </a:cubicBezTo>
                    <a:cubicBezTo>
                      <a:pt x="109" y="301"/>
                      <a:pt x="109" y="303"/>
                      <a:pt x="109" y="305"/>
                    </a:cubicBezTo>
                    <a:cubicBezTo>
                      <a:pt x="109" y="310"/>
                      <a:pt x="113" y="315"/>
                      <a:pt x="118" y="315"/>
                    </a:cubicBezTo>
                    <a:cubicBezTo>
                      <a:pt x="120" y="315"/>
                      <a:pt x="121" y="314"/>
                      <a:pt x="122" y="314"/>
                    </a:cubicBezTo>
                    <a:cubicBezTo>
                      <a:pt x="123" y="315"/>
                      <a:pt x="125" y="316"/>
                      <a:pt x="128" y="316"/>
                    </a:cubicBezTo>
                    <a:cubicBezTo>
                      <a:pt x="131" y="316"/>
                      <a:pt x="134" y="314"/>
                      <a:pt x="134" y="312"/>
                    </a:cubicBezTo>
                    <a:cubicBezTo>
                      <a:pt x="134" y="311"/>
                      <a:pt x="133" y="310"/>
                      <a:pt x="133" y="309"/>
                    </a:cubicBezTo>
                    <a:cubicBezTo>
                      <a:pt x="137" y="308"/>
                      <a:pt x="140" y="305"/>
                      <a:pt x="140" y="301"/>
                    </a:cubicBezTo>
                    <a:cubicBezTo>
                      <a:pt x="140" y="299"/>
                      <a:pt x="139" y="297"/>
                      <a:pt x="137" y="296"/>
                    </a:cubicBezTo>
                    <a:cubicBezTo>
                      <a:pt x="138" y="296"/>
                      <a:pt x="138" y="295"/>
                      <a:pt x="138" y="294"/>
                    </a:cubicBezTo>
                    <a:cubicBezTo>
                      <a:pt x="138" y="292"/>
                      <a:pt x="137" y="290"/>
                      <a:pt x="135" y="288"/>
                    </a:cubicBezTo>
                    <a:cubicBezTo>
                      <a:pt x="136" y="287"/>
                      <a:pt x="137" y="285"/>
                      <a:pt x="137" y="283"/>
                    </a:cubicBezTo>
                    <a:cubicBezTo>
                      <a:pt x="137" y="279"/>
                      <a:pt x="133" y="276"/>
                      <a:pt x="128" y="276"/>
                    </a:cubicBezTo>
                    <a:cubicBezTo>
                      <a:pt x="129" y="274"/>
                      <a:pt x="130" y="272"/>
                      <a:pt x="130" y="270"/>
                    </a:cubicBezTo>
                    <a:cubicBezTo>
                      <a:pt x="130" y="267"/>
                      <a:pt x="129" y="264"/>
                      <a:pt x="127" y="262"/>
                    </a:cubicBezTo>
                    <a:cubicBezTo>
                      <a:pt x="128" y="261"/>
                      <a:pt x="129" y="259"/>
                      <a:pt x="129" y="258"/>
                    </a:cubicBezTo>
                    <a:cubicBezTo>
                      <a:pt x="129" y="256"/>
                      <a:pt x="128" y="254"/>
                      <a:pt x="127" y="253"/>
                    </a:cubicBezTo>
                    <a:cubicBezTo>
                      <a:pt x="128" y="251"/>
                      <a:pt x="129" y="249"/>
                      <a:pt x="129" y="246"/>
                    </a:cubicBezTo>
                    <a:cubicBezTo>
                      <a:pt x="129" y="245"/>
                      <a:pt x="129" y="245"/>
                      <a:pt x="129" y="244"/>
                    </a:cubicBezTo>
                    <a:cubicBezTo>
                      <a:pt x="129" y="244"/>
                      <a:pt x="130" y="243"/>
                      <a:pt x="130" y="243"/>
                    </a:cubicBezTo>
                    <a:cubicBezTo>
                      <a:pt x="136" y="242"/>
                      <a:pt x="141" y="237"/>
                      <a:pt x="141" y="230"/>
                    </a:cubicBezTo>
                    <a:cubicBezTo>
                      <a:pt x="141" y="226"/>
                      <a:pt x="139" y="223"/>
                      <a:pt x="137" y="220"/>
                    </a:cubicBezTo>
                    <a:cubicBezTo>
                      <a:pt x="141" y="217"/>
                      <a:pt x="144" y="211"/>
                      <a:pt x="145" y="206"/>
                    </a:cubicBezTo>
                    <a:cubicBezTo>
                      <a:pt x="145" y="206"/>
                      <a:pt x="145" y="206"/>
                      <a:pt x="145" y="206"/>
                    </a:cubicBezTo>
                    <a:cubicBezTo>
                      <a:pt x="158" y="206"/>
                      <a:pt x="170" y="194"/>
                      <a:pt x="170" y="181"/>
                    </a:cubicBezTo>
                    <a:cubicBezTo>
                      <a:pt x="170" y="180"/>
                      <a:pt x="170" y="179"/>
                      <a:pt x="169" y="178"/>
                    </a:cubicBezTo>
                    <a:cubicBezTo>
                      <a:pt x="182" y="177"/>
                      <a:pt x="193" y="166"/>
                      <a:pt x="193" y="152"/>
                    </a:cubicBezTo>
                    <a:cubicBezTo>
                      <a:pt x="193" y="152"/>
                      <a:pt x="193" y="152"/>
                      <a:pt x="193" y="152"/>
                    </a:cubicBezTo>
                    <a:cubicBezTo>
                      <a:pt x="193" y="152"/>
                      <a:pt x="193" y="152"/>
                      <a:pt x="193" y="152"/>
                    </a:cubicBezTo>
                    <a:cubicBezTo>
                      <a:pt x="196" y="158"/>
                      <a:pt x="202" y="161"/>
                      <a:pt x="209" y="161"/>
                    </a:cubicBezTo>
                    <a:cubicBezTo>
                      <a:pt x="211" y="161"/>
                      <a:pt x="213" y="161"/>
                      <a:pt x="216" y="160"/>
                    </a:cubicBezTo>
                    <a:cubicBezTo>
                      <a:pt x="219" y="165"/>
                      <a:pt x="225" y="168"/>
                      <a:pt x="231" y="168"/>
                    </a:cubicBezTo>
                    <a:cubicBezTo>
                      <a:pt x="238" y="168"/>
                      <a:pt x="244" y="165"/>
                      <a:pt x="247" y="160"/>
                    </a:cubicBezTo>
                    <a:cubicBezTo>
                      <a:pt x="251" y="163"/>
                      <a:pt x="256" y="165"/>
                      <a:pt x="261" y="165"/>
                    </a:cubicBezTo>
                    <a:cubicBezTo>
                      <a:pt x="269" y="165"/>
                      <a:pt x="277" y="160"/>
                      <a:pt x="280" y="152"/>
                    </a:cubicBezTo>
                    <a:cubicBezTo>
                      <a:pt x="284" y="159"/>
                      <a:pt x="292" y="163"/>
                      <a:pt x="300" y="163"/>
                    </a:cubicBezTo>
                    <a:cubicBezTo>
                      <a:pt x="309" y="163"/>
                      <a:pt x="316" y="158"/>
                      <a:pt x="320" y="151"/>
                    </a:cubicBezTo>
                    <a:cubicBezTo>
                      <a:pt x="324" y="152"/>
                      <a:pt x="327" y="152"/>
                      <a:pt x="330" y="152"/>
                    </a:cubicBezTo>
                    <a:cubicBezTo>
                      <a:pt x="338" y="152"/>
                      <a:pt x="344" y="150"/>
                      <a:pt x="350" y="145"/>
                    </a:cubicBezTo>
                    <a:cubicBezTo>
                      <a:pt x="354" y="149"/>
                      <a:pt x="359" y="152"/>
                      <a:pt x="365" y="152"/>
                    </a:cubicBezTo>
                    <a:cubicBezTo>
                      <a:pt x="378" y="152"/>
                      <a:pt x="388" y="142"/>
                      <a:pt x="388" y="130"/>
                    </a:cubicBezTo>
                    <a:cubicBezTo>
                      <a:pt x="388" y="125"/>
                      <a:pt x="386" y="121"/>
                      <a:pt x="384" y="118"/>
                    </a:cubicBezTo>
                    <a:cubicBezTo>
                      <a:pt x="385" y="116"/>
                      <a:pt x="385" y="113"/>
                      <a:pt x="385" y="111"/>
                    </a:cubicBezTo>
                    <a:cubicBezTo>
                      <a:pt x="391" y="107"/>
                      <a:pt x="395" y="100"/>
                      <a:pt x="395" y="92"/>
                    </a:cubicBezTo>
                    <a:cubicBezTo>
                      <a:pt x="395" y="81"/>
                      <a:pt x="386" y="72"/>
                      <a:pt x="375" y="70"/>
                    </a:cubicBezTo>
                    <a:cubicBezTo>
                      <a:pt x="375" y="69"/>
                      <a:pt x="376" y="67"/>
                      <a:pt x="376" y="66"/>
                    </a:cubicBezTo>
                    <a:cubicBezTo>
                      <a:pt x="376" y="61"/>
                      <a:pt x="374" y="57"/>
                      <a:pt x="371" y="53"/>
                    </a:cubicBezTo>
                    <a:cubicBezTo>
                      <a:pt x="368" y="45"/>
                      <a:pt x="360" y="38"/>
                      <a:pt x="350" y="38"/>
                    </a:cubicBezTo>
                    <a:cubicBezTo>
                      <a:pt x="349" y="38"/>
                      <a:pt x="348" y="38"/>
                      <a:pt x="347" y="38"/>
                    </a:cubicBezTo>
                    <a:cubicBezTo>
                      <a:pt x="344" y="29"/>
                      <a:pt x="336" y="22"/>
                      <a:pt x="326" y="22"/>
                    </a:cubicBezTo>
                    <a:cubicBezTo>
                      <a:pt x="320" y="22"/>
                      <a:pt x="315" y="24"/>
                      <a:pt x="311" y="28"/>
                    </a:cubicBezTo>
                    <a:cubicBezTo>
                      <a:pt x="311" y="26"/>
                      <a:pt x="311" y="25"/>
                      <a:pt x="311" y="23"/>
                    </a:cubicBezTo>
                    <a:cubicBezTo>
                      <a:pt x="311" y="11"/>
                      <a:pt x="301" y="0"/>
                      <a:pt x="288" y="0"/>
                    </a:cubicBezTo>
                    <a:cubicBezTo>
                      <a:pt x="277" y="0"/>
                      <a:pt x="268" y="8"/>
                      <a:pt x="265" y="18"/>
                    </a:cubicBezTo>
                    <a:cubicBezTo>
                      <a:pt x="261" y="14"/>
                      <a:pt x="256" y="12"/>
                      <a:pt x="250" y="12"/>
                    </a:cubicBezTo>
                    <a:cubicBezTo>
                      <a:pt x="241" y="12"/>
                      <a:pt x="233" y="18"/>
                      <a:pt x="230" y="27"/>
                    </a:cubicBezTo>
                    <a:cubicBezTo>
                      <a:pt x="229" y="26"/>
                      <a:pt x="227" y="26"/>
                      <a:pt x="226" y="26"/>
                    </a:cubicBezTo>
                    <a:cubicBezTo>
                      <a:pt x="221" y="20"/>
                      <a:pt x="214" y="16"/>
                      <a:pt x="205" y="16"/>
                    </a:cubicBezTo>
                    <a:cubicBezTo>
                      <a:pt x="195" y="16"/>
                      <a:pt x="187" y="21"/>
                      <a:pt x="182" y="29"/>
                    </a:cubicBezTo>
                    <a:cubicBezTo>
                      <a:pt x="178" y="26"/>
                      <a:pt x="172" y="24"/>
                      <a:pt x="167" y="24"/>
                    </a:cubicBezTo>
                    <a:cubicBezTo>
                      <a:pt x="157" y="24"/>
                      <a:pt x="149" y="29"/>
                      <a:pt x="144" y="36"/>
                    </a:cubicBezTo>
                    <a:cubicBezTo>
                      <a:pt x="140" y="31"/>
                      <a:pt x="134" y="29"/>
                      <a:pt x="127" y="29"/>
                    </a:cubicBezTo>
                    <a:cubicBezTo>
                      <a:pt x="114" y="29"/>
                      <a:pt x="103" y="39"/>
                      <a:pt x="103" y="52"/>
                    </a:cubicBezTo>
                    <a:cubicBezTo>
                      <a:pt x="103" y="52"/>
                      <a:pt x="103" y="52"/>
                      <a:pt x="103" y="52"/>
                    </a:cubicBezTo>
                    <a:cubicBezTo>
                      <a:pt x="102" y="53"/>
                      <a:pt x="100" y="53"/>
                      <a:pt x="98" y="53"/>
                    </a:cubicBezTo>
                    <a:cubicBezTo>
                      <a:pt x="96" y="53"/>
                      <a:pt x="94" y="53"/>
                      <a:pt x="92" y="55"/>
                    </a:cubicBezTo>
                    <a:cubicBezTo>
                      <a:pt x="76" y="55"/>
                      <a:pt x="64" y="67"/>
                      <a:pt x="64" y="83"/>
                    </a:cubicBezTo>
                    <a:cubicBezTo>
                      <a:pt x="64" y="84"/>
                      <a:pt x="64" y="86"/>
                      <a:pt x="64" y="87"/>
                    </a:cubicBezTo>
                    <a:cubicBezTo>
                      <a:pt x="61" y="86"/>
                      <a:pt x="58" y="86"/>
                      <a:pt x="55" y="86"/>
                    </a:cubicBezTo>
                    <a:cubicBezTo>
                      <a:pt x="40" y="86"/>
                      <a:pt x="28" y="98"/>
                      <a:pt x="28" y="112"/>
                    </a:cubicBezTo>
                    <a:cubicBezTo>
                      <a:pt x="28" y="119"/>
                      <a:pt x="31" y="125"/>
                      <a:pt x="34" y="129"/>
                    </a:cubicBezTo>
                    <a:cubicBezTo>
                      <a:pt x="33" y="134"/>
                      <a:pt x="34" y="139"/>
                      <a:pt x="36" y="141"/>
                    </a:cubicBezTo>
                    <a:cubicBezTo>
                      <a:pt x="38" y="144"/>
                      <a:pt x="40" y="147"/>
                      <a:pt x="42" y="150"/>
                    </a:cubicBezTo>
                    <a:cubicBezTo>
                      <a:pt x="39" y="149"/>
                      <a:pt x="37" y="149"/>
                      <a:pt x="34" y="149"/>
                    </a:cubicBezTo>
                    <a:cubicBezTo>
                      <a:pt x="23" y="149"/>
                      <a:pt x="14" y="157"/>
                      <a:pt x="14" y="168"/>
                    </a:cubicBezTo>
                    <a:cubicBezTo>
                      <a:pt x="14" y="172"/>
                      <a:pt x="15" y="176"/>
                      <a:pt x="17" y="179"/>
                    </a:cubicBezTo>
                    <a:cubicBezTo>
                      <a:pt x="12" y="185"/>
                      <a:pt x="10" y="193"/>
                      <a:pt x="13" y="196"/>
                    </a:cubicBezTo>
                    <a:cubicBezTo>
                      <a:pt x="14" y="197"/>
                      <a:pt x="14" y="197"/>
                      <a:pt x="14" y="197"/>
                    </a:cubicBezTo>
                    <a:cubicBezTo>
                      <a:pt x="6" y="201"/>
                      <a:pt x="0" y="209"/>
                      <a:pt x="0" y="219"/>
                    </a:cubicBezTo>
                    <a:cubicBezTo>
                      <a:pt x="0" y="229"/>
                      <a:pt x="6" y="237"/>
                      <a:pt x="15" y="241"/>
                    </a:cubicBezTo>
                    <a:cubicBezTo>
                      <a:pt x="14" y="243"/>
                      <a:pt x="14" y="246"/>
                      <a:pt x="14" y="249"/>
                    </a:cubicBezTo>
                    <a:cubicBezTo>
                      <a:pt x="14" y="262"/>
                      <a:pt x="24" y="272"/>
                      <a:pt x="37" y="272"/>
                    </a:cubicBezTo>
                    <a:cubicBezTo>
                      <a:pt x="47" y="272"/>
                      <a:pt x="55" y="266"/>
                      <a:pt x="59" y="258"/>
                    </a:cubicBezTo>
                    <a:cubicBezTo>
                      <a:pt x="72" y="253"/>
                      <a:pt x="76" y="237"/>
                      <a:pt x="76" y="23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33"/>
              <p:cNvSpPr>
                <a:spLocks/>
              </p:cNvSpPr>
              <p:nvPr/>
            </p:nvSpPr>
            <p:spPr bwMode="auto">
              <a:xfrm>
                <a:off x="2593976" y="2820988"/>
                <a:ext cx="244475" cy="104775"/>
              </a:xfrm>
              <a:custGeom>
                <a:avLst/>
                <a:gdLst>
                  <a:gd name="T0" fmla="*/ 82 w 82"/>
                  <a:gd name="T1" fmla="*/ 0 h 35"/>
                  <a:gd name="T2" fmla="*/ 74 w 82"/>
                  <a:gd name="T3" fmla="*/ 17 h 35"/>
                  <a:gd name="T4" fmla="*/ 19 w 82"/>
                  <a:gd name="T5" fmla="*/ 29 h 35"/>
                  <a:gd name="T6" fmla="*/ 3 w 82"/>
                  <a:gd name="T7" fmla="*/ 3 h 35"/>
                  <a:gd name="T8" fmla="*/ 5 w 82"/>
                  <a:gd name="T9" fmla="*/ 3 h 35"/>
                  <a:gd name="T10" fmla="*/ 82 w 82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35">
                    <a:moveTo>
                      <a:pt x="82" y="0"/>
                    </a:moveTo>
                    <a:cubicBezTo>
                      <a:pt x="82" y="6"/>
                      <a:pt x="79" y="12"/>
                      <a:pt x="74" y="17"/>
                    </a:cubicBezTo>
                    <a:cubicBezTo>
                      <a:pt x="61" y="30"/>
                      <a:pt x="37" y="35"/>
                      <a:pt x="19" y="29"/>
                    </a:cubicBezTo>
                    <a:cubicBezTo>
                      <a:pt x="6" y="23"/>
                      <a:pt x="0" y="13"/>
                      <a:pt x="3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8" y="7"/>
                      <a:pt x="57" y="6"/>
                      <a:pt x="82" y="0"/>
                    </a:cubicBezTo>
                    <a:close/>
                  </a:path>
                </a:pathLst>
              </a:custGeom>
              <a:solidFill>
                <a:srgbClr val="650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34"/>
              <p:cNvSpPr>
                <a:spLocks/>
              </p:cNvSpPr>
              <p:nvPr/>
            </p:nvSpPr>
            <p:spPr bwMode="auto">
              <a:xfrm>
                <a:off x="2593976" y="3529013"/>
                <a:ext cx="1111250" cy="160338"/>
              </a:xfrm>
              <a:custGeom>
                <a:avLst/>
                <a:gdLst>
                  <a:gd name="T0" fmla="*/ 693 w 700"/>
                  <a:gd name="T1" fmla="*/ 54 h 101"/>
                  <a:gd name="T2" fmla="*/ 700 w 700"/>
                  <a:gd name="T3" fmla="*/ 26 h 101"/>
                  <a:gd name="T4" fmla="*/ 424 w 700"/>
                  <a:gd name="T5" fmla="*/ 0 h 101"/>
                  <a:gd name="T6" fmla="*/ 0 w 700"/>
                  <a:gd name="T7" fmla="*/ 60 h 101"/>
                  <a:gd name="T8" fmla="*/ 188 w 700"/>
                  <a:gd name="T9" fmla="*/ 94 h 101"/>
                  <a:gd name="T10" fmla="*/ 331 w 700"/>
                  <a:gd name="T11" fmla="*/ 101 h 101"/>
                  <a:gd name="T12" fmla="*/ 693 w 700"/>
                  <a:gd name="T13" fmla="*/ 5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0" h="101">
                    <a:moveTo>
                      <a:pt x="693" y="54"/>
                    </a:moveTo>
                    <a:lnTo>
                      <a:pt x="700" y="26"/>
                    </a:lnTo>
                    <a:lnTo>
                      <a:pt x="424" y="0"/>
                    </a:lnTo>
                    <a:lnTo>
                      <a:pt x="0" y="60"/>
                    </a:lnTo>
                    <a:lnTo>
                      <a:pt x="188" y="94"/>
                    </a:lnTo>
                    <a:lnTo>
                      <a:pt x="331" y="101"/>
                    </a:lnTo>
                    <a:lnTo>
                      <a:pt x="693" y="54"/>
                    </a:lnTo>
                    <a:close/>
                  </a:path>
                </a:pathLst>
              </a:custGeom>
              <a:solidFill>
                <a:srgbClr val="B6B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35"/>
              <p:cNvSpPr>
                <a:spLocks/>
              </p:cNvSpPr>
              <p:nvPr/>
            </p:nvSpPr>
            <p:spPr bwMode="auto">
              <a:xfrm>
                <a:off x="2878138" y="3538538"/>
                <a:ext cx="514350" cy="95250"/>
              </a:xfrm>
              <a:custGeom>
                <a:avLst/>
                <a:gdLst>
                  <a:gd name="T0" fmla="*/ 324 w 324"/>
                  <a:gd name="T1" fmla="*/ 15 h 60"/>
                  <a:gd name="T2" fmla="*/ 313 w 324"/>
                  <a:gd name="T3" fmla="*/ 0 h 60"/>
                  <a:gd name="T4" fmla="*/ 0 w 324"/>
                  <a:gd name="T5" fmla="*/ 43 h 60"/>
                  <a:gd name="T6" fmla="*/ 197 w 324"/>
                  <a:gd name="T7" fmla="*/ 60 h 60"/>
                  <a:gd name="T8" fmla="*/ 324 w 324"/>
                  <a:gd name="T9" fmla="*/ 1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" h="60">
                    <a:moveTo>
                      <a:pt x="324" y="15"/>
                    </a:moveTo>
                    <a:lnTo>
                      <a:pt x="313" y="0"/>
                    </a:lnTo>
                    <a:lnTo>
                      <a:pt x="0" y="43"/>
                    </a:lnTo>
                    <a:lnTo>
                      <a:pt x="197" y="60"/>
                    </a:lnTo>
                    <a:lnTo>
                      <a:pt x="324" y="15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36"/>
              <p:cNvSpPr>
                <a:spLocks/>
              </p:cNvSpPr>
              <p:nvPr/>
            </p:nvSpPr>
            <p:spPr bwMode="auto">
              <a:xfrm>
                <a:off x="3116263" y="3570288"/>
                <a:ext cx="588963" cy="142875"/>
              </a:xfrm>
              <a:custGeom>
                <a:avLst/>
                <a:gdLst>
                  <a:gd name="T0" fmla="*/ 364 w 371"/>
                  <a:gd name="T1" fmla="*/ 30 h 90"/>
                  <a:gd name="T2" fmla="*/ 0 w 371"/>
                  <a:gd name="T3" fmla="*/ 90 h 90"/>
                  <a:gd name="T4" fmla="*/ 5 w 371"/>
                  <a:gd name="T5" fmla="*/ 60 h 90"/>
                  <a:gd name="T6" fmla="*/ 371 w 371"/>
                  <a:gd name="T7" fmla="*/ 0 h 90"/>
                  <a:gd name="T8" fmla="*/ 364 w 371"/>
                  <a:gd name="T9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1" h="90">
                    <a:moveTo>
                      <a:pt x="364" y="30"/>
                    </a:moveTo>
                    <a:lnTo>
                      <a:pt x="0" y="90"/>
                    </a:lnTo>
                    <a:lnTo>
                      <a:pt x="5" y="60"/>
                    </a:lnTo>
                    <a:lnTo>
                      <a:pt x="371" y="0"/>
                    </a:lnTo>
                    <a:lnTo>
                      <a:pt x="364" y="30"/>
                    </a:lnTo>
                    <a:close/>
                  </a:path>
                </a:pathLst>
              </a:custGeom>
              <a:solidFill>
                <a:srgbClr val="7576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37"/>
              <p:cNvSpPr>
                <a:spLocks/>
              </p:cNvSpPr>
              <p:nvPr/>
            </p:nvSpPr>
            <p:spPr bwMode="auto">
              <a:xfrm>
                <a:off x="3168651" y="3565525"/>
                <a:ext cx="509588" cy="119063"/>
              </a:xfrm>
              <a:custGeom>
                <a:avLst/>
                <a:gdLst>
                  <a:gd name="T0" fmla="*/ 0 w 171"/>
                  <a:gd name="T1" fmla="*/ 40 h 40"/>
                  <a:gd name="T2" fmla="*/ 2 w 171"/>
                  <a:gd name="T3" fmla="*/ 24 h 40"/>
                  <a:gd name="T4" fmla="*/ 166 w 171"/>
                  <a:gd name="T5" fmla="*/ 0 h 40"/>
                  <a:gd name="T6" fmla="*/ 165 w 171"/>
                  <a:gd name="T7" fmla="*/ 13 h 40"/>
                  <a:gd name="T8" fmla="*/ 0 w 171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40">
                    <a:moveTo>
                      <a:pt x="0" y="40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71" y="0"/>
                      <a:pt x="170" y="12"/>
                      <a:pt x="165" y="13"/>
                    </a:cubicBez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38"/>
              <p:cNvSpPr>
                <a:spLocks/>
              </p:cNvSpPr>
              <p:nvPr/>
            </p:nvSpPr>
            <p:spPr bwMode="auto">
              <a:xfrm>
                <a:off x="3168651" y="3636963"/>
                <a:ext cx="19050" cy="47625"/>
              </a:xfrm>
              <a:custGeom>
                <a:avLst/>
                <a:gdLst>
                  <a:gd name="T0" fmla="*/ 2 w 6"/>
                  <a:gd name="T1" fmla="*/ 0 h 16"/>
                  <a:gd name="T2" fmla="*/ 5 w 6"/>
                  <a:gd name="T3" fmla="*/ 9 h 16"/>
                  <a:gd name="T4" fmla="*/ 0 w 6"/>
                  <a:gd name="T5" fmla="*/ 16 h 16"/>
                  <a:gd name="T6" fmla="*/ 2 w 6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6">
                    <a:moveTo>
                      <a:pt x="2" y="0"/>
                    </a:moveTo>
                    <a:cubicBezTo>
                      <a:pt x="2" y="0"/>
                      <a:pt x="6" y="2"/>
                      <a:pt x="5" y="9"/>
                    </a:cubicBezTo>
                    <a:cubicBezTo>
                      <a:pt x="5" y="16"/>
                      <a:pt x="1" y="16"/>
                      <a:pt x="0" y="16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39"/>
              <p:cNvSpPr>
                <a:spLocks/>
              </p:cNvSpPr>
              <p:nvPr/>
            </p:nvSpPr>
            <p:spPr bwMode="auto">
              <a:xfrm>
                <a:off x="3095626" y="2994025"/>
                <a:ext cx="830263" cy="668338"/>
              </a:xfrm>
              <a:custGeom>
                <a:avLst/>
                <a:gdLst>
                  <a:gd name="T0" fmla="*/ 0 w 523"/>
                  <a:gd name="T1" fmla="*/ 406 h 421"/>
                  <a:gd name="T2" fmla="*/ 125 w 523"/>
                  <a:gd name="T3" fmla="*/ 62 h 421"/>
                  <a:gd name="T4" fmla="*/ 506 w 523"/>
                  <a:gd name="T5" fmla="*/ 0 h 421"/>
                  <a:gd name="T6" fmla="*/ 523 w 523"/>
                  <a:gd name="T7" fmla="*/ 13 h 421"/>
                  <a:gd name="T8" fmla="*/ 399 w 523"/>
                  <a:gd name="T9" fmla="*/ 360 h 421"/>
                  <a:gd name="T10" fmla="*/ 18 w 523"/>
                  <a:gd name="T11" fmla="*/ 421 h 421"/>
                  <a:gd name="T12" fmla="*/ 0 w 523"/>
                  <a:gd name="T13" fmla="*/ 406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" h="421">
                    <a:moveTo>
                      <a:pt x="0" y="406"/>
                    </a:moveTo>
                    <a:lnTo>
                      <a:pt x="125" y="62"/>
                    </a:lnTo>
                    <a:lnTo>
                      <a:pt x="506" y="0"/>
                    </a:lnTo>
                    <a:lnTo>
                      <a:pt x="523" y="13"/>
                    </a:lnTo>
                    <a:lnTo>
                      <a:pt x="399" y="360"/>
                    </a:lnTo>
                    <a:lnTo>
                      <a:pt x="18" y="421"/>
                    </a:lnTo>
                    <a:lnTo>
                      <a:pt x="0" y="406"/>
                    </a:lnTo>
                    <a:close/>
                  </a:path>
                </a:pathLst>
              </a:custGeom>
              <a:solidFill>
                <a:srgbClr val="B6B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40"/>
              <p:cNvSpPr>
                <a:spLocks/>
              </p:cNvSpPr>
              <p:nvPr/>
            </p:nvSpPr>
            <p:spPr bwMode="auto">
              <a:xfrm>
                <a:off x="2590801" y="3621088"/>
                <a:ext cx="533400" cy="92075"/>
              </a:xfrm>
              <a:custGeom>
                <a:avLst/>
                <a:gdLst>
                  <a:gd name="T0" fmla="*/ 0 w 336"/>
                  <a:gd name="T1" fmla="*/ 30 h 58"/>
                  <a:gd name="T2" fmla="*/ 2 w 336"/>
                  <a:gd name="T3" fmla="*/ 0 h 58"/>
                  <a:gd name="T4" fmla="*/ 336 w 336"/>
                  <a:gd name="T5" fmla="*/ 28 h 58"/>
                  <a:gd name="T6" fmla="*/ 331 w 336"/>
                  <a:gd name="T7" fmla="*/ 58 h 58"/>
                  <a:gd name="T8" fmla="*/ 0 w 336"/>
                  <a:gd name="T9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58">
                    <a:moveTo>
                      <a:pt x="0" y="30"/>
                    </a:moveTo>
                    <a:lnTo>
                      <a:pt x="2" y="0"/>
                    </a:lnTo>
                    <a:lnTo>
                      <a:pt x="336" y="28"/>
                    </a:lnTo>
                    <a:lnTo>
                      <a:pt x="331" y="5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99B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41"/>
              <p:cNvSpPr>
                <a:spLocks/>
              </p:cNvSpPr>
              <p:nvPr/>
            </p:nvSpPr>
            <p:spPr bwMode="auto">
              <a:xfrm>
                <a:off x="3095626" y="3092450"/>
                <a:ext cx="231775" cy="573088"/>
              </a:xfrm>
              <a:custGeom>
                <a:avLst/>
                <a:gdLst>
                  <a:gd name="T0" fmla="*/ 0 w 78"/>
                  <a:gd name="T1" fmla="*/ 184 h 193"/>
                  <a:gd name="T2" fmla="*/ 10 w 78"/>
                  <a:gd name="T3" fmla="*/ 193 h 193"/>
                  <a:gd name="T4" fmla="*/ 78 w 78"/>
                  <a:gd name="T5" fmla="*/ 8 h 193"/>
                  <a:gd name="T6" fmla="*/ 67 w 78"/>
                  <a:gd name="T7" fmla="*/ 0 h 193"/>
                  <a:gd name="T8" fmla="*/ 0 w 78"/>
                  <a:gd name="T9" fmla="*/ 18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93">
                    <a:moveTo>
                      <a:pt x="0" y="184"/>
                    </a:moveTo>
                    <a:cubicBezTo>
                      <a:pt x="0" y="185"/>
                      <a:pt x="10" y="193"/>
                      <a:pt x="10" y="193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67" y="0"/>
                      <a:pt x="67" y="0"/>
                      <a:pt x="67" y="0"/>
                    </a:cubicBez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C2C4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42"/>
              <p:cNvSpPr>
                <a:spLocks/>
              </p:cNvSpPr>
              <p:nvPr/>
            </p:nvSpPr>
            <p:spPr bwMode="auto">
              <a:xfrm>
                <a:off x="3124201" y="3014663"/>
                <a:ext cx="801688" cy="650875"/>
              </a:xfrm>
              <a:custGeom>
                <a:avLst/>
                <a:gdLst>
                  <a:gd name="T0" fmla="*/ 0 w 269"/>
                  <a:gd name="T1" fmla="*/ 219 h 219"/>
                  <a:gd name="T2" fmla="*/ 203 w 269"/>
                  <a:gd name="T3" fmla="*/ 185 h 219"/>
                  <a:gd name="T4" fmla="*/ 269 w 269"/>
                  <a:gd name="T5" fmla="*/ 0 h 219"/>
                  <a:gd name="T6" fmla="*/ 68 w 269"/>
                  <a:gd name="T7" fmla="*/ 34 h 219"/>
                  <a:gd name="T8" fmla="*/ 0 w 26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219">
                    <a:moveTo>
                      <a:pt x="0" y="219"/>
                    </a:moveTo>
                    <a:cubicBezTo>
                      <a:pt x="1" y="219"/>
                      <a:pt x="203" y="185"/>
                      <a:pt x="203" y="185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68" y="34"/>
                      <a:pt x="68" y="34"/>
                      <a:pt x="68" y="34"/>
                    </a:cubicBezTo>
                    <a:lnTo>
                      <a:pt x="0" y="219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43"/>
              <p:cNvSpPr>
                <a:spLocks/>
              </p:cNvSpPr>
              <p:nvPr/>
            </p:nvSpPr>
            <p:spPr bwMode="auto">
              <a:xfrm>
                <a:off x="3124201" y="3052763"/>
                <a:ext cx="581025" cy="612775"/>
              </a:xfrm>
              <a:custGeom>
                <a:avLst/>
                <a:gdLst>
                  <a:gd name="T0" fmla="*/ 61 w 195"/>
                  <a:gd name="T1" fmla="*/ 196 h 206"/>
                  <a:gd name="T2" fmla="*/ 194 w 195"/>
                  <a:gd name="T3" fmla="*/ 5 h 206"/>
                  <a:gd name="T4" fmla="*/ 195 w 195"/>
                  <a:gd name="T5" fmla="*/ 0 h 206"/>
                  <a:gd name="T6" fmla="*/ 68 w 195"/>
                  <a:gd name="T7" fmla="*/ 21 h 206"/>
                  <a:gd name="T8" fmla="*/ 0 w 195"/>
                  <a:gd name="T9" fmla="*/ 206 h 206"/>
                  <a:gd name="T10" fmla="*/ 61 w 195"/>
                  <a:gd name="T11" fmla="*/ 19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5" h="206">
                    <a:moveTo>
                      <a:pt x="61" y="196"/>
                    </a:moveTo>
                    <a:cubicBezTo>
                      <a:pt x="125" y="164"/>
                      <a:pt x="178" y="93"/>
                      <a:pt x="194" y="5"/>
                    </a:cubicBezTo>
                    <a:cubicBezTo>
                      <a:pt x="195" y="3"/>
                      <a:pt x="195" y="1"/>
                      <a:pt x="195" y="0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0" y="206"/>
                      <a:pt x="27" y="202"/>
                      <a:pt x="61" y="196"/>
                    </a:cubicBezTo>
                    <a:close/>
                  </a:path>
                </a:pathLst>
              </a:custGeom>
              <a:solidFill>
                <a:srgbClr val="E4E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44"/>
              <p:cNvSpPr>
                <a:spLocks/>
              </p:cNvSpPr>
              <p:nvPr/>
            </p:nvSpPr>
            <p:spPr bwMode="auto">
              <a:xfrm>
                <a:off x="2847976" y="3300413"/>
                <a:ext cx="146050" cy="127000"/>
              </a:xfrm>
              <a:custGeom>
                <a:avLst/>
                <a:gdLst>
                  <a:gd name="T0" fmla="*/ 0 w 49"/>
                  <a:gd name="T1" fmla="*/ 43 h 43"/>
                  <a:gd name="T2" fmla="*/ 32 w 49"/>
                  <a:gd name="T3" fmla="*/ 28 h 43"/>
                  <a:gd name="T4" fmla="*/ 43 w 49"/>
                  <a:gd name="T5" fmla="*/ 3 h 43"/>
                  <a:gd name="T6" fmla="*/ 2 w 49"/>
                  <a:gd name="T7" fmla="*/ 21 h 43"/>
                  <a:gd name="T8" fmla="*/ 0 w 49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3">
                    <a:moveTo>
                      <a:pt x="0" y="43"/>
                    </a:moveTo>
                    <a:cubicBezTo>
                      <a:pt x="7" y="41"/>
                      <a:pt x="21" y="38"/>
                      <a:pt x="32" y="28"/>
                    </a:cubicBezTo>
                    <a:cubicBezTo>
                      <a:pt x="43" y="18"/>
                      <a:pt x="49" y="6"/>
                      <a:pt x="43" y="3"/>
                    </a:cubicBezTo>
                    <a:cubicBezTo>
                      <a:pt x="37" y="0"/>
                      <a:pt x="3" y="20"/>
                      <a:pt x="2" y="21"/>
                    </a:cubicBezTo>
                    <a:cubicBezTo>
                      <a:pt x="1" y="22"/>
                      <a:pt x="0" y="43"/>
                      <a:pt x="0" y="43"/>
                    </a:cubicBez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45"/>
              <p:cNvSpPr>
                <a:spLocks/>
              </p:cNvSpPr>
              <p:nvPr/>
            </p:nvSpPr>
            <p:spPr bwMode="auto">
              <a:xfrm>
                <a:off x="2103438" y="2987675"/>
                <a:ext cx="1027113" cy="827088"/>
              </a:xfrm>
              <a:custGeom>
                <a:avLst/>
                <a:gdLst>
                  <a:gd name="T0" fmla="*/ 61 w 345"/>
                  <a:gd name="T1" fmla="*/ 8 h 278"/>
                  <a:gd name="T2" fmla="*/ 10 w 345"/>
                  <a:gd name="T3" fmla="*/ 42 h 278"/>
                  <a:gd name="T4" fmla="*/ 30 w 345"/>
                  <a:gd name="T5" fmla="*/ 255 h 278"/>
                  <a:gd name="T6" fmla="*/ 210 w 345"/>
                  <a:gd name="T7" fmla="*/ 182 h 278"/>
                  <a:gd name="T8" fmla="*/ 299 w 345"/>
                  <a:gd name="T9" fmla="*/ 158 h 278"/>
                  <a:gd name="T10" fmla="*/ 336 w 345"/>
                  <a:gd name="T11" fmla="*/ 183 h 278"/>
                  <a:gd name="T12" fmla="*/ 297 w 345"/>
                  <a:gd name="T13" fmla="*/ 128 h 278"/>
                  <a:gd name="T14" fmla="*/ 201 w 345"/>
                  <a:gd name="T15" fmla="*/ 144 h 278"/>
                  <a:gd name="T16" fmla="*/ 69 w 345"/>
                  <a:gd name="T17" fmla="*/ 190 h 278"/>
                  <a:gd name="T18" fmla="*/ 84 w 345"/>
                  <a:gd name="T19" fmla="*/ 43 h 278"/>
                  <a:gd name="T20" fmla="*/ 61 w 345"/>
                  <a:gd name="T21" fmla="*/ 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5" h="278">
                    <a:moveTo>
                      <a:pt x="61" y="8"/>
                    </a:moveTo>
                    <a:cubicBezTo>
                      <a:pt x="14" y="0"/>
                      <a:pt x="10" y="42"/>
                      <a:pt x="10" y="42"/>
                    </a:cubicBezTo>
                    <a:cubicBezTo>
                      <a:pt x="11" y="114"/>
                      <a:pt x="0" y="237"/>
                      <a:pt x="30" y="255"/>
                    </a:cubicBezTo>
                    <a:cubicBezTo>
                      <a:pt x="70" y="278"/>
                      <a:pt x="155" y="212"/>
                      <a:pt x="210" y="182"/>
                    </a:cubicBezTo>
                    <a:cubicBezTo>
                      <a:pt x="260" y="193"/>
                      <a:pt x="285" y="192"/>
                      <a:pt x="299" y="158"/>
                    </a:cubicBezTo>
                    <a:cubicBezTo>
                      <a:pt x="299" y="158"/>
                      <a:pt x="327" y="188"/>
                      <a:pt x="336" y="183"/>
                    </a:cubicBezTo>
                    <a:cubicBezTo>
                      <a:pt x="345" y="178"/>
                      <a:pt x="312" y="135"/>
                      <a:pt x="297" y="128"/>
                    </a:cubicBezTo>
                    <a:cubicBezTo>
                      <a:pt x="260" y="112"/>
                      <a:pt x="229" y="118"/>
                      <a:pt x="201" y="144"/>
                    </a:cubicBezTo>
                    <a:cubicBezTo>
                      <a:pt x="165" y="158"/>
                      <a:pt x="69" y="193"/>
                      <a:pt x="69" y="190"/>
                    </a:cubicBezTo>
                    <a:cubicBezTo>
                      <a:pt x="74" y="150"/>
                      <a:pt x="89" y="84"/>
                      <a:pt x="84" y="43"/>
                    </a:cubicBezTo>
                    <a:cubicBezTo>
                      <a:pt x="82" y="24"/>
                      <a:pt x="76" y="11"/>
                      <a:pt x="61" y="8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46"/>
              <p:cNvSpPr>
                <a:spLocks/>
              </p:cNvSpPr>
              <p:nvPr/>
            </p:nvSpPr>
            <p:spPr bwMode="auto">
              <a:xfrm>
                <a:off x="2130426" y="3425825"/>
                <a:ext cx="976313" cy="388938"/>
              </a:xfrm>
              <a:custGeom>
                <a:avLst/>
                <a:gdLst>
                  <a:gd name="T0" fmla="*/ 0 w 328"/>
                  <a:gd name="T1" fmla="*/ 28 h 131"/>
                  <a:gd name="T2" fmla="*/ 21 w 328"/>
                  <a:gd name="T3" fmla="*/ 108 h 131"/>
                  <a:gd name="T4" fmla="*/ 201 w 328"/>
                  <a:gd name="T5" fmla="*/ 35 h 131"/>
                  <a:gd name="T6" fmla="*/ 290 w 328"/>
                  <a:gd name="T7" fmla="*/ 11 h 131"/>
                  <a:gd name="T8" fmla="*/ 327 w 328"/>
                  <a:gd name="T9" fmla="*/ 36 h 131"/>
                  <a:gd name="T10" fmla="*/ 328 w 328"/>
                  <a:gd name="T11" fmla="*/ 35 h 131"/>
                  <a:gd name="T12" fmla="*/ 320 w 328"/>
                  <a:gd name="T13" fmla="*/ 31 h 131"/>
                  <a:gd name="T14" fmla="*/ 283 w 328"/>
                  <a:gd name="T15" fmla="*/ 0 h 131"/>
                  <a:gd name="T16" fmla="*/ 285 w 328"/>
                  <a:gd name="T17" fmla="*/ 7 h 131"/>
                  <a:gd name="T18" fmla="*/ 241 w 328"/>
                  <a:gd name="T19" fmla="*/ 34 h 131"/>
                  <a:gd name="T20" fmla="*/ 192 w 328"/>
                  <a:gd name="T21" fmla="*/ 24 h 131"/>
                  <a:gd name="T22" fmla="*/ 30 w 328"/>
                  <a:gd name="T23" fmla="*/ 90 h 131"/>
                  <a:gd name="T24" fmla="*/ 14 w 328"/>
                  <a:gd name="T25" fmla="*/ 26 h 131"/>
                  <a:gd name="T26" fmla="*/ 0 w 328"/>
                  <a:gd name="T27" fmla="*/ 28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8" h="131">
                    <a:moveTo>
                      <a:pt x="0" y="28"/>
                    </a:moveTo>
                    <a:cubicBezTo>
                      <a:pt x="1" y="67"/>
                      <a:pt x="7" y="100"/>
                      <a:pt x="21" y="108"/>
                    </a:cubicBezTo>
                    <a:cubicBezTo>
                      <a:pt x="61" y="131"/>
                      <a:pt x="146" y="65"/>
                      <a:pt x="201" y="35"/>
                    </a:cubicBezTo>
                    <a:cubicBezTo>
                      <a:pt x="251" y="46"/>
                      <a:pt x="276" y="45"/>
                      <a:pt x="290" y="11"/>
                    </a:cubicBezTo>
                    <a:cubicBezTo>
                      <a:pt x="290" y="11"/>
                      <a:pt x="318" y="41"/>
                      <a:pt x="327" y="36"/>
                    </a:cubicBezTo>
                    <a:cubicBezTo>
                      <a:pt x="328" y="36"/>
                      <a:pt x="328" y="36"/>
                      <a:pt x="328" y="35"/>
                    </a:cubicBezTo>
                    <a:cubicBezTo>
                      <a:pt x="326" y="35"/>
                      <a:pt x="323" y="33"/>
                      <a:pt x="320" y="31"/>
                    </a:cubicBezTo>
                    <a:cubicBezTo>
                      <a:pt x="313" y="26"/>
                      <a:pt x="283" y="0"/>
                      <a:pt x="283" y="0"/>
                    </a:cubicBezTo>
                    <a:cubicBezTo>
                      <a:pt x="285" y="7"/>
                      <a:pt x="285" y="7"/>
                      <a:pt x="285" y="7"/>
                    </a:cubicBezTo>
                    <a:cubicBezTo>
                      <a:pt x="285" y="7"/>
                      <a:pt x="261" y="34"/>
                      <a:pt x="241" y="34"/>
                    </a:cubicBezTo>
                    <a:cubicBezTo>
                      <a:pt x="222" y="34"/>
                      <a:pt x="192" y="24"/>
                      <a:pt x="192" y="24"/>
                    </a:cubicBezTo>
                    <a:cubicBezTo>
                      <a:pt x="192" y="24"/>
                      <a:pt x="45" y="99"/>
                      <a:pt x="30" y="90"/>
                    </a:cubicBezTo>
                    <a:cubicBezTo>
                      <a:pt x="14" y="81"/>
                      <a:pt x="15" y="28"/>
                      <a:pt x="14" y="26"/>
                    </a:cubicBezTo>
                    <a:cubicBezTo>
                      <a:pt x="14" y="26"/>
                      <a:pt x="8" y="27"/>
                      <a:pt x="0" y="28"/>
                    </a:cubicBez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47"/>
              <p:cNvSpPr>
                <a:spLocks/>
              </p:cNvSpPr>
              <p:nvPr/>
            </p:nvSpPr>
            <p:spPr bwMode="auto">
              <a:xfrm>
                <a:off x="3527426" y="3609975"/>
                <a:ext cx="130175" cy="112713"/>
              </a:xfrm>
              <a:custGeom>
                <a:avLst/>
                <a:gdLst>
                  <a:gd name="T0" fmla="*/ 0 w 44"/>
                  <a:gd name="T1" fmla="*/ 38 h 38"/>
                  <a:gd name="T2" fmla="*/ 29 w 44"/>
                  <a:gd name="T3" fmla="*/ 25 h 38"/>
                  <a:gd name="T4" fmla="*/ 39 w 44"/>
                  <a:gd name="T5" fmla="*/ 3 h 38"/>
                  <a:gd name="T6" fmla="*/ 2 w 44"/>
                  <a:gd name="T7" fmla="*/ 19 h 38"/>
                  <a:gd name="T8" fmla="*/ 0 w 4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8">
                    <a:moveTo>
                      <a:pt x="0" y="38"/>
                    </a:moveTo>
                    <a:cubicBezTo>
                      <a:pt x="7" y="36"/>
                      <a:pt x="19" y="33"/>
                      <a:pt x="29" y="25"/>
                    </a:cubicBezTo>
                    <a:cubicBezTo>
                      <a:pt x="39" y="16"/>
                      <a:pt x="44" y="6"/>
                      <a:pt x="39" y="3"/>
                    </a:cubicBezTo>
                    <a:cubicBezTo>
                      <a:pt x="33" y="0"/>
                      <a:pt x="3" y="18"/>
                      <a:pt x="2" y="19"/>
                    </a:cubicBezTo>
                    <a:cubicBezTo>
                      <a:pt x="1" y="20"/>
                      <a:pt x="0" y="38"/>
                      <a:pt x="0" y="38"/>
                    </a:cubicBez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48"/>
              <p:cNvSpPr>
                <a:spLocks/>
              </p:cNvSpPr>
              <p:nvPr/>
            </p:nvSpPr>
            <p:spPr bwMode="auto">
              <a:xfrm>
                <a:off x="3294063" y="3508375"/>
                <a:ext cx="369888" cy="252413"/>
              </a:xfrm>
              <a:custGeom>
                <a:avLst/>
                <a:gdLst>
                  <a:gd name="T0" fmla="*/ 105 w 124"/>
                  <a:gd name="T1" fmla="*/ 52 h 85"/>
                  <a:gd name="T2" fmla="*/ 109 w 124"/>
                  <a:gd name="T3" fmla="*/ 45 h 85"/>
                  <a:gd name="T4" fmla="*/ 109 w 124"/>
                  <a:gd name="T5" fmla="*/ 45 h 85"/>
                  <a:gd name="T6" fmla="*/ 119 w 124"/>
                  <a:gd name="T7" fmla="*/ 19 h 85"/>
                  <a:gd name="T8" fmla="*/ 119 w 124"/>
                  <a:gd name="T9" fmla="*/ 3 h 85"/>
                  <a:gd name="T10" fmla="*/ 106 w 124"/>
                  <a:gd name="T11" fmla="*/ 12 h 85"/>
                  <a:gd name="T12" fmla="*/ 100 w 124"/>
                  <a:gd name="T13" fmla="*/ 25 h 85"/>
                  <a:gd name="T14" fmla="*/ 102 w 124"/>
                  <a:gd name="T15" fmla="*/ 7 h 85"/>
                  <a:gd name="T16" fmla="*/ 94 w 124"/>
                  <a:gd name="T17" fmla="*/ 1 h 85"/>
                  <a:gd name="T18" fmla="*/ 88 w 124"/>
                  <a:gd name="T19" fmla="*/ 9 h 85"/>
                  <a:gd name="T20" fmla="*/ 83 w 124"/>
                  <a:gd name="T21" fmla="*/ 26 h 85"/>
                  <a:gd name="T22" fmla="*/ 82 w 124"/>
                  <a:gd name="T23" fmla="*/ 26 h 85"/>
                  <a:gd name="T24" fmla="*/ 82 w 124"/>
                  <a:gd name="T25" fmla="*/ 10 h 85"/>
                  <a:gd name="T26" fmla="*/ 76 w 124"/>
                  <a:gd name="T27" fmla="*/ 6 h 85"/>
                  <a:gd name="T28" fmla="*/ 69 w 124"/>
                  <a:gd name="T29" fmla="*/ 19 h 85"/>
                  <a:gd name="T30" fmla="*/ 65 w 124"/>
                  <a:gd name="T31" fmla="*/ 29 h 85"/>
                  <a:gd name="T32" fmla="*/ 65 w 124"/>
                  <a:gd name="T33" fmla="*/ 29 h 85"/>
                  <a:gd name="T34" fmla="*/ 66 w 124"/>
                  <a:gd name="T35" fmla="*/ 12 h 85"/>
                  <a:gd name="T36" fmla="*/ 58 w 124"/>
                  <a:gd name="T37" fmla="*/ 13 h 85"/>
                  <a:gd name="T38" fmla="*/ 48 w 124"/>
                  <a:gd name="T39" fmla="*/ 35 h 85"/>
                  <a:gd name="T40" fmla="*/ 29 w 124"/>
                  <a:gd name="T41" fmla="*/ 54 h 85"/>
                  <a:gd name="T42" fmla="*/ 7 w 124"/>
                  <a:gd name="T43" fmla="*/ 58 h 85"/>
                  <a:gd name="T44" fmla="*/ 9 w 124"/>
                  <a:gd name="T45" fmla="*/ 71 h 85"/>
                  <a:gd name="T46" fmla="*/ 56 w 124"/>
                  <a:gd name="T47" fmla="*/ 84 h 85"/>
                  <a:gd name="T48" fmla="*/ 105 w 124"/>
                  <a:gd name="T49" fmla="*/ 5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4" h="85">
                    <a:moveTo>
                      <a:pt x="105" y="52"/>
                    </a:moveTo>
                    <a:cubicBezTo>
                      <a:pt x="107" y="51"/>
                      <a:pt x="108" y="48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19" y="25"/>
                      <a:pt x="119" y="19"/>
                    </a:cubicBezTo>
                    <a:cubicBezTo>
                      <a:pt x="120" y="13"/>
                      <a:pt x="124" y="6"/>
                      <a:pt x="119" y="3"/>
                    </a:cubicBezTo>
                    <a:cubicBezTo>
                      <a:pt x="114" y="0"/>
                      <a:pt x="109" y="8"/>
                      <a:pt x="106" y="12"/>
                    </a:cubicBezTo>
                    <a:cubicBezTo>
                      <a:pt x="104" y="16"/>
                      <a:pt x="100" y="25"/>
                      <a:pt x="100" y="25"/>
                    </a:cubicBezTo>
                    <a:cubicBezTo>
                      <a:pt x="100" y="25"/>
                      <a:pt x="102" y="13"/>
                      <a:pt x="102" y="7"/>
                    </a:cubicBezTo>
                    <a:cubicBezTo>
                      <a:pt x="101" y="2"/>
                      <a:pt x="97" y="0"/>
                      <a:pt x="94" y="1"/>
                    </a:cubicBezTo>
                    <a:cubicBezTo>
                      <a:pt x="92" y="1"/>
                      <a:pt x="89" y="5"/>
                      <a:pt x="88" y="9"/>
                    </a:cubicBezTo>
                    <a:cubicBezTo>
                      <a:pt x="87" y="11"/>
                      <a:pt x="85" y="20"/>
                      <a:pt x="83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1"/>
                      <a:pt x="83" y="13"/>
                      <a:pt x="82" y="10"/>
                    </a:cubicBezTo>
                    <a:cubicBezTo>
                      <a:pt x="80" y="6"/>
                      <a:pt x="81" y="3"/>
                      <a:pt x="76" y="6"/>
                    </a:cubicBezTo>
                    <a:cubicBezTo>
                      <a:pt x="71" y="8"/>
                      <a:pt x="70" y="15"/>
                      <a:pt x="69" y="19"/>
                    </a:cubicBezTo>
                    <a:cubicBezTo>
                      <a:pt x="68" y="21"/>
                      <a:pt x="66" y="26"/>
                      <a:pt x="65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5"/>
                      <a:pt x="69" y="15"/>
                      <a:pt x="66" y="12"/>
                    </a:cubicBezTo>
                    <a:cubicBezTo>
                      <a:pt x="64" y="9"/>
                      <a:pt x="61" y="10"/>
                      <a:pt x="58" y="13"/>
                    </a:cubicBezTo>
                    <a:cubicBezTo>
                      <a:pt x="55" y="17"/>
                      <a:pt x="49" y="34"/>
                      <a:pt x="48" y="35"/>
                    </a:cubicBezTo>
                    <a:cubicBezTo>
                      <a:pt x="43" y="39"/>
                      <a:pt x="29" y="54"/>
                      <a:pt x="29" y="54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7" y="58"/>
                      <a:pt x="0" y="62"/>
                      <a:pt x="9" y="71"/>
                    </a:cubicBezTo>
                    <a:cubicBezTo>
                      <a:pt x="18" y="80"/>
                      <a:pt x="27" y="85"/>
                      <a:pt x="56" y="84"/>
                    </a:cubicBezTo>
                    <a:cubicBezTo>
                      <a:pt x="85" y="82"/>
                      <a:pt x="105" y="52"/>
                      <a:pt x="105" y="52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82"/>
              <p:cNvSpPr>
                <a:spLocks/>
              </p:cNvSpPr>
              <p:nvPr/>
            </p:nvSpPr>
            <p:spPr bwMode="auto">
              <a:xfrm>
                <a:off x="2514601" y="2354263"/>
                <a:ext cx="282575" cy="139700"/>
              </a:xfrm>
              <a:custGeom>
                <a:avLst/>
                <a:gdLst>
                  <a:gd name="T0" fmla="*/ 0 w 95"/>
                  <a:gd name="T1" fmla="*/ 47 h 47"/>
                  <a:gd name="T2" fmla="*/ 84 w 95"/>
                  <a:gd name="T3" fmla="*/ 25 h 47"/>
                  <a:gd name="T4" fmla="*/ 0 w 95"/>
                  <a:gd name="T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47">
                    <a:moveTo>
                      <a:pt x="0" y="47"/>
                    </a:moveTo>
                    <a:cubicBezTo>
                      <a:pt x="13" y="13"/>
                      <a:pt x="95" y="0"/>
                      <a:pt x="84" y="25"/>
                    </a:cubicBezTo>
                    <a:cubicBezTo>
                      <a:pt x="44" y="16"/>
                      <a:pt x="17" y="37"/>
                      <a:pt x="0" y="4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83"/>
              <p:cNvSpPr>
                <a:spLocks/>
              </p:cNvSpPr>
              <p:nvPr/>
            </p:nvSpPr>
            <p:spPr bwMode="auto">
              <a:xfrm>
                <a:off x="2847976" y="2333625"/>
                <a:ext cx="231775" cy="101600"/>
              </a:xfrm>
              <a:custGeom>
                <a:avLst/>
                <a:gdLst>
                  <a:gd name="T0" fmla="*/ 78 w 78"/>
                  <a:gd name="T1" fmla="*/ 23 h 34"/>
                  <a:gd name="T2" fmla="*/ 19 w 78"/>
                  <a:gd name="T3" fmla="*/ 34 h 34"/>
                  <a:gd name="T4" fmla="*/ 78 w 78"/>
                  <a:gd name="T5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34">
                    <a:moveTo>
                      <a:pt x="78" y="23"/>
                    </a:moveTo>
                    <a:cubicBezTo>
                      <a:pt x="54" y="0"/>
                      <a:pt x="0" y="17"/>
                      <a:pt x="19" y="34"/>
                    </a:cubicBezTo>
                    <a:cubicBezTo>
                      <a:pt x="37" y="13"/>
                      <a:pt x="63" y="21"/>
                      <a:pt x="78" y="2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88"/>
              <p:cNvSpPr>
                <a:spLocks/>
              </p:cNvSpPr>
              <p:nvPr/>
            </p:nvSpPr>
            <p:spPr bwMode="auto">
              <a:xfrm>
                <a:off x="3290888" y="4605338"/>
                <a:ext cx="703263" cy="512763"/>
              </a:xfrm>
              <a:custGeom>
                <a:avLst/>
                <a:gdLst>
                  <a:gd name="T0" fmla="*/ 102 w 236"/>
                  <a:gd name="T1" fmla="*/ 42 h 172"/>
                  <a:gd name="T2" fmla="*/ 207 w 236"/>
                  <a:gd name="T3" fmla="*/ 0 h 172"/>
                  <a:gd name="T4" fmla="*/ 236 w 236"/>
                  <a:gd name="T5" fmla="*/ 18 h 172"/>
                  <a:gd name="T6" fmla="*/ 218 w 236"/>
                  <a:gd name="T7" fmla="*/ 30 h 172"/>
                  <a:gd name="T8" fmla="*/ 49 w 236"/>
                  <a:gd name="T9" fmla="*/ 172 h 172"/>
                  <a:gd name="T10" fmla="*/ 20 w 236"/>
                  <a:gd name="T11" fmla="*/ 126 h 172"/>
                  <a:gd name="T12" fmla="*/ 6 w 236"/>
                  <a:gd name="T13" fmla="*/ 93 h 172"/>
                  <a:gd name="T14" fmla="*/ 0 w 236"/>
                  <a:gd name="T15" fmla="*/ 84 h 172"/>
                  <a:gd name="T16" fmla="*/ 75 w 236"/>
                  <a:gd name="T17" fmla="*/ 26 h 172"/>
                  <a:gd name="T18" fmla="*/ 92 w 236"/>
                  <a:gd name="T19" fmla="*/ 41 h 172"/>
                  <a:gd name="T20" fmla="*/ 102 w 236"/>
                  <a:gd name="T21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172">
                    <a:moveTo>
                      <a:pt x="102" y="42"/>
                    </a:moveTo>
                    <a:cubicBezTo>
                      <a:pt x="132" y="26"/>
                      <a:pt x="190" y="1"/>
                      <a:pt x="207" y="0"/>
                    </a:cubicBezTo>
                    <a:cubicBezTo>
                      <a:pt x="223" y="0"/>
                      <a:pt x="233" y="7"/>
                      <a:pt x="236" y="18"/>
                    </a:cubicBezTo>
                    <a:cubicBezTo>
                      <a:pt x="218" y="30"/>
                      <a:pt x="218" y="30"/>
                      <a:pt x="218" y="30"/>
                    </a:cubicBezTo>
                    <a:cubicBezTo>
                      <a:pt x="49" y="172"/>
                      <a:pt x="49" y="172"/>
                      <a:pt x="49" y="172"/>
                    </a:cubicBezTo>
                    <a:cubicBezTo>
                      <a:pt x="35" y="160"/>
                      <a:pt x="20" y="127"/>
                      <a:pt x="20" y="126"/>
                    </a:cubicBezTo>
                    <a:cubicBezTo>
                      <a:pt x="20" y="126"/>
                      <a:pt x="11" y="99"/>
                      <a:pt x="6" y="93"/>
                    </a:cubicBezTo>
                    <a:cubicBezTo>
                      <a:pt x="1" y="86"/>
                      <a:pt x="0" y="84"/>
                      <a:pt x="0" y="84"/>
                    </a:cubicBezTo>
                    <a:cubicBezTo>
                      <a:pt x="2" y="72"/>
                      <a:pt x="27" y="26"/>
                      <a:pt x="75" y="26"/>
                    </a:cubicBezTo>
                    <a:cubicBezTo>
                      <a:pt x="77" y="26"/>
                      <a:pt x="81" y="39"/>
                      <a:pt x="92" y="41"/>
                    </a:cubicBezTo>
                    <a:cubicBezTo>
                      <a:pt x="95" y="41"/>
                      <a:pt x="99" y="42"/>
                      <a:pt x="102" y="42"/>
                    </a:cubicBezTo>
                    <a:close/>
                  </a:path>
                </a:pathLst>
              </a:custGeom>
              <a:solidFill>
                <a:srgbClr val="F37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89"/>
              <p:cNvSpPr>
                <a:spLocks/>
              </p:cNvSpPr>
              <p:nvPr/>
            </p:nvSpPr>
            <p:spPr bwMode="auto">
              <a:xfrm>
                <a:off x="3405188" y="4627563"/>
                <a:ext cx="598488" cy="490538"/>
              </a:xfrm>
              <a:custGeom>
                <a:avLst/>
                <a:gdLst>
                  <a:gd name="T0" fmla="*/ 192 w 201"/>
                  <a:gd name="T1" fmla="*/ 0 h 165"/>
                  <a:gd name="T2" fmla="*/ 201 w 201"/>
                  <a:gd name="T3" fmla="*/ 9 h 165"/>
                  <a:gd name="T4" fmla="*/ 194 w 201"/>
                  <a:gd name="T5" fmla="*/ 14 h 165"/>
                  <a:gd name="T6" fmla="*/ 50 w 201"/>
                  <a:gd name="T7" fmla="*/ 133 h 165"/>
                  <a:gd name="T8" fmla="*/ 12 w 201"/>
                  <a:gd name="T9" fmla="*/ 165 h 165"/>
                  <a:gd name="T10" fmla="*/ 0 w 201"/>
                  <a:gd name="T11" fmla="*/ 152 h 165"/>
                  <a:gd name="T12" fmla="*/ 192 w 201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65">
                    <a:moveTo>
                      <a:pt x="192" y="0"/>
                    </a:moveTo>
                    <a:cubicBezTo>
                      <a:pt x="197" y="3"/>
                      <a:pt x="200" y="5"/>
                      <a:pt x="201" y="9"/>
                    </a:cubicBezTo>
                    <a:cubicBezTo>
                      <a:pt x="198" y="11"/>
                      <a:pt x="194" y="13"/>
                      <a:pt x="194" y="14"/>
                    </a:cubicBezTo>
                    <a:cubicBezTo>
                      <a:pt x="193" y="16"/>
                      <a:pt x="50" y="133"/>
                      <a:pt x="50" y="133"/>
                    </a:cubicBezTo>
                    <a:cubicBezTo>
                      <a:pt x="12" y="165"/>
                      <a:pt x="12" y="165"/>
                      <a:pt x="12" y="165"/>
                    </a:cubicBezTo>
                    <a:cubicBezTo>
                      <a:pt x="8" y="162"/>
                      <a:pt x="4" y="158"/>
                      <a:pt x="0" y="152"/>
                    </a:cubicBezTo>
                    <a:cubicBezTo>
                      <a:pt x="26" y="97"/>
                      <a:pt x="132" y="7"/>
                      <a:pt x="192" y="0"/>
                    </a:cubicBezTo>
                    <a:close/>
                  </a:path>
                </a:pathLst>
              </a:custGeom>
              <a:solidFill>
                <a:srgbClr val="ECA4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90"/>
              <p:cNvSpPr>
                <a:spLocks/>
              </p:cNvSpPr>
              <p:nvPr/>
            </p:nvSpPr>
            <p:spPr bwMode="auto">
              <a:xfrm>
                <a:off x="3371851" y="4587875"/>
                <a:ext cx="649288" cy="538163"/>
              </a:xfrm>
              <a:custGeom>
                <a:avLst/>
                <a:gdLst>
                  <a:gd name="T0" fmla="*/ 212 w 218"/>
                  <a:gd name="T1" fmla="*/ 22 h 181"/>
                  <a:gd name="T2" fmla="*/ 24 w 218"/>
                  <a:gd name="T3" fmla="*/ 179 h 181"/>
                  <a:gd name="T4" fmla="*/ 212 w 218"/>
                  <a:gd name="T5" fmla="*/ 2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" h="181">
                    <a:moveTo>
                      <a:pt x="212" y="22"/>
                    </a:moveTo>
                    <a:cubicBezTo>
                      <a:pt x="218" y="38"/>
                      <a:pt x="40" y="181"/>
                      <a:pt x="24" y="179"/>
                    </a:cubicBezTo>
                    <a:cubicBezTo>
                      <a:pt x="0" y="176"/>
                      <a:pt x="203" y="0"/>
                      <a:pt x="212" y="22"/>
                    </a:cubicBezTo>
                    <a:close/>
                  </a:path>
                </a:pathLst>
              </a:custGeom>
              <a:solidFill>
                <a:srgbClr val="FCCE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91"/>
              <p:cNvSpPr>
                <a:spLocks/>
              </p:cNvSpPr>
              <p:nvPr/>
            </p:nvSpPr>
            <p:spPr bwMode="auto">
              <a:xfrm>
                <a:off x="1965326" y="4957763"/>
                <a:ext cx="696913" cy="419100"/>
              </a:xfrm>
              <a:custGeom>
                <a:avLst/>
                <a:gdLst>
                  <a:gd name="T0" fmla="*/ 36 w 234"/>
                  <a:gd name="T1" fmla="*/ 22 h 141"/>
                  <a:gd name="T2" fmla="*/ 8 w 234"/>
                  <a:gd name="T3" fmla="*/ 91 h 141"/>
                  <a:gd name="T4" fmla="*/ 5 w 234"/>
                  <a:gd name="T5" fmla="*/ 140 h 141"/>
                  <a:gd name="T6" fmla="*/ 201 w 234"/>
                  <a:gd name="T7" fmla="*/ 140 h 141"/>
                  <a:gd name="T8" fmla="*/ 233 w 234"/>
                  <a:gd name="T9" fmla="*/ 122 h 141"/>
                  <a:gd name="T10" fmla="*/ 180 w 234"/>
                  <a:gd name="T11" fmla="*/ 73 h 141"/>
                  <a:gd name="T12" fmla="*/ 122 w 234"/>
                  <a:gd name="T13" fmla="*/ 52 h 141"/>
                  <a:gd name="T14" fmla="*/ 126 w 234"/>
                  <a:gd name="T15" fmla="*/ 24 h 141"/>
                  <a:gd name="T16" fmla="*/ 36 w 234"/>
                  <a:gd name="T17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141">
                    <a:moveTo>
                      <a:pt x="36" y="22"/>
                    </a:moveTo>
                    <a:cubicBezTo>
                      <a:pt x="28" y="40"/>
                      <a:pt x="13" y="82"/>
                      <a:pt x="8" y="91"/>
                    </a:cubicBezTo>
                    <a:cubicBezTo>
                      <a:pt x="0" y="107"/>
                      <a:pt x="5" y="140"/>
                      <a:pt x="5" y="140"/>
                    </a:cubicBezTo>
                    <a:cubicBezTo>
                      <a:pt x="5" y="140"/>
                      <a:pt x="195" y="141"/>
                      <a:pt x="201" y="140"/>
                    </a:cubicBezTo>
                    <a:cubicBezTo>
                      <a:pt x="208" y="139"/>
                      <a:pt x="234" y="141"/>
                      <a:pt x="233" y="122"/>
                    </a:cubicBezTo>
                    <a:cubicBezTo>
                      <a:pt x="232" y="103"/>
                      <a:pt x="226" y="93"/>
                      <a:pt x="180" y="73"/>
                    </a:cubicBezTo>
                    <a:cubicBezTo>
                      <a:pt x="159" y="64"/>
                      <a:pt x="132" y="64"/>
                      <a:pt x="122" y="52"/>
                    </a:cubicBezTo>
                    <a:cubicBezTo>
                      <a:pt x="113" y="42"/>
                      <a:pt x="131" y="40"/>
                      <a:pt x="126" y="24"/>
                    </a:cubicBezTo>
                    <a:cubicBezTo>
                      <a:pt x="123" y="12"/>
                      <a:pt x="32" y="0"/>
                      <a:pt x="36" y="22"/>
                    </a:cubicBezTo>
                    <a:close/>
                  </a:path>
                </a:pathLst>
              </a:custGeom>
              <a:solidFill>
                <a:srgbClr val="F37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92"/>
              <p:cNvSpPr>
                <a:spLocks/>
              </p:cNvSpPr>
              <p:nvPr/>
            </p:nvSpPr>
            <p:spPr bwMode="auto">
              <a:xfrm>
                <a:off x="1974851" y="5289550"/>
                <a:ext cx="687388" cy="87313"/>
              </a:xfrm>
              <a:custGeom>
                <a:avLst/>
                <a:gdLst>
                  <a:gd name="T0" fmla="*/ 0 w 231"/>
                  <a:gd name="T1" fmla="*/ 12 h 29"/>
                  <a:gd name="T2" fmla="*/ 2 w 231"/>
                  <a:gd name="T3" fmla="*/ 28 h 29"/>
                  <a:gd name="T4" fmla="*/ 198 w 231"/>
                  <a:gd name="T5" fmla="*/ 28 h 29"/>
                  <a:gd name="T6" fmla="*/ 230 w 231"/>
                  <a:gd name="T7" fmla="*/ 10 h 29"/>
                  <a:gd name="T8" fmla="*/ 229 w 231"/>
                  <a:gd name="T9" fmla="*/ 0 h 29"/>
                  <a:gd name="T10" fmla="*/ 181 w 231"/>
                  <a:gd name="T11" fmla="*/ 11 h 29"/>
                  <a:gd name="T12" fmla="*/ 0 w 231"/>
                  <a:gd name="T13" fmla="*/ 1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9">
                    <a:moveTo>
                      <a:pt x="0" y="12"/>
                    </a:moveTo>
                    <a:cubicBezTo>
                      <a:pt x="1" y="21"/>
                      <a:pt x="2" y="28"/>
                      <a:pt x="2" y="28"/>
                    </a:cubicBezTo>
                    <a:cubicBezTo>
                      <a:pt x="2" y="28"/>
                      <a:pt x="192" y="29"/>
                      <a:pt x="198" y="28"/>
                    </a:cubicBezTo>
                    <a:cubicBezTo>
                      <a:pt x="205" y="27"/>
                      <a:pt x="231" y="29"/>
                      <a:pt x="230" y="10"/>
                    </a:cubicBezTo>
                    <a:cubicBezTo>
                      <a:pt x="230" y="7"/>
                      <a:pt x="229" y="3"/>
                      <a:pt x="229" y="0"/>
                    </a:cubicBezTo>
                    <a:cubicBezTo>
                      <a:pt x="217" y="4"/>
                      <a:pt x="200" y="9"/>
                      <a:pt x="181" y="11"/>
                    </a:cubicBezTo>
                    <a:cubicBezTo>
                      <a:pt x="152" y="14"/>
                      <a:pt x="34" y="12"/>
                      <a:pt x="0" y="12"/>
                    </a:cubicBezTo>
                    <a:close/>
                  </a:path>
                </a:pathLst>
              </a:custGeom>
              <a:solidFill>
                <a:srgbClr val="ECA4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193"/>
              <p:cNvSpPr>
                <a:spLocks/>
              </p:cNvSpPr>
              <p:nvPr/>
            </p:nvSpPr>
            <p:spPr bwMode="auto">
              <a:xfrm>
                <a:off x="2049463" y="3000375"/>
                <a:ext cx="336550" cy="561975"/>
              </a:xfrm>
              <a:custGeom>
                <a:avLst/>
                <a:gdLst>
                  <a:gd name="T0" fmla="*/ 87 w 113"/>
                  <a:gd name="T1" fmla="*/ 5 h 189"/>
                  <a:gd name="T2" fmla="*/ 45 w 113"/>
                  <a:gd name="T3" fmla="*/ 9 h 189"/>
                  <a:gd name="T4" fmla="*/ 18 w 113"/>
                  <a:gd name="T5" fmla="*/ 189 h 189"/>
                  <a:gd name="T6" fmla="*/ 88 w 113"/>
                  <a:gd name="T7" fmla="*/ 180 h 189"/>
                  <a:gd name="T8" fmla="*/ 103 w 113"/>
                  <a:gd name="T9" fmla="*/ 178 h 189"/>
                  <a:gd name="T10" fmla="*/ 87 w 113"/>
                  <a:gd name="T11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189">
                    <a:moveTo>
                      <a:pt x="87" y="5"/>
                    </a:moveTo>
                    <a:cubicBezTo>
                      <a:pt x="62" y="0"/>
                      <a:pt x="61" y="0"/>
                      <a:pt x="45" y="9"/>
                    </a:cubicBezTo>
                    <a:cubicBezTo>
                      <a:pt x="0" y="36"/>
                      <a:pt x="18" y="148"/>
                      <a:pt x="18" y="189"/>
                    </a:cubicBezTo>
                    <a:cubicBezTo>
                      <a:pt x="18" y="189"/>
                      <a:pt x="76" y="180"/>
                      <a:pt x="88" y="180"/>
                    </a:cubicBezTo>
                    <a:cubicBezTo>
                      <a:pt x="100" y="180"/>
                      <a:pt x="103" y="178"/>
                      <a:pt x="103" y="178"/>
                    </a:cubicBezTo>
                    <a:cubicBezTo>
                      <a:pt x="106" y="148"/>
                      <a:pt x="113" y="9"/>
                      <a:pt x="87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96"/>
              <p:cNvSpPr>
                <a:spLocks/>
              </p:cNvSpPr>
              <p:nvPr/>
            </p:nvSpPr>
            <p:spPr bwMode="auto">
              <a:xfrm>
                <a:off x="2847976" y="2636838"/>
                <a:ext cx="88900" cy="142875"/>
              </a:xfrm>
              <a:custGeom>
                <a:avLst/>
                <a:gdLst>
                  <a:gd name="T0" fmla="*/ 2 w 30"/>
                  <a:gd name="T1" fmla="*/ 0 h 48"/>
                  <a:gd name="T2" fmla="*/ 30 w 30"/>
                  <a:gd name="T3" fmla="*/ 29 h 48"/>
                  <a:gd name="T4" fmla="*/ 6 w 30"/>
                  <a:gd name="T5" fmla="*/ 46 h 48"/>
                  <a:gd name="T6" fmla="*/ 21 w 30"/>
                  <a:gd name="T7" fmla="*/ 29 h 48"/>
                  <a:gd name="T8" fmla="*/ 2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2" y="0"/>
                    </a:moveTo>
                    <a:cubicBezTo>
                      <a:pt x="5" y="17"/>
                      <a:pt x="16" y="22"/>
                      <a:pt x="30" y="29"/>
                    </a:cubicBezTo>
                    <a:cubicBezTo>
                      <a:pt x="23" y="42"/>
                      <a:pt x="4" y="48"/>
                      <a:pt x="6" y="46"/>
                    </a:cubicBezTo>
                    <a:cubicBezTo>
                      <a:pt x="7" y="45"/>
                      <a:pt x="21" y="29"/>
                      <a:pt x="21" y="29"/>
                    </a:cubicBezTo>
                    <a:cubicBezTo>
                      <a:pt x="5" y="28"/>
                      <a:pt x="0" y="14"/>
                      <a:pt x="2" y="0"/>
                    </a:cubicBezTo>
                    <a:close/>
                  </a:path>
                </a:pathLst>
              </a:custGeom>
              <a:solidFill>
                <a:srgbClr val="CF8F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97"/>
              <p:cNvSpPr>
                <a:spLocks/>
              </p:cNvSpPr>
              <p:nvPr/>
            </p:nvSpPr>
            <p:spPr bwMode="auto">
              <a:xfrm>
                <a:off x="2603501" y="2833688"/>
                <a:ext cx="180975" cy="47625"/>
              </a:xfrm>
              <a:custGeom>
                <a:avLst/>
                <a:gdLst>
                  <a:gd name="T0" fmla="*/ 61 w 61"/>
                  <a:gd name="T1" fmla="*/ 10 h 16"/>
                  <a:gd name="T2" fmla="*/ 61 w 61"/>
                  <a:gd name="T3" fmla="*/ 0 h 16"/>
                  <a:gd name="T4" fmla="*/ 3 w 61"/>
                  <a:gd name="T5" fmla="*/ 0 h 16"/>
                  <a:gd name="T6" fmla="*/ 1 w 61"/>
                  <a:gd name="T7" fmla="*/ 0 h 16"/>
                  <a:gd name="T8" fmla="*/ 1 w 61"/>
                  <a:gd name="T9" fmla="*/ 11 h 16"/>
                  <a:gd name="T10" fmla="*/ 61 w 61"/>
                  <a:gd name="T11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16">
                    <a:moveTo>
                      <a:pt x="61" y="10"/>
                    </a:moveTo>
                    <a:cubicBezTo>
                      <a:pt x="61" y="10"/>
                      <a:pt x="61" y="5"/>
                      <a:pt x="61" y="0"/>
                    </a:cubicBezTo>
                    <a:cubicBezTo>
                      <a:pt x="42" y="3"/>
                      <a:pt x="21" y="3"/>
                      <a:pt x="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4"/>
                      <a:pt x="0" y="7"/>
                      <a:pt x="1" y="11"/>
                    </a:cubicBezTo>
                    <a:cubicBezTo>
                      <a:pt x="22" y="14"/>
                      <a:pt x="38" y="16"/>
                      <a:pt x="61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98"/>
              <p:cNvSpPr>
                <a:spLocks/>
              </p:cNvSpPr>
              <p:nvPr/>
            </p:nvSpPr>
            <p:spPr bwMode="auto">
              <a:xfrm>
                <a:off x="2120901" y="2405063"/>
                <a:ext cx="1022350" cy="371475"/>
              </a:xfrm>
              <a:custGeom>
                <a:avLst/>
                <a:gdLst>
                  <a:gd name="T0" fmla="*/ 193 w 343"/>
                  <a:gd name="T1" fmla="*/ 15 h 125"/>
                  <a:gd name="T2" fmla="*/ 224 w 343"/>
                  <a:gd name="T3" fmla="*/ 30 h 125"/>
                  <a:gd name="T4" fmla="*/ 244 w 343"/>
                  <a:gd name="T5" fmla="*/ 25 h 125"/>
                  <a:gd name="T6" fmla="*/ 263 w 343"/>
                  <a:gd name="T7" fmla="*/ 29 h 125"/>
                  <a:gd name="T8" fmla="*/ 304 w 343"/>
                  <a:gd name="T9" fmla="*/ 0 h 125"/>
                  <a:gd name="T10" fmla="*/ 339 w 343"/>
                  <a:gd name="T11" fmla="*/ 57 h 125"/>
                  <a:gd name="T12" fmla="*/ 291 w 343"/>
                  <a:gd name="T13" fmla="*/ 110 h 125"/>
                  <a:gd name="T14" fmla="*/ 256 w 343"/>
                  <a:gd name="T15" fmla="*/ 53 h 125"/>
                  <a:gd name="T16" fmla="*/ 258 w 343"/>
                  <a:gd name="T17" fmla="*/ 41 h 125"/>
                  <a:gd name="T18" fmla="*/ 232 w 343"/>
                  <a:gd name="T19" fmla="*/ 44 h 125"/>
                  <a:gd name="T20" fmla="*/ 235 w 343"/>
                  <a:gd name="T21" fmla="*/ 71 h 125"/>
                  <a:gd name="T22" fmla="*/ 180 w 343"/>
                  <a:gd name="T23" fmla="*/ 124 h 125"/>
                  <a:gd name="T24" fmla="*/ 139 w 343"/>
                  <a:gd name="T25" fmla="*/ 67 h 125"/>
                  <a:gd name="T26" fmla="*/ 142 w 343"/>
                  <a:gd name="T27" fmla="*/ 54 h 125"/>
                  <a:gd name="T28" fmla="*/ 0 w 343"/>
                  <a:gd name="T29" fmla="*/ 38 h 125"/>
                  <a:gd name="T30" fmla="*/ 0 w 343"/>
                  <a:gd name="T31" fmla="*/ 26 h 125"/>
                  <a:gd name="T32" fmla="*/ 150 w 343"/>
                  <a:gd name="T33" fmla="*/ 37 h 125"/>
                  <a:gd name="T34" fmla="*/ 193 w 343"/>
                  <a:gd name="T35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3" h="125">
                    <a:moveTo>
                      <a:pt x="193" y="15"/>
                    </a:moveTo>
                    <a:cubicBezTo>
                      <a:pt x="206" y="15"/>
                      <a:pt x="217" y="21"/>
                      <a:pt x="224" y="30"/>
                    </a:cubicBezTo>
                    <a:cubicBezTo>
                      <a:pt x="230" y="28"/>
                      <a:pt x="239" y="25"/>
                      <a:pt x="244" y="25"/>
                    </a:cubicBezTo>
                    <a:cubicBezTo>
                      <a:pt x="251" y="24"/>
                      <a:pt x="259" y="27"/>
                      <a:pt x="263" y="29"/>
                    </a:cubicBezTo>
                    <a:cubicBezTo>
                      <a:pt x="272" y="11"/>
                      <a:pt x="288" y="0"/>
                      <a:pt x="304" y="0"/>
                    </a:cubicBezTo>
                    <a:cubicBezTo>
                      <a:pt x="327" y="1"/>
                      <a:pt x="343" y="27"/>
                      <a:pt x="339" y="57"/>
                    </a:cubicBezTo>
                    <a:cubicBezTo>
                      <a:pt x="335" y="87"/>
                      <a:pt x="314" y="111"/>
                      <a:pt x="291" y="110"/>
                    </a:cubicBezTo>
                    <a:cubicBezTo>
                      <a:pt x="268" y="109"/>
                      <a:pt x="252" y="83"/>
                      <a:pt x="256" y="53"/>
                    </a:cubicBezTo>
                    <a:cubicBezTo>
                      <a:pt x="256" y="49"/>
                      <a:pt x="257" y="45"/>
                      <a:pt x="258" y="41"/>
                    </a:cubicBezTo>
                    <a:cubicBezTo>
                      <a:pt x="248" y="37"/>
                      <a:pt x="242" y="38"/>
                      <a:pt x="232" y="44"/>
                    </a:cubicBezTo>
                    <a:cubicBezTo>
                      <a:pt x="235" y="52"/>
                      <a:pt x="236" y="62"/>
                      <a:pt x="235" y="71"/>
                    </a:cubicBezTo>
                    <a:cubicBezTo>
                      <a:pt x="231" y="102"/>
                      <a:pt x="207" y="125"/>
                      <a:pt x="180" y="124"/>
                    </a:cubicBezTo>
                    <a:cubicBezTo>
                      <a:pt x="154" y="123"/>
                      <a:pt x="135" y="97"/>
                      <a:pt x="139" y="67"/>
                    </a:cubicBezTo>
                    <a:cubicBezTo>
                      <a:pt x="139" y="63"/>
                      <a:pt x="140" y="58"/>
                      <a:pt x="142" y="54"/>
                    </a:cubicBezTo>
                    <a:cubicBezTo>
                      <a:pt x="122" y="52"/>
                      <a:pt x="0" y="38"/>
                      <a:pt x="0" y="3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28" y="35"/>
                      <a:pt x="150" y="37"/>
                    </a:cubicBezTo>
                    <a:cubicBezTo>
                      <a:pt x="161" y="23"/>
                      <a:pt x="177" y="14"/>
                      <a:pt x="193" y="15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99"/>
              <p:cNvSpPr>
                <a:spLocks/>
              </p:cNvSpPr>
              <p:nvPr/>
            </p:nvSpPr>
            <p:spPr bwMode="auto">
              <a:xfrm>
                <a:off x="2538413" y="2460625"/>
                <a:ext cx="276225" cy="298450"/>
              </a:xfrm>
              <a:custGeom>
                <a:avLst/>
                <a:gdLst>
                  <a:gd name="T0" fmla="*/ 53 w 93"/>
                  <a:gd name="T1" fmla="*/ 1 h 100"/>
                  <a:gd name="T2" fmla="*/ 90 w 93"/>
                  <a:gd name="T3" fmla="*/ 52 h 100"/>
                  <a:gd name="T4" fmla="*/ 41 w 93"/>
                  <a:gd name="T5" fmla="*/ 99 h 100"/>
                  <a:gd name="T6" fmla="*/ 4 w 93"/>
                  <a:gd name="T7" fmla="*/ 48 h 100"/>
                  <a:gd name="T8" fmla="*/ 53 w 93"/>
                  <a:gd name="T9" fmla="*/ 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00">
                    <a:moveTo>
                      <a:pt x="53" y="1"/>
                    </a:moveTo>
                    <a:cubicBezTo>
                      <a:pt x="76" y="2"/>
                      <a:pt x="93" y="25"/>
                      <a:pt x="90" y="52"/>
                    </a:cubicBezTo>
                    <a:cubicBezTo>
                      <a:pt x="87" y="79"/>
                      <a:pt x="65" y="100"/>
                      <a:pt x="41" y="99"/>
                    </a:cubicBezTo>
                    <a:cubicBezTo>
                      <a:pt x="17" y="98"/>
                      <a:pt x="0" y="75"/>
                      <a:pt x="4" y="48"/>
                    </a:cubicBezTo>
                    <a:cubicBezTo>
                      <a:pt x="7" y="21"/>
                      <a:pt x="29" y="0"/>
                      <a:pt x="53" y="1"/>
                    </a:cubicBezTo>
                    <a:close/>
                  </a:path>
                </a:pathLst>
              </a:custGeom>
              <a:solidFill>
                <a:srgbClr val="E0F2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00"/>
              <p:cNvSpPr>
                <a:spLocks/>
              </p:cNvSpPr>
              <p:nvPr/>
            </p:nvSpPr>
            <p:spPr bwMode="auto">
              <a:xfrm>
                <a:off x="2886076" y="2419350"/>
                <a:ext cx="241300" cy="298450"/>
              </a:xfrm>
              <a:custGeom>
                <a:avLst/>
                <a:gdLst>
                  <a:gd name="T0" fmla="*/ 46 w 81"/>
                  <a:gd name="T1" fmla="*/ 1 h 100"/>
                  <a:gd name="T2" fmla="*/ 78 w 81"/>
                  <a:gd name="T3" fmla="*/ 52 h 100"/>
                  <a:gd name="T4" fmla="*/ 34 w 81"/>
                  <a:gd name="T5" fmla="*/ 99 h 100"/>
                  <a:gd name="T6" fmla="*/ 3 w 81"/>
                  <a:gd name="T7" fmla="*/ 48 h 100"/>
                  <a:gd name="T8" fmla="*/ 46 w 81"/>
                  <a:gd name="T9" fmla="*/ 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00">
                    <a:moveTo>
                      <a:pt x="46" y="1"/>
                    </a:moveTo>
                    <a:cubicBezTo>
                      <a:pt x="67" y="2"/>
                      <a:pt x="81" y="25"/>
                      <a:pt x="78" y="52"/>
                    </a:cubicBezTo>
                    <a:cubicBezTo>
                      <a:pt x="74" y="79"/>
                      <a:pt x="55" y="100"/>
                      <a:pt x="34" y="99"/>
                    </a:cubicBezTo>
                    <a:cubicBezTo>
                      <a:pt x="14" y="98"/>
                      <a:pt x="0" y="76"/>
                      <a:pt x="3" y="48"/>
                    </a:cubicBezTo>
                    <a:cubicBezTo>
                      <a:pt x="6" y="21"/>
                      <a:pt x="26" y="0"/>
                      <a:pt x="46" y="1"/>
                    </a:cubicBezTo>
                    <a:close/>
                  </a:path>
                </a:pathLst>
              </a:custGeom>
              <a:solidFill>
                <a:srgbClr val="E0F2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01"/>
              <p:cNvSpPr>
                <a:spLocks/>
              </p:cNvSpPr>
              <p:nvPr/>
            </p:nvSpPr>
            <p:spPr bwMode="auto">
              <a:xfrm>
                <a:off x="2541588" y="2460625"/>
                <a:ext cx="265113" cy="280988"/>
              </a:xfrm>
              <a:custGeom>
                <a:avLst/>
                <a:gdLst>
                  <a:gd name="T0" fmla="*/ 22 w 89"/>
                  <a:gd name="T1" fmla="*/ 94 h 94"/>
                  <a:gd name="T2" fmla="*/ 89 w 89"/>
                  <a:gd name="T3" fmla="*/ 45 h 94"/>
                  <a:gd name="T4" fmla="*/ 52 w 89"/>
                  <a:gd name="T5" fmla="*/ 1 h 94"/>
                  <a:gd name="T6" fmla="*/ 3 w 89"/>
                  <a:gd name="T7" fmla="*/ 48 h 94"/>
                  <a:gd name="T8" fmla="*/ 22 w 89"/>
                  <a:gd name="T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2" y="94"/>
                    </a:moveTo>
                    <a:cubicBezTo>
                      <a:pt x="38" y="75"/>
                      <a:pt x="61" y="57"/>
                      <a:pt x="89" y="45"/>
                    </a:cubicBezTo>
                    <a:cubicBezTo>
                      <a:pt x="89" y="21"/>
                      <a:pt x="73" y="2"/>
                      <a:pt x="52" y="1"/>
                    </a:cubicBezTo>
                    <a:cubicBezTo>
                      <a:pt x="28" y="0"/>
                      <a:pt x="6" y="21"/>
                      <a:pt x="3" y="48"/>
                    </a:cubicBezTo>
                    <a:cubicBezTo>
                      <a:pt x="0" y="68"/>
                      <a:pt x="8" y="86"/>
                      <a:pt x="22" y="94"/>
                    </a:cubicBezTo>
                    <a:close/>
                  </a:path>
                </a:pathLst>
              </a:custGeom>
              <a:solidFill>
                <a:srgbClr val="E0F2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02"/>
              <p:cNvSpPr>
                <a:spLocks/>
              </p:cNvSpPr>
              <p:nvPr/>
            </p:nvSpPr>
            <p:spPr bwMode="auto">
              <a:xfrm>
                <a:off x="2895601" y="2419350"/>
                <a:ext cx="223838" cy="139700"/>
              </a:xfrm>
              <a:custGeom>
                <a:avLst/>
                <a:gdLst>
                  <a:gd name="T0" fmla="*/ 0 w 75"/>
                  <a:gd name="T1" fmla="*/ 47 h 47"/>
                  <a:gd name="T2" fmla="*/ 3 w 75"/>
                  <a:gd name="T3" fmla="*/ 46 h 47"/>
                  <a:gd name="T4" fmla="*/ 4 w 75"/>
                  <a:gd name="T5" fmla="*/ 46 h 47"/>
                  <a:gd name="T6" fmla="*/ 49 w 75"/>
                  <a:gd name="T7" fmla="*/ 38 h 47"/>
                  <a:gd name="T8" fmla="*/ 63 w 75"/>
                  <a:gd name="T9" fmla="*/ 37 h 47"/>
                  <a:gd name="T10" fmla="*/ 75 w 75"/>
                  <a:gd name="T11" fmla="*/ 37 h 47"/>
                  <a:gd name="T12" fmla="*/ 69 w 75"/>
                  <a:gd name="T13" fmla="*/ 19 h 47"/>
                  <a:gd name="T14" fmla="*/ 64 w 75"/>
                  <a:gd name="T15" fmla="*/ 11 h 47"/>
                  <a:gd name="T16" fmla="*/ 43 w 75"/>
                  <a:gd name="T17" fmla="*/ 1 h 47"/>
                  <a:gd name="T18" fmla="*/ 7 w 75"/>
                  <a:gd name="T19" fmla="*/ 26 h 47"/>
                  <a:gd name="T20" fmla="*/ 0 w 75"/>
                  <a:gd name="T21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47">
                    <a:moveTo>
                      <a:pt x="0" y="47"/>
                    </a:moveTo>
                    <a:cubicBezTo>
                      <a:pt x="1" y="47"/>
                      <a:pt x="2" y="47"/>
                      <a:pt x="3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19" y="42"/>
                      <a:pt x="34" y="39"/>
                      <a:pt x="49" y="38"/>
                    </a:cubicBezTo>
                    <a:cubicBezTo>
                      <a:pt x="54" y="37"/>
                      <a:pt x="59" y="37"/>
                      <a:pt x="63" y="37"/>
                    </a:cubicBezTo>
                    <a:cubicBezTo>
                      <a:pt x="67" y="37"/>
                      <a:pt x="71" y="37"/>
                      <a:pt x="75" y="37"/>
                    </a:cubicBezTo>
                    <a:cubicBezTo>
                      <a:pt x="74" y="30"/>
                      <a:pt x="72" y="24"/>
                      <a:pt x="69" y="19"/>
                    </a:cubicBezTo>
                    <a:cubicBezTo>
                      <a:pt x="68" y="16"/>
                      <a:pt x="66" y="13"/>
                      <a:pt x="64" y="11"/>
                    </a:cubicBezTo>
                    <a:cubicBezTo>
                      <a:pt x="58" y="5"/>
                      <a:pt x="51" y="1"/>
                      <a:pt x="43" y="1"/>
                    </a:cubicBezTo>
                    <a:cubicBezTo>
                      <a:pt x="29" y="0"/>
                      <a:pt x="15" y="11"/>
                      <a:pt x="7" y="26"/>
                    </a:cubicBezTo>
                    <a:cubicBezTo>
                      <a:pt x="3" y="33"/>
                      <a:pt x="1" y="40"/>
                      <a:pt x="0" y="47"/>
                    </a:cubicBezTo>
                    <a:close/>
                  </a:path>
                </a:pathLst>
              </a:custGeom>
              <a:solidFill>
                <a:srgbClr val="E0F2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03"/>
              <p:cNvSpPr>
                <a:spLocks/>
              </p:cNvSpPr>
              <p:nvPr/>
            </p:nvSpPr>
            <p:spPr bwMode="auto">
              <a:xfrm>
                <a:off x="2566988" y="2530475"/>
                <a:ext cx="239713" cy="211138"/>
              </a:xfrm>
              <a:custGeom>
                <a:avLst/>
                <a:gdLst>
                  <a:gd name="T0" fmla="*/ 75 w 80"/>
                  <a:gd name="T1" fmla="*/ 0 h 71"/>
                  <a:gd name="T2" fmla="*/ 0 w 80"/>
                  <a:gd name="T3" fmla="*/ 57 h 71"/>
                  <a:gd name="T4" fmla="*/ 13 w 80"/>
                  <a:gd name="T5" fmla="*/ 71 h 71"/>
                  <a:gd name="T6" fmla="*/ 80 w 80"/>
                  <a:gd name="T7" fmla="*/ 22 h 71"/>
                  <a:gd name="T8" fmla="*/ 75 w 80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71">
                    <a:moveTo>
                      <a:pt x="75" y="0"/>
                    </a:moveTo>
                    <a:cubicBezTo>
                      <a:pt x="43" y="14"/>
                      <a:pt x="17" y="35"/>
                      <a:pt x="0" y="57"/>
                    </a:cubicBezTo>
                    <a:cubicBezTo>
                      <a:pt x="3" y="63"/>
                      <a:pt x="8" y="68"/>
                      <a:pt x="13" y="71"/>
                    </a:cubicBezTo>
                    <a:cubicBezTo>
                      <a:pt x="29" y="52"/>
                      <a:pt x="52" y="34"/>
                      <a:pt x="80" y="22"/>
                    </a:cubicBezTo>
                    <a:cubicBezTo>
                      <a:pt x="80" y="14"/>
                      <a:pt x="78" y="6"/>
                      <a:pt x="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04"/>
              <p:cNvSpPr>
                <a:spLocks/>
              </p:cNvSpPr>
              <p:nvPr/>
            </p:nvSpPr>
            <p:spPr bwMode="auto">
              <a:xfrm>
                <a:off x="2895601" y="2466975"/>
                <a:ext cx="223838" cy="92075"/>
              </a:xfrm>
              <a:custGeom>
                <a:avLst/>
                <a:gdLst>
                  <a:gd name="T0" fmla="*/ 7 w 75"/>
                  <a:gd name="T1" fmla="*/ 10 h 31"/>
                  <a:gd name="T2" fmla="*/ 0 w 75"/>
                  <a:gd name="T3" fmla="*/ 31 h 31"/>
                  <a:gd name="T4" fmla="*/ 3 w 75"/>
                  <a:gd name="T5" fmla="*/ 30 h 31"/>
                  <a:gd name="T6" fmla="*/ 4 w 75"/>
                  <a:gd name="T7" fmla="*/ 30 h 31"/>
                  <a:gd name="T8" fmla="*/ 49 w 75"/>
                  <a:gd name="T9" fmla="*/ 22 h 31"/>
                  <a:gd name="T10" fmla="*/ 63 w 75"/>
                  <a:gd name="T11" fmla="*/ 21 h 31"/>
                  <a:gd name="T12" fmla="*/ 75 w 75"/>
                  <a:gd name="T13" fmla="*/ 21 h 31"/>
                  <a:gd name="T14" fmla="*/ 69 w 75"/>
                  <a:gd name="T15" fmla="*/ 3 h 31"/>
                  <a:gd name="T16" fmla="*/ 68 w 75"/>
                  <a:gd name="T17" fmla="*/ 1 h 31"/>
                  <a:gd name="T18" fmla="*/ 64 w 75"/>
                  <a:gd name="T19" fmla="*/ 1 h 31"/>
                  <a:gd name="T20" fmla="*/ 9 w 75"/>
                  <a:gd name="T21" fmla="*/ 7 h 31"/>
                  <a:gd name="T22" fmla="*/ 7 w 75"/>
                  <a:gd name="T23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5" h="31">
                    <a:moveTo>
                      <a:pt x="7" y="10"/>
                    </a:moveTo>
                    <a:cubicBezTo>
                      <a:pt x="3" y="17"/>
                      <a:pt x="1" y="24"/>
                      <a:pt x="0" y="3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9" y="26"/>
                      <a:pt x="34" y="23"/>
                      <a:pt x="49" y="22"/>
                    </a:cubicBezTo>
                    <a:cubicBezTo>
                      <a:pt x="54" y="21"/>
                      <a:pt x="59" y="21"/>
                      <a:pt x="63" y="21"/>
                    </a:cubicBezTo>
                    <a:cubicBezTo>
                      <a:pt x="67" y="21"/>
                      <a:pt x="71" y="21"/>
                      <a:pt x="75" y="21"/>
                    </a:cubicBezTo>
                    <a:cubicBezTo>
                      <a:pt x="74" y="14"/>
                      <a:pt x="72" y="8"/>
                      <a:pt x="69" y="3"/>
                    </a:cubicBezTo>
                    <a:cubicBezTo>
                      <a:pt x="69" y="2"/>
                      <a:pt x="68" y="2"/>
                      <a:pt x="68" y="1"/>
                    </a:cubicBezTo>
                    <a:cubicBezTo>
                      <a:pt x="67" y="1"/>
                      <a:pt x="65" y="1"/>
                      <a:pt x="64" y="1"/>
                    </a:cubicBezTo>
                    <a:cubicBezTo>
                      <a:pt x="46" y="0"/>
                      <a:pt x="28" y="2"/>
                      <a:pt x="9" y="7"/>
                    </a:cubicBezTo>
                    <a:cubicBezTo>
                      <a:pt x="8" y="8"/>
                      <a:pt x="7" y="9"/>
                      <a:pt x="7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06"/>
              <p:cNvSpPr>
                <a:spLocks/>
              </p:cNvSpPr>
              <p:nvPr/>
            </p:nvSpPr>
            <p:spPr bwMode="auto">
              <a:xfrm>
                <a:off x="1954213" y="2432050"/>
                <a:ext cx="306388" cy="409575"/>
              </a:xfrm>
              <a:custGeom>
                <a:avLst/>
                <a:gdLst>
                  <a:gd name="T0" fmla="*/ 31 w 103"/>
                  <a:gd name="T1" fmla="*/ 8 h 138"/>
                  <a:gd name="T2" fmla="*/ 91 w 103"/>
                  <a:gd name="T3" fmla="*/ 51 h 138"/>
                  <a:gd name="T4" fmla="*/ 79 w 103"/>
                  <a:gd name="T5" fmla="*/ 130 h 138"/>
                  <a:gd name="T6" fmla="*/ 12 w 103"/>
                  <a:gd name="T7" fmla="*/ 80 h 138"/>
                  <a:gd name="T8" fmla="*/ 31 w 103"/>
                  <a:gd name="T9" fmla="*/ 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38">
                    <a:moveTo>
                      <a:pt x="31" y="8"/>
                    </a:moveTo>
                    <a:cubicBezTo>
                      <a:pt x="53" y="0"/>
                      <a:pt x="80" y="19"/>
                      <a:pt x="91" y="51"/>
                    </a:cubicBezTo>
                    <a:cubicBezTo>
                      <a:pt x="103" y="83"/>
                      <a:pt x="101" y="122"/>
                      <a:pt x="79" y="130"/>
                    </a:cubicBezTo>
                    <a:cubicBezTo>
                      <a:pt x="57" y="138"/>
                      <a:pt x="23" y="112"/>
                      <a:pt x="12" y="80"/>
                    </a:cubicBezTo>
                    <a:cubicBezTo>
                      <a:pt x="0" y="48"/>
                      <a:pt x="9" y="16"/>
                      <a:pt x="31" y="8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07"/>
              <p:cNvSpPr>
                <a:spLocks/>
              </p:cNvSpPr>
              <p:nvPr/>
            </p:nvSpPr>
            <p:spPr bwMode="auto">
              <a:xfrm>
                <a:off x="1978026" y="2446338"/>
                <a:ext cx="225425" cy="344488"/>
              </a:xfrm>
              <a:custGeom>
                <a:avLst/>
                <a:gdLst>
                  <a:gd name="T0" fmla="*/ 43 w 76"/>
                  <a:gd name="T1" fmla="*/ 17 h 116"/>
                  <a:gd name="T2" fmla="*/ 23 w 76"/>
                  <a:gd name="T3" fmla="*/ 73 h 116"/>
                  <a:gd name="T4" fmla="*/ 60 w 76"/>
                  <a:gd name="T5" fmla="*/ 107 h 116"/>
                  <a:gd name="T6" fmla="*/ 68 w 76"/>
                  <a:gd name="T7" fmla="*/ 72 h 116"/>
                  <a:gd name="T8" fmla="*/ 52 w 76"/>
                  <a:gd name="T9" fmla="*/ 55 h 116"/>
                  <a:gd name="T10" fmla="*/ 58 w 76"/>
                  <a:gd name="T11" fmla="*/ 44 h 116"/>
                  <a:gd name="T12" fmla="*/ 43 w 76"/>
                  <a:gd name="T13" fmla="*/ 1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16">
                    <a:moveTo>
                      <a:pt x="43" y="17"/>
                    </a:moveTo>
                    <a:cubicBezTo>
                      <a:pt x="27" y="0"/>
                      <a:pt x="0" y="42"/>
                      <a:pt x="23" y="73"/>
                    </a:cubicBezTo>
                    <a:cubicBezTo>
                      <a:pt x="35" y="90"/>
                      <a:pt x="50" y="116"/>
                      <a:pt x="60" y="107"/>
                    </a:cubicBezTo>
                    <a:cubicBezTo>
                      <a:pt x="72" y="96"/>
                      <a:pt x="76" y="81"/>
                      <a:pt x="68" y="72"/>
                    </a:cubicBezTo>
                    <a:cubicBezTo>
                      <a:pt x="62" y="64"/>
                      <a:pt x="52" y="60"/>
                      <a:pt x="52" y="55"/>
                    </a:cubicBezTo>
                    <a:cubicBezTo>
                      <a:pt x="53" y="47"/>
                      <a:pt x="54" y="47"/>
                      <a:pt x="58" y="44"/>
                    </a:cubicBezTo>
                    <a:cubicBezTo>
                      <a:pt x="62" y="40"/>
                      <a:pt x="43" y="17"/>
                      <a:pt x="43" y="17"/>
                    </a:cubicBezTo>
                    <a:close/>
                  </a:path>
                </a:pathLst>
              </a:custGeom>
              <a:solidFill>
                <a:srgbClr val="CF8F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08"/>
              <p:cNvSpPr>
                <a:spLocks/>
              </p:cNvSpPr>
              <p:nvPr/>
            </p:nvSpPr>
            <p:spPr bwMode="auto">
              <a:xfrm>
                <a:off x="2273301" y="2217738"/>
                <a:ext cx="482600" cy="276225"/>
              </a:xfrm>
              <a:custGeom>
                <a:avLst/>
                <a:gdLst>
                  <a:gd name="T0" fmla="*/ 72 w 162"/>
                  <a:gd name="T1" fmla="*/ 13 h 93"/>
                  <a:gd name="T2" fmla="*/ 92 w 162"/>
                  <a:gd name="T3" fmla="*/ 21 h 93"/>
                  <a:gd name="T4" fmla="*/ 112 w 162"/>
                  <a:gd name="T5" fmla="*/ 17 h 93"/>
                  <a:gd name="T6" fmla="*/ 118 w 162"/>
                  <a:gd name="T7" fmla="*/ 15 h 93"/>
                  <a:gd name="T8" fmla="*/ 132 w 162"/>
                  <a:gd name="T9" fmla="*/ 17 h 93"/>
                  <a:gd name="T10" fmla="*/ 151 w 162"/>
                  <a:gd name="T11" fmla="*/ 7 h 93"/>
                  <a:gd name="T12" fmla="*/ 162 w 162"/>
                  <a:gd name="T13" fmla="*/ 9 h 93"/>
                  <a:gd name="T14" fmla="*/ 151 w 162"/>
                  <a:gd name="T15" fmla="*/ 0 h 93"/>
                  <a:gd name="T16" fmla="*/ 118 w 162"/>
                  <a:gd name="T17" fmla="*/ 8 h 93"/>
                  <a:gd name="T18" fmla="*/ 87 w 162"/>
                  <a:gd name="T19" fmla="*/ 8 h 93"/>
                  <a:gd name="T20" fmla="*/ 64 w 162"/>
                  <a:gd name="T21" fmla="*/ 0 h 93"/>
                  <a:gd name="T22" fmla="*/ 40 w 162"/>
                  <a:gd name="T23" fmla="*/ 26 h 93"/>
                  <a:gd name="T24" fmla="*/ 16 w 162"/>
                  <a:gd name="T25" fmla="*/ 54 h 93"/>
                  <a:gd name="T26" fmla="*/ 8 w 162"/>
                  <a:gd name="T27" fmla="*/ 68 h 93"/>
                  <a:gd name="T28" fmla="*/ 1 w 162"/>
                  <a:gd name="T29" fmla="*/ 91 h 93"/>
                  <a:gd name="T30" fmla="*/ 0 w 162"/>
                  <a:gd name="T31" fmla="*/ 92 h 93"/>
                  <a:gd name="T32" fmla="*/ 0 w 162"/>
                  <a:gd name="T33" fmla="*/ 92 h 93"/>
                  <a:gd name="T34" fmla="*/ 12 w 162"/>
                  <a:gd name="T35" fmla="*/ 93 h 93"/>
                  <a:gd name="T36" fmla="*/ 13 w 162"/>
                  <a:gd name="T37" fmla="*/ 92 h 93"/>
                  <a:gd name="T38" fmla="*/ 22 w 162"/>
                  <a:gd name="T39" fmla="*/ 77 h 93"/>
                  <a:gd name="T40" fmla="*/ 18 w 162"/>
                  <a:gd name="T41" fmla="*/ 64 h 93"/>
                  <a:gd name="T42" fmla="*/ 32 w 162"/>
                  <a:gd name="T43" fmla="*/ 53 h 93"/>
                  <a:gd name="T44" fmla="*/ 43 w 162"/>
                  <a:gd name="T45" fmla="*/ 34 h 93"/>
                  <a:gd name="T46" fmla="*/ 43 w 162"/>
                  <a:gd name="T47" fmla="*/ 27 h 93"/>
                  <a:gd name="T48" fmla="*/ 64 w 162"/>
                  <a:gd name="T49" fmla="*/ 22 h 93"/>
                  <a:gd name="T50" fmla="*/ 72 w 162"/>
                  <a:gd name="T51" fmla="*/ 1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93">
                    <a:moveTo>
                      <a:pt x="72" y="13"/>
                    </a:moveTo>
                    <a:cubicBezTo>
                      <a:pt x="72" y="13"/>
                      <a:pt x="79" y="19"/>
                      <a:pt x="92" y="21"/>
                    </a:cubicBezTo>
                    <a:cubicBezTo>
                      <a:pt x="106" y="23"/>
                      <a:pt x="112" y="17"/>
                      <a:pt x="112" y="17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15"/>
                      <a:pt x="121" y="17"/>
                      <a:pt x="132" y="17"/>
                    </a:cubicBezTo>
                    <a:cubicBezTo>
                      <a:pt x="143" y="18"/>
                      <a:pt x="151" y="7"/>
                      <a:pt x="151" y="7"/>
                    </a:cubicBezTo>
                    <a:cubicBezTo>
                      <a:pt x="151" y="7"/>
                      <a:pt x="156" y="8"/>
                      <a:pt x="162" y="9"/>
                    </a:cubicBezTo>
                    <a:cubicBezTo>
                      <a:pt x="158" y="8"/>
                      <a:pt x="154" y="5"/>
                      <a:pt x="151" y="0"/>
                    </a:cubicBezTo>
                    <a:cubicBezTo>
                      <a:pt x="145" y="13"/>
                      <a:pt x="129" y="17"/>
                      <a:pt x="118" y="8"/>
                    </a:cubicBezTo>
                    <a:cubicBezTo>
                      <a:pt x="111" y="19"/>
                      <a:pt x="94" y="19"/>
                      <a:pt x="87" y="8"/>
                    </a:cubicBezTo>
                    <a:cubicBezTo>
                      <a:pt x="78" y="11"/>
                      <a:pt x="69" y="8"/>
                      <a:pt x="64" y="0"/>
                    </a:cubicBezTo>
                    <a:cubicBezTo>
                      <a:pt x="64" y="14"/>
                      <a:pt x="53" y="25"/>
                      <a:pt x="40" y="26"/>
                    </a:cubicBezTo>
                    <a:cubicBezTo>
                      <a:pt x="42" y="40"/>
                      <a:pt x="31" y="54"/>
                      <a:pt x="16" y="54"/>
                    </a:cubicBezTo>
                    <a:cubicBezTo>
                      <a:pt x="15" y="59"/>
                      <a:pt x="12" y="65"/>
                      <a:pt x="8" y="68"/>
                    </a:cubicBezTo>
                    <a:cubicBezTo>
                      <a:pt x="16" y="76"/>
                      <a:pt x="11" y="90"/>
                      <a:pt x="1" y="91"/>
                    </a:cubicBezTo>
                    <a:cubicBezTo>
                      <a:pt x="1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4" y="93"/>
                      <a:pt x="8" y="93"/>
                      <a:pt x="12" y="93"/>
                    </a:cubicBezTo>
                    <a:cubicBezTo>
                      <a:pt x="13" y="92"/>
                      <a:pt x="13" y="91"/>
                      <a:pt x="13" y="92"/>
                    </a:cubicBezTo>
                    <a:cubicBezTo>
                      <a:pt x="13" y="93"/>
                      <a:pt x="22" y="86"/>
                      <a:pt x="22" y="77"/>
                    </a:cubicBezTo>
                    <a:cubicBezTo>
                      <a:pt x="21" y="68"/>
                      <a:pt x="18" y="64"/>
                      <a:pt x="18" y="64"/>
                    </a:cubicBezTo>
                    <a:cubicBezTo>
                      <a:pt x="18" y="64"/>
                      <a:pt x="28" y="57"/>
                      <a:pt x="32" y="53"/>
                    </a:cubicBezTo>
                    <a:cubicBezTo>
                      <a:pt x="36" y="49"/>
                      <a:pt x="43" y="40"/>
                      <a:pt x="43" y="34"/>
                    </a:cubicBezTo>
                    <a:cubicBezTo>
                      <a:pt x="43" y="28"/>
                      <a:pt x="43" y="27"/>
                      <a:pt x="43" y="27"/>
                    </a:cubicBezTo>
                    <a:cubicBezTo>
                      <a:pt x="43" y="27"/>
                      <a:pt x="58" y="27"/>
                      <a:pt x="64" y="22"/>
                    </a:cubicBezTo>
                    <a:cubicBezTo>
                      <a:pt x="70" y="17"/>
                      <a:pt x="72" y="13"/>
                      <a:pt x="72" y="13"/>
                    </a:cubicBez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09"/>
              <p:cNvSpPr>
                <a:spLocks/>
              </p:cNvSpPr>
              <p:nvPr/>
            </p:nvSpPr>
            <p:spPr bwMode="auto">
              <a:xfrm>
                <a:off x="3297238" y="3541713"/>
                <a:ext cx="182563" cy="171450"/>
              </a:xfrm>
              <a:custGeom>
                <a:avLst/>
                <a:gdLst>
                  <a:gd name="T0" fmla="*/ 6 w 61"/>
                  <a:gd name="T1" fmla="*/ 47 h 58"/>
                  <a:gd name="T2" fmla="*/ 7 w 61"/>
                  <a:gd name="T3" fmla="*/ 58 h 58"/>
                  <a:gd name="T4" fmla="*/ 20 w 61"/>
                  <a:gd name="T5" fmla="*/ 55 h 58"/>
                  <a:gd name="T6" fmla="*/ 33 w 61"/>
                  <a:gd name="T7" fmla="*/ 42 h 58"/>
                  <a:gd name="T8" fmla="*/ 36 w 61"/>
                  <a:gd name="T9" fmla="*/ 39 h 58"/>
                  <a:gd name="T10" fmla="*/ 38 w 61"/>
                  <a:gd name="T11" fmla="*/ 37 h 58"/>
                  <a:gd name="T12" fmla="*/ 41 w 61"/>
                  <a:gd name="T13" fmla="*/ 34 h 58"/>
                  <a:gd name="T14" fmla="*/ 51 w 61"/>
                  <a:gd name="T15" fmla="*/ 24 h 58"/>
                  <a:gd name="T16" fmla="*/ 51 w 61"/>
                  <a:gd name="T17" fmla="*/ 24 h 58"/>
                  <a:gd name="T18" fmla="*/ 51 w 61"/>
                  <a:gd name="T19" fmla="*/ 23 h 58"/>
                  <a:gd name="T20" fmla="*/ 53 w 61"/>
                  <a:gd name="T21" fmla="*/ 18 h 58"/>
                  <a:gd name="T22" fmla="*/ 58 w 61"/>
                  <a:gd name="T23" fmla="*/ 3 h 58"/>
                  <a:gd name="T24" fmla="*/ 59 w 61"/>
                  <a:gd name="T25" fmla="*/ 3 h 58"/>
                  <a:gd name="T26" fmla="*/ 61 w 61"/>
                  <a:gd name="T27" fmla="*/ 0 h 58"/>
                  <a:gd name="T28" fmla="*/ 60 w 61"/>
                  <a:gd name="T29" fmla="*/ 0 h 58"/>
                  <a:gd name="T30" fmla="*/ 57 w 61"/>
                  <a:gd name="T31" fmla="*/ 2 h 58"/>
                  <a:gd name="T32" fmla="*/ 50 w 61"/>
                  <a:gd name="T33" fmla="*/ 18 h 58"/>
                  <a:gd name="T34" fmla="*/ 47 w 61"/>
                  <a:gd name="T35" fmla="*/ 24 h 58"/>
                  <a:gd name="T36" fmla="*/ 47 w 61"/>
                  <a:gd name="T37" fmla="*/ 24 h 58"/>
                  <a:gd name="T38" fmla="*/ 46 w 61"/>
                  <a:gd name="T39" fmla="*/ 25 h 58"/>
                  <a:gd name="T40" fmla="*/ 35 w 61"/>
                  <a:gd name="T41" fmla="*/ 35 h 58"/>
                  <a:gd name="T42" fmla="*/ 34 w 61"/>
                  <a:gd name="T43" fmla="*/ 37 h 58"/>
                  <a:gd name="T44" fmla="*/ 33 w 61"/>
                  <a:gd name="T45" fmla="*/ 38 h 58"/>
                  <a:gd name="T46" fmla="*/ 28 w 61"/>
                  <a:gd name="T47" fmla="*/ 43 h 58"/>
                  <a:gd name="T48" fmla="*/ 6 w 61"/>
                  <a:gd name="T49" fmla="*/ 4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" h="58">
                    <a:moveTo>
                      <a:pt x="6" y="47"/>
                    </a:moveTo>
                    <a:cubicBezTo>
                      <a:pt x="6" y="47"/>
                      <a:pt x="0" y="51"/>
                      <a:pt x="7" y="58"/>
                    </a:cubicBezTo>
                    <a:cubicBezTo>
                      <a:pt x="13" y="57"/>
                      <a:pt x="18" y="56"/>
                      <a:pt x="20" y="55"/>
                    </a:cubicBezTo>
                    <a:cubicBezTo>
                      <a:pt x="24" y="54"/>
                      <a:pt x="28" y="48"/>
                      <a:pt x="33" y="42"/>
                    </a:cubicBezTo>
                    <a:cubicBezTo>
                      <a:pt x="34" y="41"/>
                      <a:pt x="35" y="40"/>
                      <a:pt x="36" y="39"/>
                    </a:cubicBezTo>
                    <a:cubicBezTo>
                      <a:pt x="37" y="38"/>
                      <a:pt x="37" y="38"/>
                      <a:pt x="38" y="37"/>
                    </a:cubicBezTo>
                    <a:cubicBezTo>
                      <a:pt x="39" y="36"/>
                      <a:pt x="40" y="35"/>
                      <a:pt x="41" y="34"/>
                    </a:cubicBezTo>
                    <a:cubicBezTo>
                      <a:pt x="49" y="29"/>
                      <a:pt x="50" y="28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4"/>
                      <a:pt x="51" y="24"/>
                      <a:pt x="51" y="23"/>
                    </a:cubicBezTo>
                    <a:cubicBezTo>
                      <a:pt x="52" y="22"/>
                      <a:pt x="52" y="20"/>
                      <a:pt x="53" y="18"/>
                    </a:cubicBezTo>
                    <a:cubicBezTo>
                      <a:pt x="54" y="12"/>
                      <a:pt x="56" y="6"/>
                      <a:pt x="58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0" y="0"/>
                    </a:cubicBezTo>
                    <a:cubicBezTo>
                      <a:pt x="59" y="0"/>
                      <a:pt x="58" y="1"/>
                      <a:pt x="57" y="2"/>
                    </a:cubicBezTo>
                    <a:cubicBezTo>
                      <a:pt x="55" y="4"/>
                      <a:pt x="52" y="13"/>
                      <a:pt x="50" y="18"/>
                    </a:cubicBezTo>
                    <a:cubicBezTo>
                      <a:pt x="49" y="21"/>
                      <a:pt x="48" y="24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47" y="25"/>
                      <a:pt x="46" y="25"/>
                      <a:pt x="46" y="25"/>
                    </a:cubicBezTo>
                    <a:cubicBezTo>
                      <a:pt x="43" y="27"/>
                      <a:pt x="39" y="31"/>
                      <a:pt x="35" y="35"/>
                    </a:cubicBezTo>
                    <a:cubicBezTo>
                      <a:pt x="35" y="36"/>
                      <a:pt x="34" y="36"/>
                      <a:pt x="34" y="37"/>
                    </a:cubicBezTo>
                    <a:cubicBezTo>
                      <a:pt x="34" y="37"/>
                      <a:pt x="33" y="38"/>
                      <a:pt x="33" y="38"/>
                    </a:cubicBezTo>
                    <a:cubicBezTo>
                      <a:pt x="30" y="41"/>
                      <a:pt x="28" y="43"/>
                      <a:pt x="28" y="43"/>
                    </a:cubicBezTo>
                    <a:lnTo>
                      <a:pt x="6" y="47"/>
                    </a:ln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10"/>
              <p:cNvSpPr>
                <a:spLocks/>
              </p:cNvSpPr>
              <p:nvPr/>
            </p:nvSpPr>
            <p:spPr bwMode="auto">
              <a:xfrm>
                <a:off x="2103438" y="3071813"/>
                <a:ext cx="268288" cy="490538"/>
              </a:xfrm>
              <a:custGeom>
                <a:avLst/>
                <a:gdLst>
                  <a:gd name="T0" fmla="*/ 75 w 90"/>
                  <a:gd name="T1" fmla="*/ 127 h 165"/>
                  <a:gd name="T2" fmla="*/ 53 w 90"/>
                  <a:gd name="T3" fmla="*/ 138 h 165"/>
                  <a:gd name="T4" fmla="*/ 9 w 90"/>
                  <a:gd name="T5" fmla="*/ 152 h 165"/>
                  <a:gd name="T6" fmla="*/ 0 w 90"/>
                  <a:gd name="T7" fmla="*/ 154 h 165"/>
                  <a:gd name="T8" fmla="*/ 0 w 90"/>
                  <a:gd name="T9" fmla="*/ 165 h 165"/>
                  <a:gd name="T10" fmla="*/ 10 w 90"/>
                  <a:gd name="T11" fmla="*/ 164 h 165"/>
                  <a:gd name="T12" fmla="*/ 57 w 90"/>
                  <a:gd name="T13" fmla="*/ 157 h 165"/>
                  <a:gd name="T14" fmla="*/ 68 w 90"/>
                  <a:gd name="T15" fmla="*/ 156 h 165"/>
                  <a:gd name="T16" fmla="*/ 70 w 90"/>
                  <a:gd name="T17" fmla="*/ 156 h 165"/>
                  <a:gd name="T18" fmla="*/ 85 w 90"/>
                  <a:gd name="T19" fmla="*/ 154 h 165"/>
                  <a:gd name="T20" fmla="*/ 86 w 90"/>
                  <a:gd name="T21" fmla="*/ 31 h 165"/>
                  <a:gd name="T22" fmla="*/ 86 w 90"/>
                  <a:gd name="T23" fmla="*/ 28 h 165"/>
                  <a:gd name="T24" fmla="*/ 86 w 90"/>
                  <a:gd name="T25" fmla="*/ 25 h 165"/>
                  <a:gd name="T26" fmla="*/ 85 w 90"/>
                  <a:gd name="T27" fmla="*/ 16 h 165"/>
                  <a:gd name="T28" fmla="*/ 84 w 90"/>
                  <a:gd name="T29" fmla="*/ 9 h 165"/>
                  <a:gd name="T30" fmla="*/ 84 w 90"/>
                  <a:gd name="T31" fmla="*/ 9 h 165"/>
                  <a:gd name="T32" fmla="*/ 83 w 90"/>
                  <a:gd name="T33" fmla="*/ 5 h 165"/>
                  <a:gd name="T34" fmla="*/ 82 w 90"/>
                  <a:gd name="T35" fmla="*/ 0 h 165"/>
                  <a:gd name="T36" fmla="*/ 81 w 90"/>
                  <a:gd name="T37" fmla="*/ 1 h 165"/>
                  <a:gd name="T38" fmla="*/ 80 w 90"/>
                  <a:gd name="T39" fmla="*/ 28 h 165"/>
                  <a:gd name="T40" fmla="*/ 80 w 90"/>
                  <a:gd name="T41" fmla="*/ 30 h 165"/>
                  <a:gd name="T42" fmla="*/ 75 w 90"/>
                  <a:gd name="T43" fmla="*/ 126 h 165"/>
                  <a:gd name="T44" fmla="*/ 75 w 90"/>
                  <a:gd name="T45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0" h="165">
                    <a:moveTo>
                      <a:pt x="75" y="127"/>
                    </a:moveTo>
                    <a:cubicBezTo>
                      <a:pt x="73" y="130"/>
                      <a:pt x="65" y="134"/>
                      <a:pt x="53" y="138"/>
                    </a:cubicBezTo>
                    <a:cubicBezTo>
                      <a:pt x="40" y="143"/>
                      <a:pt x="23" y="148"/>
                      <a:pt x="9" y="152"/>
                    </a:cubicBezTo>
                    <a:cubicBezTo>
                      <a:pt x="6" y="153"/>
                      <a:pt x="3" y="154"/>
                      <a:pt x="0" y="154"/>
                    </a:cubicBezTo>
                    <a:cubicBezTo>
                      <a:pt x="0" y="158"/>
                      <a:pt x="0" y="162"/>
                      <a:pt x="0" y="165"/>
                    </a:cubicBezTo>
                    <a:cubicBezTo>
                      <a:pt x="0" y="165"/>
                      <a:pt x="4" y="165"/>
                      <a:pt x="10" y="164"/>
                    </a:cubicBezTo>
                    <a:cubicBezTo>
                      <a:pt x="22" y="162"/>
                      <a:pt x="43" y="159"/>
                      <a:pt x="57" y="157"/>
                    </a:cubicBezTo>
                    <a:cubicBezTo>
                      <a:pt x="62" y="157"/>
                      <a:pt x="66" y="156"/>
                      <a:pt x="68" y="156"/>
                    </a:cubicBezTo>
                    <a:cubicBezTo>
                      <a:pt x="69" y="156"/>
                      <a:pt x="69" y="156"/>
                      <a:pt x="70" y="156"/>
                    </a:cubicBezTo>
                    <a:cubicBezTo>
                      <a:pt x="82" y="156"/>
                      <a:pt x="85" y="154"/>
                      <a:pt x="85" y="154"/>
                    </a:cubicBezTo>
                    <a:cubicBezTo>
                      <a:pt x="87" y="135"/>
                      <a:pt x="90" y="75"/>
                      <a:pt x="86" y="31"/>
                    </a:cubicBezTo>
                    <a:cubicBezTo>
                      <a:pt x="86" y="30"/>
                      <a:pt x="86" y="29"/>
                      <a:pt x="86" y="28"/>
                    </a:cubicBezTo>
                    <a:cubicBezTo>
                      <a:pt x="86" y="27"/>
                      <a:pt x="86" y="26"/>
                      <a:pt x="86" y="25"/>
                    </a:cubicBezTo>
                    <a:cubicBezTo>
                      <a:pt x="85" y="22"/>
                      <a:pt x="85" y="19"/>
                      <a:pt x="85" y="16"/>
                    </a:cubicBezTo>
                    <a:cubicBezTo>
                      <a:pt x="84" y="14"/>
                      <a:pt x="84" y="11"/>
                      <a:pt x="84" y="9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3" y="8"/>
                      <a:pt x="83" y="6"/>
                      <a:pt x="83" y="5"/>
                    </a:cubicBezTo>
                    <a:cubicBezTo>
                      <a:pt x="82" y="3"/>
                      <a:pt x="82" y="2"/>
                      <a:pt x="82" y="0"/>
                    </a:cubicBezTo>
                    <a:cubicBezTo>
                      <a:pt x="82" y="0"/>
                      <a:pt x="82" y="0"/>
                      <a:pt x="81" y="1"/>
                    </a:cubicBezTo>
                    <a:cubicBezTo>
                      <a:pt x="81" y="4"/>
                      <a:pt x="81" y="14"/>
                      <a:pt x="80" y="28"/>
                    </a:cubicBezTo>
                    <a:cubicBezTo>
                      <a:pt x="80" y="29"/>
                      <a:pt x="80" y="29"/>
                      <a:pt x="80" y="30"/>
                    </a:cubicBezTo>
                    <a:cubicBezTo>
                      <a:pt x="77" y="65"/>
                      <a:pt x="74" y="120"/>
                      <a:pt x="75" y="126"/>
                    </a:cubicBezTo>
                    <a:cubicBezTo>
                      <a:pt x="75" y="126"/>
                      <a:pt x="75" y="127"/>
                      <a:pt x="75" y="12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482316" y="894908"/>
              <a:ext cx="1669789" cy="2617253"/>
              <a:chOff x="4748213" y="1830388"/>
              <a:chExt cx="2260601" cy="3543300"/>
            </a:xfrm>
            <a:effectLst>
              <a:outerShdw blurRad="203200" dir="13500000" sy="23000" kx="1200000" algn="br" rotWithShape="0">
                <a:prstClr val="black">
                  <a:alpha val="7000"/>
                </a:prstClr>
              </a:outerShdw>
            </a:effectLst>
          </p:grpSpPr>
          <p:sp>
            <p:nvSpPr>
              <p:cNvPr id="67" name="Freeform 5"/>
              <p:cNvSpPr>
                <a:spLocks/>
              </p:cNvSpPr>
              <p:nvPr/>
            </p:nvSpPr>
            <p:spPr bwMode="auto">
              <a:xfrm>
                <a:off x="5603876" y="2820988"/>
                <a:ext cx="327025" cy="387350"/>
              </a:xfrm>
              <a:custGeom>
                <a:avLst/>
                <a:gdLst>
                  <a:gd name="T0" fmla="*/ 7 w 110"/>
                  <a:gd name="T1" fmla="*/ 0 h 130"/>
                  <a:gd name="T2" fmla="*/ 54 w 110"/>
                  <a:gd name="T3" fmla="*/ 32 h 130"/>
                  <a:gd name="T4" fmla="*/ 94 w 110"/>
                  <a:gd name="T5" fmla="*/ 103 h 130"/>
                  <a:gd name="T6" fmla="*/ 110 w 110"/>
                  <a:gd name="T7" fmla="*/ 130 h 130"/>
                  <a:gd name="T8" fmla="*/ 37 w 110"/>
                  <a:gd name="T9" fmla="*/ 98 h 130"/>
                  <a:gd name="T10" fmla="*/ 2 w 110"/>
                  <a:gd name="T11" fmla="*/ 35 h 130"/>
                  <a:gd name="T12" fmla="*/ 7 w 110"/>
                  <a:gd name="T13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130">
                    <a:moveTo>
                      <a:pt x="7" y="0"/>
                    </a:moveTo>
                    <a:cubicBezTo>
                      <a:pt x="7" y="0"/>
                      <a:pt x="25" y="6"/>
                      <a:pt x="54" y="32"/>
                    </a:cubicBezTo>
                    <a:cubicBezTo>
                      <a:pt x="82" y="58"/>
                      <a:pt x="85" y="82"/>
                      <a:pt x="94" y="103"/>
                    </a:cubicBezTo>
                    <a:cubicBezTo>
                      <a:pt x="104" y="124"/>
                      <a:pt x="110" y="130"/>
                      <a:pt x="110" y="130"/>
                    </a:cubicBezTo>
                    <a:cubicBezTo>
                      <a:pt x="110" y="130"/>
                      <a:pt x="64" y="121"/>
                      <a:pt x="37" y="98"/>
                    </a:cubicBezTo>
                    <a:cubicBezTo>
                      <a:pt x="11" y="75"/>
                      <a:pt x="5" y="56"/>
                      <a:pt x="2" y="35"/>
                    </a:cubicBezTo>
                    <a:cubicBezTo>
                      <a:pt x="0" y="14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79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>
                <a:off x="5608638" y="2878138"/>
                <a:ext cx="322263" cy="330200"/>
              </a:xfrm>
              <a:custGeom>
                <a:avLst/>
                <a:gdLst>
                  <a:gd name="T0" fmla="*/ 108 w 108"/>
                  <a:gd name="T1" fmla="*/ 111 h 111"/>
                  <a:gd name="T2" fmla="*/ 35 w 108"/>
                  <a:gd name="T3" fmla="*/ 79 h 111"/>
                  <a:gd name="T4" fmla="*/ 0 w 108"/>
                  <a:gd name="T5" fmla="*/ 16 h 111"/>
                  <a:gd name="T6" fmla="*/ 0 w 108"/>
                  <a:gd name="T7" fmla="*/ 2 h 111"/>
                  <a:gd name="T8" fmla="*/ 23 w 108"/>
                  <a:gd name="T9" fmla="*/ 0 h 111"/>
                  <a:gd name="T10" fmla="*/ 50 w 108"/>
                  <a:gd name="T11" fmla="*/ 27 h 111"/>
                  <a:gd name="T12" fmla="*/ 78 w 108"/>
                  <a:gd name="T13" fmla="*/ 82 h 111"/>
                  <a:gd name="T14" fmla="*/ 45 w 108"/>
                  <a:gd name="T15" fmla="*/ 34 h 111"/>
                  <a:gd name="T16" fmla="*/ 26 w 108"/>
                  <a:gd name="T17" fmla="*/ 19 h 111"/>
                  <a:gd name="T18" fmla="*/ 38 w 108"/>
                  <a:gd name="T19" fmla="*/ 45 h 111"/>
                  <a:gd name="T20" fmla="*/ 63 w 108"/>
                  <a:gd name="T21" fmla="*/ 82 h 111"/>
                  <a:gd name="T22" fmla="*/ 24 w 108"/>
                  <a:gd name="T23" fmla="*/ 46 h 111"/>
                  <a:gd name="T24" fmla="*/ 15 w 108"/>
                  <a:gd name="T25" fmla="*/ 35 h 111"/>
                  <a:gd name="T26" fmla="*/ 108 w 108"/>
                  <a:gd name="T2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11">
                    <a:moveTo>
                      <a:pt x="108" y="111"/>
                    </a:moveTo>
                    <a:cubicBezTo>
                      <a:pt x="108" y="111"/>
                      <a:pt x="62" y="102"/>
                      <a:pt x="35" y="79"/>
                    </a:cubicBezTo>
                    <a:cubicBezTo>
                      <a:pt x="9" y="56"/>
                      <a:pt x="3" y="37"/>
                      <a:pt x="0" y="16"/>
                    </a:cubicBezTo>
                    <a:cubicBezTo>
                      <a:pt x="0" y="11"/>
                      <a:pt x="0" y="6"/>
                      <a:pt x="0" y="2"/>
                    </a:cubicBezTo>
                    <a:cubicBezTo>
                      <a:pt x="7" y="2"/>
                      <a:pt x="23" y="0"/>
                      <a:pt x="23" y="0"/>
                    </a:cubicBezTo>
                    <a:cubicBezTo>
                      <a:pt x="23" y="0"/>
                      <a:pt x="35" y="6"/>
                      <a:pt x="50" y="27"/>
                    </a:cubicBezTo>
                    <a:cubicBezTo>
                      <a:pt x="65" y="47"/>
                      <a:pt x="78" y="83"/>
                      <a:pt x="78" y="82"/>
                    </a:cubicBezTo>
                    <a:cubicBezTo>
                      <a:pt x="78" y="80"/>
                      <a:pt x="55" y="47"/>
                      <a:pt x="45" y="34"/>
                    </a:cubicBezTo>
                    <a:cubicBezTo>
                      <a:pt x="35" y="21"/>
                      <a:pt x="26" y="19"/>
                      <a:pt x="26" y="19"/>
                    </a:cubicBezTo>
                    <a:cubicBezTo>
                      <a:pt x="26" y="19"/>
                      <a:pt x="28" y="26"/>
                      <a:pt x="38" y="45"/>
                    </a:cubicBezTo>
                    <a:cubicBezTo>
                      <a:pt x="48" y="63"/>
                      <a:pt x="65" y="84"/>
                      <a:pt x="63" y="82"/>
                    </a:cubicBezTo>
                    <a:cubicBezTo>
                      <a:pt x="61" y="80"/>
                      <a:pt x="32" y="54"/>
                      <a:pt x="24" y="46"/>
                    </a:cubicBezTo>
                    <a:cubicBezTo>
                      <a:pt x="16" y="38"/>
                      <a:pt x="15" y="35"/>
                      <a:pt x="15" y="35"/>
                    </a:cubicBezTo>
                    <a:cubicBezTo>
                      <a:pt x="48" y="86"/>
                      <a:pt x="52" y="85"/>
                      <a:pt x="108" y="111"/>
                    </a:cubicBezTo>
                    <a:close/>
                  </a:path>
                </a:pathLst>
              </a:custGeom>
              <a:solidFill>
                <a:srgbClr val="F687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7"/>
              <p:cNvSpPr>
                <a:spLocks/>
              </p:cNvSpPr>
              <p:nvPr/>
            </p:nvSpPr>
            <p:spPr bwMode="auto">
              <a:xfrm>
                <a:off x="6386513" y="3883025"/>
                <a:ext cx="325438" cy="107950"/>
              </a:xfrm>
              <a:custGeom>
                <a:avLst/>
                <a:gdLst>
                  <a:gd name="T0" fmla="*/ 31 w 109"/>
                  <a:gd name="T1" fmla="*/ 5 h 36"/>
                  <a:gd name="T2" fmla="*/ 94 w 109"/>
                  <a:gd name="T3" fmla="*/ 8 h 36"/>
                  <a:gd name="T4" fmla="*/ 95 w 109"/>
                  <a:gd name="T5" fmla="*/ 27 h 36"/>
                  <a:gd name="T6" fmla="*/ 33 w 109"/>
                  <a:gd name="T7" fmla="*/ 33 h 36"/>
                  <a:gd name="T8" fmla="*/ 31 w 109"/>
                  <a:gd name="T9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36">
                    <a:moveTo>
                      <a:pt x="31" y="5"/>
                    </a:moveTo>
                    <a:cubicBezTo>
                      <a:pt x="62" y="10"/>
                      <a:pt x="82" y="8"/>
                      <a:pt x="94" y="8"/>
                    </a:cubicBezTo>
                    <a:cubicBezTo>
                      <a:pt x="105" y="9"/>
                      <a:pt x="109" y="24"/>
                      <a:pt x="95" y="27"/>
                    </a:cubicBezTo>
                    <a:cubicBezTo>
                      <a:pt x="81" y="29"/>
                      <a:pt x="41" y="36"/>
                      <a:pt x="33" y="33"/>
                    </a:cubicBezTo>
                    <a:cubicBezTo>
                      <a:pt x="32" y="33"/>
                      <a:pt x="0" y="0"/>
                      <a:pt x="31" y="5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8"/>
              <p:cNvSpPr>
                <a:spLocks/>
              </p:cNvSpPr>
              <p:nvPr/>
            </p:nvSpPr>
            <p:spPr bwMode="auto">
              <a:xfrm>
                <a:off x="5356226" y="4373563"/>
                <a:ext cx="1077913" cy="581025"/>
              </a:xfrm>
              <a:custGeom>
                <a:avLst/>
                <a:gdLst>
                  <a:gd name="T0" fmla="*/ 130 w 362"/>
                  <a:gd name="T1" fmla="*/ 2 h 195"/>
                  <a:gd name="T2" fmla="*/ 339 w 362"/>
                  <a:gd name="T3" fmla="*/ 8 h 195"/>
                  <a:gd name="T4" fmla="*/ 344 w 362"/>
                  <a:gd name="T5" fmla="*/ 8 h 195"/>
                  <a:gd name="T6" fmla="*/ 273 w 362"/>
                  <a:gd name="T7" fmla="*/ 94 h 195"/>
                  <a:gd name="T8" fmla="*/ 1 w 362"/>
                  <a:gd name="T9" fmla="*/ 115 h 195"/>
                  <a:gd name="T10" fmla="*/ 130 w 362"/>
                  <a:gd name="T11" fmla="*/ 2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" h="195">
                    <a:moveTo>
                      <a:pt x="130" y="2"/>
                    </a:moveTo>
                    <a:cubicBezTo>
                      <a:pt x="139" y="0"/>
                      <a:pt x="311" y="6"/>
                      <a:pt x="339" y="8"/>
                    </a:cubicBezTo>
                    <a:cubicBezTo>
                      <a:pt x="342" y="8"/>
                      <a:pt x="344" y="8"/>
                      <a:pt x="344" y="8"/>
                    </a:cubicBezTo>
                    <a:cubicBezTo>
                      <a:pt x="362" y="20"/>
                      <a:pt x="300" y="64"/>
                      <a:pt x="273" y="94"/>
                    </a:cubicBezTo>
                    <a:cubicBezTo>
                      <a:pt x="185" y="195"/>
                      <a:pt x="0" y="114"/>
                      <a:pt x="1" y="115"/>
                    </a:cubicBezTo>
                    <a:cubicBezTo>
                      <a:pt x="6" y="118"/>
                      <a:pt x="130" y="2"/>
                      <a:pt x="130" y="2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3"/>
              <p:cNvSpPr>
                <a:spLocks/>
              </p:cNvSpPr>
              <p:nvPr/>
            </p:nvSpPr>
            <p:spPr bwMode="auto">
              <a:xfrm>
                <a:off x="4833938" y="3021013"/>
                <a:ext cx="763588" cy="1325563"/>
              </a:xfrm>
              <a:custGeom>
                <a:avLst/>
                <a:gdLst>
                  <a:gd name="T0" fmla="*/ 32 w 256"/>
                  <a:gd name="T1" fmla="*/ 136 h 446"/>
                  <a:gd name="T2" fmla="*/ 31 w 256"/>
                  <a:gd name="T3" fmla="*/ 217 h 446"/>
                  <a:gd name="T4" fmla="*/ 17 w 256"/>
                  <a:gd name="T5" fmla="*/ 320 h 446"/>
                  <a:gd name="T6" fmla="*/ 48 w 256"/>
                  <a:gd name="T7" fmla="*/ 421 h 446"/>
                  <a:gd name="T8" fmla="*/ 183 w 256"/>
                  <a:gd name="T9" fmla="*/ 421 h 446"/>
                  <a:gd name="T10" fmla="*/ 239 w 256"/>
                  <a:gd name="T11" fmla="*/ 257 h 446"/>
                  <a:gd name="T12" fmla="*/ 228 w 256"/>
                  <a:gd name="T13" fmla="*/ 78 h 446"/>
                  <a:gd name="T14" fmla="*/ 241 w 256"/>
                  <a:gd name="T15" fmla="*/ 32 h 446"/>
                  <a:gd name="T16" fmla="*/ 32 w 256"/>
                  <a:gd name="T17" fmla="*/ 136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6" h="446">
                    <a:moveTo>
                      <a:pt x="32" y="136"/>
                    </a:moveTo>
                    <a:cubicBezTo>
                      <a:pt x="0" y="220"/>
                      <a:pt x="32" y="197"/>
                      <a:pt x="31" y="217"/>
                    </a:cubicBezTo>
                    <a:cubicBezTo>
                      <a:pt x="30" y="238"/>
                      <a:pt x="19" y="268"/>
                      <a:pt x="17" y="320"/>
                    </a:cubicBezTo>
                    <a:cubicBezTo>
                      <a:pt x="16" y="372"/>
                      <a:pt x="19" y="406"/>
                      <a:pt x="48" y="421"/>
                    </a:cubicBezTo>
                    <a:cubicBezTo>
                      <a:pt x="76" y="436"/>
                      <a:pt x="157" y="446"/>
                      <a:pt x="183" y="421"/>
                    </a:cubicBezTo>
                    <a:cubicBezTo>
                      <a:pt x="208" y="396"/>
                      <a:pt x="224" y="300"/>
                      <a:pt x="239" y="257"/>
                    </a:cubicBezTo>
                    <a:cubicBezTo>
                      <a:pt x="254" y="214"/>
                      <a:pt x="233" y="100"/>
                      <a:pt x="228" y="78"/>
                    </a:cubicBezTo>
                    <a:cubicBezTo>
                      <a:pt x="226" y="71"/>
                      <a:pt x="256" y="37"/>
                      <a:pt x="241" y="32"/>
                    </a:cubicBezTo>
                    <a:cubicBezTo>
                      <a:pt x="142" y="0"/>
                      <a:pt x="63" y="51"/>
                      <a:pt x="32" y="136"/>
                    </a:cubicBezTo>
                    <a:close/>
                  </a:path>
                </a:pathLst>
              </a:custGeom>
              <a:solidFill>
                <a:srgbClr val="9A4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4"/>
              <p:cNvSpPr>
                <a:spLocks/>
              </p:cNvSpPr>
              <p:nvPr/>
            </p:nvSpPr>
            <p:spPr bwMode="auto">
              <a:xfrm>
                <a:off x="4849813" y="3021013"/>
                <a:ext cx="738188" cy="627063"/>
              </a:xfrm>
              <a:custGeom>
                <a:avLst/>
                <a:gdLst>
                  <a:gd name="T0" fmla="*/ 27 w 248"/>
                  <a:gd name="T1" fmla="*/ 136 h 211"/>
                  <a:gd name="T2" fmla="*/ 25 w 248"/>
                  <a:gd name="T3" fmla="*/ 211 h 211"/>
                  <a:gd name="T4" fmla="*/ 29 w 248"/>
                  <a:gd name="T5" fmla="*/ 209 h 211"/>
                  <a:gd name="T6" fmla="*/ 73 w 248"/>
                  <a:gd name="T7" fmla="*/ 119 h 211"/>
                  <a:gd name="T8" fmla="*/ 130 w 248"/>
                  <a:gd name="T9" fmla="*/ 79 h 211"/>
                  <a:gd name="T10" fmla="*/ 221 w 248"/>
                  <a:gd name="T11" fmla="*/ 74 h 211"/>
                  <a:gd name="T12" fmla="*/ 226 w 248"/>
                  <a:gd name="T13" fmla="*/ 69 h 211"/>
                  <a:gd name="T14" fmla="*/ 236 w 248"/>
                  <a:gd name="T15" fmla="*/ 32 h 211"/>
                  <a:gd name="T16" fmla="*/ 27 w 248"/>
                  <a:gd name="T17" fmla="*/ 13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211">
                    <a:moveTo>
                      <a:pt x="27" y="136"/>
                    </a:moveTo>
                    <a:cubicBezTo>
                      <a:pt x="0" y="209"/>
                      <a:pt x="20" y="201"/>
                      <a:pt x="25" y="211"/>
                    </a:cubicBezTo>
                    <a:cubicBezTo>
                      <a:pt x="27" y="210"/>
                      <a:pt x="29" y="209"/>
                      <a:pt x="29" y="209"/>
                    </a:cubicBezTo>
                    <a:cubicBezTo>
                      <a:pt x="33" y="208"/>
                      <a:pt x="55" y="143"/>
                      <a:pt x="73" y="119"/>
                    </a:cubicBezTo>
                    <a:cubicBezTo>
                      <a:pt x="90" y="95"/>
                      <a:pt x="126" y="78"/>
                      <a:pt x="130" y="79"/>
                    </a:cubicBezTo>
                    <a:cubicBezTo>
                      <a:pt x="221" y="74"/>
                      <a:pt x="221" y="74"/>
                      <a:pt x="221" y="74"/>
                    </a:cubicBezTo>
                    <a:cubicBezTo>
                      <a:pt x="221" y="74"/>
                      <a:pt x="223" y="72"/>
                      <a:pt x="226" y="69"/>
                    </a:cubicBezTo>
                    <a:cubicBezTo>
                      <a:pt x="233" y="56"/>
                      <a:pt x="248" y="36"/>
                      <a:pt x="236" y="32"/>
                    </a:cubicBezTo>
                    <a:cubicBezTo>
                      <a:pt x="137" y="0"/>
                      <a:pt x="58" y="51"/>
                      <a:pt x="27" y="136"/>
                    </a:cubicBezTo>
                    <a:close/>
                  </a:path>
                </a:pathLst>
              </a:custGeom>
              <a:solidFill>
                <a:srgbClr val="C86C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55"/>
              <p:cNvSpPr>
                <a:spLocks/>
              </p:cNvSpPr>
              <p:nvPr/>
            </p:nvSpPr>
            <p:spPr bwMode="auto">
              <a:xfrm>
                <a:off x="5146676" y="3238500"/>
                <a:ext cx="444500" cy="1049338"/>
              </a:xfrm>
              <a:custGeom>
                <a:avLst/>
                <a:gdLst>
                  <a:gd name="T0" fmla="*/ 71 w 149"/>
                  <a:gd name="T1" fmla="*/ 353 h 353"/>
                  <a:gd name="T2" fmla="*/ 78 w 149"/>
                  <a:gd name="T3" fmla="*/ 348 h 353"/>
                  <a:gd name="T4" fmla="*/ 134 w 149"/>
                  <a:gd name="T5" fmla="*/ 184 h 353"/>
                  <a:gd name="T6" fmla="*/ 123 w 149"/>
                  <a:gd name="T7" fmla="*/ 5 h 353"/>
                  <a:gd name="T8" fmla="*/ 121 w 149"/>
                  <a:gd name="T9" fmla="*/ 1 h 353"/>
                  <a:gd name="T10" fmla="*/ 0 w 149"/>
                  <a:gd name="T11" fmla="*/ 69 h 353"/>
                  <a:gd name="T12" fmla="*/ 24 w 149"/>
                  <a:gd name="T13" fmla="*/ 324 h 353"/>
                  <a:gd name="T14" fmla="*/ 71 w 149"/>
                  <a:gd name="T15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9" h="353">
                    <a:moveTo>
                      <a:pt x="71" y="353"/>
                    </a:moveTo>
                    <a:cubicBezTo>
                      <a:pt x="74" y="351"/>
                      <a:pt x="76" y="350"/>
                      <a:pt x="78" y="348"/>
                    </a:cubicBezTo>
                    <a:cubicBezTo>
                      <a:pt x="103" y="323"/>
                      <a:pt x="119" y="227"/>
                      <a:pt x="134" y="184"/>
                    </a:cubicBezTo>
                    <a:cubicBezTo>
                      <a:pt x="149" y="141"/>
                      <a:pt x="130" y="26"/>
                      <a:pt x="123" y="5"/>
                    </a:cubicBezTo>
                    <a:cubicBezTo>
                      <a:pt x="123" y="3"/>
                      <a:pt x="122" y="2"/>
                      <a:pt x="121" y="1"/>
                    </a:cubicBezTo>
                    <a:cubicBezTo>
                      <a:pt x="69" y="0"/>
                      <a:pt x="0" y="41"/>
                      <a:pt x="0" y="69"/>
                    </a:cubicBezTo>
                    <a:cubicBezTo>
                      <a:pt x="0" y="107"/>
                      <a:pt x="3" y="299"/>
                      <a:pt x="24" y="324"/>
                    </a:cubicBezTo>
                    <a:cubicBezTo>
                      <a:pt x="35" y="337"/>
                      <a:pt x="54" y="346"/>
                      <a:pt x="71" y="353"/>
                    </a:cubicBezTo>
                    <a:close/>
                  </a:path>
                </a:pathLst>
              </a:custGeom>
              <a:solidFill>
                <a:srgbClr val="B45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6"/>
              <p:cNvSpPr>
                <a:spLocks/>
              </p:cNvSpPr>
              <p:nvPr/>
            </p:nvSpPr>
            <p:spPr bwMode="auto">
              <a:xfrm>
                <a:off x="6019801" y="4332288"/>
                <a:ext cx="661988" cy="534988"/>
              </a:xfrm>
              <a:custGeom>
                <a:avLst/>
                <a:gdLst>
                  <a:gd name="T0" fmla="*/ 46 w 222"/>
                  <a:gd name="T1" fmla="*/ 0 h 180"/>
                  <a:gd name="T2" fmla="*/ 222 w 222"/>
                  <a:gd name="T3" fmla="*/ 129 h 180"/>
                  <a:gd name="T4" fmla="*/ 197 w 222"/>
                  <a:gd name="T5" fmla="*/ 177 h 180"/>
                  <a:gd name="T6" fmla="*/ 0 w 222"/>
                  <a:gd name="T7" fmla="*/ 51 h 180"/>
                  <a:gd name="T8" fmla="*/ 46 w 222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80">
                    <a:moveTo>
                      <a:pt x="46" y="0"/>
                    </a:move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22" y="129"/>
                      <a:pt x="198" y="180"/>
                      <a:pt x="197" y="177"/>
                    </a:cubicBezTo>
                    <a:cubicBezTo>
                      <a:pt x="195" y="174"/>
                      <a:pt x="0" y="51"/>
                      <a:pt x="0" y="51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57"/>
              <p:cNvSpPr>
                <a:spLocks/>
              </p:cNvSpPr>
              <p:nvPr/>
            </p:nvSpPr>
            <p:spPr bwMode="auto">
              <a:xfrm>
                <a:off x="6297613" y="4508500"/>
                <a:ext cx="342900" cy="350838"/>
              </a:xfrm>
              <a:custGeom>
                <a:avLst/>
                <a:gdLst>
                  <a:gd name="T0" fmla="*/ 104 w 115"/>
                  <a:gd name="T1" fmla="*/ 118 h 118"/>
                  <a:gd name="T2" fmla="*/ 83 w 115"/>
                  <a:gd name="T3" fmla="*/ 110 h 118"/>
                  <a:gd name="T4" fmla="*/ 1 w 115"/>
                  <a:gd name="T5" fmla="*/ 57 h 118"/>
                  <a:gd name="T6" fmla="*/ 24 w 115"/>
                  <a:gd name="T7" fmla="*/ 14 h 118"/>
                  <a:gd name="T8" fmla="*/ 40 w 115"/>
                  <a:gd name="T9" fmla="*/ 1 h 118"/>
                  <a:gd name="T10" fmla="*/ 113 w 115"/>
                  <a:gd name="T11" fmla="*/ 56 h 118"/>
                  <a:gd name="T12" fmla="*/ 104 w 115"/>
                  <a:gd name="T1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118">
                    <a:moveTo>
                      <a:pt x="104" y="118"/>
                    </a:moveTo>
                    <a:cubicBezTo>
                      <a:pt x="93" y="111"/>
                      <a:pt x="83" y="110"/>
                      <a:pt x="83" y="110"/>
                    </a:cubicBezTo>
                    <a:cubicBezTo>
                      <a:pt x="83" y="110"/>
                      <a:pt x="2" y="63"/>
                      <a:pt x="1" y="57"/>
                    </a:cubicBezTo>
                    <a:cubicBezTo>
                      <a:pt x="0" y="52"/>
                      <a:pt x="17" y="23"/>
                      <a:pt x="24" y="14"/>
                    </a:cubicBezTo>
                    <a:cubicBezTo>
                      <a:pt x="31" y="5"/>
                      <a:pt x="38" y="1"/>
                      <a:pt x="40" y="1"/>
                    </a:cubicBezTo>
                    <a:cubicBezTo>
                      <a:pt x="42" y="0"/>
                      <a:pt x="115" y="52"/>
                      <a:pt x="113" y="56"/>
                    </a:cubicBezTo>
                    <a:cubicBezTo>
                      <a:pt x="111" y="59"/>
                      <a:pt x="104" y="118"/>
                      <a:pt x="104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8"/>
              <p:cNvSpPr>
                <a:spLocks/>
              </p:cNvSpPr>
              <p:nvPr/>
            </p:nvSpPr>
            <p:spPr bwMode="auto">
              <a:xfrm>
                <a:off x="6529388" y="4294188"/>
                <a:ext cx="468313" cy="728663"/>
              </a:xfrm>
              <a:custGeom>
                <a:avLst/>
                <a:gdLst>
                  <a:gd name="T0" fmla="*/ 15 w 157"/>
                  <a:gd name="T1" fmla="*/ 115 h 245"/>
                  <a:gd name="T2" fmla="*/ 2 w 157"/>
                  <a:gd name="T3" fmla="*/ 185 h 245"/>
                  <a:gd name="T4" fmla="*/ 46 w 157"/>
                  <a:gd name="T5" fmla="*/ 224 h 245"/>
                  <a:gd name="T6" fmla="*/ 74 w 157"/>
                  <a:gd name="T7" fmla="*/ 239 h 245"/>
                  <a:gd name="T8" fmla="*/ 147 w 157"/>
                  <a:gd name="T9" fmla="*/ 19 h 245"/>
                  <a:gd name="T10" fmla="*/ 46 w 157"/>
                  <a:gd name="T11" fmla="*/ 83 h 245"/>
                  <a:gd name="T12" fmla="*/ 15 w 157"/>
                  <a:gd name="T13" fmla="*/ 101 h 245"/>
                  <a:gd name="T14" fmla="*/ 11 w 157"/>
                  <a:gd name="T15" fmla="*/ 113 h 245"/>
                  <a:gd name="T16" fmla="*/ 15 w 157"/>
                  <a:gd name="T17" fmla="*/ 11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245">
                    <a:moveTo>
                      <a:pt x="15" y="115"/>
                    </a:moveTo>
                    <a:cubicBezTo>
                      <a:pt x="9" y="134"/>
                      <a:pt x="0" y="178"/>
                      <a:pt x="2" y="185"/>
                    </a:cubicBezTo>
                    <a:cubicBezTo>
                      <a:pt x="2" y="185"/>
                      <a:pt x="31" y="214"/>
                      <a:pt x="46" y="224"/>
                    </a:cubicBezTo>
                    <a:cubicBezTo>
                      <a:pt x="52" y="228"/>
                      <a:pt x="68" y="238"/>
                      <a:pt x="74" y="239"/>
                    </a:cubicBezTo>
                    <a:cubicBezTo>
                      <a:pt x="112" y="245"/>
                      <a:pt x="157" y="26"/>
                      <a:pt x="147" y="19"/>
                    </a:cubicBezTo>
                    <a:cubicBezTo>
                      <a:pt x="120" y="0"/>
                      <a:pt x="87" y="43"/>
                      <a:pt x="46" y="83"/>
                    </a:cubicBezTo>
                    <a:cubicBezTo>
                      <a:pt x="46" y="83"/>
                      <a:pt x="21" y="98"/>
                      <a:pt x="15" y="101"/>
                    </a:cubicBezTo>
                    <a:cubicBezTo>
                      <a:pt x="9" y="104"/>
                      <a:pt x="7" y="110"/>
                      <a:pt x="11" y="113"/>
                    </a:cubicBezTo>
                    <a:cubicBezTo>
                      <a:pt x="11" y="114"/>
                      <a:pt x="13" y="115"/>
                      <a:pt x="15" y="115"/>
                    </a:cubicBezTo>
                    <a:close/>
                  </a:path>
                </a:pathLst>
              </a:custGeom>
              <a:solidFill>
                <a:srgbClr val="F37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9"/>
              <p:cNvSpPr>
                <a:spLocks/>
              </p:cNvSpPr>
              <p:nvPr/>
            </p:nvSpPr>
            <p:spPr bwMode="auto">
              <a:xfrm>
                <a:off x="6675438" y="4335463"/>
                <a:ext cx="322263" cy="687388"/>
              </a:xfrm>
              <a:custGeom>
                <a:avLst/>
                <a:gdLst>
                  <a:gd name="T0" fmla="*/ 5 w 108"/>
                  <a:gd name="T1" fmla="*/ 215 h 231"/>
                  <a:gd name="T2" fmla="*/ 25 w 108"/>
                  <a:gd name="T3" fmla="*/ 225 h 231"/>
                  <a:gd name="T4" fmla="*/ 98 w 108"/>
                  <a:gd name="T5" fmla="*/ 5 h 231"/>
                  <a:gd name="T6" fmla="*/ 85 w 108"/>
                  <a:gd name="T7" fmla="*/ 0 h 231"/>
                  <a:gd name="T8" fmla="*/ 54 w 108"/>
                  <a:gd name="T9" fmla="*/ 26 h 231"/>
                  <a:gd name="T10" fmla="*/ 12 w 108"/>
                  <a:gd name="T11" fmla="*/ 122 h 231"/>
                  <a:gd name="T12" fmla="*/ 4 w 108"/>
                  <a:gd name="T13" fmla="*/ 210 h 231"/>
                  <a:gd name="T14" fmla="*/ 5 w 108"/>
                  <a:gd name="T15" fmla="*/ 21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231">
                    <a:moveTo>
                      <a:pt x="5" y="215"/>
                    </a:moveTo>
                    <a:cubicBezTo>
                      <a:pt x="12" y="220"/>
                      <a:pt x="21" y="225"/>
                      <a:pt x="25" y="225"/>
                    </a:cubicBezTo>
                    <a:cubicBezTo>
                      <a:pt x="63" y="231"/>
                      <a:pt x="108" y="12"/>
                      <a:pt x="98" y="5"/>
                    </a:cubicBezTo>
                    <a:cubicBezTo>
                      <a:pt x="94" y="2"/>
                      <a:pt x="90" y="1"/>
                      <a:pt x="85" y="0"/>
                    </a:cubicBezTo>
                    <a:cubicBezTo>
                      <a:pt x="85" y="1"/>
                      <a:pt x="72" y="3"/>
                      <a:pt x="54" y="26"/>
                    </a:cubicBezTo>
                    <a:cubicBezTo>
                      <a:pt x="36" y="50"/>
                      <a:pt x="23" y="86"/>
                      <a:pt x="12" y="122"/>
                    </a:cubicBezTo>
                    <a:cubicBezTo>
                      <a:pt x="1" y="159"/>
                      <a:pt x="0" y="191"/>
                      <a:pt x="4" y="210"/>
                    </a:cubicBezTo>
                    <a:cubicBezTo>
                      <a:pt x="4" y="212"/>
                      <a:pt x="5" y="214"/>
                      <a:pt x="5" y="215"/>
                    </a:cubicBezTo>
                    <a:close/>
                  </a:path>
                </a:pathLst>
              </a:custGeom>
              <a:solidFill>
                <a:srgbClr val="ECA4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0"/>
              <p:cNvSpPr>
                <a:spLocks/>
              </p:cNvSpPr>
              <p:nvPr/>
            </p:nvSpPr>
            <p:spPr bwMode="auto">
              <a:xfrm>
                <a:off x="5105401" y="4573588"/>
                <a:ext cx="485775" cy="704850"/>
              </a:xfrm>
              <a:custGeom>
                <a:avLst/>
                <a:gdLst>
                  <a:gd name="T0" fmla="*/ 163 w 163"/>
                  <a:gd name="T1" fmla="*/ 15 h 237"/>
                  <a:gd name="T2" fmla="*/ 59 w 163"/>
                  <a:gd name="T3" fmla="*/ 236 h 237"/>
                  <a:gd name="T4" fmla="*/ 0 w 163"/>
                  <a:gd name="T5" fmla="*/ 229 h 237"/>
                  <a:gd name="T6" fmla="*/ 97 w 163"/>
                  <a:gd name="T7" fmla="*/ 0 h 237"/>
                  <a:gd name="T8" fmla="*/ 163 w 163"/>
                  <a:gd name="T9" fmla="*/ 15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237">
                    <a:moveTo>
                      <a:pt x="163" y="15"/>
                    </a:moveTo>
                    <a:cubicBezTo>
                      <a:pt x="156" y="27"/>
                      <a:pt x="67" y="237"/>
                      <a:pt x="59" y="236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97" y="0"/>
                      <a:pt x="97" y="0"/>
                      <a:pt x="97" y="0"/>
                    </a:cubicBezTo>
                    <a:lnTo>
                      <a:pt x="163" y="15"/>
                    </a:ln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1"/>
              <p:cNvSpPr>
                <a:spLocks/>
              </p:cNvSpPr>
              <p:nvPr/>
            </p:nvSpPr>
            <p:spPr bwMode="auto">
              <a:xfrm>
                <a:off x="5057776" y="4900613"/>
                <a:ext cx="387350" cy="469900"/>
              </a:xfrm>
              <a:custGeom>
                <a:avLst/>
                <a:gdLst>
                  <a:gd name="T0" fmla="*/ 110 w 130"/>
                  <a:gd name="T1" fmla="*/ 122 h 158"/>
                  <a:gd name="T2" fmla="*/ 8 w 130"/>
                  <a:gd name="T3" fmla="*/ 125 h 158"/>
                  <a:gd name="T4" fmla="*/ 60 w 130"/>
                  <a:gd name="T5" fmla="*/ 6 h 158"/>
                  <a:gd name="T6" fmla="*/ 72 w 130"/>
                  <a:gd name="T7" fmla="*/ 2 h 158"/>
                  <a:gd name="T8" fmla="*/ 126 w 130"/>
                  <a:gd name="T9" fmla="*/ 21 h 158"/>
                  <a:gd name="T10" fmla="*/ 129 w 130"/>
                  <a:gd name="T11" fmla="*/ 29 h 158"/>
                  <a:gd name="T12" fmla="*/ 98 w 130"/>
                  <a:gd name="T13" fmla="*/ 95 h 158"/>
                  <a:gd name="T14" fmla="*/ 110 w 130"/>
                  <a:gd name="T15" fmla="*/ 12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0" h="158">
                    <a:moveTo>
                      <a:pt x="110" y="122"/>
                    </a:moveTo>
                    <a:cubicBezTo>
                      <a:pt x="83" y="135"/>
                      <a:pt x="0" y="158"/>
                      <a:pt x="8" y="125"/>
                    </a:cubicBezTo>
                    <a:cubicBezTo>
                      <a:pt x="18" y="85"/>
                      <a:pt x="47" y="26"/>
                      <a:pt x="60" y="6"/>
                    </a:cubicBezTo>
                    <a:cubicBezTo>
                      <a:pt x="63" y="1"/>
                      <a:pt x="67" y="0"/>
                      <a:pt x="72" y="2"/>
                    </a:cubicBezTo>
                    <a:cubicBezTo>
                      <a:pt x="76" y="4"/>
                      <a:pt x="123" y="17"/>
                      <a:pt x="126" y="21"/>
                    </a:cubicBezTo>
                    <a:cubicBezTo>
                      <a:pt x="130" y="26"/>
                      <a:pt x="129" y="27"/>
                      <a:pt x="129" y="29"/>
                    </a:cubicBezTo>
                    <a:cubicBezTo>
                      <a:pt x="129" y="31"/>
                      <a:pt x="98" y="95"/>
                      <a:pt x="98" y="95"/>
                    </a:cubicBezTo>
                    <a:lnTo>
                      <a:pt x="110" y="1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2"/>
              <p:cNvSpPr>
                <a:spLocks/>
              </p:cNvSpPr>
              <p:nvPr/>
            </p:nvSpPr>
            <p:spPr bwMode="auto">
              <a:xfrm>
                <a:off x="5022851" y="5102225"/>
                <a:ext cx="649288" cy="271463"/>
              </a:xfrm>
              <a:custGeom>
                <a:avLst/>
                <a:gdLst>
                  <a:gd name="T0" fmla="*/ 201 w 218"/>
                  <a:gd name="T1" fmla="*/ 91 h 91"/>
                  <a:gd name="T2" fmla="*/ 7 w 218"/>
                  <a:gd name="T3" fmla="*/ 91 h 91"/>
                  <a:gd name="T4" fmla="*/ 2 w 218"/>
                  <a:gd name="T5" fmla="*/ 88 h 91"/>
                  <a:gd name="T6" fmla="*/ 19 w 218"/>
                  <a:gd name="T7" fmla="*/ 45 h 91"/>
                  <a:gd name="T8" fmla="*/ 35 w 218"/>
                  <a:gd name="T9" fmla="*/ 17 h 91"/>
                  <a:gd name="T10" fmla="*/ 106 w 218"/>
                  <a:gd name="T11" fmla="*/ 3 h 91"/>
                  <a:gd name="T12" fmla="*/ 123 w 218"/>
                  <a:gd name="T13" fmla="*/ 22 h 91"/>
                  <a:gd name="T14" fmla="*/ 201 w 218"/>
                  <a:gd name="T15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8" h="91">
                    <a:moveTo>
                      <a:pt x="201" y="91"/>
                    </a:moveTo>
                    <a:cubicBezTo>
                      <a:pt x="201" y="91"/>
                      <a:pt x="37" y="91"/>
                      <a:pt x="7" y="91"/>
                    </a:cubicBezTo>
                    <a:cubicBezTo>
                      <a:pt x="5" y="91"/>
                      <a:pt x="3" y="90"/>
                      <a:pt x="2" y="88"/>
                    </a:cubicBezTo>
                    <a:cubicBezTo>
                      <a:pt x="0" y="75"/>
                      <a:pt x="9" y="55"/>
                      <a:pt x="19" y="45"/>
                    </a:cubicBezTo>
                    <a:cubicBezTo>
                      <a:pt x="23" y="35"/>
                      <a:pt x="29" y="23"/>
                      <a:pt x="35" y="17"/>
                    </a:cubicBezTo>
                    <a:cubicBezTo>
                      <a:pt x="40" y="11"/>
                      <a:pt x="88" y="0"/>
                      <a:pt x="106" y="3"/>
                    </a:cubicBezTo>
                    <a:cubicBezTo>
                      <a:pt x="124" y="5"/>
                      <a:pt x="111" y="13"/>
                      <a:pt x="123" y="22"/>
                    </a:cubicBezTo>
                    <a:cubicBezTo>
                      <a:pt x="142" y="37"/>
                      <a:pt x="218" y="60"/>
                      <a:pt x="201" y="91"/>
                    </a:cubicBezTo>
                    <a:close/>
                  </a:path>
                </a:pathLst>
              </a:custGeom>
              <a:solidFill>
                <a:srgbClr val="F37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3"/>
              <p:cNvSpPr>
                <a:spLocks/>
              </p:cNvSpPr>
              <p:nvPr/>
            </p:nvSpPr>
            <p:spPr bwMode="auto">
              <a:xfrm>
                <a:off x="5027613" y="5322888"/>
                <a:ext cx="601663" cy="50800"/>
              </a:xfrm>
              <a:custGeom>
                <a:avLst/>
                <a:gdLst>
                  <a:gd name="T0" fmla="*/ 199 w 202"/>
                  <a:gd name="T1" fmla="*/ 17 h 17"/>
                  <a:gd name="T2" fmla="*/ 5 w 202"/>
                  <a:gd name="T3" fmla="*/ 17 h 17"/>
                  <a:gd name="T4" fmla="*/ 0 w 202"/>
                  <a:gd name="T5" fmla="*/ 14 h 17"/>
                  <a:gd name="T6" fmla="*/ 0 w 202"/>
                  <a:gd name="T7" fmla="*/ 3 h 17"/>
                  <a:gd name="T8" fmla="*/ 199 w 202"/>
                  <a:gd name="T9" fmla="*/ 0 h 17"/>
                  <a:gd name="T10" fmla="*/ 199 w 202"/>
                  <a:gd name="T1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17">
                    <a:moveTo>
                      <a:pt x="199" y="17"/>
                    </a:moveTo>
                    <a:cubicBezTo>
                      <a:pt x="199" y="17"/>
                      <a:pt x="35" y="17"/>
                      <a:pt x="5" y="17"/>
                    </a:cubicBezTo>
                    <a:cubicBezTo>
                      <a:pt x="3" y="17"/>
                      <a:pt x="1" y="16"/>
                      <a:pt x="0" y="14"/>
                    </a:cubicBezTo>
                    <a:cubicBezTo>
                      <a:pt x="0" y="11"/>
                      <a:pt x="0" y="7"/>
                      <a:pt x="0" y="3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2" y="5"/>
                      <a:pt x="202" y="11"/>
                      <a:pt x="199" y="17"/>
                    </a:cubicBezTo>
                    <a:close/>
                  </a:path>
                </a:pathLst>
              </a:custGeom>
              <a:solidFill>
                <a:srgbClr val="ECA4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4"/>
              <p:cNvSpPr>
                <a:spLocks/>
              </p:cNvSpPr>
              <p:nvPr/>
            </p:nvSpPr>
            <p:spPr bwMode="auto">
              <a:xfrm>
                <a:off x="5016501" y="4005263"/>
                <a:ext cx="1363663" cy="1216025"/>
              </a:xfrm>
              <a:custGeom>
                <a:avLst/>
                <a:gdLst>
                  <a:gd name="T0" fmla="*/ 131 w 458"/>
                  <a:gd name="T1" fmla="*/ 9 h 409"/>
                  <a:gd name="T2" fmla="*/ 0 w 458"/>
                  <a:gd name="T3" fmla="*/ 211 h 409"/>
                  <a:gd name="T4" fmla="*/ 458 w 458"/>
                  <a:gd name="T5" fmla="*/ 132 h 409"/>
                  <a:gd name="T6" fmla="*/ 300 w 458"/>
                  <a:gd name="T7" fmla="*/ 0 h 409"/>
                  <a:gd name="T8" fmla="*/ 131 w 458"/>
                  <a:gd name="T9" fmla="*/ 9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09">
                    <a:moveTo>
                      <a:pt x="131" y="9"/>
                    </a:moveTo>
                    <a:cubicBezTo>
                      <a:pt x="131" y="9"/>
                      <a:pt x="59" y="169"/>
                      <a:pt x="0" y="211"/>
                    </a:cubicBezTo>
                    <a:cubicBezTo>
                      <a:pt x="143" y="409"/>
                      <a:pt x="367" y="123"/>
                      <a:pt x="458" y="132"/>
                    </a:cubicBezTo>
                    <a:cubicBezTo>
                      <a:pt x="300" y="0"/>
                      <a:pt x="300" y="0"/>
                      <a:pt x="300" y="0"/>
                    </a:cubicBezTo>
                    <a:lnTo>
                      <a:pt x="131" y="9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5"/>
              <p:cNvSpPr>
                <a:spLocks/>
              </p:cNvSpPr>
              <p:nvPr/>
            </p:nvSpPr>
            <p:spPr bwMode="auto">
              <a:xfrm>
                <a:off x="5016501" y="4062413"/>
                <a:ext cx="1363663" cy="1158875"/>
              </a:xfrm>
              <a:custGeom>
                <a:avLst/>
                <a:gdLst>
                  <a:gd name="T0" fmla="*/ 0 w 458"/>
                  <a:gd name="T1" fmla="*/ 192 h 390"/>
                  <a:gd name="T2" fmla="*/ 458 w 458"/>
                  <a:gd name="T3" fmla="*/ 113 h 390"/>
                  <a:gd name="T4" fmla="*/ 322 w 458"/>
                  <a:gd name="T5" fmla="*/ 0 h 390"/>
                  <a:gd name="T6" fmla="*/ 300 w 458"/>
                  <a:gd name="T7" fmla="*/ 4 h 390"/>
                  <a:gd name="T8" fmla="*/ 322 w 458"/>
                  <a:gd name="T9" fmla="*/ 28 h 390"/>
                  <a:gd name="T10" fmla="*/ 272 w 458"/>
                  <a:gd name="T11" fmla="*/ 16 h 390"/>
                  <a:gd name="T12" fmla="*/ 110 w 458"/>
                  <a:gd name="T13" fmla="*/ 47 h 390"/>
                  <a:gd name="T14" fmla="*/ 88 w 458"/>
                  <a:gd name="T15" fmla="*/ 75 h 390"/>
                  <a:gd name="T16" fmla="*/ 80 w 458"/>
                  <a:gd name="T17" fmla="*/ 88 h 390"/>
                  <a:gd name="T18" fmla="*/ 135 w 458"/>
                  <a:gd name="T19" fmla="*/ 106 h 390"/>
                  <a:gd name="T20" fmla="*/ 192 w 458"/>
                  <a:gd name="T21" fmla="*/ 84 h 390"/>
                  <a:gd name="T22" fmla="*/ 238 w 458"/>
                  <a:gd name="T23" fmla="*/ 65 h 390"/>
                  <a:gd name="T24" fmla="*/ 289 w 458"/>
                  <a:gd name="T25" fmla="*/ 68 h 390"/>
                  <a:gd name="T26" fmla="*/ 318 w 458"/>
                  <a:gd name="T27" fmla="*/ 40 h 390"/>
                  <a:gd name="T28" fmla="*/ 327 w 458"/>
                  <a:gd name="T29" fmla="*/ 33 h 390"/>
                  <a:gd name="T30" fmla="*/ 387 w 458"/>
                  <a:gd name="T31" fmla="*/ 101 h 390"/>
                  <a:gd name="T32" fmla="*/ 68 w 458"/>
                  <a:gd name="T33" fmla="*/ 227 h 390"/>
                  <a:gd name="T34" fmla="*/ 0 w 458"/>
                  <a:gd name="T35" fmla="*/ 19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8" h="390">
                    <a:moveTo>
                      <a:pt x="0" y="192"/>
                    </a:moveTo>
                    <a:cubicBezTo>
                      <a:pt x="143" y="390"/>
                      <a:pt x="367" y="104"/>
                      <a:pt x="458" y="113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09" y="2"/>
                      <a:pt x="300" y="4"/>
                      <a:pt x="300" y="4"/>
                    </a:cubicBezTo>
                    <a:cubicBezTo>
                      <a:pt x="303" y="8"/>
                      <a:pt x="312" y="17"/>
                      <a:pt x="322" y="28"/>
                    </a:cubicBezTo>
                    <a:cubicBezTo>
                      <a:pt x="272" y="16"/>
                      <a:pt x="272" y="16"/>
                      <a:pt x="272" y="1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121" y="105"/>
                      <a:pt x="135" y="106"/>
                    </a:cubicBezTo>
                    <a:cubicBezTo>
                      <a:pt x="149" y="107"/>
                      <a:pt x="171" y="96"/>
                      <a:pt x="192" y="84"/>
                    </a:cubicBezTo>
                    <a:cubicBezTo>
                      <a:pt x="213" y="73"/>
                      <a:pt x="232" y="63"/>
                      <a:pt x="238" y="65"/>
                    </a:cubicBezTo>
                    <a:cubicBezTo>
                      <a:pt x="245" y="68"/>
                      <a:pt x="274" y="69"/>
                      <a:pt x="289" y="68"/>
                    </a:cubicBezTo>
                    <a:cubicBezTo>
                      <a:pt x="304" y="67"/>
                      <a:pt x="313" y="46"/>
                      <a:pt x="318" y="40"/>
                    </a:cubicBezTo>
                    <a:cubicBezTo>
                      <a:pt x="320" y="37"/>
                      <a:pt x="324" y="35"/>
                      <a:pt x="327" y="33"/>
                    </a:cubicBezTo>
                    <a:cubicBezTo>
                      <a:pt x="353" y="60"/>
                      <a:pt x="387" y="94"/>
                      <a:pt x="387" y="101"/>
                    </a:cubicBezTo>
                    <a:cubicBezTo>
                      <a:pt x="387" y="109"/>
                      <a:pt x="159" y="260"/>
                      <a:pt x="68" y="227"/>
                    </a:cubicBezTo>
                    <a:cubicBezTo>
                      <a:pt x="42" y="218"/>
                      <a:pt x="0" y="192"/>
                      <a:pt x="0" y="192"/>
                    </a:cubicBezTo>
                    <a:close/>
                  </a:path>
                </a:pathLst>
              </a:custGeom>
              <a:solidFill>
                <a:srgbClr val="5455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6"/>
              <p:cNvSpPr>
                <a:spLocks/>
              </p:cNvSpPr>
              <p:nvPr/>
            </p:nvSpPr>
            <p:spPr bwMode="auto">
              <a:xfrm>
                <a:off x="5645151" y="3079750"/>
                <a:ext cx="1057275" cy="1077913"/>
              </a:xfrm>
              <a:custGeom>
                <a:avLst/>
                <a:gdLst>
                  <a:gd name="T0" fmla="*/ 7 w 355"/>
                  <a:gd name="T1" fmla="*/ 21 h 362"/>
                  <a:gd name="T2" fmla="*/ 13 w 355"/>
                  <a:gd name="T3" fmla="*/ 59 h 362"/>
                  <a:gd name="T4" fmla="*/ 248 w 355"/>
                  <a:gd name="T5" fmla="*/ 332 h 362"/>
                  <a:gd name="T6" fmla="*/ 345 w 355"/>
                  <a:gd name="T7" fmla="*/ 312 h 362"/>
                  <a:gd name="T8" fmla="*/ 281 w 355"/>
                  <a:gd name="T9" fmla="*/ 311 h 362"/>
                  <a:gd name="T10" fmla="*/ 146 w 355"/>
                  <a:gd name="T11" fmla="*/ 154 h 362"/>
                  <a:gd name="T12" fmla="*/ 7 w 355"/>
                  <a:gd name="T13" fmla="*/ 21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5" h="362">
                    <a:moveTo>
                      <a:pt x="7" y="21"/>
                    </a:moveTo>
                    <a:cubicBezTo>
                      <a:pt x="3" y="25"/>
                      <a:pt x="0" y="38"/>
                      <a:pt x="13" y="59"/>
                    </a:cubicBezTo>
                    <a:cubicBezTo>
                      <a:pt x="64" y="143"/>
                      <a:pt x="224" y="323"/>
                      <a:pt x="248" y="332"/>
                    </a:cubicBezTo>
                    <a:cubicBezTo>
                      <a:pt x="325" y="362"/>
                      <a:pt x="355" y="311"/>
                      <a:pt x="345" y="312"/>
                    </a:cubicBezTo>
                    <a:cubicBezTo>
                      <a:pt x="328" y="314"/>
                      <a:pt x="305" y="314"/>
                      <a:pt x="281" y="311"/>
                    </a:cubicBezTo>
                    <a:cubicBezTo>
                      <a:pt x="279" y="311"/>
                      <a:pt x="210" y="232"/>
                      <a:pt x="146" y="154"/>
                    </a:cubicBezTo>
                    <a:cubicBezTo>
                      <a:pt x="83" y="77"/>
                      <a:pt x="25" y="0"/>
                      <a:pt x="7" y="21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"/>
              <p:cNvSpPr>
                <a:spLocks/>
              </p:cNvSpPr>
              <p:nvPr/>
            </p:nvSpPr>
            <p:spPr bwMode="auto">
              <a:xfrm>
                <a:off x="5659438" y="3205163"/>
                <a:ext cx="458788" cy="511175"/>
              </a:xfrm>
              <a:custGeom>
                <a:avLst/>
                <a:gdLst>
                  <a:gd name="T0" fmla="*/ 0 w 154"/>
                  <a:gd name="T1" fmla="*/ 0 h 172"/>
                  <a:gd name="T2" fmla="*/ 8 w 154"/>
                  <a:gd name="T3" fmla="*/ 17 h 172"/>
                  <a:gd name="T4" fmla="*/ 127 w 154"/>
                  <a:gd name="T5" fmla="*/ 172 h 172"/>
                  <a:gd name="T6" fmla="*/ 154 w 154"/>
                  <a:gd name="T7" fmla="*/ 164 h 172"/>
                  <a:gd name="T8" fmla="*/ 0 w 154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2">
                    <a:moveTo>
                      <a:pt x="0" y="0"/>
                    </a:moveTo>
                    <a:cubicBezTo>
                      <a:pt x="2" y="5"/>
                      <a:pt x="4" y="11"/>
                      <a:pt x="8" y="17"/>
                    </a:cubicBezTo>
                    <a:cubicBezTo>
                      <a:pt x="32" y="57"/>
                      <a:pt x="80" y="118"/>
                      <a:pt x="127" y="172"/>
                    </a:cubicBezTo>
                    <a:cubicBezTo>
                      <a:pt x="154" y="164"/>
                      <a:pt x="154" y="164"/>
                      <a:pt x="154" y="1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8"/>
              <p:cNvSpPr>
                <a:spLocks/>
              </p:cNvSpPr>
              <p:nvPr/>
            </p:nvSpPr>
            <p:spPr bwMode="auto">
              <a:xfrm>
                <a:off x="5132388" y="3106738"/>
                <a:ext cx="908050" cy="1249363"/>
              </a:xfrm>
              <a:custGeom>
                <a:avLst/>
                <a:gdLst>
                  <a:gd name="T0" fmla="*/ 174 w 305"/>
                  <a:gd name="T1" fmla="*/ 1 h 420"/>
                  <a:gd name="T2" fmla="*/ 31 w 305"/>
                  <a:gd name="T3" fmla="*/ 17 h 420"/>
                  <a:gd name="T4" fmla="*/ 0 w 305"/>
                  <a:gd name="T5" fmla="*/ 34 h 420"/>
                  <a:gd name="T6" fmla="*/ 50 w 305"/>
                  <a:gd name="T7" fmla="*/ 322 h 420"/>
                  <a:gd name="T8" fmla="*/ 23 w 305"/>
                  <a:gd name="T9" fmla="*/ 379 h 420"/>
                  <a:gd name="T10" fmla="*/ 110 w 305"/>
                  <a:gd name="T11" fmla="*/ 413 h 420"/>
                  <a:gd name="T12" fmla="*/ 196 w 305"/>
                  <a:gd name="T13" fmla="*/ 384 h 420"/>
                  <a:gd name="T14" fmla="*/ 196 w 305"/>
                  <a:gd name="T15" fmla="*/ 384 h 420"/>
                  <a:gd name="T16" fmla="*/ 199 w 305"/>
                  <a:gd name="T17" fmla="*/ 384 h 420"/>
                  <a:gd name="T18" fmla="*/ 262 w 305"/>
                  <a:gd name="T19" fmla="*/ 379 h 420"/>
                  <a:gd name="T20" fmla="*/ 276 w 305"/>
                  <a:gd name="T21" fmla="*/ 359 h 420"/>
                  <a:gd name="T22" fmla="*/ 298 w 305"/>
                  <a:gd name="T23" fmla="*/ 315 h 420"/>
                  <a:gd name="T24" fmla="*/ 222 w 305"/>
                  <a:gd name="T25" fmla="*/ 107 h 420"/>
                  <a:gd name="T26" fmla="*/ 174 w 305"/>
                  <a:gd name="T27" fmla="*/ 1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5" h="420">
                    <a:moveTo>
                      <a:pt x="174" y="1"/>
                    </a:moveTo>
                    <a:cubicBezTo>
                      <a:pt x="170" y="0"/>
                      <a:pt x="45" y="11"/>
                      <a:pt x="31" y="17"/>
                    </a:cubicBezTo>
                    <a:cubicBezTo>
                      <a:pt x="18" y="23"/>
                      <a:pt x="0" y="34"/>
                      <a:pt x="0" y="34"/>
                    </a:cubicBezTo>
                    <a:cubicBezTo>
                      <a:pt x="0" y="34"/>
                      <a:pt x="48" y="199"/>
                      <a:pt x="50" y="322"/>
                    </a:cubicBezTo>
                    <a:cubicBezTo>
                      <a:pt x="50" y="322"/>
                      <a:pt x="10" y="371"/>
                      <a:pt x="23" y="379"/>
                    </a:cubicBezTo>
                    <a:cubicBezTo>
                      <a:pt x="35" y="386"/>
                      <a:pt x="76" y="420"/>
                      <a:pt x="110" y="413"/>
                    </a:cubicBezTo>
                    <a:cubicBezTo>
                      <a:pt x="145" y="405"/>
                      <a:pt x="167" y="390"/>
                      <a:pt x="196" y="384"/>
                    </a:cubicBezTo>
                    <a:cubicBezTo>
                      <a:pt x="196" y="384"/>
                      <a:pt x="196" y="384"/>
                      <a:pt x="196" y="384"/>
                    </a:cubicBezTo>
                    <a:cubicBezTo>
                      <a:pt x="199" y="384"/>
                      <a:pt x="199" y="384"/>
                      <a:pt x="199" y="384"/>
                    </a:cubicBezTo>
                    <a:cubicBezTo>
                      <a:pt x="226" y="380"/>
                      <a:pt x="246" y="397"/>
                      <a:pt x="262" y="379"/>
                    </a:cubicBezTo>
                    <a:cubicBezTo>
                      <a:pt x="268" y="372"/>
                      <a:pt x="272" y="366"/>
                      <a:pt x="276" y="359"/>
                    </a:cubicBezTo>
                    <a:cubicBezTo>
                      <a:pt x="295" y="347"/>
                      <a:pt x="305" y="333"/>
                      <a:pt x="298" y="315"/>
                    </a:cubicBezTo>
                    <a:cubicBezTo>
                      <a:pt x="222" y="107"/>
                      <a:pt x="222" y="107"/>
                      <a:pt x="222" y="107"/>
                    </a:cubicBez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9"/>
              <p:cNvSpPr>
                <a:spLocks/>
              </p:cNvSpPr>
              <p:nvPr/>
            </p:nvSpPr>
            <p:spPr bwMode="auto">
              <a:xfrm>
                <a:off x="5192713" y="3190875"/>
                <a:ext cx="830263" cy="1165225"/>
              </a:xfrm>
              <a:custGeom>
                <a:avLst/>
                <a:gdLst>
                  <a:gd name="T0" fmla="*/ 1 w 279"/>
                  <a:gd name="T1" fmla="*/ 349 h 392"/>
                  <a:gd name="T2" fmla="*/ 3 w 279"/>
                  <a:gd name="T3" fmla="*/ 351 h 392"/>
                  <a:gd name="T4" fmla="*/ 90 w 279"/>
                  <a:gd name="T5" fmla="*/ 385 h 392"/>
                  <a:gd name="T6" fmla="*/ 176 w 279"/>
                  <a:gd name="T7" fmla="*/ 356 h 392"/>
                  <a:gd name="T8" fmla="*/ 176 w 279"/>
                  <a:gd name="T9" fmla="*/ 356 h 392"/>
                  <a:gd name="T10" fmla="*/ 179 w 279"/>
                  <a:gd name="T11" fmla="*/ 356 h 392"/>
                  <a:gd name="T12" fmla="*/ 242 w 279"/>
                  <a:gd name="T13" fmla="*/ 351 h 392"/>
                  <a:gd name="T14" fmla="*/ 256 w 279"/>
                  <a:gd name="T15" fmla="*/ 331 h 392"/>
                  <a:gd name="T16" fmla="*/ 279 w 279"/>
                  <a:gd name="T17" fmla="*/ 305 h 392"/>
                  <a:gd name="T18" fmla="*/ 274 w 279"/>
                  <a:gd name="T19" fmla="*/ 302 h 392"/>
                  <a:gd name="T20" fmla="*/ 218 w 279"/>
                  <a:gd name="T21" fmla="*/ 124 h 392"/>
                  <a:gd name="T22" fmla="*/ 218 w 279"/>
                  <a:gd name="T23" fmla="*/ 123 h 392"/>
                  <a:gd name="T24" fmla="*/ 218 w 279"/>
                  <a:gd name="T25" fmla="*/ 123 h 392"/>
                  <a:gd name="T26" fmla="*/ 199 w 279"/>
                  <a:gd name="T27" fmla="*/ 73 h 392"/>
                  <a:gd name="T28" fmla="*/ 166 w 279"/>
                  <a:gd name="T29" fmla="*/ 0 h 392"/>
                  <a:gd name="T30" fmla="*/ 151 w 279"/>
                  <a:gd name="T31" fmla="*/ 4 h 392"/>
                  <a:gd name="T32" fmla="*/ 214 w 279"/>
                  <a:gd name="T33" fmla="*/ 136 h 392"/>
                  <a:gd name="T34" fmla="*/ 199 w 279"/>
                  <a:gd name="T35" fmla="*/ 151 h 392"/>
                  <a:gd name="T36" fmla="*/ 192 w 279"/>
                  <a:gd name="T37" fmla="*/ 180 h 392"/>
                  <a:gd name="T38" fmla="*/ 159 w 279"/>
                  <a:gd name="T39" fmla="*/ 195 h 392"/>
                  <a:gd name="T40" fmla="*/ 0 w 279"/>
                  <a:gd name="T41" fmla="*/ 85 h 392"/>
                  <a:gd name="T42" fmla="*/ 78 w 279"/>
                  <a:gd name="T43" fmla="*/ 187 h 392"/>
                  <a:gd name="T44" fmla="*/ 145 w 279"/>
                  <a:gd name="T45" fmla="*/ 240 h 392"/>
                  <a:gd name="T46" fmla="*/ 157 w 279"/>
                  <a:gd name="T47" fmla="*/ 279 h 392"/>
                  <a:gd name="T48" fmla="*/ 213 w 279"/>
                  <a:gd name="T49" fmla="*/ 309 h 392"/>
                  <a:gd name="T50" fmla="*/ 165 w 279"/>
                  <a:gd name="T51" fmla="*/ 318 h 392"/>
                  <a:gd name="T52" fmla="*/ 117 w 279"/>
                  <a:gd name="T53" fmla="*/ 346 h 392"/>
                  <a:gd name="T54" fmla="*/ 70 w 279"/>
                  <a:gd name="T55" fmla="*/ 371 h 392"/>
                  <a:gd name="T56" fmla="*/ 1 w 279"/>
                  <a:gd name="T57" fmla="*/ 34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9" h="392">
                    <a:moveTo>
                      <a:pt x="1" y="349"/>
                    </a:moveTo>
                    <a:cubicBezTo>
                      <a:pt x="1" y="349"/>
                      <a:pt x="2" y="350"/>
                      <a:pt x="3" y="351"/>
                    </a:cubicBezTo>
                    <a:cubicBezTo>
                      <a:pt x="15" y="358"/>
                      <a:pt x="56" y="392"/>
                      <a:pt x="90" y="385"/>
                    </a:cubicBezTo>
                    <a:cubicBezTo>
                      <a:pt x="125" y="377"/>
                      <a:pt x="147" y="362"/>
                      <a:pt x="176" y="356"/>
                    </a:cubicBezTo>
                    <a:cubicBezTo>
                      <a:pt x="176" y="356"/>
                      <a:pt x="176" y="356"/>
                      <a:pt x="176" y="356"/>
                    </a:cubicBezTo>
                    <a:cubicBezTo>
                      <a:pt x="179" y="356"/>
                      <a:pt x="179" y="356"/>
                      <a:pt x="179" y="356"/>
                    </a:cubicBezTo>
                    <a:cubicBezTo>
                      <a:pt x="206" y="352"/>
                      <a:pt x="226" y="369"/>
                      <a:pt x="242" y="351"/>
                    </a:cubicBezTo>
                    <a:cubicBezTo>
                      <a:pt x="248" y="344"/>
                      <a:pt x="252" y="338"/>
                      <a:pt x="256" y="331"/>
                    </a:cubicBezTo>
                    <a:cubicBezTo>
                      <a:pt x="269" y="323"/>
                      <a:pt x="277" y="315"/>
                      <a:pt x="279" y="305"/>
                    </a:cubicBezTo>
                    <a:cubicBezTo>
                      <a:pt x="277" y="303"/>
                      <a:pt x="275" y="302"/>
                      <a:pt x="274" y="302"/>
                    </a:cubicBezTo>
                    <a:cubicBezTo>
                      <a:pt x="269" y="301"/>
                      <a:pt x="225" y="141"/>
                      <a:pt x="218" y="124"/>
                    </a:cubicBezTo>
                    <a:cubicBezTo>
                      <a:pt x="218" y="123"/>
                      <a:pt x="218" y="123"/>
                      <a:pt x="218" y="123"/>
                    </a:cubicBezTo>
                    <a:cubicBezTo>
                      <a:pt x="218" y="123"/>
                      <a:pt x="218" y="123"/>
                      <a:pt x="218" y="123"/>
                    </a:cubicBezTo>
                    <a:cubicBezTo>
                      <a:pt x="215" y="115"/>
                      <a:pt x="208" y="95"/>
                      <a:pt x="199" y="73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51" y="4"/>
                      <a:pt x="151" y="4"/>
                      <a:pt x="151" y="4"/>
                    </a:cubicBezTo>
                    <a:cubicBezTo>
                      <a:pt x="198" y="70"/>
                      <a:pt x="196" y="98"/>
                      <a:pt x="214" y="136"/>
                    </a:cubicBezTo>
                    <a:cubicBezTo>
                      <a:pt x="214" y="136"/>
                      <a:pt x="205" y="138"/>
                      <a:pt x="199" y="151"/>
                    </a:cubicBezTo>
                    <a:cubicBezTo>
                      <a:pt x="193" y="164"/>
                      <a:pt x="192" y="180"/>
                      <a:pt x="192" y="180"/>
                    </a:cubicBezTo>
                    <a:cubicBezTo>
                      <a:pt x="159" y="195"/>
                      <a:pt x="159" y="195"/>
                      <a:pt x="159" y="19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42" y="157"/>
                      <a:pt x="78" y="187"/>
                    </a:cubicBezTo>
                    <a:cubicBezTo>
                      <a:pt x="115" y="216"/>
                      <a:pt x="145" y="240"/>
                      <a:pt x="145" y="240"/>
                    </a:cubicBezTo>
                    <a:cubicBezTo>
                      <a:pt x="145" y="240"/>
                      <a:pt x="148" y="258"/>
                      <a:pt x="157" y="279"/>
                    </a:cubicBezTo>
                    <a:cubicBezTo>
                      <a:pt x="165" y="299"/>
                      <a:pt x="209" y="300"/>
                      <a:pt x="213" y="309"/>
                    </a:cubicBezTo>
                    <a:cubicBezTo>
                      <a:pt x="217" y="317"/>
                      <a:pt x="190" y="322"/>
                      <a:pt x="165" y="318"/>
                    </a:cubicBezTo>
                    <a:cubicBezTo>
                      <a:pt x="140" y="314"/>
                      <a:pt x="127" y="330"/>
                      <a:pt x="117" y="346"/>
                    </a:cubicBezTo>
                    <a:cubicBezTo>
                      <a:pt x="106" y="363"/>
                      <a:pt x="93" y="371"/>
                      <a:pt x="70" y="371"/>
                    </a:cubicBezTo>
                    <a:cubicBezTo>
                      <a:pt x="47" y="370"/>
                      <a:pt x="1" y="349"/>
                      <a:pt x="1" y="34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70"/>
              <p:cNvSpPr>
                <a:spLocks/>
              </p:cNvSpPr>
              <p:nvPr/>
            </p:nvSpPr>
            <p:spPr bwMode="auto">
              <a:xfrm>
                <a:off x="5275263" y="3119438"/>
                <a:ext cx="390525" cy="192088"/>
              </a:xfrm>
              <a:custGeom>
                <a:avLst/>
                <a:gdLst>
                  <a:gd name="T0" fmla="*/ 118 w 131"/>
                  <a:gd name="T1" fmla="*/ 5 h 65"/>
                  <a:gd name="T2" fmla="*/ 87 w 131"/>
                  <a:gd name="T3" fmla="*/ 0 h 65"/>
                  <a:gd name="T4" fmla="*/ 12 w 131"/>
                  <a:gd name="T5" fmla="*/ 7 h 65"/>
                  <a:gd name="T6" fmla="*/ 5 w 131"/>
                  <a:gd name="T7" fmla="*/ 23 h 65"/>
                  <a:gd name="T8" fmla="*/ 51 w 131"/>
                  <a:gd name="T9" fmla="*/ 54 h 65"/>
                  <a:gd name="T10" fmla="*/ 117 w 131"/>
                  <a:gd name="T11" fmla="*/ 51 h 65"/>
                  <a:gd name="T12" fmla="*/ 118 w 131"/>
                  <a:gd name="T13" fmla="*/ 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65">
                    <a:moveTo>
                      <a:pt x="118" y="5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0" y="17"/>
                      <a:pt x="5" y="23"/>
                    </a:cubicBezTo>
                    <a:cubicBezTo>
                      <a:pt x="11" y="29"/>
                      <a:pt x="23" y="43"/>
                      <a:pt x="51" y="54"/>
                    </a:cubicBezTo>
                    <a:cubicBezTo>
                      <a:pt x="80" y="65"/>
                      <a:pt x="103" y="63"/>
                      <a:pt x="117" y="51"/>
                    </a:cubicBezTo>
                    <a:cubicBezTo>
                      <a:pt x="131" y="39"/>
                      <a:pt x="118" y="5"/>
                      <a:pt x="118" y="5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71"/>
              <p:cNvSpPr>
                <a:spLocks/>
              </p:cNvSpPr>
              <p:nvPr/>
            </p:nvSpPr>
            <p:spPr bwMode="auto">
              <a:xfrm>
                <a:off x="5522913" y="3119438"/>
                <a:ext cx="142875" cy="180975"/>
              </a:xfrm>
              <a:custGeom>
                <a:avLst/>
                <a:gdLst>
                  <a:gd name="T0" fmla="*/ 35 w 48"/>
                  <a:gd name="T1" fmla="*/ 5 h 61"/>
                  <a:gd name="T2" fmla="*/ 8 w 48"/>
                  <a:gd name="T3" fmla="*/ 0 h 61"/>
                  <a:gd name="T4" fmla="*/ 0 w 48"/>
                  <a:gd name="T5" fmla="*/ 1 h 61"/>
                  <a:gd name="T6" fmla="*/ 35 w 48"/>
                  <a:gd name="T7" fmla="*/ 31 h 61"/>
                  <a:gd name="T8" fmla="*/ 22 w 48"/>
                  <a:gd name="T9" fmla="*/ 56 h 61"/>
                  <a:gd name="T10" fmla="*/ 6 w 48"/>
                  <a:gd name="T11" fmla="*/ 61 h 61"/>
                  <a:gd name="T12" fmla="*/ 34 w 48"/>
                  <a:gd name="T13" fmla="*/ 51 h 61"/>
                  <a:gd name="T14" fmla="*/ 35 w 48"/>
                  <a:gd name="T15" fmla="*/ 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61">
                    <a:moveTo>
                      <a:pt x="35" y="5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31" y="19"/>
                      <a:pt x="35" y="31"/>
                    </a:cubicBezTo>
                    <a:cubicBezTo>
                      <a:pt x="39" y="43"/>
                      <a:pt x="35" y="48"/>
                      <a:pt x="22" y="56"/>
                    </a:cubicBezTo>
                    <a:cubicBezTo>
                      <a:pt x="18" y="58"/>
                      <a:pt x="12" y="60"/>
                      <a:pt x="6" y="61"/>
                    </a:cubicBezTo>
                    <a:cubicBezTo>
                      <a:pt x="18" y="61"/>
                      <a:pt x="27" y="57"/>
                      <a:pt x="34" y="51"/>
                    </a:cubicBezTo>
                    <a:cubicBezTo>
                      <a:pt x="48" y="39"/>
                      <a:pt x="35" y="5"/>
                      <a:pt x="35" y="5"/>
                    </a:cubicBez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72"/>
              <p:cNvSpPr>
                <a:spLocks/>
              </p:cNvSpPr>
              <p:nvPr/>
            </p:nvSpPr>
            <p:spPr bwMode="auto">
              <a:xfrm>
                <a:off x="5502276" y="3092450"/>
                <a:ext cx="377825" cy="568325"/>
              </a:xfrm>
              <a:custGeom>
                <a:avLst/>
                <a:gdLst>
                  <a:gd name="T0" fmla="*/ 110 w 127"/>
                  <a:gd name="T1" fmla="*/ 164 h 191"/>
                  <a:gd name="T2" fmla="*/ 7 w 127"/>
                  <a:gd name="T3" fmla="*/ 10 h 191"/>
                  <a:gd name="T4" fmla="*/ 58 w 127"/>
                  <a:gd name="T5" fmla="*/ 7 h 191"/>
                  <a:gd name="T6" fmla="*/ 123 w 127"/>
                  <a:gd name="T7" fmla="*/ 190 h 191"/>
                  <a:gd name="T8" fmla="*/ 110 w 127"/>
                  <a:gd name="T9" fmla="*/ 164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91">
                    <a:moveTo>
                      <a:pt x="110" y="164"/>
                    </a:moveTo>
                    <a:cubicBezTo>
                      <a:pt x="89" y="97"/>
                      <a:pt x="73" y="48"/>
                      <a:pt x="7" y="10"/>
                    </a:cubicBezTo>
                    <a:cubicBezTo>
                      <a:pt x="0" y="6"/>
                      <a:pt x="45" y="0"/>
                      <a:pt x="58" y="7"/>
                    </a:cubicBezTo>
                    <a:cubicBezTo>
                      <a:pt x="127" y="43"/>
                      <a:pt x="123" y="191"/>
                      <a:pt x="123" y="190"/>
                    </a:cubicBezTo>
                    <a:cubicBezTo>
                      <a:pt x="123" y="188"/>
                      <a:pt x="110" y="164"/>
                      <a:pt x="110" y="164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73"/>
              <p:cNvSpPr>
                <a:spLocks/>
              </p:cNvSpPr>
              <p:nvPr/>
            </p:nvSpPr>
            <p:spPr bwMode="auto">
              <a:xfrm>
                <a:off x="5335588" y="2970213"/>
                <a:ext cx="201613" cy="217488"/>
              </a:xfrm>
              <a:custGeom>
                <a:avLst/>
                <a:gdLst>
                  <a:gd name="T0" fmla="*/ 0 w 68"/>
                  <a:gd name="T1" fmla="*/ 0 h 73"/>
                  <a:gd name="T2" fmla="*/ 1 w 68"/>
                  <a:gd name="T3" fmla="*/ 63 h 73"/>
                  <a:gd name="T4" fmla="*/ 48 w 68"/>
                  <a:gd name="T5" fmla="*/ 73 h 73"/>
                  <a:gd name="T6" fmla="*/ 68 w 68"/>
                  <a:gd name="T7" fmla="*/ 64 h 73"/>
                  <a:gd name="T8" fmla="*/ 47 w 68"/>
                  <a:gd name="T9" fmla="*/ 4 h 73"/>
                  <a:gd name="T10" fmla="*/ 0 w 68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73">
                    <a:moveTo>
                      <a:pt x="0" y="0"/>
                    </a:moveTo>
                    <a:cubicBezTo>
                      <a:pt x="2" y="20"/>
                      <a:pt x="2" y="49"/>
                      <a:pt x="1" y="63"/>
                    </a:cubicBezTo>
                    <a:cubicBezTo>
                      <a:pt x="1" y="63"/>
                      <a:pt x="28" y="73"/>
                      <a:pt x="48" y="73"/>
                    </a:cubicBezTo>
                    <a:cubicBezTo>
                      <a:pt x="64" y="72"/>
                      <a:pt x="68" y="64"/>
                      <a:pt x="68" y="64"/>
                    </a:cubicBezTo>
                    <a:cubicBezTo>
                      <a:pt x="47" y="4"/>
                      <a:pt x="47" y="4"/>
                      <a:pt x="47" y="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74"/>
              <p:cNvSpPr>
                <a:spLocks/>
              </p:cNvSpPr>
              <p:nvPr/>
            </p:nvSpPr>
            <p:spPr bwMode="auto">
              <a:xfrm>
                <a:off x="5183188" y="3130550"/>
                <a:ext cx="301625" cy="957263"/>
              </a:xfrm>
              <a:custGeom>
                <a:avLst/>
                <a:gdLst>
                  <a:gd name="T0" fmla="*/ 44 w 101"/>
                  <a:gd name="T1" fmla="*/ 0 h 322"/>
                  <a:gd name="T2" fmla="*/ 0 w 101"/>
                  <a:gd name="T3" fmla="*/ 21 h 322"/>
                  <a:gd name="T4" fmla="*/ 17 w 101"/>
                  <a:gd name="T5" fmla="*/ 267 h 322"/>
                  <a:gd name="T6" fmla="*/ 33 w 101"/>
                  <a:gd name="T7" fmla="*/ 314 h 322"/>
                  <a:gd name="T8" fmla="*/ 44 w 101"/>
                  <a:gd name="T9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22">
                    <a:moveTo>
                      <a:pt x="44" y="0"/>
                    </a:moveTo>
                    <a:cubicBezTo>
                      <a:pt x="11" y="6"/>
                      <a:pt x="0" y="21"/>
                      <a:pt x="0" y="21"/>
                    </a:cubicBezTo>
                    <a:cubicBezTo>
                      <a:pt x="89" y="62"/>
                      <a:pt x="51" y="184"/>
                      <a:pt x="17" y="267"/>
                    </a:cubicBezTo>
                    <a:cubicBezTo>
                      <a:pt x="5" y="287"/>
                      <a:pt x="28" y="322"/>
                      <a:pt x="33" y="314"/>
                    </a:cubicBezTo>
                    <a:cubicBezTo>
                      <a:pt x="101" y="218"/>
                      <a:pt x="91" y="29"/>
                      <a:pt x="44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75"/>
              <p:cNvSpPr>
                <a:spLocks/>
              </p:cNvSpPr>
              <p:nvPr/>
            </p:nvSpPr>
            <p:spPr bwMode="auto">
              <a:xfrm>
                <a:off x="5326063" y="3546475"/>
                <a:ext cx="98425" cy="185738"/>
              </a:xfrm>
              <a:custGeom>
                <a:avLst/>
                <a:gdLst>
                  <a:gd name="T0" fmla="*/ 5 w 33"/>
                  <a:gd name="T1" fmla="*/ 0 h 62"/>
                  <a:gd name="T2" fmla="*/ 0 w 33"/>
                  <a:gd name="T3" fmla="*/ 32 h 62"/>
                  <a:gd name="T4" fmla="*/ 28 w 33"/>
                  <a:gd name="T5" fmla="*/ 62 h 62"/>
                  <a:gd name="T6" fmla="*/ 33 w 33"/>
                  <a:gd name="T7" fmla="*/ 19 h 62"/>
                  <a:gd name="T8" fmla="*/ 5 w 33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2">
                    <a:moveTo>
                      <a:pt x="5" y="0"/>
                    </a:moveTo>
                    <a:cubicBezTo>
                      <a:pt x="4" y="11"/>
                      <a:pt x="2" y="21"/>
                      <a:pt x="0" y="32"/>
                    </a:cubicBezTo>
                    <a:cubicBezTo>
                      <a:pt x="9" y="43"/>
                      <a:pt x="18" y="54"/>
                      <a:pt x="28" y="62"/>
                    </a:cubicBezTo>
                    <a:cubicBezTo>
                      <a:pt x="30" y="48"/>
                      <a:pt x="32" y="33"/>
                      <a:pt x="33" y="19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589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76"/>
              <p:cNvSpPr>
                <a:spLocks/>
              </p:cNvSpPr>
              <p:nvPr/>
            </p:nvSpPr>
            <p:spPr bwMode="auto">
              <a:xfrm>
                <a:off x="5737226" y="3740150"/>
                <a:ext cx="917575" cy="155575"/>
              </a:xfrm>
              <a:custGeom>
                <a:avLst/>
                <a:gdLst>
                  <a:gd name="T0" fmla="*/ 509 w 578"/>
                  <a:gd name="T1" fmla="*/ 98 h 98"/>
                  <a:gd name="T2" fmla="*/ 578 w 578"/>
                  <a:gd name="T3" fmla="*/ 23 h 98"/>
                  <a:gd name="T4" fmla="*/ 323 w 578"/>
                  <a:gd name="T5" fmla="*/ 0 h 98"/>
                  <a:gd name="T6" fmla="*/ 0 w 578"/>
                  <a:gd name="T7" fmla="*/ 13 h 98"/>
                  <a:gd name="T8" fmla="*/ 26 w 578"/>
                  <a:gd name="T9" fmla="*/ 85 h 98"/>
                  <a:gd name="T10" fmla="*/ 509 w 578"/>
                  <a:gd name="T1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98">
                    <a:moveTo>
                      <a:pt x="509" y="98"/>
                    </a:moveTo>
                    <a:lnTo>
                      <a:pt x="578" y="23"/>
                    </a:lnTo>
                    <a:lnTo>
                      <a:pt x="323" y="0"/>
                    </a:lnTo>
                    <a:lnTo>
                      <a:pt x="0" y="13"/>
                    </a:lnTo>
                    <a:lnTo>
                      <a:pt x="26" y="85"/>
                    </a:lnTo>
                    <a:lnTo>
                      <a:pt x="509" y="98"/>
                    </a:lnTo>
                    <a:close/>
                  </a:path>
                </a:pathLst>
              </a:custGeom>
              <a:solidFill>
                <a:srgbClr val="9D62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77"/>
              <p:cNvSpPr>
                <a:spLocks/>
              </p:cNvSpPr>
              <p:nvPr/>
            </p:nvSpPr>
            <p:spPr bwMode="auto">
              <a:xfrm>
                <a:off x="5653088" y="3760788"/>
                <a:ext cx="542925" cy="312738"/>
              </a:xfrm>
              <a:custGeom>
                <a:avLst/>
                <a:gdLst>
                  <a:gd name="T0" fmla="*/ 182 w 182"/>
                  <a:gd name="T1" fmla="*/ 83 h 105"/>
                  <a:gd name="T2" fmla="*/ 151 w 182"/>
                  <a:gd name="T3" fmla="*/ 105 h 105"/>
                  <a:gd name="T4" fmla="*/ 19 w 182"/>
                  <a:gd name="T5" fmla="*/ 75 h 105"/>
                  <a:gd name="T6" fmla="*/ 28 w 182"/>
                  <a:gd name="T7" fmla="*/ 0 h 105"/>
                  <a:gd name="T8" fmla="*/ 159 w 182"/>
                  <a:gd name="T9" fmla="*/ 21 h 105"/>
                  <a:gd name="T10" fmla="*/ 182 w 182"/>
                  <a:gd name="T1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105">
                    <a:moveTo>
                      <a:pt x="182" y="83"/>
                    </a:moveTo>
                    <a:cubicBezTo>
                      <a:pt x="151" y="105"/>
                      <a:pt x="151" y="105"/>
                      <a:pt x="151" y="105"/>
                    </a:cubicBezTo>
                    <a:cubicBezTo>
                      <a:pt x="151" y="105"/>
                      <a:pt x="23" y="79"/>
                      <a:pt x="19" y="75"/>
                    </a:cubicBezTo>
                    <a:cubicBezTo>
                      <a:pt x="0" y="52"/>
                      <a:pt x="3" y="11"/>
                      <a:pt x="28" y="0"/>
                    </a:cubicBezTo>
                    <a:cubicBezTo>
                      <a:pt x="159" y="21"/>
                      <a:pt x="159" y="21"/>
                      <a:pt x="159" y="21"/>
                    </a:cubicBezTo>
                    <a:lnTo>
                      <a:pt x="182" y="83"/>
                    </a:lnTo>
                    <a:close/>
                  </a:path>
                </a:pathLst>
              </a:custGeom>
              <a:solidFill>
                <a:srgbClr val="AC6E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78"/>
              <p:cNvSpPr>
                <a:spLocks/>
              </p:cNvSpPr>
              <p:nvPr/>
            </p:nvSpPr>
            <p:spPr bwMode="auto">
              <a:xfrm>
                <a:off x="6592888" y="3990975"/>
                <a:ext cx="82550" cy="20638"/>
              </a:xfrm>
              <a:custGeom>
                <a:avLst/>
                <a:gdLst>
                  <a:gd name="T0" fmla="*/ 16 w 28"/>
                  <a:gd name="T1" fmla="*/ 1 h 7"/>
                  <a:gd name="T2" fmla="*/ 28 w 28"/>
                  <a:gd name="T3" fmla="*/ 2 h 7"/>
                  <a:gd name="T4" fmla="*/ 22 w 28"/>
                  <a:gd name="T5" fmla="*/ 7 h 7"/>
                  <a:gd name="T6" fmla="*/ 0 w 28"/>
                  <a:gd name="T7" fmla="*/ 7 h 7"/>
                  <a:gd name="T8" fmla="*/ 5 w 28"/>
                  <a:gd name="T9" fmla="*/ 0 h 7"/>
                  <a:gd name="T10" fmla="*/ 16 w 28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">
                    <a:moveTo>
                      <a:pt x="16" y="1"/>
                    </a:move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3" y="7"/>
                      <a:pt x="22" y="7"/>
                    </a:cubicBezTo>
                    <a:cubicBezTo>
                      <a:pt x="21" y="7"/>
                      <a:pt x="0" y="6"/>
                      <a:pt x="0" y="7"/>
                    </a:cubicBezTo>
                    <a:cubicBezTo>
                      <a:pt x="0" y="7"/>
                      <a:pt x="5" y="0"/>
                      <a:pt x="5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C17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9"/>
              <p:cNvSpPr>
                <a:spLocks/>
              </p:cNvSpPr>
              <p:nvPr/>
            </p:nvSpPr>
            <p:spPr bwMode="auto">
              <a:xfrm>
                <a:off x="6056313" y="3776663"/>
                <a:ext cx="615950" cy="296863"/>
              </a:xfrm>
              <a:custGeom>
                <a:avLst/>
                <a:gdLst>
                  <a:gd name="T0" fmla="*/ 24 w 207"/>
                  <a:gd name="T1" fmla="*/ 16 h 100"/>
                  <a:gd name="T2" fmla="*/ 16 w 207"/>
                  <a:gd name="T3" fmla="*/ 100 h 100"/>
                  <a:gd name="T4" fmla="*/ 207 w 207"/>
                  <a:gd name="T5" fmla="*/ 79 h 100"/>
                  <a:gd name="T6" fmla="*/ 197 w 207"/>
                  <a:gd name="T7" fmla="*/ 6 h 100"/>
                  <a:gd name="T8" fmla="*/ 197 w 207"/>
                  <a:gd name="T9" fmla="*/ 5 h 100"/>
                  <a:gd name="T10" fmla="*/ 201 w 207"/>
                  <a:gd name="T11" fmla="*/ 0 h 100"/>
                  <a:gd name="T12" fmla="*/ 24 w 207"/>
                  <a:gd name="T13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7" h="100">
                    <a:moveTo>
                      <a:pt x="24" y="16"/>
                    </a:moveTo>
                    <a:cubicBezTo>
                      <a:pt x="2" y="35"/>
                      <a:pt x="0" y="76"/>
                      <a:pt x="16" y="100"/>
                    </a:cubicBezTo>
                    <a:cubicBezTo>
                      <a:pt x="207" y="79"/>
                      <a:pt x="207" y="79"/>
                      <a:pt x="207" y="79"/>
                    </a:cubicBezTo>
                    <a:cubicBezTo>
                      <a:pt x="185" y="76"/>
                      <a:pt x="182" y="28"/>
                      <a:pt x="197" y="6"/>
                    </a:cubicBezTo>
                    <a:cubicBezTo>
                      <a:pt x="197" y="5"/>
                      <a:pt x="197" y="5"/>
                      <a:pt x="197" y="5"/>
                    </a:cubicBezTo>
                    <a:cubicBezTo>
                      <a:pt x="198" y="3"/>
                      <a:pt x="200" y="1"/>
                      <a:pt x="201" y="0"/>
                    </a:cubicBezTo>
                    <a:lnTo>
                      <a:pt x="24" y="16"/>
                    </a:lnTo>
                    <a:close/>
                  </a:path>
                </a:pathLst>
              </a:custGeom>
              <a:solidFill>
                <a:srgbClr val="BF7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80"/>
              <p:cNvSpPr>
                <a:spLocks/>
              </p:cNvSpPr>
              <p:nvPr/>
            </p:nvSpPr>
            <p:spPr bwMode="auto">
              <a:xfrm>
                <a:off x="6076951" y="3794125"/>
                <a:ext cx="568325" cy="261938"/>
              </a:xfrm>
              <a:custGeom>
                <a:avLst/>
                <a:gdLst>
                  <a:gd name="T0" fmla="*/ 191 w 191"/>
                  <a:gd name="T1" fmla="*/ 69 h 88"/>
                  <a:gd name="T2" fmla="*/ 189 w 191"/>
                  <a:gd name="T3" fmla="*/ 0 h 88"/>
                  <a:gd name="T4" fmla="*/ 19 w 191"/>
                  <a:gd name="T5" fmla="*/ 16 h 88"/>
                  <a:gd name="T6" fmla="*/ 12 w 191"/>
                  <a:gd name="T7" fmla="*/ 88 h 88"/>
                  <a:gd name="T8" fmla="*/ 191 w 191"/>
                  <a:gd name="T9" fmla="*/ 6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88">
                    <a:moveTo>
                      <a:pt x="191" y="69"/>
                    </a:moveTo>
                    <a:cubicBezTo>
                      <a:pt x="180" y="56"/>
                      <a:pt x="180" y="19"/>
                      <a:pt x="189" y="0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" y="32"/>
                      <a:pt x="0" y="67"/>
                      <a:pt x="12" y="88"/>
                    </a:cubicBezTo>
                    <a:lnTo>
                      <a:pt x="191" y="69"/>
                    </a:ln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81"/>
              <p:cNvSpPr>
                <a:spLocks/>
              </p:cNvSpPr>
              <p:nvPr/>
            </p:nvSpPr>
            <p:spPr bwMode="auto">
              <a:xfrm>
                <a:off x="6046788" y="3803650"/>
                <a:ext cx="641350" cy="71438"/>
              </a:xfrm>
              <a:custGeom>
                <a:avLst/>
                <a:gdLst>
                  <a:gd name="T0" fmla="*/ 0 w 404"/>
                  <a:gd name="T1" fmla="*/ 45 h 45"/>
                  <a:gd name="T2" fmla="*/ 404 w 404"/>
                  <a:gd name="T3" fmla="*/ 5 h 45"/>
                  <a:gd name="T4" fmla="*/ 404 w 404"/>
                  <a:gd name="T5" fmla="*/ 0 h 45"/>
                  <a:gd name="T6" fmla="*/ 0 w 404"/>
                  <a:gd name="T7" fmla="*/ 39 h 45"/>
                  <a:gd name="T8" fmla="*/ 0 w 404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45">
                    <a:moveTo>
                      <a:pt x="0" y="45"/>
                    </a:moveTo>
                    <a:lnTo>
                      <a:pt x="404" y="5"/>
                    </a:lnTo>
                    <a:lnTo>
                      <a:pt x="404" y="0"/>
                    </a:lnTo>
                    <a:lnTo>
                      <a:pt x="0" y="39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82"/>
              <p:cNvSpPr>
                <a:spLocks/>
              </p:cNvSpPr>
              <p:nvPr/>
            </p:nvSpPr>
            <p:spPr bwMode="auto">
              <a:xfrm>
                <a:off x="6046788" y="3829050"/>
                <a:ext cx="641350" cy="69850"/>
              </a:xfrm>
              <a:custGeom>
                <a:avLst/>
                <a:gdLst>
                  <a:gd name="T0" fmla="*/ 0 w 404"/>
                  <a:gd name="T1" fmla="*/ 44 h 44"/>
                  <a:gd name="T2" fmla="*/ 404 w 404"/>
                  <a:gd name="T3" fmla="*/ 4 h 44"/>
                  <a:gd name="T4" fmla="*/ 404 w 404"/>
                  <a:gd name="T5" fmla="*/ 0 h 44"/>
                  <a:gd name="T6" fmla="*/ 0 w 404"/>
                  <a:gd name="T7" fmla="*/ 38 h 44"/>
                  <a:gd name="T8" fmla="*/ 0 w 40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44">
                    <a:moveTo>
                      <a:pt x="0" y="44"/>
                    </a:moveTo>
                    <a:lnTo>
                      <a:pt x="404" y="4"/>
                    </a:lnTo>
                    <a:lnTo>
                      <a:pt x="404" y="0"/>
                    </a:lnTo>
                    <a:lnTo>
                      <a:pt x="0" y="38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83"/>
              <p:cNvSpPr>
                <a:spLocks/>
              </p:cNvSpPr>
              <p:nvPr/>
            </p:nvSpPr>
            <p:spPr bwMode="auto">
              <a:xfrm>
                <a:off x="6046788" y="3852863"/>
                <a:ext cx="641350" cy="68263"/>
              </a:xfrm>
              <a:custGeom>
                <a:avLst/>
                <a:gdLst>
                  <a:gd name="T0" fmla="*/ 0 w 404"/>
                  <a:gd name="T1" fmla="*/ 43 h 43"/>
                  <a:gd name="T2" fmla="*/ 404 w 404"/>
                  <a:gd name="T3" fmla="*/ 6 h 43"/>
                  <a:gd name="T4" fmla="*/ 404 w 404"/>
                  <a:gd name="T5" fmla="*/ 0 h 43"/>
                  <a:gd name="T6" fmla="*/ 0 w 404"/>
                  <a:gd name="T7" fmla="*/ 40 h 43"/>
                  <a:gd name="T8" fmla="*/ 0 w 404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43">
                    <a:moveTo>
                      <a:pt x="0" y="43"/>
                    </a:moveTo>
                    <a:lnTo>
                      <a:pt x="404" y="6"/>
                    </a:lnTo>
                    <a:lnTo>
                      <a:pt x="404" y="0"/>
                    </a:lnTo>
                    <a:lnTo>
                      <a:pt x="0" y="4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84"/>
              <p:cNvSpPr>
                <a:spLocks/>
              </p:cNvSpPr>
              <p:nvPr/>
            </p:nvSpPr>
            <p:spPr bwMode="auto">
              <a:xfrm>
                <a:off x="6046788" y="3876675"/>
                <a:ext cx="641350" cy="71438"/>
              </a:xfrm>
              <a:custGeom>
                <a:avLst/>
                <a:gdLst>
                  <a:gd name="T0" fmla="*/ 0 w 404"/>
                  <a:gd name="T1" fmla="*/ 45 h 45"/>
                  <a:gd name="T2" fmla="*/ 404 w 404"/>
                  <a:gd name="T3" fmla="*/ 6 h 45"/>
                  <a:gd name="T4" fmla="*/ 404 w 404"/>
                  <a:gd name="T5" fmla="*/ 0 h 45"/>
                  <a:gd name="T6" fmla="*/ 0 w 404"/>
                  <a:gd name="T7" fmla="*/ 40 h 45"/>
                  <a:gd name="T8" fmla="*/ 0 w 404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45">
                    <a:moveTo>
                      <a:pt x="0" y="45"/>
                    </a:moveTo>
                    <a:lnTo>
                      <a:pt x="404" y="6"/>
                    </a:lnTo>
                    <a:lnTo>
                      <a:pt x="404" y="0"/>
                    </a:lnTo>
                    <a:lnTo>
                      <a:pt x="0" y="4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85"/>
              <p:cNvSpPr>
                <a:spLocks/>
              </p:cNvSpPr>
              <p:nvPr/>
            </p:nvSpPr>
            <p:spPr bwMode="auto">
              <a:xfrm>
                <a:off x="6046788" y="3900488"/>
                <a:ext cx="641350" cy="71438"/>
              </a:xfrm>
              <a:custGeom>
                <a:avLst/>
                <a:gdLst>
                  <a:gd name="T0" fmla="*/ 0 w 404"/>
                  <a:gd name="T1" fmla="*/ 45 h 45"/>
                  <a:gd name="T2" fmla="*/ 404 w 404"/>
                  <a:gd name="T3" fmla="*/ 6 h 45"/>
                  <a:gd name="T4" fmla="*/ 404 w 404"/>
                  <a:gd name="T5" fmla="*/ 0 h 45"/>
                  <a:gd name="T6" fmla="*/ 0 w 404"/>
                  <a:gd name="T7" fmla="*/ 40 h 45"/>
                  <a:gd name="T8" fmla="*/ 0 w 404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45">
                    <a:moveTo>
                      <a:pt x="0" y="45"/>
                    </a:moveTo>
                    <a:lnTo>
                      <a:pt x="404" y="6"/>
                    </a:lnTo>
                    <a:lnTo>
                      <a:pt x="404" y="0"/>
                    </a:lnTo>
                    <a:lnTo>
                      <a:pt x="0" y="4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86"/>
              <p:cNvSpPr>
                <a:spLocks/>
              </p:cNvSpPr>
              <p:nvPr/>
            </p:nvSpPr>
            <p:spPr bwMode="auto">
              <a:xfrm>
                <a:off x="6046788" y="3927475"/>
                <a:ext cx="641350" cy="68263"/>
              </a:xfrm>
              <a:custGeom>
                <a:avLst/>
                <a:gdLst>
                  <a:gd name="T0" fmla="*/ 0 w 404"/>
                  <a:gd name="T1" fmla="*/ 43 h 43"/>
                  <a:gd name="T2" fmla="*/ 404 w 404"/>
                  <a:gd name="T3" fmla="*/ 4 h 43"/>
                  <a:gd name="T4" fmla="*/ 404 w 404"/>
                  <a:gd name="T5" fmla="*/ 0 h 43"/>
                  <a:gd name="T6" fmla="*/ 0 w 404"/>
                  <a:gd name="T7" fmla="*/ 38 h 43"/>
                  <a:gd name="T8" fmla="*/ 0 w 404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43">
                    <a:moveTo>
                      <a:pt x="0" y="43"/>
                    </a:moveTo>
                    <a:lnTo>
                      <a:pt x="404" y="4"/>
                    </a:lnTo>
                    <a:lnTo>
                      <a:pt x="404" y="0"/>
                    </a:lnTo>
                    <a:lnTo>
                      <a:pt x="0" y="38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87"/>
              <p:cNvSpPr>
                <a:spLocks/>
              </p:cNvSpPr>
              <p:nvPr/>
            </p:nvSpPr>
            <p:spPr bwMode="auto">
              <a:xfrm>
                <a:off x="6046788" y="3951288"/>
                <a:ext cx="641350" cy="68263"/>
              </a:xfrm>
              <a:custGeom>
                <a:avLst/>
                <a:gdLst>
                  <a:gd name="T0" fmla="*/ 0 w 404"/>
                  <a:gd name="T1" fmla="*/ 43 h 43"/>
                  <a:gd name="T2" fmla="*/ 404 w 404"/>
                  <a:gd name="T3" fmla="*/ 6 h 43"/>
                  <a:gd name="T4" fmla="*/ 404 w 404"/>
                  <a:gd name="T5" fmla="*/ 0 h 43"/>
                  <a:gd name="T6" fmla="*/ 0 w 404"/>
                  <a:gd name="T7" fmla="*/ 40 h 43"/>
                  <a:gd name="T8" fmla="*/ 0 w 404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43">
                    <a:moveTo>
                      <a:pt x="0" y="43"/>
                    </a:moveTo>
                    <a:lnTo>
                      <a:pt x="404" y="6"/>
                    </a:lnTo>
                    <a:lnTo>
                      <a:pt x="404" y="0"/>
                    </a:lnTo>
                    <a:lnTo>
                      <a:pt x="0" y="4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88"/>
              <p:cNvSpPr>
                <a:spLocks/>
              </p:cNvSpPr>
              <p:nvPr/>
            </p:nvSpPr>
            <p:spPr bwMode="auto">
              <a:xfrm>
                <a:off x="6046788" y="3975100"/>
                <a:ext cx="641350" cy="71438"/>
              </a:xfrm>
              <a:custGeom>
                <a:avLst/>
                <a:gdLst>
                  <a:gd name="T0" fmla="*/ 0 w 404"/>
                  <a:gd name="T1" fmla="*/ 45 h 45"/>
                  <a:gd name="T2" fmla="*/ 404 w 404"/>
                  <a:gd name="T3" fmla="*/ 6 h 45"/>
                  <a:gd name="T4" fmla="*/ 404 w 404"/>
                  <a:gd name="T5" fmla="*/ 0 h 45"/>
                  <a:gd name="T6" fmla="*/ 0 w 404"/>
                  <a:gd name="T7" fmla="*/ 40 h 45"/>
                  <a:gd name="T8" fmla="*/ 0 w 404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45">
                    <a:moveTo>
                      <a:pt x="0" y="45"/>
                    </a:moveTo>
                    <a:lnTo>
                      <a:pt x="404" y="6"/>
                    </a:lnTo>
                    <a:lnTo>
                      <a:pt x="404" y="0"/>
                    </a:lnTo>
                    <a:lnTo>
                      <a:pt x="0" y="4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89"/>
              <p:cNvSpPr>
                <a:spLocks/>
              </p:cNvSpPr>
              <p:nvPr/>
            </p:nvSpPr>
            <p:spPr bwMode="auto">
              <a:xfrm>
                <a:off x="4918076" y="3106738"/>
                <a:ext cx="1427163" cy="1031875"/>
              </a:xfrm>
              <a:custGeom>
                <a:avLst/>
                <a:gdLst>
                  <a:gd name="T0" fmla="*/ 81 w 479"/>
                  <a:gd name="T1" fmla="*/ 24 h 347"/>
                  <a:gd name="T2" fmla="*/ 314 w 479"/>
                  <a:gd name="T3" fmla="*/ 318 h 347"/>
                  <a:gd name="T4" fmla="*/ 359 w 479"/>
                  <a:gd name="T5" fmla="*/ 343 h 347"/>
                  <a:gd name="T6" fmla="*/ 400 w 479"/>
                  <a:gd name="T7" fmla="*/ 346 h 347"/>
                  <a:gd name="T8" fmla="*/ 460 w 479"/>
                  <a:gd name="T9" fmla="*/ 318 h 347"/>
                  <a:gd name="T10" fmla="*/ 398 w 479"/>
                  <a:gd name="T11" fmla="*/ 325 h 347"/>
                  <a:gd name="T12" fmla="*/ 376 w 479"/>
                  <a:gd name="T13" fmla="*/ 297 h 347"/>
                  <a:gd name="T14" fmla="*/ 332 w 479"/>
                  <a:gd name="T15" fmla="*/ 280 h 347"/>
                  <a:gd name="T16" fmla="*/ 220 w 479"/>
                  <a:gd name="T17" fmla="*/ 171 h 347"/>
                  <a:gd name="T18" fmla="*/ 81 w 479"/>
                  <a:gd name="T19" fmla="*/ 24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9" h="347">
                    <a:moveTo>
                      <a:pt x="81" y="24"/>
                    </a:moveTo>
                    <a:cubicBezTo>
                      <a:pt x="0" y="89"/>
                      <a:pt x="247" y="265"/>
                      <a:pt x="314" y="318"/>
                    </a:cubicBezTo>
                    <a:cubicBezTo>
                      <a:pt x="327" y="329"/>
                      <a:pt x="341" y="341"/>
                      <a:pt x="359" y="343"/>
                    </a:cubicBezTo>
                    <a:cubicBezTo>
                      <a:pt x="368" y="344"/>
                      <a:pt x="393" y="347"/>
                      <a:pt x="400" y="346"/>
                    </a:cubicBezTo>
                    <a:cubicBezTo>
                      <a:pt x="479" y="329"/>
                      <a:pt x="469" y="317"/>
                      <a:pt x="460" y="318"/>
                    </a:cubicBezTo>
                    <a:cubicBezTo>
                      <a:pt x="444" y="320"/>
                      <a:pt x="420" y="322"/>
                      <a:pt x="398" y="325"/>
                    </a:cubicBezTo>
                    <a:cubicBezTo>
                      <a:pt x="384" y="326"/>
                      <a:pt x="385" y="299"/>
                      <a:pt x="376" y="297"/>
                    </a:cubicBezTo>
                    <a:cubicBezTo>
                      <a:pt x="357" y="293"/>
                      <a:pt x="341" y="286"/>
                      <a:pt x="332" y="280"/>
                    </a:cubicBezTo>
                    <a:cubicBezTo>
                      <a:pt x="285" y="247"/>
                      <a:pt x="239" y="189"/>
                      <a:pt x="220" y="171"/>
                    </a:cubicBezTo>
                    <a:cubicBezTo>
                      <a:pt x="141" y="93"/>
                      <a:pt x="110" y="0"/>
                      <a:pt x="81" y="24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90"/>
              <p:cNvSpPr>
                <a:spLocks/>
              </p:cNvSpPr>
              <p:nvPr/>
            </p:nvSpPr>
            <p:spPr bwMode="auto">
              <a:xfrm>
                <a:off x="4989513" y="3208338"/>
                <a:ext cx="1316038" cy="930275"/>
              </a:xfrm>
              <a:custGeom>
                <a:avLst/>
                <a:gdLst>
                  <a:gd name="T0" fmla="*/ 47 w 442"/>
                  <a:gd name="T1" fmla="*/ 0 h 313"/>
                  <a:gd name="T2" fmla="*/ 290 w 442"/>
                  <a:gd name="T3" fmla="*/ 284 h 313"/>
                  <a:gd name="T4" fmla="*/ 335 w 442"/>
                  <a:gd name="T5" fmla="*/ 309 h 313"/>
                  <a:gd name="T6" fmla="*/ 376 w 442"/>
                  <a:gd name="T7" fmla="*/ 312 h 313"/>
                  <a:gd name="T8" fmla="*/ 433 w 442"/>
                  <a:gd name="T9" fmla="*/ 295 h 313"/>
                  <a:gd name="T10" fmla="*/ 442 w 442"/>
                  <a:gd name="T11" fmla="*/ 287 h 313"/>
                  <a:gd name="T12" fmla="*/ 442 w 442"/>
                  <a:gd name="T13" fmla="*/ 287 h 313"/>
                  <a:gd name="T14" fmla="*/ 366 w 442"/>
                  <a:gd name="T15" fmla="*/ 305 h 313"/>
                  <a:gd name="T16" fmla="*/ 292 w 442"/>
                  <a:gd name="T17" fmla="*/ 274 h 313"/>
                  <a:gd name="T18" fmla="*/ 109 w 442"/>
                  <a:gd name="T19" fmla="*/ 97 h 313"/>
                  <a:gd name="T20" fmla="*/ 48 w 442"/>
                  <a:gd name="T21" fmla="*/ 0 h 313"/>
                  <a:gd name="T22" fmla="*/ 47 w 442"/>
                  <a:gd name="T23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2" h="313">
                    <a:moveTo>
                      <a:pt x="47" y="0"/>
                    </a:moveTo>
                    <a:cubicBezTo>
                      <a:pt x="0" y="72"/>
                      <a:pt x="226" y="233"/>
                      <a:pt x="290" y="284"/>
                    </a:cubicBezTo>
                    <a:cubicBezTo>
                      <a:pt x="303" y="295"/>
                      <a:pt x="317" y="307"/>
                      <a:pt x="335" y="309"/>
                    </a:cubicBezTo>
                    <a:cubicBezTo>
                      <a:pt x="344" y="310"/>
                      <a:pt x="369" y="313"/>
                      <a:pt x="376" y="312"/>
                    </a:cubicBezTo>
                    <a:cubicBezTo>
                      <a:pt x="406" y="306"/>
                      <a:pt x="423" y="300"/>
                      <a:pt x="433" y="295"/>
                    </a:cubicBezTo>
                    <a:cubicBezTo>
                      <a:pt x="439" y="290"/>
                      <a:pt x="442" y="287"/>
                      <a:pt x="442" y="287"/>
                    </a:cubicBezTo>
                    <a:cubicBezTo>
                      <a:pt x="442" y="287"/>
                      <a:pt x="442" y="287"/>
                      <a:pt x="442" y="287"/>
                    </a:cubicBezTo>
                    <a:cubicBezTo>
                      <a:pt x="442" y="287"/>
                      <a:pt x="394" y="305"/>
                      <a:pt x="366" y="305"/>
                    </a:cubicBezTo>
                    <a:cubicBezTo>
                      <a:pt x="338" y="305"/>
                      <a:pt x="307" y="286"/>
                      <a:pt x="292" y="274"/>
                    </a:cubicBezTo>
                    <a:cubicBezTo>
                      <a:pt x="278" y="261"/>
                      <a:pt x="151" y="144"/>
                      <a:pt x="109" y="97"/>
                    </a:cubicBezTo>
                    <a:cubicBezTo>
                      <a:pt x="67" y="51"/>
                      <a:pt x="48" y="0"/>
                      <a:pt x="48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91"/>
              <p:cNvSpPr>
                <a:spLocks/>
              </p:cNvSpPr>
              <p:nvPr/>
            </p:nvSpPr>
            <p:spPr bwMode="auto">
              <a:xfrm>
                <a:off x="4748213" y="2836863"/>
                <a:ext cx="404813" cy="481013"/>
              </a:xfrm>
              <a:custGeom>
                <a:avLst/>
                <a:gdLst>
                  <a:gd name="T0" fmla="*/ 128 w 136"/>
                  <a:gd name="T1" fmla="*/ 0 h 162"/>
                  <a:gd name="T2" fmla="*/ 69 w 136"/>
                  <a:gd name="T3" fmla="*/ 39 h 162"/>
                  <a:gd name="T4" fmla="*/ 19 w 136"/>
                  <a:gd name="T5" fmla="*/ 127 h 162"/>
                  <a:gd name="T6" fmla="*/ 0 w 136"/>
                  <a:gd name="T7" fmla="*/ 162 h 162"/>
                  <a:gd name="T8" fmla="*/ 90 w 136"/>
                  <a:gd name="T9" fmla="*/ 121 h 162"/>
                  <a:gd name="T10" fmla="*/ 133 w 136"/>
                  <a:gd name="T11" fmla="*/ 43 h 162"/>
                  <a:gd name="T12" fmla="*/ 128 w 136"/>
                  <a:gd name="T1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162">
                    <a:moveTo>
                      <a:pt x="128" y="0"/>
                    </a:moveTo>
                    <a:cubicBezTo>
                      <a:pt x="128" y="0"/>
                      <a:pt x="104" y="7"/>
                      <a:pt x="69" y="39"/>
                    </a:cubicBezTo>
                    <a:cubicBezTo>
                      <a:pt x="34" y="71"/>
                      <a:pt x="31" y="101"/>
                      <a:pt x="19" y="127"/>
                    </a:cubicBezTo>
                    <a:cubicBezTo>
                      <a:pt x="7" y="153"/>
                      <a:pt x="0" y="162"/>
                      <a:pt x="0" y="162"/>
                    </a:cubicBezTo>
                    <a:cubicBezTo>
                      <a:pt x="0" y="162"/>
                      <a:pt x="56" y="149"/>
                      <a:pt x="90" y="121"/>
                    </a:cubicBezTo>
                    <a:cubicBezTo>
                      <a:pt x="123" y="93"/>
                      <a:pt x="130" y="69"/>
                      <a:pt x="133" y="43"/>
                    </a:cubicBezTo>
                    <a:cubicBezTo>
                      <a:pt x="136" y="16"/>
                      <a:pt x="128" y="0"/>
                      <a:pt x="128" y="0"/>
                    </a:cubicBezTo>
                    <a:close/>
                  </a:path>
                </a:pathLst>
              </a:custGeom>
              <a:solidFill>
                <a:srgbClr val="F79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92"/>
              <p:cNvSpPr>
                <a:spLocks/>
              </p:cNvSpPr>
              <p:nvPr/>
            </p:nvSpPr>
            <p:spPr bwMode="auto">
              <a:xfrm>
                <a:off x="4748213" y="2905125"/>
                <a:ext cx="398463" cy="412750"/>
              </a:xfrm>
              <a:custGeom>
                <a:avLst/>
                <a:gdLst>
                  <a:gd name="T0" fmla="*/ 0 w 134"/>
                  <a:gd name="T1" fmla="*/ 139 h 139"/>
                  <a:gd name="T2" fmla="*/ 90 w 134"/>
                  <a:gd name="T3" fmla="*/ 98 h 139"/>
                  <a:gd name="T4" fmla="*/ 133 w 134"/>
                  <a:gd name="T5" fmla="*/ 20 h 139"/>
                  <a:gd name="T6" fmla="*/ 133 w 134"/>
                  <a:gd name="T7" fmla="*/ 3 h 139"/>
                  <a:gd name="T8" fmla="*/ 105 w 134"/>
                  <a:gd name="T9" fmla="*/ 0 h 139"/>
                  <a:gd name="T10" fmla="*/ 72 w 134"/>
                  <a:gd name="T11" fmla="*/ 33 h 139"/>
                  <a:gd name="T12" fmla="*/ 36 w 134"/>
                  <a:gd name="T13" fmla="*/ 102 h 139"/>
                  <a:gd name="T14" fmla="*/ 78 w 134"/>
                  <a:gd name="T15" fmla="*/ 42 h 139"/>
                  <a:gd name="T16" fmla="*/ 101 w 134"/>
                  <a:gd name="T17" fmla="*/ 23 h 139"/>
                  <a:gd name="T18" fmla="*/ 86 w 134"/>
                  <a:gd name="T19" fmla="*/ 55 h 139"/>
                  <a:gd name="T20" fmla="*/ 55 w 134"/>
                  <a:gd name="T21" fmla="*/ 102 h 139"/>
                  <a:gd name="T22" fmla="*/ 104 w 134"/>
                  <a:gd name="T23" fmla="*/ 57 h 139"/>
                  <a:gd name="T24" fmla="*/ 116 w 134"/>
                  <a:gd name="T25" fmla="*/ 44 h 139"/>
                  <a:gd name="T26" fmla="*/ 0 w 134"/>
                  <a:gd name="T2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" h="139">
                    <a:moveTo>
                      <a:pt x="0" y="139"/>
                    </a:moveTo>
                    <a:cubicBezTo>
                      <a:pt x="0" y="139"/>
                      <a:pt x="56" y="126"/>
                      <a:pt x="90" y="98"/>
                    </a:cubicBezTo>
                    <a:cubicBezTo>
                      <a:pt x="123" y="70"/>
                      <a:pt x="130" y="46"/>
                      <a:pt x="133" y="20"/>
                    </a:cubicBezTo>
                    <a:cubicBezTo>
                      <a:pt x="134" y="13"/>
                      <a:pt x="134" y="8"/>
                      <a:pt x="133" y="3"/>
                    </a:cubicBezTo>
                    <a:cubicBezTo>
                      <a:pt x="124" y="2"/>
                      <a:pt x="105" y="0"/>
                      <a:pt x="105" y="0"/>
                    </a:cubicBezTo>
                    <a:cubicBezTo>
                      <a:pt x="105" y="0"/>
                      <a:pt x="90" y="8"/>
                      <a:pt x="72" y="33"/>
                    </a:cubicBezTo>
                    <a:cubicBezTo>
                      <a:pt x="53" y="58"/>
                      <a:pt x="36" y="103"/>
                      <a:pt x="36" y="102"/>
                    </a:cubicBezTo>
                    <a:cubicBezTo>
                      <a:pt x="36" y="100"/>
                      <a:pt x="65" y="58"/>
                      <a:pt x="78" y="42"/>
                    </a:cubicBezTo>
                    <a:cubicBezTo>
                      <a:pt x="91" y="26"/>
                      <a:pt x="101" y="23"/>
                      <a:pt x="101" y="23"/>
                    </a:cubicBezTo>
                    <a:cubicBezTo>
                      <a:pt x="101" y="23"/>
                      <a:pt x="99" y="32"/>
                      <a:pt x="86" y="55"/>
                    </a:cubicBezTo>
                    <a:cubicBezTo>
                      <a:pt x="74" y="79"/>
                      <a:pt x="52" y="104"/>
                      <a:pt x="55" y="102"/>
                    </a:cubicBezTo>
                    <a:cubicBezTo>
                      <a:pt x="58" y="99"/>
                      <a:pt x="94" y="67"/>
                      <a:pt x="104" y="57"/>
                    </a:cubicBezTo>
                    <a:cubicBezTo>
                      <a:pt x="113" y="47"/>
                      <a:pt x="116" y="44"/>
                      <a:pt x="116" y="44"/>
                    </a:cubicBezTo>
                    <a:cubicBezTo>
                      <a:pt x="73" y="107"/>
                      <a:pt x="69" y="106"/>
                      <a:pt x="0" y="139"/>
                    </a:cubicBezTo>
                    <a:close/>
                  </a:path>
                </a:pathLst>
              </a:custGeom>
              <a:solidFill>
                <a:srgbClr val="F687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93"/>
              <p:cNvSpPr>
                <a:spLocks/>
              </p:cNvSpPr>
              <p:nvPr/>
            </p:nvSpPr>
            <p:spPr bwMode="auto">
              <a:xfrm>
                <a:off x="4805363" y="2401888"/>
                <a:ext cx="493713" cy="623888"/>
              </a:xfrm>
              <a:custGeom>
                <a:avLst/>
                <a:gdLst>
                  <a:gd name="T0" fmla="*/ 7 w 166"/>
                  <a:gd name="T1" fmla="*/ 0 h 210"/>
                  <a:gd name="T2" fmla="*/ 103 w 166"/>
                  <a:gd name="T3" fmla="*/ 200 h 210"/>
                  <a:gd name="T4" fmla="*/ 166 w 166"/>
                  <a:gd name="T5" fmla="*/ 206 h 210"/>
                  <a:gd name="T6" fmla="*/ 7 w 166"/>
                  <a:gd name="T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210">
                    <a:moveTo>
                      <a:pt x="7" y="0"/>
                    </a:moveTo>
                    <a:cubicBezTo>
                      <a:pt x="0" y="27"/>
                      <a:pt x="26" y="163"/>
                      <a:pt x="103" y="200"/>
                    </a:cubicBezTo>
                    <a:cubicBezTo>
                      <a:pt x="122" y="210"/>
                      <a:pt x="166" y="206"/>
                      <a:pt x="166" y="20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38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94"/>
              <p:cNvSpPr>
                <a:spLocks/>
              </p:cNvSpPr>
              <p:nvPr/>
            </p:nvSpPr>
            <p:spPr bwMode="auto">
              <a:xfrm>
                <a:off x="4751388" y="1952625"/>
                <a:ext cx="1311275" cy="1103313"/>
              </a:xfrm>
              <a:custGeom>
                <a:avLst/>
                <a:gdLst>
                  <a:gd name="T0" fmla="*/ 199 w 440"/>
                  <a:gd name="T1" fmla="*/ 10 h 371"/>
                  <a:gd name="T2" fmla="*/ 401 w 440"/>
                  <a:gd name="T3" fmla="*/ 160 h 371"/>
                  <a:gd name="T4" fmla="*/ 414 w 440"/>
                  <a:gd name="T5" fmla="*/ 201 h 371"/>
                  <a:gd name="T6" fmla="*/ 264 w 440"/>
                  <a:gd name="T7" fmla="*/ 362 h 371"/>
                  <a:gd name="T8" fmla="*/ 87 w 440"/>
                  <a:gd name="T9" fmla="*/ 307 h 371"/>
                  <a:gd name="T10" fmla="*/ 199 w 440"/>
                  <a:gd name="T11" fmla="*/ 1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0" h="371">
                    <a:moveTo>
                      <a:pt x="199" y="10"/>
                    </a:moveTo>
                    <a:cubicBezTo>
                      <a:pt x="291" y="0"/>
                      <a:pt x="399" y="62"/>
                      <a:pt x="401" y="160"/>
                    </a:cubicBezTo>
                    <a:cubicBezTo>
                      <a:pt x="402" y="170"/>
                      <a:pt x="411" y="191"/>
                      <a:pt x="414" y="201"/>
                    </a:cubicBezTo>
                    <a:cubicBezTo>
                      <a:pt x="440" y="289"/>
                      <a:pt x="348" y="353"/>
                      <a:pt x="264" y="362"/>
                    </a:cubicBezTo>
                    <a:cubicBezTo>
                      <a:pt x="179" y="371"/>
                      <a:pt x="128" y="354"/>
                      <a:pt x="87" y="307"/>
                    </a:cubicBezTo>
                    <a:cubicBezTo>
                      <a:pt x="0" y="247"/>
                      <a:pt x="34" y="28"/>
                      <a:pt x="199" y="10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95"/>
              <p:cNvSpPr>
                <a:spLocks/>
              </p:cNvSpPr>
              <p:nvPr/>
            </p:nvSpPr>
            <p:spPr bwMode="auto">
              <a:xfrm>
                <a:off x="4986338" y="2687638"/>
                <a:ext cx="1006475" cy="552450"/>
              </a:xfrm>
              <a:custGeom>
                <a:avLst/>
                <a:gdLst>
                  <a:gd name="T0" fmla="*/ 338 w 338"/>
                  <a:gd name="T1" fmla="*/ 0 h 186"/>
                  <a:gd name="T2" fmla="*/ 0 w 338"/>
                  <a:gd name="T3" fmla="*/ 54 h 186"/>
                  <a:gd name="T4" fmla="*/ 13 w 338"/>
                  <a:gd name="T5" fmla="*/ 38 h 186"/>
                  <a:gd name="T6" fmla="*/ 338 w 338"/>
                  <a:gd name="T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186">
                    <a:moveTo>
                      <a:pt x="338" y="0"/>
                    </a:moveTo>
                    <a:cubicBezTo>
                      <a:pt x="314" y="128"/>
                      <a:pt x="94" y="174"/>
                      <a:pt x="0" y="54"/>
                    </a:cubicBezTo>
                    <a:cubicBezTo>
                      <a:pt x="6" y="45"/>
                      <a:pt x="14" y="37"/>
                      <a:pt x="13" y="38"/>
                    </a:cubicBezTo>
                    <a:cubicBezTo>
                      <a:pt x="2" y="93"/>
                      <a:pt x="259" y="186"/>
                      <a:pt x="338" y="0"/>
                    </a:cubicBez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96"/>
              <p:cNvSpPr>
                <a:spLocks/>
              </p:cNvSpPr>
              <p:nvPr/>
            </p:nvSpPr>
            <p:spPr bwMode="auto">
              <a:xfrm>
                <a:off x="5627688" y="1931988"/>
                <a:ext cx="306388" cy="368300"/>
              </a:xfrm>
              <a:custGeom>
                <a:avLst/>
                <a:gdLst>
                  <a:gd name="T0" fmla="*/ 2 w 103"/>
                  <a:gd name="T1" fmla="*/ 26 h 124"/>
                  <a:gd name="T2" fmla="*/ 103 w 103"/>
                  <a:gd name="T3" fmla="*/ 124 h 124"/>
                  <a:gd name="T4" fmla="*/ 86 w 103"/>
                  <a:gd name="T5" fmla="*/ 113 h 124"/>
                  <a:gd name="T6" fmla="*/ 69 w 103"/>
                  <a:gd name="T7" fmla="*/ 65 h 124"/>
                  <a:gd name="T8" fmla="*/ 73 w 103"/>
                  <a:gd name="T9" fmla="*/ 99 h 124"/>
                  <a:gd name="T10" fmla="*/ 2 w 103"/>
                  <a:gd name="T11" fmla="*/ 26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124">
                    <a:moveTo>
                      <a:pt x="2" y="26"/>
                    </a:moveTo>
                    <a:cubicBezTo>
                      <a:pt x="0" y="0"/>
                      <a:pt x="90" y="11"/>
                      <a:pt x="103" y="124"/>
                    </a:cubicBezTo>
                    <a:cubicBezTo>
                      <a:pt x="86" y="113"/>
                      <a:pt x="86" y="113"/>
                      <a:pt x="86" y="113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73" y="99"/>
                      <a:pt x="73" y="99"/>
                      <a:pt x="73" y="99"/>
                    </a:cubicBezTo>
                    <a:lnTo>
                      <a:pt x="2" y="26"/>
                    </a:lnTo>
                    <a:close/>
                  </a:path>
                </a:pathLst>
              </a:custGeom>
              <a:solidFill>
                <a:srgbClr val="F38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97"/>
              <p:cNvSpPr>
                <a:spLocks noEditPoints="1"/>
              </p:cNvSpPr>
              <p:nvPr/>
            </p:nvSpPr>
            <p:spPr bwMode="auto">
              <a:xfrm>
                <a:off x="5794376" y="2062163"/>
                <a:ext cx="139700" cy="238125"/>
              </a:xfrm>
              <a:custGeom>
                <a:avLst/>
                <a:gdLst>
                  <a:gd name="T0" fmla="*/ 46 w 47"/>
                  <a:gd name="T1" fmla="*/ 72 h 80"/>
                  <a:gd name="T2" fmla="*/ 47 w 47"/>
                  <a:gd name="T3" fmla="*/ 80 h 80"/>
                  <a:gd name="T4" fmla="*/ 30 w 47"/>
                  <a:gd name="T5" fmla="*/ 69 h 80"/>
                  <a:gd name="T6" fmla="*/ 16 w 47"/>
                  <a:gd name="T7" fmla="*/ 30 h 80"/>
                  <a:gd name="T8" fmla="*/ 34 w 47"/>
                  <a:gd name="T9" fmla="*/ 65 h 80"/>
                  <a:gd name="T10" fmla="*/ 46 w 47"/>
                  <a:gd name="T11" fmla="*/ 72 h 80"/>
                  <a:gd name="T12" fmla="*/ 13 w 47"/>
                  <a:gd name="T13" fmla="*/ 24 h 80"/>
                  <a:gd name="T14" fmla="*/ 0 w 47"/>
                  <a:gd name="T15" fmla="*/ 0 h 80"/>
                  <a:gd name="T16" fmla="*/ 8 w 47"/>
                  <a:gd name="T17" fmla="*/ 46 h 80"/>
                  <a:gd name="T18" fmla="*/ 17 w 47"/>
                  <a:gd name="T19" fmla="*/ 55 h 80"/>
                  <a:gd name="T20" fmla="*/ 13 w 47"/>
                  <a:gd name="T21" fmla="*/ 2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80">
                    <a:moveTo>
                      <a:pt x="46" y="72"/>
                    </a:moveTo>
                    <a:cubicBezTo>
                      <a:pt x="47" y="75"/>
                      <a:pt x="47" y="77"/>
                      <a:pt x="47" y="80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13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17" y="55"/>
                      <a:pt x="17" y="55"/>
                      <a:pt x="17" y="55"/>
                    </a:cubicBezTo>
                    <a:lnTo>
                      <a:pt x="13" y="24"/>
                    </a:lnTo>
                    <a:close/>
                  </a:path>
                </a:pathLst>
              </a:custGeom>
              <a:solidFill>
                <a:srgbClr val="F687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98"/>
              <p:cNvSpPr>
                <a:spLocks/>
              </p:cNvSpPr>
              <p:nvPr/>
            </p:nvSpPr>
            <p:spPr bwMode="auto">
              <a:xfrm>
                <a:off x="4816476" y="1830388"/>
                <a:ext cx="982663" cy="966788"/>
              </a:xfrm>
              <a:custGeom>
                <a:avLst/>
                <a:gdLst>
                  <a:gd name="T0" fmla="*/ 59 w 330"/>
                  <a:gd name="T1" fmla="*/ 177 h 325"/>
                  <a:gd name="T2" fmla="*/ 67 w 330"/>
                  <a:gd name="T3" fmla="*/ 140 h 325"/>
                  <a:gd name="T4" fmla="*/ 144 w 330"/>
                  <a:gd name="T5" fmla="*/ 66 h 325"/>
                  <a:gd name="T6" fmla="*/ 330 w 330"/>
                  <a:gd name="T7" fmla="*/ 81 h 325"/>
                  <a:gd name="T8" fmla="*/ 261 w 330"/>
                  <a:gd name="T9" fmla="*/ 25 h 325"/>
                  <a:gd name="T10" fmla="*/ 70 w 330"/>
                  <a:gd name="T11" fmla="*/ 64 h 325"/>
                  <a:gd name="T12" fmla="*/ 3 w 330"/>
                  <a:gd name="T13" fmla="*/ 187 h 325"/>
                  <a:gd name="T14" fmla="*/ 25 w 330"/>
                  <a:gd name="T15" fmla="*/ 283 h 325"/>
                  <a:gd name="T16" fmla="*/ 41 w 330"/>
                  <a:gd name="T17" fmla="*/ 269 h 325"/>
                  <a:gd name="T18" fmla="*/ 82 w 330"/>
                  <a:gd name="T19" fmla="*/ 325 h 325"/>
                  <a:gd name="T20" fmla="*/ 105 w 330"/>
                  <a:gd name="T21" fmla="*/ 304 h 325"/>
                  <a:gd name="T22" fmla="*/ 59 w 330"/>
                  <a:gd name="T23" fmla="*/ 177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0" h="325">
                    <a:moveTo>
                      <a:pt x="59" y="177"/>
                    </a:moveTo>
                    <a:cubicBezTo>
                      <a:pt x="61" y="162"/>
                      <a:pt x="57" y="162"/>
                      <a:pt x="67" y="140"/>
                    </a:cubicBezTo>
                    <a:cubicBezTo>
                      <a:pt x="77" y="119"/>
                      <a:pt x="87" y="88"/>
                      <a:pt x="144" y="66"/>
                    </a:cubicBezTo>
                    <a:cubicBezTo>
                      <a:pt x="200" y="44"/>
                      <a:pt x="330" y="81"/>
                      <a:pt x="330" y="81"/>
                    </a:cubicBezTo>
                    <a:cubicBezTo>
                      <a:pt x="330" y="81"/>
                      <a:pt x="320" y="50"/>
                      <a:pt x="261" y="25"/>
                    </a:cubicBezTo>
                    <a:cubicBezTo>
                      <a:pt x="203" y="0"/>
                      <a:pt x="111" y="28"/>
                      <a:pt x="70" y="64"/>
                    </a:cubicBezTo>
                    <a:cubicBezTo>
                      <a:pt x="29" y="100"/>
                      <a:pt x="7" y="151"/>
                      <a:pt x="3" y="187"/>
                    </a:cubicBezTo>
                    <a:cubicBezTo>
                      <a:pt x="0" y="224"/>
                      <a:pt x="25" y="283"/>
                      <a:pt x="25" y="283"/>
                    </a:cubicBezTo>
                    <a:cubicBezTo>
                      <a:pt x="41" y="269"/>
                      <a:pt x="41" y="269"/>
                      <a:pt x="41" y="269"/>
                    </a:cubicBezTo>
                    <a:cubicBezTo>
                      <a:pt x="82" y="325"/>
                      <a:pt x="82" y="325"/>
                      <a:pt x="82" y="325"/>
                    </a:cubicBezTo>
                    <a:cubicBezTo>
                      <a:pt x="105" y="304"/>
                      <a:pt x="105" y="304"/>
                      <a:pt x="105" y="304"/>
                    </a:cubicBezTo>
                    <a:cubicBezTo>
                      <a:pt x="105" y="304"/>
                      <a:pt x="65" y="204"/>
                      <a:pt x="59" y="177"/>
                    </a:cubicBezTo>
                    <a:close/>
                  </a:path>
                </a:pathLst>
              </a:custGeom>
              <a:solidFill>
                <a:srgbClr val="F79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99"/>
              <p:cNvSpPr>
                <a:spLocks/>
              </p:cNvSpPr>
              <p:nvPr/>
            </p:nvSpPr>
            <p:spPr bwMode="auto">
              <a:xfrm>
                <a:off x="4956176" y="2268538"/>
                <a:ext cx="173038" cy="528638"/>
              </a:xfrm>
              <a:custGeom>
                <a:avLst/>
                <a:gdLst>
                  <a:gd name="T0" fmla="*/ 35 w 58"/>
                  <a:gd name="T1" fmla="*/ 178 h 178"/>
                  <a:gd name="T2" fmla="*/ 58 w 58"/>
                  <a:gd name="T3" fmla="*/ 157 h 178"/>
                  <a:gd name="T4" fmla="*/ 12 w 58"/>
                  <a:gd name="T5" fmla="*/ 30 h 178"/>
                  <a:gd name="T6" fmla="*/ 0 w 58"/>
                  <a:gd name="T7" fmla="*/ 0 h 178"/>
                  <a:gd name="T8" fmla="*/ 16 w 58"/>
                  <a:gd name="T9" fmla="*/ 70 h 178"/>
                  <a:gd name="T10" fmla="*/ 49 w 58"/>
                  <a:gd name="T11" fmla="*/ 154 h 178"/>
                  <a:gd name="T12" fmla="*/ 35 w 58"/>
                  <a:gd name="T13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178">
                    <a:moveTo>
                      <a:pt x="35" y="178"/>
                    </a:moveTo>
                    <a:cubicBezTo>
                      <a:pt x="58" y="157"/>
                      <a:pt x="58" y="157"/>
                      <a:pt x="58" y="157"/>
                    </a:cubicBezTo>
                    <a:cubicBezTo>
                      <a:pt x="58" y="157"/>
                      <a:pt x="18" y="57"/>
                      <a:pt x="12" y="3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2" y="61"/>
                      <a:pt x="16" y="70"/>
                    </a:cubicBezTo>
                    <a:cubicBezTo>
                      <a:pt x="20" y="79"/>
                      <a:pt x="49" y="154"/>
                      <a:pt x="49" y="154"/>
                    </a:cubicBezTo>
                    <a:lnTo>
                      <a:pt x="35" y="178"/>
                    </a:lnTo>
                    <a:close/>
                  </a:path>
                </a:pathLst>
              </a:custGeom>
              <a:solidFill>
                <a:srgbClr val="F687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00"/>
              <p:cNvSpPr>
                <a:spLocks/>
              </p:cNvSpPr>
              <p:nvPr/>
            </p:nvSpPr>
            <p:spPr bwMode="auto">
              <a:xfrm>
                <a:off x="4929188" y="1943100"/>
                <a:ext cx="936625" cy="506413"/>
              </a:xfrm>
              <a:custGeom>
                <a:avLst/>
                <a:gdLst>
                  <a:gd name="T0" fmla="*/ 0 w 314"/>
                  <a:gd name="T1" fmla="*/ 109 h 170"/>
                  <a:gd name="T2" fmla="*/ 42 w 314"/>
                  <a:gd name="T3" fmla="*/ 170 h 170"/>
                  <a:gd name="T4" fmla="*/ 95 w 314"/>
                  <a:gd name="T5" fmla="*/ 144 h 170"/>
                  <a:gd name="T6" fmla="*/ 76 w 314"/>
                  <a:gd name="T7" fmla="*/ 71 h 170"/>
                  <a:gd name="T8" fmla="*/ 109 w 314"/>
                  <a:gd name="T9" fmla="*/ 138 h 170"/>
                  <a:gd name="T10" fmla="*/ 145 w 314"/>
                  <a:gd name="T11" fmla="*/ 123 h 170"/>
                  <a:gd name="T12" fmla="*/ 235 w 314"/>
                  <a:gd name="T13" fmla="*/ 101 h 170"/>
                  <a:gd name="T14" fmla="*/ 221 w 314"/>
                  <a:gd name="T15" fmla="*/ 47 h 170"/>
                  <a:gd name="T16" fmla="*/ 255 w 314"/>
                  <a:gd name="T17" fmla="*/ 99 h 170"/>
                  <a:gd name="T18" fmla="*/ 314 w 314"/>
                  <a:gd name="T19" fmla="*/ 101 h 170"/>
                  <a:gd name="T20" fmla="*/ 292 w 314"/>
                  <a:gd name="T21" fmla="*/ 43 h 170"/>
                  <a:gd name="T22" fmla="*/ 150 w 314"/>
                  <a:gd name="T23" fmla="*/ 12 h 170"/>
                  <a:gd name="T24" fmla="*/ 0 w 314"/>
                  <a:gd name="T25" fmla="*/ 10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4" h="170">
                    <a:moveTo>
                      <a:pt x="0" y="109"/>
                    </a:moveTo>
                    <a:cubicBezTo>
                      <a:pt x="42" y="170"/>
                      <a:pt x="42" y="170"/>
                      <a:pt x="42" y="170"/>
                    </a:cubicBezTo>
                    <a:cubicBezTo>
                      <a:pt x="42" y="170"/>
                      <a:pt x="52" y="163"/>
                      <a:pt x="95" y="144"/>
                    </a:cubicBezTo>
                    <a:cubicBezTo>
                      <a:pt x="87" y="112"/>
                      <a:pt x="76" y="71"/>
                      <a:pt x="76" y="71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9" y="133"/>
                      <a:pt x="131" y="128"/>
                      <a:pt x="145" y="123"/>
                    </a:cubicBezTo>
                    <a:cubicBezTo>
                      <a:pt x="177" y="110"/>
                      <a:pt x="208" y="104"/>
                      <a:pt x="235" y="101"/>
                    </a:cubicBezTo>
                    <a:cubicBezTo>
                      <a:pt x="221" y="47"/>
                      <a:pt x="221" y="47"/>
                      <a:pt x="221" y="47"/>
                    </a:cubicBezTo>
                    <a:cubicBezTo>
                      <a:pt x="255" y="99"/>
                      <a:pt x="255" y="99"/>
                      <a:pt x="255" y="99"/>
                    </a:cubicBezTo>
                    <a:cubicBezTo>
                      <a:pt x="290" y="98"/>
                      <a:pt x="314" y="101"/>
                      <a:pt x="314" y="101"/>
                    </a:cubicBezTo>
                    <a:cubicBezTo>
                      <a:pt x="309" y="79"/>
                      <a:pt x="304" y="58"/>
                      <a:pt x="292" y="43"/>
                    </a:cubicBezTo>
                    <a:cubicBezTo>
                      <a:pt x="264" y="11"/>
                      <a:pt x="213" y="0"/>
                      <a:pt x="150" y="12"/>
                    </a:cubicBezTo>
                    <a:cubicBezTo>
                      <a:pt x="56" y="31"/>
                      <a:pt x="0" y="109"/>
                      <a:pt x="0" y="109"/>
                    </a:cubicBezTo>
                    <a:close/>
                  </a:path>
                </a:pathLst>
              </a:custGeom>
              <a:solidFill>
                <a:srgbClr val="F79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01"/>
              <p:cNvSpPr>
                <a:spLocks/>
              </p:cNvSpPr>
              <p:nvPr/>
            </p:nvSpPr>
            <p:spPr bwMode="auto">
              <a:xfrm>
                <a:off x="5054601" y="2012950"/>
                <a:ext cx="808038" cy="436563"/>
              </a:xfrm>
              <a:custGeom>
                <a:avLst/>
                <a:gdLst>
                  <a:gd name="T0" fmla="*/ 0 w 271"/>
                  <a:gd name="T1" fmla="*/ 147 h 147"/>
                  <a:gd name="T2" fmla="*/ 53 w 271"/>
                  <a:gd name="T3" fmla="*/ 121 h 147"/>
                  <a:gd name="T4" fmla="*/ 34 w 271"/>
                  <a:gd name="T5" fmla="*/ 48 h 147"/>
                  <a:gd name="T6" fmla="*/ 67 w 271"/>
                  <a:gd name="T7" fmla="*/ 115 h 147"/>
                  <a:gd name="T8" fmla="*/ 103 w 271"/>
                  <a:gd name="T9" fmla="*/ 100 h 147"/>
                  <a:gd name="T10" fmla="*/ 193 w 271"/>
                  <a:gd name="T11" fmla="*/ 78 h 147"/>
                  <a:gd name="T12" fmla="*/ 179 w 271"/>
                  <a:gd name="T13" fmla="*/ 24 h 147"/>
                  <a:gd name="T14" fmla="*/ 213 w 271"/>
                  <a:gd name="T15" fmla="*/ 76 h 147"/>
                  <a:gd name="T16" fmla="*/ 271 w 271"/>
                  <a:gd name="T17" fmla="*/ 78 h 147"/>
                  <a:gd name="T18" fmla="*/ 222 w 271"/>
                  <a:gd name="T19" fmla="*/ 71 h 147"/>
                  <a:gd name="T20" fmla="*/ 170 w 271"/>
                  <a:gd name="T21" fmla="*/ 3 h 147"/>
                  <a:gd name="T22" fmla="*/ 184 w 271"/>
                  <a:gd name="T23" fmla="*/ 70 h 147"/>
                  <a:gd name="T24" fmla="*/ 145 w 271"/>
                  <a:gd name="T25" fmla="*/ 74 h 147"/>
                  <a:gd name="T26" fmla="*/ 74 w 271"/>
                  <a:gd name="T27" fmla="*/ 102 h 147"/>
                  <a:gd name="T28" fmla="*/ 30 w 271"/>
                  <a:gd name="T29" fmla="*/ 35 h 147"/>
                  <a:gd name="T30" fmla="*/ 39 w 271"/>
                  <a:gd name="T31" fmla="*/ 115 h 147"/>
                  <a:gd name="T32" fmla="*/ 0 w 271"/>
                  <a:gd name="T33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1" h="147">
                    <a:moveTo>
                      <a:pt x="0" y="147"/>
                    </a:moveTo>
                    <a:cubicBezTo>
                      <a:pt x="0" y="147"/>
                      <a:pt x="10" y="140"/>
                      <a:pt x="53" y="121"/>
                    </a:cubicBezTo>
                    <a:cubicBezTo>
                      <a:pt x="45" y="89"/>
                      <a:pt x="34" y="48"/>
                      <a:pt x="34" y="48"/>
                    </a:cubicBezTo>
                    <a:cubicBezTo>
                      <a:pt x="67" y="115"/>
                      <a:pt x="67" y="115"/>
                      <a:pt x="67" y="115"/>
                    </a:cubicBezTo>
                    <a:cubicBezTo>
                      <a:pt x="77" y="110"/>
                      <a:pt x="89" y="105"/>
                      <a:pt x="103" y="100"/>
                    </a:cubicBezTo>
                    <a:cubicBezTo>
                      <a:pt x="135" y="87"/>
                      <a:pt x="166" y="81"/>
                      <a:pt x="193" y="78"/>
                    </a:cubicBezTo>
                    <a:cubicBezTo>
                      <a:pt x="179" y="24"/>
                      <a:pt x="179" y="24"/>
                      <a:pt x="179" y="24"/>
                    </a:cubicBezTo>
                    <a:cubicBezTo>
                      <a:pt x="213" y="76"/>
                      <a:pt x="213" y="76"/>
                      <a:pt x="213" y="76"/>
                    </a:cubicBezTo>
                    <a:cubicBezTo>
                      <a:pt x="245" y="75"/>
                      <a:pt x="268" y="78"/>
                      <a:pt x="271" y="78"/>
                    </a:cubicBezTo>
                    <a:cubicBezTo>
                      <a:pt x="222" y="71"/>
                      <a:pt x="222" y="71"/>
                      <a:pt x="222" y="71"/>
                    </a:cubicBezTo>
                    <a:cubicBezTo>
                      <a:pt x="222" y="71"/>
                      <a:pt x="169" y="6"/>
                      <a:pt x="170" y="3"/>
                    </a:cubicBezTo>
                    <a:cubicBezTo>
                      <a:pt x="170" y="0"/>
                      <a:pt x="184" y="70"/>
                      <a:pt x="184" y="70"/>
                    </a:cubicBezTo>
                    <a:cubicBezTo>
                      <a:pt x="184" y="70"/>
                      <a:pt x="167" y="70"/>
                      <a:pt x="145" y="74"/>
                    </a:cubicBezTo>
                    <a:cubicBezTo>
                      <a:pt x="124" y="78"/>
                      <a:pt x="74" y="102"/>
                      <a:pt x="74" y="10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9" y="115"/>
                      <a:pt x="39" y="115"/>
                      <a:pt x="39" y="115"/>
                    </a:cubicBez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F687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02"/>
              <p:cNvSpPr>
                <a:spLocks/>
              </p:cNvSpPr>
              <p:nvPr/>
            </p:nvSpPr>
            <p:spPr bwMode="auto">
              <a:xfrm>
                <a:off x="4784726" y="2527300"/>
                <a:ext cx="269875" cy="381000"/>
              </a:xfrm>
              <a:custGeom>
                <a:avLst/>
                <a:gdLst>
                  <a:gd name="T0" fmla="*/ 11 w 91"/>
                  <a:gd name="T1" fmla="*/ 25 h 128"/>
                  <a:gd name="T2" fmla="*/ 65 w 91"/>
                  <a:gd name="T3" fmla="*/ 27 h 128"/>
                  <a:gd name="T4" fmla="*/ 80 w 91"/>
                  <a:gd name="T5" fmla="*/ 109 h 128"/>
                  <a:gd name="T6" fmla="*/ 23 w 91"/>
                  <a:gd name="T7" fmla="*/ 94 h 128"/>
                  <a:gd name="T8" fmla="*/ 11 w 91"/>
                  <a:gd name="T9" fmla="*/ 25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28">
                    <a:moveTo>
                      <a:pt x="11" y="25"/>
                    </a:moveTo>
                    <a:cubicBezTo>
                      <a:pt x="23" y="6"/>
                      <a:pt x="45" y="0"/>
                      <a:pt x="65" y="27"/>
                    </a:cubicBezTo>
                    <a:cubicBezTo>
                      <a:pt x="85" y="54"/>
                      <a:pt x="91" y="91"/>
                      <a:pt x="80" y="109"/>
                    </a:cubicBezTo>
                    <a:cubicBezTo>
                      <a:pt x="68" y="128"/>
                      <a:pt x="42" y="121"/>
                      <a:pt x="23" y="94"/>
                    </a:cubicBezTo>
                    <a:cubicBezTo>
                      <a:pt x="3" y="67"/>
                      <a:pt x="0" y="43"/>
                      <a:pt x="11" y="25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03"/>
              <p:cNvSpPr>
                <a:spLocks/>
              </p:cNvSpPr>
              <p:nvPr/>
            </p:nvSpPr>
            <p:spPr bwMode="auto">
              <a:xfrm>
                <a:off x="5410201" y="2640013"/>
                <a:ext cx="411163" cy="198438"/>
              </a:xfrm>
              <a:custGeom>
                <a:avLst/>
                <a:gdLst>
                  <a:gd name="T0" fmla="*/ 0 w 138"/>
                  <a:gd name="T1" fmla="*/ 32 h 67"/>
                  <a:gd name="T2" fmla="*/ 49 w 138"/>
                  <a:gd name="T3" fmla="*/ 47 h 67"/>
                  <a:gd name="T4" fmla="*/ 91 w 138"/>
                  <a:gd name="T5" fmla="*/ 39 h 67"/>
                  <a:gd name="T6" fmla="*/ 123 w 138"/>
                  <a:gd name="T7" fmla="*/ 20 h 67"/>
                  <a:gd name="T8" fmla="*/ 132 w 138"/>
                  <a:gd name="T9" fmla="*/ 0 h 67"/>
                  <a:gd name="T10" fmla="*/ 0 w 138"/>
                  <a:gd name="T11" fmla="*/ 3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67">
                    <a:moveTo>
                      <a:pt x="0" y="32"/>
                    </a:moveTo>
                    <a:cubicBezTo>
                      <a:pt x="11" y="43"/>
                      <a:pt x="30" y="47"/>
                      <a:pt x="49" y="47"/>
                    </a:cubicBezTo>
                    <a:cubicBezTo>
                      <a:pt x="63" y="46"/>
                      <a:pt x="78" y="44"/>
                      <a:pt x="91" y="39"/>
                    </a:cubicBezTo>
                    <a:cubicBezTo>
                      <a:pt x="104" y="34"/>
                      <a:pt x="116" y="28"/>
                      <a:pt x="123" y="20"/>
                    </a:cubicBezTo>
                    <a:cubicBezTo>
                      <a:pt x="129" y="14"/>
                      <a:pt x="132" y="7"/>
                      <a:pt x="132" y="0"/>
                    </a:cubicBezTo>
                    <a:cubicBezTo>
                      <a:pt x="138" y="53"/>
                      <a:pt x="15" y="67"/>
                      <a:pt x="0" y="32"/>
                    </a:cubicBezTo>
                    <a:close/>
                  </a:path>
                </a:pathLst>
              </a:custGeom>
              <a:solidFill>
                <a:srgbClr val="B06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04"/>
              <p:cNvSpPr>
                <a:spLocks/>
              </p:cNvSpPr>
              <p:nvPr/>
            </p:nvSpPr>
            <p:spPr bwMode="auto">
              <a:xfrm>
                <a:off x="5591176" y="2476500"/>
                <a:ext cx="92075" cy="201613"/>
              </a:xfrm>
              <a:custGeom>
                <a:avLst/>
                <a:gdLst>
                  <a:gd name="T0" fmla="*/ 3 w 31"/>
                  <a:gd name="T1" fmla="*/ 0 h 68"/>
                  <a:gd name="T2" fmla="*/ 31 w 31"/>
                  <a:gd name="T3" fmla="*/ 42 h 68"/>
                  <a:gd name="T4" fmla="*/ 8 w 31"/>
                  <a:gd name="T5" fmla="*/ 62 h 68"/>
                  <a:gd name="T6" fmla="*/ 22 w 31"/>
                  <a:gd name="T7" fmla="*/ 45 h 68"/>
                  <a:gd name="T8" fmla="*/ 3 w 31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68">
                    <a:moveTo>
                      <a:pt x="3" y="0"/>
                    </a:moveTo>
                    <a:cubicBezTo>
                      <a:pt x="5" y="19"/>
                      <a:pt x="9" y="39"/>
                      <a:pt x="31" y="42"/>
                    </a:cubicBezTo>
                    <a:cubicBezTo>
                      <a:pt x="31" y="55"/>
                      <a:pt x="3" y="68"/>
                      <a:pt x="8" y="62"/>
                    </a:cubicBezTo>
                    <a:cubicBezTo>
                      <a:pt x="9" y="61"/>
                      <a:pt x="22" y="45"/>
                      <a:pt x="22" y="45"/>
                    </a:cubicBezTo>
                    <a:cubicBezTo>
                      <a:pt x="0" y="43"/>
                      <a:pt x="2" y="17"/>
                      <a:pt x="3" y="0"/>
                    </a:cubicBezTo>
                    <a:close/>
                  </a:path>
                </a:pathLst>
              </a:custGeom>
              <a:solidFill>
                <a:srgbClr val="CF8F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61"/>
              <p:cNvSpPr>
                <a:spLocks/>
              </p:cNvSpPr>
              <p:nvPr/>
            </p:nvSpPr>
            <p:spPr bwMode="auto">
              <a:xfrm>
                <a:off x="6699251" y="4325938"/>
                <a:ext cx="309563" cy="703263"/>
              </a:xfrm>
              <a:custGeom>
                <a:avLst/>
                <a:gdLst>
                  <a:gd name="T0" fmla="*/ 90 w 104"/>
                  <a:gd name="T1" fmla="*/ 8 h 236"/>
                  <a:gd name="T2" fmla="*/ 27 w 104"/>
                  <a:gd name="T3" fmla="*/ 103 h 236"/>
                  <a:gd name="T4" fmla="*/ 14 w 104"/>
                  <a:gd name="T5" fmla="*/ 227 h 236"/>
                  <a:gd name="T6" fmla="*/ 77 w 104"/>
                  <a:gd name="T7" fmla="*/ 133 h 236"/>
                  <a:gd name="T8" fmla="*/ 90 w 104"/>
                  <a:gd name="T9" fmla="*/ 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236">
                    <a:moveTo>
                      <a:pt x="90" y="8"/>
                    </a:moveTo>
                    <a:cubicBezTo>
                      <a:pt x="76" y="0"/>
                      <a:pt x="48" y="42"/>
                      <a:pt x="27" y="103"/>
                    </a:cubicBezTo>
                    <a:cubicBezTo>
                      <a:pt x="5" y="163"/>
                      <a:pt x="0" y="219"/>
                      <a:pt x="14" y="227"/>
                    </a:cubicBezTo>
                    <a:cubicBezTo>
                      <a:pt x="28" y="236"/>
                      <a:pt x="56" y="194"/>
                      <a:pt x="77" y="133"/>
                    </a:cubicBezTo>
                    <a:cubicBezTo>
                      <a:pt x="98" y="72"/>
                      <a:pt x="104" y="16"/>
                      <a:pt x="90" y="8"/>
                    </a:cubicBezTo>
                    <a:close/>
                  </a:path>
                </a:pathLst>
              </a:custGeom>
              <a:solidFill>
                <a:srgbClr val="FCCE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62"/>
              <p:cNvSpPr>
                <a:spLocks/>
              </p:cNvSpPr>
              <p:nvPr/>
            </p:nvSpPr>
            <p:spPr bwMode="auto">
              <a:xfrm>
                <a:off x="5910263" y="3967163"/>
                <a:ext cx="323850" cy="106363"/>
              </a:xfrm>
              <a:custGeom>
                <a:avLst/>
                <a:gdLst>
                  <a:gd name="T0" fmla="*/ 31 w 109"/>
                  <a:gd name="T1" fmla="*/ 6 h 36"/>
                  <a:gd name="T2" fmla="*/ 94 w 109"/>
                  <a:gd name="T3" fmla="*/ 9 h 36"/>
                  <a:gd name="T4" fmla="*/ 95 w 109"/>
                  <a:gd name="T5" fmla="*/ 27 h 36"/>
                  <a:gd name="T6" fmla="*/ 33 w 109"/>
                  <a:gd name="T7" fmla="*/ 33 h 36"/>
                  <a:gd name="T8" fmla="*/ 31 w 109"/>
                  <a:gd name="T9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36">
                    <a:moveTo>
                      <a:pt x="31" y="6"/>
                    </a:moveTo>
                    <a:cubicBezTo>
                      <a:pt x="62" y="11"/>
                      <a:pt x="82" y="8"/>
                      <a:pt x="94" y="9"/>
                    </a:cubicBezTo>
                    <a:cubicBezTo>
                      <a:pt x="106" y="9"/>
                      <a:pt x="109" y="25"/>
                      <a:pt x="95" y="27"/>
                    </a:cubicBezTo>
                    <a:cubicBezTo>
                      <a:pt x="81" y="30"/>
                      <a:pt x="42" y="36"/>
                      <a:pt x="33" y="33"/>
                    </a:cubicBezTo>
                    <a:cubicBezTo>
                      <a:pt x="33" y="33"/>
                      <a:pt x="0" y="0"/>
                      <a:pt x="31" y="6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63"/>
              <p:cNvSpPr>
                <a:spLocks/>
              </p:cNvSpPr>
              <p:nvPr/>
            </p:nvSpPr>
            <p:spPr bwMode="auto">
              <a:xfrm>
                <a:off x="6627813" y="3776663"/>
                <a:ext cx="26988" cy="17463"/>
              </a:xfrm>
              <a:custGeom>
                <a:avLst/>
                <a:gdLst>
                  <a:gd name="T0" fmla="*/ 4 w 9"/>
                  <a:gd name="T1" fmla="*/ 6 h 6"/>
                  <a:gd name="T2" fmla="*/ 0 w 9"/>
                  <a:gd name="T3" fmla="*/ 6 h 6"/>
                  <a:gd name="T4" fmla="*/ 1 w 9"/>
                  <a:gd name="T5" fmla="*/ 1 h 6"/>
                  <a:gd name="T6" fmla="*/ 9 w 9"/>
                  <a:gd name="T7" fmla="*/ 0 h 6"/>
                  <a:gd name="T8" fmla="*/ 9 w 9"/>
                  <a:gd name="T9" fmla="*/ 6 h 6"/>
                  <a:gd name="T10" fmla="*/ 4 w 9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4" y="6"/>
                    </a:moveTo>
                    <a:cubicBezTo>
                      <a:pt x="4" y="6"/>
                      <a:pt x="0" y="6"/>
                      <a:pt x="0" y="6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7" y="6"/>
                      <a:pt x="6" y="6"/>
                      <a:pt x="4" y="6"/>
                    </a:cubicBezTo>
                    <a:close/>
                  </a:path>
                </a:pathLst>
              </a:custGeom>
              <a:solidFill>
                <a:srgbClr val="BF7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64"/>
              <p:cNvSpPr>
                <a:spLocks/>
              </p:cNvSpPr>
              <p:nvPr/>
            </p:nvSpPr>
            <p:spPr bwMode="auto">
              <a:xfrm>
                <a:off x="6645276" y="3995738"/>
                <a:ext cx="30163" cy="19050"/>
              </a:xfrm>
              <a:custGeom>
                <a:avLst/>
                <a:gdLst>
                  <a:gd name="T0" fmla="*/ 5 w 10"/>
                  <a:gd name="T1" fmla="*/ 6 h 6"/>
                  <a:gd name="T2" fmla="*/ 1 w 10"/>
                  <a:gd name="T3" fmla="*/ 6 h 6"/>
                  <a:gd name="T4" fmla="*/ 0 w 10"/>
                  <a:gd name="T5" fmla="*/ 1 h 6"/>
                  <a:gd name="T6" fmla="*/ 10 w 10"/>
                  <a:gd name="T7" fmla="*/ 0 h 6"/>
                  <a:gd name="T8" fmla="*/ 9 w 10"/>
                  <a:gd name="T9" fmla="*/ 5 h 6"/>
                  <a:gd name="T10" fmla="*/ 5 w 10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6">
                    <a:moveTo>
                      <a:pt x="5" y="6"/>
                    </a:moveTo>
                    <a:cubicBezTo>
                      <a:pt x="4" y="6"/>
                      <a:pt x="1" y="6"/>
                      <a:pt x="1" y="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6" y="6"/>
                      <a:pt x="5" y="6"/>
                    </a:cubicBezTo>
                    <a:close/>
                  </a:path>
                </a:pathLst>
              </a:custGeom>
              <a:solidFill>
                <a:srgbClr val="BF7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65"/>
              <p:cNvSpPr>
                <a:spLocks/>
              </p:cNvSpPr>
              <p:nvPr/>
            </p:nvSpPr>
            <p:spPr bwMode="auto">
              <a:xfrm>
                <a:off x="5835651" y="3549650"/>
                <a:ext cx="771525" cy="115888"/>
              </a:xfrm>
              <a:custGeom>
                <a:avLst/>
                <a:gdLst>
                  <a:gd name="T0" fmla="*/ 428 w 486"/>
                  <a:gd name="T1" fmla="*/ 73 h 73"/>
                  <a:gd name="T2" fmla="*/ 486 w 486"/>
                  <a:gd name="T3" fmla="*/ 15 h 73"/>
                  <a:gd name="T4" fmla="*/ 272 w 486"/>
                  <a:gd name="T5" fmla="*/ 0 h 73"/>
                  <a:gd name="T6" fmla="*/ 0 w 486"/>
                  <a:gd name="T7" fmla="*/ 15 h 73"/>
                  <a:gd name="T8" fmla="*/ 19 w 486"/>
                  <a:gd name="T9" fmla="*/ 62 h 73"/>
                  <a:gd name="T10" fmla="*/ 428 w 486"/>
                  <a:gd name="T11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6" h="73">
                    <a:moveTo>
                      <a:pt x="428" y="73"/>
                    </a:moveTo>
                    <a:lnTo>
                      <a:pt x="486" y="15"/>
                    </a:lnTo>
                    <a:lnTo>
                      <a:pt x="272" y="0"/>
                    </a:lnTo>
                    <a:lnTo>
                      <a:pt x="0" y="15"/>
                    </a:lnTo>
                    <a:lnTo>
                      <a:pt x="19" y="62"/>
                    </a:lnTo>
                    <a:lnTo>
                      <a:pt x="428" y="73"/>
                    </a:lnTo>
                    <a:close/>
                  </a:path>
                </a:pathLst>
              </a:custGeom>
              <a:solidFill>
                <a:srgbClr val="F38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66"/>
              <p:cNvSpPr>
                <a:spLocks/>
              </p:cNvSpPr>
              <p:nvPr/>
            </p:nvSpPr>
            <p:spPr bwMode="auto">
              <a:xfrm>
                <a:off x="5764213" y="3573463"/>
                <a:ext cx="455613" cy="244475"/>
              </a:xfrm>
              <a:custGeom>
                <a:avLst/>
                <a:gdLst>
                  <a:gd name="T0" fmla="*/ 153 w 153"/>
                  <a:gd name="T1" fmla="*/ 63 h 82"/>
                  <a:gd name="T2" fmla="*/ 127 w 153"/>
                  <a:gd name="T3" fmla="*/ 82 h 82"/>
                  <a:gd name="T4" fmla="*/ 16 w 153"/>
                  <a:gd name="T5" fmla="*/ 63 h 82"/>
                  <a:gd name="T6" fmla="*/ 24 w 153"/>
                  <a:gd name="T7" fmla="*/ 0 h 82"/>
                  <a:gd name="T8" fmla="*/ 133 w 153"/>
                  <a:gd name="T9" fmla="*/ 11 h 82"/>
                  <a:gd name="T10" fmla="*/ 153 w 153"/>
                  <a:gd name="T11" fmla="*/ 6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82">
                    <a:moveTo>
                      <a:pt x="153" y="63"/>
                    </a:moveTo>
                    <a:cubicBezTo>
                      <a:pt x="127" y="82"/>
                      <a:pt x="127" y="82"/>
                      <a:pt x="127" y="82"/>
                    </a:cubicBezTo>
                    <a:cubicBezTo>
                      <a:pt x="127" y="82"/>
                      <a:pt x="19" y="67"/>
                      <a:pt x="16" y="63"/>
                    </a:cubicBezTo>
                    <a:cubicBezTo>
                      <a:pt x="0" y="44"/>
                      <a:pt x="3" y="9"/>
                      <a:pt x="24" y="0"/>
                    </a:cubicBezTo>
                    <a:cubicBezTo>
                      <a:pt x="133" y="11"/>
                      <a:pt x="133" y="11"/>
                      <a:pt x="133" y="11"/>
                    </a:cubicBezTo>
                    <a:lnTo>
                      <a:pt x="153" y="63"/>
                    </a:lnTo>
                    <a:close/>
                  </a:path>
                </a:pathLst>
              </a:custGeom>
              <a:solidFill>
                <a:srgbClr val="F8A5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67"/>
              <p:cNvSpPr>
                <a:spLocks/>
              </p:cNvSpPr>
              <p:nvPr/>
            </p:nvSpPr>
            <p:spPr bwMode="auto">
              <a:xfrm>
                <a:off x="6562726" y="3756025"/>
                <a:ext cx="61913" cy="23813"/>
              </a:xfrm>
              <a:custGeom>
                <a:avLst/>
                <a:gdLst>
                  <a:gd name="T0" fmla="*/ 39 w 39"/>
                  <a:gd name="T1" fmla="*/ 1 h 15"/>
                  <a:gd name="T2" fmla="*/ 37 w 39"/>
                  <a:gd name="T3" fmla="*/ 11 h 15"/>
                  <a:gd name="T4" fmla="*/ 0 w 39"/>
                  <a:gd name="T5" fmla="*/ 15 h 15"/>
                  <a:gd name="T6" fmla="*/ 2 w 39"/>
                  <a:gd name="T7" fmla="*/ 0 h 15"/>
                  <a:gd name="T8" fmla="*/ 39 w 39"/>
                  <a:gd name="T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9" y="1"/>
                    </a:moveTo>
                    <a:lnTo>
                      <a:pt x="37" y="11"/>
                    </a:lnTo>
                    <a:lnTo>
                      <a:pt x="0" y="15"/>
                    </a:lnTo>
                    <a:lnTo>
                      <a:pt x="2" y="0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C17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68"/>
              <p:cNvSpPr>
                <a:spLocks/>
              </p:cNvSpPr>
              <p:nvPr/>
            </p:nvSpPr>
            <p:spPr bwMode="auto">
              <a:xfrm>
                <a:off x="6103938" y="3573463"/>
                <a:ext cx="520700" cy="244475"/>
              </a:xfrm>
              <a:custGeom>
                <a:avLst/>
                <a:gdLst>
                  <a:gd name="T0" fmla="*/ 19 w 175"/>
                  <a:gd name="T1" fmla="*/ 11 h 82"/>
                  <a:gd name="T2" fmla="*/ 13 w 175"/>
                  <a:gd name="T3" fmla="*/ 82 h 82"/>
                  <a:gd name="T4" fmla="*/ 174 w 175"/>
                  <a:gd name="T5" fmla="*/ 67 h 82"/>
                  <a:gd name="T6" fmla="*/ 174 w 175"/>
                  <a:gd name="T7" fmla="*/ 67 h 82"/>
                  <a:gd name="T8" fmla="*/ 174 w 175"/>
                  <a:gd name="T9" fmla="*/ 67 h 82"/>
                  <a:gd name="T10" fmla="*/ 174 w 175"/>
                  <a:gd name="T11" fmla="*/ 67 h 82"/>
                  <a:gd name="T12" fmla="*/ 175 w 175"/>
                  <a:gd name="T13" fmla="*/ 62 h 82"/>
                  <a:gd name="T14" fmla="*/ 167 w 175"/>
                  <a:gd name="T15" fmla="*/ 63 h 82"/>
                  <a:gd name="T16" fmla="*/ 167 w 175"/>
                  <a:gd name="T17" fmla="*/ 63 h 82"/>
                  <a:gd name="T18" fmla="*/ 165 w 175"/>
                  <a:gd name="T19" fmla="*/ 5 h 82"/>
                  <a:gd name="T20" fmla="*/ 169 w 175"/>
                  <a:gd name="T21" fmla="*/ 5 h 82"/>
                  <a:gd name="T22" fmla="*/ 169 w 175"/>
                  <a:gd name="T23" fmla="*/ 0 h 82"/>
                  <a:gd name="T24" fmla="*/ 19 w 175"/>
                  <a:gd name="T25" fmla="*/ 1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5" h="82">
                    <a:moveTo>
                      <a:pt x="19" y="11"/>
                    </a:moveTo>
                    <a:cubicBezTo>
                      <a:pt x="1" y="27"/>
                      <a:pt x="0" y="61"/>
                      <a:pt x="13" y="82"/>
                    </a:cubicBezTo>
                    <a:cubicBezTo>
                      <a:pt x="174" y="67"/>
                      <a:pt x="174" y="67"/>
                      <a:pt x="174" y="67"/>
                    </a:cubicBezTo>
                    <a:cubicBezTo>
                      <a:pt x="174" y="67"/>
                      <a:pt x="174" y="67"/>
                      <a:pt x="174" y="67"/>
                    </a:cubicBezTo>
                    <a:cubicBezTo>
                      <a:pt x="174" y="67"/>
                      <a:pt x="174" y="67"/>
                      <a:pt x="174" y="67"/>
                    </a:cubicBezTo>
                    <a:cubicBezTo>
                      <a:pt x="174" y="67"/>
                      <a:pt x="174" y="67"/>
                      <a:pt x="174" y="67"/>
                    </a:cubicBezTo>
                    <a:cubicBezTo>
                      <a:pt x="175" y="62"/>
                      <a:pt x="175" y="62"/>
                      <a:pt x="175" y="62"/>
                    </a:cubicBezTo>
                    <a:cubicBezTo>
                      <a:pt x="167" y="63"/>
                      <a:pt x="167" y="63"/>
                      <a:pt x="167" y="63"/>
                    </a:cubicBezTo>
                    <a:cubicBezTo>
                      <a:pt x="167" y="63"/>
                      <a:pt x="167" y="63"/>
                      <a:pt x="167" y="63"/>
                    </a:cubicBezTo>
                    <a:cubicBezTo>
                      <a:pt x="155" y="52"/>
                      <a:pt x="155" y="21"/>
                      <a:pt x="165" y="5"/>
                    </a:cubicBez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D789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69"/>
              <p:cNvSpPr>
                <a:spLocks/>
              </p:cNvSpPr>
              <p:nvPr/>
            </p:nvSpPr>
            <p:spPr bwMode="auto">
              <a:xfrm>
                <a:off x="6118226" y="3589338"/>
                <a:ext cx="482600" cy="214313"/>
              </a:xfrm>
              <a:custGeom>
                <a:avLst/>
                <a:gdLst>
                  <a:gd name="T0" fmla="*/ 162 w 162"/>
                  <a:gd name="T1" fmla="*/ 58 h 72"/>
                  <a:gd name="T2" fmla="*/ 160 w 162"/>
                  <a:gd name="T3" fmla="*/ 0 h 72"/>
                  <a:gd name="T4" fmla="*/ 16 w 162"/>
                  <a:gd name="T5" fmla="*/ 11 h 72"/>
                  <a:gd name="T6" fmla="*/ 10 w 162"/>
                  <a:gd name="T7" fmla="*/ 72 h 72"/>
                  <a:gd name="T8" fmla="*/ 162 w 162"/>
                  <a:gd name="T9" fmla="*/ 5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72">
                    <a:moveTo>
                      <a:pt x="162" y="58"/>
                    </a:moveTo>
                    <a:cubicBezTo>
                      <a:pt x="152" y="47"/>
                      <a:pt x="152" y="16"/>
                      <a:pt x="160" y="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" y="25"/>
                      <a:pt x="0" y="54"/>
                      <a:pt x="10" y="72"/>
                    </a:cubicBezTo>
                    <a:lnTo>
                      <a:pt x="162" y="58"/>
                    </a:ln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70"/>
              <p:cNvSpPr>
                <a:spLocks/>
              </p:cNvSpPr>
              <p:nvPr/>
            </p:nvSpPr>
            <p:spPr bwMode="auto">
              <a:xfrm>
                <a:off x="6091238" y="3597275"/>
                <a:ext cx="549275" cy="50800"/>
              </a:xfrm>
              <a:custGeom>
                <a:avLst/>
                <a:gdLst>
                  <a:gd name="T0" fmla="*/ 0 w 346"/>
                  <a:gd name="T1" fmla="*/ 32 h 32"/>
                  <a:gd name="T2" fmla="*/ 346 w 346"/>
                  <a:gd name="T3" fmla="*/ 4 h 32"/>
                  <a:gd name="T4" fmla="*/ 346 w 346"/>
                  <a:gd name="T5" fmla="*/ 0 h 32"/>
                  <a:gd name="T6" fmla="*/ 0 w 346"/>
                  <a:gd name="T7" fmla="*/ 28 h 32"/>
                  <a:gd name="T8" fmla="*/ 0 w 34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32">
                    <a:moveTo>
                      <a:pt x="0" y="32"/>
                    </a:moveTo>
                    <a:lnTo>
                      <a:pt x="346" y="4"/>
                    </a:lnTo>
                    <a:lnTo>
                      <a:pt x="346" y="0"/>
                    </a:lnTo>
                    <a:lnTo>
                      <a:pt x="0" y="2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71"/>
              <p:cNvSpPr>
                <a:spLocks/>
              </p:cNvSpPr>
              <p:nvPr/>
            </p:nvSpPr>
            <p:spPr bwMode="auto">
              <a:xfrm>
                <a:off x="6091238" y="3617913"/>
                <a:ext cx="549275" cy="50800"/>
              </a:xfrm>
              <a:custGeom>
                <a:avLst/>
                <a:gdLst>
                  <a:gd name="T0" fmla="*/ 0 w 346"/>
                  <a:gd name="T1" fmla="*/ 32 h 32"/>
                  <a:gd name="T2" fmla="*/ 346 w 346"/>
                  <a:gd name="T3" fmla="*/ 4 h 32"/>
                  <a:gd name="T4" fmla="*/ 346 w 346"/>
                  <a:gd name="T5" fmla="*/ 0 h 32"/>
                  <a:gd name="T6" fmla="*/ 0 w 346"/>
                  <a:gd name="T7" fmla="*/ 28 h 32"/>
                  <a:gd name="T8" fmla="*/ 0 w 34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32">
                    <a:moveTo>
                      <a:pt x="0" y="32"/>
                    </a:moveTo>
                    <a:lnTo>
                      <a:pt x="346" y="4"/>
                    </a:lnTo>
                    <a:lnTo>
                      <a:pt x="346" y="0"/>
                    </a:lnTo>
                    <a:lnTo>
                      <a:pt x="0" y="2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72"/>
              <p:cNvSpPr>
                <a:spLocks/>
              </p:cNvSpPr>
              <p:nvPr/>
            </p:nvSpPr>
            <p:spPr bwMode="auto">
              <a:xfrm>
                <a:off x="6091238" y="3638550"/>
                <a:ext cx="549275" cy="50800"/>
              </a:xfrm>
              <a:custGeom>
                <a:avLst/>
                <a:gdLst>
                  <a:gd name="T0" fmla="*/ 0 w 346"/>
                  <a:gd name="T1" fmla="*/ 32 h 32"/>
                  <a:gd name="T2" fmla="*/ 346 w 346"/>
                  <a:gd name="T3" fmla="*/ 4 h 32"/>
                  <a:gd name="T4" fmla="*/ 346 w 346"/>
                  <a:gd name="T5" fmla="*/ 0 h 32"/>
                  <a:gd name="T6" fmla="*/ 0 w 346"/>
                  <a:gd name="T7" fmla="*/ 29 h 32"/>
                  <a:gd name="T8" fmla="*/ 0 w 34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32">
                    <a:moveTo>
                      <a:pt x="0" y="32"/>
                    </a:moveTo>
                    <a:lnTo>
                      <a:pt x="346" y="4"/>
                    </a:lnTo>
                    <a:lnTo>
                      <a:pt x="346" y="0"/>
                    </a:lnTo>
                    <a:lnTo>
                      <a:pt x="0" y="29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73"/>
              <p:cNvSpPr>
                <a:spLocks/>
              </p:cNvSpPr>
              <p:nvPr/>
            </p:nvSpPr>
            <p:spPr bwMode="auto">
              <a:xfrm>
                <a:off x="6091238" y="3660775"/>
                <a:ext cx="549275" cy="49213"/>
              </a:xfrm>
              <a:custGeom>
                <a:avLst/>
                <a:gdLst>
                  <a:gd name="T0" fmla="*/ 0 w 346"/>
                  <a:gd name="T1" fmla="*/ 31 h 31"/>
                  <a:gd name="T2" fmla="*/ 346 w 346"/>
                  <a:gd name="T3" fmla="*/ 3 h 31"/>
                  <a:gd name="T4" fmla="*/ 346 w 346"/>
                  <a:gd name="T5" fmla="*/ 0 h 31"/>
                  <a:gd name="T6" fmla="*/ 0 w 346"/>
                  <a:gd name="T7" fmla="*/ 28 h 31"/>
                  <a:gd name="T8" fmla="*/ 0 w 346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31">
                    <a:moveTo>
                      <a:pt x="0" y="31"/>
                    </a:moveTo>
                    <a:lnTo>
                      <a:pt x="346" y="3"/>
                    </a:lnTo>
                    <a:lnTo>
                      <a:pt x="346" y="0"/>
                    </a:lnTo>
                    <a:lnTo>
                      <a:pt x="0" y="28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74"/>
              <p:cNvSpPr>
                <a:spLocks/>
              </p:cNvSpPr>
              <p:nvPr/>
            </p:nvSpPr>
            <p:spPr bwMode="auto">
              <a:xfrm>
                <a:off x="6091238" y="3681413"/>
                <a:ext cx="549275" cy="50800"/>
              </a:xfrm>
              <a:custGeom>
                <a:avLst/>
                <a:gdLst>
                  <a:gd name="T0" fmla="*/ 0 w 346"/>
                  <a:gd name="T1" fmla="*/ 32 h 32"/>
                  <a:gd name="T2" fmla="*/ 346 w 346"/>
                  <a:gd name="T3" fmla="*/ 3 h 32"/>
                  <a:gd name="T4" fmla="*/ 346 w 346"/>
                  <a:gd name="T5" fmla="*/ 0 h 32"/>
                  <a:gd name="T6" fmla="*/ 0 w 346"/>
                  <a:gd name="T7" fmla="*/ 28 h 32"/>
                  <a:gd name="T8" fmla="*/ 0 w 34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32">
                    <a:moveTo>
                      <a:pt x="0" y="32"/>
                    </a:moveTo>
                    <a:lnTo>
                      <a:pt x="346" y="3"/>
                    </a:lnTo>
                    <a:lnTo>
                      <a:pt x="346" y="0"/>
                    </a:lnTo>
                    <a:lnTo>
                      <a:pt x="0" y="2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75"/>
              <p:cNvSpPr>
                <a:spLocks/>
              </p:cNvSpPr>
              <p:nvPr/>
            </p:nvSpPr>
            <p:spPr bwMode="auto">
              <a:xfrm>
                <a:off x="6091238" y="3702050"/>
                <a:ext cx="549275" cy="50800"/>
              </a:xfrm>
              <a:custGeom>
                <a:avLst/>
                <a:gdLst>
                  <a:gd name="T0" fmla="*/ 0 w 346"/>
                  <a:gd name="T1" fmla="*/ 32 h 32"/>
                  <a:gd name="T2" fmla="*/ 346 w 346"/>
                  <a:gd name="T3" fmla="*/ 4 h 32"/>
                  <a:gd name="T4" fmla="*/ 346 w 346"/>
                  <a:gd name="T5" fmla="*/ 0 h 32"/>
                  <a:gd name="T6" fmla="*/ 0 w 346"/>
                  <a:gd name="T7" fmla="*/ 28 h 32"/>
                  <a:gd name="T8" fmla="*/ 0 w 34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32">
                    <a:moveTo>
                      <a:pt x="0" y="32"/>
                    </a:moveTo>
                    <a:lnTo>
                      <a:pt x="346" y="4"/>
                    </a:lnTo>
                    <a:lnTo>
                      <a:pt x="346" y="0"/>
                    </a:lnTo>
                    <a:lnTo>
                      <a:pt x="0" y="2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76"/>
              <p:cNvSpPr>
                <a:spLocks/>
              </p:cNvSpPr>
              <p:nvPr/>
            </p:nvSpPr>
            <p:spPr bwMode="auto">
              <a:xfrm>
                <a:off x="6091238" y="3722688"/>
                <a:ext cx="549275" cy="50800"/>
              </a:xfrm>
              <a:custGeom>
                <a:avLst/>
                <a:gdLst>
                  <a:gd name="T0" fmla="*/ 0 w 346"/>
                  <a:gd name="T1" fmla="*/ 32 h 32"/>
                  <a:gd name="T2" fmla="*/ 346 w 346"/>
                  <a:gd name="T3" fmla="*/ 4 h 32"/>
                  <a:gd name="T4" fmla="*/ 346 w 346"/>
                  <a:gd name="T5" fmla="*/ 0 h 32"/>
                  <a:gd name="T6" fmla="*/ 0 w 346"/>
                  <a:gd name="T7" fmla="*/ 28 h 32"/>
                  <a:gd name="T8" fmla="*/ 0 w 34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32">
                    <a:moveTo>
                      <a:pt x="0" y="32"/>
                    </a:moveTo>
                    <a:lnTo>
                      <a:pt x="346" y="4"/>
                    </a:lnTo>
                    <a:lnTo>
                      <a:pt x="346" y="0"/>
                    </a:lnTo>
                    <a:lnTo>
                      <a:pt x="0" y="2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77"/>
              <p:cNvSpPr>
                <a:spLocks/>
              </p:cNvSpPr>
              <p:nvPr/>
            </p:nvSpPr>
            <p:spPr bwMode="auto">
              <a:xfrm>
                <a:off x="6091238" y="3743325"/>
                <a:ext cx="549275" cy="50800"/>
              </a:xfrm>
              <a:custGeom>
                <a:avLst/>
                <a:gdLst>
                  <a:gd name="T0" fmla="*/ 0 w 346"/>
                  <a:gd name="T1" fmla="*/ 32 h 32"/>
                  <a:gd name="T2" fmla="*/ 346 w 346"/>
                  <a:gd name="T3" fmla="*/ 4 h 32"/>
                  <a:gd name="T4" fmla="*/ 346 w 346"/>
                  <a:gd name="T5" fmla="*/ 0 h 32"/>
                  <a:gd name="T6" fmla="*/ 0 w 346"/>
                  <a:gd name="T7" fmla="*/ 28 h 32"/>
                  <a:gd name="T8" fmla="*/ 0 w 34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32">
                    <a:moveTo>
                      <a:pt x="0" y="32"/>
                    </a:moveTo>
                    <a:lnTo>
                      <a:pt x="346" y="4"/>
                    </a:lnTo>
                    <a:lnTo>
                      <a:pt x="346" y="0"/>
                    </a:lnTo>
                    <a:lnTo>
                      <a:pt x="0" y="28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78"/>
              <p:cNvSpPr>
                <a:spLocks/>
              </p:cNvSpPr>
              <p:nvPr/>
            </p:nvSpPr>
            <p:spPr bwMode="auto">
              <a:xfrm>
                <a:off x="4784726" y="3648075"/>
                <a:ext cx="374650" cy="625475"/>
              </a:xfrm>
              <a:custGeom>
                <a:avLst/>
                <a:gdLst>
                  <a:gd name="T0" fmla="*/ 117 w 126"/>
                  <a:gd name="T1" fmla="*/ 36 h 210"/>
                  <a:gd name="T2" fmla="*/ 44 w 126"/>
                  <a:gd name="T3" fmla="*/ 30 h 210"/>
                  <a:gd name="T4" fmla="*/ 78 w 126"/>
                  <a:gd name="T5" fmla="*/ 208 h 210"/>
                  <a:gd name="T6" fmla="*/ 126 w 126"/>
                  <a:gd name="T7" fmla="*/ 190 h 210"/>
                  <a:gd name="T8" fmla="*/ 117 w 126"/>
                  <a:gd name="T9" fmla="*/ 3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10">
                    <a:moveTo>
                      <a:pt x="117" y="36"/>
                    </a:moveTo>
                    <a:cubicBezTo>
                      <a:pt x="114" y="22"/>
                      <a:pt x="78" y="0"/>
                      <a:pt x="44" y="30"/>
                    </a:cubicBezTo>
                    <a:cubicBezTo>
                      <a:pt x="0" y="68"/>
                      <a:pt x="27" y="206"/>
                      <a:pt x="78" y="208"/>
                    </a:cubicBezTo>
                    <a:cubicBezTo>
                      <a:pt x="109" y="210"/>
                      <a:pt x="126" y="204"/>
                      <a:pt x="126" y="190"/>
                    </a:cubicBezTo>
                    <a:cubicBezTo>
                      <a:pt x="126" y="185"/>
                      <a:pt x="115" y="52"/>
                      <a:pt x="117" y="36"/>
                    </a:cubicBezTo>
                    <a:close/>
                  </a:path>
                </a:pathLst>
              </a:custGeom>
              <a:solidFill>
                <a:srgbClr val="B45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79"/>
              <p:cNvSpPr>
                <a:spLocks/>
              </p:cNvSpPr>
              <p:nvPr/>
            </p:nvSpPr>
            <p:spPr bwMode="auto">
              <a:xfrm>
                <a:off x="4799013" y="3689350"/>
                <a:ext cx="295275" cy="565150"/>
              </a:xfrm>
              <a:custGeom>
                <a:avLst/>
                <a:gdLst>
                  <a:gd name="T0" fmla="*/ 82 w 99"/>
                  <a:gd name="T1" fmla="*/ 1 h 190"/>
                  <a:gd name="T2" fmla="*/ 39 w 99"/>
                  <a:gd name="T3" fmla="*/ 16 h 190"/>
                  <a:gd name="T4" fmla="*/ 60 w 99"/>
                  <a:gd name="T5" fmla="*/ 190 h 190"/>
                  <a:gd name="T6" fmla="*/ 88 w 99"/>
                  <a:gd name="T7" fmla="*/ 39 h 190"/>
                  <a:gd name="T8" fmla="*/ 82 w 99"/>
                  <a:gd name="T9" fmla="*/ 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190">
                    <a:moveTo>
                      <a:pt x="82" y="1"/>
                    </a:moveTo>
                    <a:cubicBezTo>
                      <a:pt x="69" y="0"/>
                      <a:pt x="54" y="3"/>
                      <a:pt x="39" y="16"/>
                    </a:cubicBezTo>
                    <a:cubicBezTo>
                      <a:pt x="0" y="50"/>
                      <a:pt x="18" y="167"/>
                      <a:pt x="60" y="190"/>
                    </a:cubicBezTo>
                    <a:cubicBezTo>
                      <a:pt x="86" y="185"/>
                      <a:pt x="99" y="119"/>
                      <a:pt x="88" y="39"/>
                    </a:cubicBezTo>
                    <a:cubicBezTo>
                      <a:pt x="87" y="26"/>
                      <a:pt x="84" y="13"/>
                      <a:pt x="82" y="1"/>
                    </a:cubicBezTo>
                    <a:close/>
                  </a:path>
                </a:pathLst>
              </a:custGeom>
              <a:solidFill>
                <a:srgbClr val="C86C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80"/>
              <p:cNvSpPr>
                <a:spLocks/>
              </p:cNvSpPr>
              <p:nvPr/>
            </p:nvSpPr>
            <p:spPr bwMode="auto">
              <a:xfrm>
                <a:off x="4813301" y="3665538"/>
                <a:ext cx="363538" cy="295275"/>
              </a:xfrm>
              <a:custGeom>
                <a:avLst/>
                <a:gdLst>
                  <a:gd name="T0" fmla="*/ 110 w 122"/>
                  <a:gd name="T1" fmla="*/ 49 h 99"/>
                  <a:gd name="T2" fmla="*/ 70 w 122"/>
                  <a:gd name="T3" fmla="*/ 90 h 99"/>
                  <a:gd name="T4" fmla="*/ 5 w 122"/>
                  <a:gd name="T5" fmla="*/ 83 h 99"/>
                  <a:gd name="T6" fmla="*/ 28 w 122"/>
                  <a:gd name="T7" fmla="*/ 23 h 99"/>
                  <a:gd name="T8" fmla="*/ 61 w 122"/>
                  <a:gd name="T9" fmla="*/ 4 h 99"/>
                  <a:gd name="T10" fmla="*/ 110 w 122"/>
                  <a:gd name="T11" fmla="*/ 4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99">
                    <a:moveTo>
                      <a:pt x="110" y="49"/>
                    </a:moveTo>
                    <a:cubicBezTo>
                      <a:pt x="109" y="52"/>
                      <a:pt x="90" y="81"/>
                      <a:pt x="70" y="90"/>
                    </a:cubicBezTo>
                    <a:cubicBezTo>
                      <a:pt x="50" y="99"/>
                      <a:pt x="11" y="99"/>
                      <a:pt x="5" y="83"/>
                    </a:cubicBezTo>
                    <a:cubicBezTo>
                      <a:pt x="0" y="68"/>
                      <a:pt x="14" y="34"/>
                      <a:pt x="28" y="23"/>
                    </a:cubicBezTo>
                    <a:cubicBezTo>
                      <a:pt x="41" y="11"/>
                      <a:pt x="45" y="7"/>
                      <a:pt x="61" y="4"/>
                    </a:cubicBezTo>
                    <a:cubicBezTo>
                      <a:pt x="88" y="0"/>
                      <a:pt x="122" y="29"/>
                      <a:pt x="110" y="49"/>
                    </a:cubicBezTo>
                    <a:close/>
                  </a:path>
                </a:pathLst>
              </a:custGeom>
              <a:solidFill>
                <a:srgbClr val="A84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Oval 181"/>
              <p:cNvSpPr>
                <a:spLocks noChangeArrowheads="1"/>
              </p:cNvSpPr>
              <p:nvPr/>
            </p:nvSpPr>
            <p:spPr bwMode="auto">
              <a:xfrm>
                <a:off x="4873626" y="3876675"/>
                <a:ext cx="50800" cy="44450"/>
              </a:xfrm>
              <a:prstGeom prst="ellipse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84"/>
              <p:cNvSpPr>
                <a:spLocks/>
              </p:cNvSpPr>
              <p:nvPr/>
            </p:nvSpPr>
            <p:spPr bwMode="auto">
              <a:xfrm>
                <a:off x="5549901" y="2214563"/>
                <a:ext cx="363538" cy="152400"/>
              </a:xfrm>
              <a:custGeom>
                <a:avLst/>
                <a:gdLst>
                  <a:gd name="T0" fmla="*/ 122 w 122"/>
                  <a:gd name="T1" fmla="*/ 31 h 51"/>
                  <a:gd name="T2" fmla="*/ 21 w 122"/>
                  <a:gd name="T3" fmla="*/ 51 h 51"/>
                  <a:gd name="T4" fmla="*/ 122 w 122"/>
                  <a:gd name="T5" fmla="*/ 3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2" h="51">
                    <a:moveTo>
                      <a:pt x="122" y="31"/>
                    </a:moveTo>
                    <a:cubicBezTo>
                      <a:pt x="95" y="0"/>
                      <a:pt x="0" y="28"/>
                      <a:pt x="21" y="51"/>
                    </a:cubicBezTo>
                    <a:cubicBezTo>
                      <a:pt x="61" y="19"/>
                      <a:pt x="99" y="29"/>
                      <a:pt x="122" y="31"/>
                    </a:cubicBezTo>
                    <a:close/>
                  </a:path>
                </a:pathLst>
              </a:custGeom>
              <a:solidFill>
                <a:srgbClr val="F38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85"/>
              <p:cNvSpPr>
                <a:spLocks/>
              </p:cNvSpPr>
              <p:nvPr/>
            </p:nvSpPr>
            <p:spPr bwMode="auto">
              <a:xfrm>
                <a:off x="5149851" y="2289175"/>
                <a:ext cx="373063" cy="171450"/>
              </a:xfrm>
              <a:custGeom>
                <a:avLst/>
                <a:gdLst>
                  <a:gd name="T0" fmla="*/ 0 w 125"/>
                  <a:gd name="T1" fmla="*/ 58 h 58"/>
                  <a:gd name="T2" fmla="*/ 112 w 125"/>
                  <a:gd name="T3" fmla="*/ 30 h 58"/>
                  <a:gd name="T4" fmla="*/ 0 w 125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" h="58">
                    <a:moveTo>
                      <a:pt x="0" y="58"/>
                    </a:moveTo>
                    <a:cubicBezTo>
                      <a:pt x="15" y="18"/>
                      <a:pt x="125" y="0"/>
                      <a:pt x="112" y="30"/>
                    </a:cubicBezTo>
                    <a:cubicBezTo>
                      <a:pt x="58" y="20"/>
                      <a:pt x="22" y="45"/>
                      <a:pt x="0" y="58"/>
                    </a:cubicBezTo>
                    <a:close/>
                  </a:path>
                </a:pathLst>
              </a:custGeom>
              <a:solidFill>
                <a:srgbClr val="F38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86"/>
              <p:cNvSpPr>
                <a:spLocks/>
              </p:cNvSpPr>
              <p:nvPr/>
            </p:nvSpPr>
            <p:spPr bwMode="auto">
              <a:xfrm>
                <a:off x="5145088" y="2344738"/>
                <a:ext cx="377825" cy="220663"/>
              </a:xfrm>
              <a:custGeom>
                <a:avLst/>
                <a:gdLst>
                  <a:gd name="T0" fmla="*/ 26 w 127"/>
                  <a:gd name="T1" fmla="*/ 74 h 74"/>
                  <a:gd name="T2" fmla="*/ 25 w 127"/>
                  <a:gd name="T3" fmla="*/ 69 h 74"/>
                  <a:gd name="T4" fmla="*/ 0 w 127"/>
                  <a:gd name="T5" fmla="*/ 64 h 74"/>
                  <a:gd name="T6" fmla="*/ 24 w 127"/>
                  <a:gd name="T7" fmla="*/ 65 h 74"/>
                  <a:gd name="T8" fmla="*/ 24 w 127"/>
                  <a:gd name="T9" fmla="*/ 63 h 74"/>
                  <a:gd name="T10" fmla="*/ 3 w 127"/>
                  <a:gd name="T11" fmla="*/ 55 h 74"/>
                  <a:gd name="T12" fmla="*/ 25 w 127"/>
                  <a:gd name="T13" fmla="*/ 59 h 74"/>
                  <a:gd name="T14" fmla="*/ 26 w 127"/>
                  <a:gd name="T15" fmla="*/ 57 h 74"/>
                  <a:gd name="T16" fmla="*/ 8 w 127"/>
                  <a:gd name="T17" fmla="*/ 45 h 74"/>
                  <a:gd name="T18" fmla="*/ 28 w 127"/>
                  <a:gd name="T19" fmla="*/ 53 h 74"/>
                  <a:gd name="T20" fmla="*/ 127 w 127"/>
                  <a:gd name="T21" fmla="*/ 44 h 74"/>
                  <a:gd name="T22" fmla="*/ 26 w 127"/>
                  <a:gd name="T23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74">
                    <a:moveTo>
                      <a:pt x="26" y="74"/>
                    </a:moveTo>
                    <a:cubicBezTo>
                      <a:pt x="26" y="72"/>
                      <a:pt x="25" y="71"/>
                      <a:pt x="25" y="69"/>
                    </a:cubicBezTo>
                    <a:cubicBezTo>
                      <a:pt x="10" y="69"/>
                      <a:pt x="4" y="67"/>
                      <a:pt x="0" y="64"/>
                    </a:cubicBezTo>
                    <a:cubicBezTo>
                      <a:pt x="0" y="64"/>
                      <a:pt x="12" y="66"/>
                      <a:pt x="24" y="65"/>
                    </a:cubicBezTo>
                    <a:cubicBezTo>
                      <a:pt x="24" y="64"/>
                      <a:pt x="24" y="64"/>
                      <a:pt x="24" y="63"/>
                    </a:cubicBezTo>
                    <a:cubicBezTo>
                      <a:pt x="11" y="62"/>
                      <a:pt x="6" y="58"/>
                      <a:pt x="3" y="55"/>
                    </a:cubicBezTo>
                    <a:cubicBezTo>
                      <a:pt x="3" y="55"/>
                      <a:pt x="13" y="59"/>
                      <a:pt x="25" y="59"/>
                    </a:cubicBezTo>
                    <a:cubicBezTo>
                      <a:pt x="25" y="58"/>
                      <a:pt x="26" y="58"/>
                      <a:pt x="26" y="57"/>
                    </a:cubicBezTo>
                    <a:cubicBezTo>
                      <a:pt x="13" y="55"/>
                      <a:pt x="10" y="49"/>
                      <a:pt x="8" y="45"/>
                    </a:cubicBezTo>
                    <a:cubicBezTo>
                      <a:pt x="8" y="45"/>
                      <a:pt x="16" y="52"/>
                      <a:pt x="28" y="53"/>
                    </a:cubicBezTo>
                    <a:cubicBezTo>
                      <a:pt x="43" y="25"/>
                      <a:pt x="104" y="0"/>
                      <a:pt x="127" y="44"/>
                    </a:cubicBezTo>
                    <a:cubicBezTo>
                      <a:pt x="88" y="2"/>
                      <a:pt x="23" y="46"/>
                      <a:pt x="26" y="74"/>
                    </a:cubicBezTo>
                    <a:close/>
                  </a:path>
                </a:pathLst>
              </a:custGeom>
              <a:solidFill>
                <a:srgbClr val="B06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87"/>
              <p:cNvSpPr>
                <a:spLocks/>
              </p:cNvSpPr>
              <p:nvPr/>
            </p:nvSpPr>
            <p:spPr bwMode="auto">
              <a:xfrm>
                <a:off x="5656263" y="2300288"/>
                <a:ext cx="301625" cy="184150"/>
              </a:xfrm>
              <a:custGeom>
                <a:avLst/>
                <a:gdLst>
                  <a:gd name="T0" fmla="*/ 83 w 101"/>
                  <a:gd name="T1" fmla="*/ 44 h 62"/>
                  <a:gd name="T2" fmla="*/ 83 w 101"/>
                  <a:gd name="T3" fmla="*/ 38 h 62"/>
                  <a:gd name="T4" fmla="*/ 101 w 101"/>
                  <a:gd name="T5" fmla="*/ 24 h 62"/>
                  <a:gd name="T6" fmla="*/ 82 w 101"/>
                  <a:gd name="T7" fmla="*/ 34 h 62"/>
                  <a:gd name="T8" fmla="*/ 81 w 101"/>
                  <a:gd name="T9" fmla="*/ 32 h 62"/>
                  <a:gd name="T10" fmla="*/ 96 w 101"/>
                  <a:gd name="T11" fmla="*/ 16 h 62"/>
                  <a:gd name="T12" fmla="*/ 79 w 101"/>
                  <a:gd name="T13" fmla="*/ 28 h 62"/>
                  <a:gd name="T14" fmla="*/ 78 w 101"/>
                  <a:gd name="T15" fmla="*/ 27 h 62"/>
                  <a:gd name="T16" fmla="*/ 89 w 101"/>
                  <a:gd name="T17" fmla="*/ 9 h 62"/>
                  <a:gd name="T18" fmla="*/ 75 w 101"/>
                  <a:gd name="T19" fmla="*/ 24 h 62"/>
                  <a:gd name="T20" fmla="*/ 0 w 101"/>
                  <a:gd name="T21" fmla="*/ 62 h 62"/>
                  <a:gd name="T22" fmla="*/ 83 w 101"/>
                  <a:gd name="T23" fmla="*/ 4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1" h="62">
                    <a:moveTo>
                      <a:pt x="83" y="44"/>
                    </a:moveTo>
                    <a:cubicBezTo>
                      <a:pt x="83" y="42"/>
                      <a:pt x="83" y="40"/>
                      <a:pt x="83" y="38"/>
                    </a:cubicBezTo>
                    <a:cubicBezTo>
                      <a:pt x="93" y="32"/>
                      <a:pt x="99" y="29"/>
                      <a:pt x="101" y="24"/>
                    </a:cubicBezTo>
                    <a:cubicBezTo>
                      <a:pt x="101" y="24"/>
                      <a:pt x="91" y="30"/>
                      <a:pt x="82" y="34"/>
                    </a:cubicBezTo>
                    <a:cubicBezTo>
                      <a:pt x="81" y="33"/>
                      <a:pt x="81" y="33"/>
                      <a:pt x="81" y="32"/>
                    </a:cubicBezTo>
                    <a:cubicBezTo>
                      <a:pt x="91" y="25"/>
                      <a:pt x="95" y="21"/>
                      <a:pt x="96" y="16"/>
                    </a:cubicBezTo>
                    <a:cubicBezTo>
                      <a:pt x="96" y="16"/>
                      <a:pt x="88" y="23"/>
                      <a:pt x="79" y="28"/>
                    </a:cubicBezTo>
                    <a:cubicBezTo>
                      <a:pt x="79" y="28"/>
                      <a:pt x="78" y="27"/>
                      <a:pt x="78" y="27"/>
                    </a:cubicBezTo>
                    <a:cubicBezTo>
                      <a:pt x="87" y="19"/>
                      <a:pt x="89" y="14"/>
                      <a:pt x="89" y="9"/>
                    </a:cubicBezTo>
                    <a:cubicBezTo>
                      <a:pt x="89" y="9"/>
                      <a:pt x="83" y="18"/>
                      <a:pt x="75" y="24"/>
                    </a:cubicBezTo>
                    <a:cubicBezTo>
                      <a:pt x="55" y="2"/>
                      <a:pt x="1" y="7"/>
                      <a:pt x="0" y="62"/>
                    </a:cubicBezTo>
                    <a:cubicBezTo>
                      <a:pt x="18" y="0"/>
                      <a:pt x="77" y="15"/>
                      <a:pt x="83" y="44"/>
                    </a:cubicBezTo>
                    <a:close/>
                  </a:path>
                </a:pathLst>
              </a:custGeom>
              <a:solidFill>
                <a:srgbClr val="B06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94"/>
              <p:cNvSpPr>
                <a:spLocks/>
              </p:cNvSpPr>
              <p:nvPr/>
            </p:nvSpPr>
            <p:spPr bwMode="auto">
              <a:xfrm>
                <a:off x="4789488" y="2578100"/>
                <a:ext cx="220663" cy="246063"/>
              </a:xfrm>
              <a:custGeom>
                <a:avLst/>
                <a:gdLst>
                  <a:gd name="T0" fmla="*/ 51 w 74"/>
                  <a:gd name="T1" fmla="*/ 14 h 83"/>
                  <a:gd name="T2" fmla="*/ 26 w 74"/>
                  <a:gd name="T3" fmla="*/ 62 h 83"/>
                  <a:gd name="T4" fmla="*/ 60 w 74"/>
                  <a:gd name="T5" fmla="*/ 75 h 83"/>
                  <a:gd name="T6" fmla="*/ 66 w 74"/>
                  <a:gd name="T7" fmla="*/ 53 h 83"/>
                  <a:gd name="T8" fmla="*/ 50 w 74"/>
                  <a:gd name="T9" fmla="*/ 42 h 83"/>
                  <a:gd name="T10" fmla="*/ 56 w 74"/>
                  <a:gd name="T11" fmla="*/ 33 h 83"/>
                  <a:gd name="T12" fmla="*/ 51 w 74"/>
                  <a:gd name="T13" fmla="*/ 1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83">
                    <a:moveTo>
                      <a:pt x="51" y="14"/>
                    </a:moveTo>
                    <a:cubicBezTo>
                      <a:pt x="34" y="0"/>
                      <a:pt x="0" y="35"/>
                      <a:pt x="26" y="62"/>
                    </a:cubicBezTo>
                    <a:cubicBezTo>
                      <a:pt x="40" y="76"/>
                      <a:pt x="49" y="83"/>
                      <a:pt x="60" y="75"/>
                    </a:cubicBezTo>
                    <a:cubicBezTo>
                      <a:pt x="71" y="67"/>
                      <a:pt x="74" y="57"/>
                      <a:pt x="66" y="53"/>
                    </a:cubicBezTo>
                    <a:cubicBezTo>
                      <a:pt x="58" y="49"/>
                      <a:pt x="50" y="49"/>
                      <a:pt x="50" y="42"/>
                    </a:cubicBezTo>
                    <a:cubicBezTo>
                      <a:pt x="50" y="35"/>
                      <a:pt x="51" y="36"/>
                      <a:pt x="56" y="33"/>
                    </a:cubicBezTo>
                    <a:cubicBezTo>
                      <a:pt x="61" y="29"/>
                      <a:pt x="51" y="14"/>
                      <a:pt x="51" y="14"/>
                    </a:cubicBezTo>
                    <a:close/>
                  </a:path>
                </a:pathLst>
              </a:custGeom>
              <a:solidFill>
                <a:srgbClr val="CF8F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Oval 195"/>
              <p:cNvSpPr>
                <a:spLocks noChangeArrowheads="1"/>
              </p:cNvSpPr>
              <p:nvPr/>
            </p:nvSpPr>
            <p:spPr bwMode="auto">
              <a:xfrm>
                <a:off x="4956176" y="2814638"/>
                <a:ext cx="63500" cy="63500"/>
              </a:xfrm>
              <a:prstGeom prst="ellipse">
                <a:avLst/>
              </a:prstGeom>
              <a:solidFill>
                <a:srgbClr val="E5E6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11"/>
              <p:cNvSpPr>
                <a:spLocks/>
              </p:cNvSpPr>
              <p:nvPr/>
            </p:nvSpPr>
            <p:spPr bwMode="auto">
              <a:xfrm>
                <a:off x="6083301" y="4492625"/>
                <a:ext cx="241300" cy="169863"/>
              </a:xfrm>
              <a:custGeom>
                <a:avLst/>
                <a:gdLst>
                  <a:gd name="T0" fmla="*/ 45 w 81"/>
                  <a:gd name="T1" fmla="*/ 39 h 57"/>
                  <a:gd name="T2" fmla="*/ 74 w 81"/>
                  <a:gd name="T3" fmla="*/ 57 h 57"/>
                  <a:gd name="T4" fmla="*/ 81 w 81"/>
                  <a:gd name="T5" fmla="*/ 42 h 57"/>
                  <a:gd name="T6" fmla="*/ 57 w 81"/>
                  <a:gd name="T7" fmla="*/ 27 h 57"/>
                  <a:gd name="T8" fmla="*/ 17 w 81"/>
                  <a:gd name="T9" fmla="*/ 0 h 57"/>
                  <a:gd name="T10" fmla="*/ 0 w 81"/>
                  <a:gd name="T11" fmla="*/ 11 h 57"/>
                  <a:gd name="T12" fmla="*/ 45 w 81"/>
                  <a:gd name="T13" fmla="*/ 3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57">
                    <a:moveTo>
                      <a:pt x="45" y="39"/>
                    </a:moveTo>
                    <a:cubicBezTo>
                      <a:pt x="54" y="45"/>
                      <a:pt x="64" y="51"/>
                      <a:pt x="74" y="57"/>
                    </a:cubicBezTo>
                    <a:cubicBezTo>
                      <a:pt x="75" y="53"/>
                      <a:pt x="78" y="48"/>
                      <a:pt x="81" y="42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1" y="4"/>
                      <a:pt x="6" y="7"/>
                      <a:pt x="0" y="11"/>
                    </a:cubicBezTo>
                    <a:cubicBezTo>
                      <a:pt x="12" y="18"/>
                      <a:pt x="27" y="28"/>
                      <a:pt x="45" y="39"/>
                    </a:cubicBez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12"/>
              <p:cNvSpPr>
                <a:spLocks/>
              </p:cNvSpPr>
              <p:nvPr/>
            </p:nvSpPr>
            <p:spPr bwMode="auto">
              <a:xfrm>
                <a:off x="6300788" y="4618038"/>
                <a:ext cx="249238" cy="211138"/>
              </a:xfrm>
              <a:custGeom>
                <a:avLst/>
                <a:gdLst>
                  <a:gd name="T0" fmla="*/ 8 w 84"/>
                  <a:gd name="T1" fmla="*/ 0 h 71"/>
                  <a:gd name="T2" fmla="*/ 1 w 84"/>
                  <a:gd name="T3" fmla="*/ 15 h 71"/>
                  <a:gd name="T4" fmla="*/ 0 w 84"/>
                  <a:gd name="T5" fmla="*/ 20 h 71"/>
                  <a:gd name="T6" fmla="*/ 79 w 84"/>
                  <a:gd name="T7" fmla="*/ 71 h 71"/>
                  <a:gd name="T8" fmla="*/ 79 w 84"/>
                  <a:gd name="T9" fmla="*/ 65 h 71"/>
                  <a:gd name="T10" fmla="*/ 84 w 84"/>
                  <a:gd name="T11" fmla="*/ 37 h 71"/>
                  <a:gd name="T12" fmla="*/ 8 w 84"/>
                  <a:gd name="T1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71">
                    <a:moveTo>
                      <a:pt x="8" y="0"/>
                    </a:moveTo>
                    <a:cubicBezTo>
                      <a:pt x="5" y="6"/>
                      <a:pt x="2" y="11"/>
                      <a:pt x="1" y="15"/>
                    </a:cubicBezTo>
                    <a:cubicBezTo>
                      <a:pt x="0" y="17"/>
                      <a:pt x="0" y="19"/>
                      <a:pt x="0" y="20"/>
                    </a:cubicBezTo>
                    <a:cubicBezTo>
                      <a:pt x="1" y="25"/>
                      <a:pt x="63" y="61"/>
                      <a:pt x="79" y="71"/>
                    </a:cubicBezTo>
                    <a:cubicBezTo>
                      <a:pt x="79" y="69"/>
                      <a:pt x="79" y="67"/>
                      <a:pt x="79" y="65"/>
                    </a:cubicBezTo>
                    <a:cubicBezTo>
                      <a:pt x="80" y="58"/>
                      <a:pt x="82" y="47"/>
                      <a:pt x="84" y="37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13"/>
              <p:cNvSpPr>
                <a:spLocks/>
              </p:cNvSpPr>
              <p:nvPr/>
            </p:nvSpPr>
            <p:spPr bwMode="auto">
              <a:xfrm>
                <a:off x="5254626" y="4829175"/>
                <a:ext cx="88900" cy="88900"/>
              </a:xfrm>
              <a:custGeom>
                <a:avLst/>
                <a:gdLst>
                  <a:gd name="T0" fmla="*/ 30 w 30"/>
                  <a:gd name="T1" fmla="*/ 4 h 30"/>
                  <a:gd name="T2" fmla="*/ 10 w 30"/>
                  <a:gd name="T3" fmla="*/ 0 h 30"/>
                  <a:gd name="T4" fmla="*/ 0 w 30"/>
                  <a:gd name="T5" fmla="*/ 25 h 30"/>
                  <a:gd name="T6" fmla="*/ 6 w 30"/>
                  <a:gd name="T7" fmla="*/ 26 h 30"/>
                  <a:gd name="T8" fmla="*/ 18 w 30"/>
                  <a:gd name="T9" fmla="*/ 30 h 30"/>
                  <a:gd name="T10" fmla="*/ 30 w 30"/>
                  <a:gd name="T11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4"/>
                    </a:moveTo>
                    <a:cubicBezTo>
                      <a:pt x="23" y="3"/>
                      <a:pt x="17" y="2"/>
                      <a:pt x="1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" y="25"/>
                      <a:pt x="4" y="25"/>
                      <a:pt x="6" y="26"/>
                    </a:cubicBezTo>
                    <a:cubicBezTo>
                      <a:pt x="7" y="26"/>
                      <a:pt x="12" y="28"/>
                      <a:pt x="18" y="30"/>
                    </a:cubicBezTo>
                    <a:cubicBezTo>
                      <a:pt x="22" y="21"/>
                      <a:pt x="26" y="12"/>
                      <a:pt x="30" y="4"/>
                    </a:cubicBez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14"/>
              <p:cNvSpPr>
                <a:spLocks/>
              </p:cNvSpPr>
              <p:nvPr/>
            </p:nvSpPr>
            <p:spPr bwMode="auto">
              <a:xfrm>
                <a:off x="5121276" y="4903788"/>
                <a:ext cx="187325" cy="255588"/>
              </a:xfrm>
              <a:custGeom>
                <a:avLst/>
                <a:gdLst>
                  <a:gd name="T0" fmla="*/ 63 w 63"/>
                  <a:gd name="T1" fmla="*/ 5 h 86"/>
                  <a:gd name="T2" fmla="*/ 51 w 63"/>
                  <a:gd name="T3" fmla="*/ 1 h 86"/>
                  <a:gd name="T4" fmla="*/ 45 w 63"/>
                  <a:gd name="T5" fmla="*/ 0 h 86"/>
                  <a:gd name="T6" fmla="*/ 39 w 63"/>
                  <a:gd name="T7" fmla="*/ 5 h 86"/>
                  <a:gd name="T8" fmla="*/ 0 w 63"/>
                  <a:gd name="T9" fmla="*/ 86 h 86"/>
                  <a:gd name="T10" fmla="*/ 2 w 63"/>
                  <a:gd name="T11" fmla="*/ 84 h 86"/>
                  <a:gd name="T12" fmla="*/ 12 w 63"/>
                  <a:gd name="T13" fmla="*/ 79 h 86"/>
                  <a:gd name="T14" fmla="*/ 36 w 63"/>
                  <a:gd name="T15" fmla="*/ 73 h 86"/>
                  <a:gd name="T16" fmla="*/ 40 w 63"/>
                  <a:gd name="T17" fmla="*/ 60 h 86"/>
                  <a:gd name="T18" fmla="*/ 63 w 63"/>
                  <a:gd name="T19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86">
                    <a:moveTo>
                      <a:pt x="63" y="5"/>
                    </a:moveTo>
                    <a:cubicBezTo>
                      <a:pt x="57" y="3"/>
                      <a:pt x="52" y="1"/>
                      <a:pt x="51" y="1"/>
                    </a:cubicBezTo>
                    <a:cubicBezTo>
                      <a:pt x="49" y="0"/>
                      <a:pt x="47" y="0"/>
                      <a:pt x="45" y="0"/>
                    </a:cubicBezTo>
                    <a:cubicBezTo>
                      <a:pt x="43" y="0"/>
                      <a:pt x="41" y="2"/>
                      <a:pt x="39" y="5"/>
                    </a:cubicBezTo>
                    <a:cubicBezTo>
                      <a:pt x="30" y="19"/>
                      <a:pt x="13" y="53"/>
                      <a:pt x="0" y="86"/>
                    </a:cubicBezTo>
                    <a:cubicBezTo>
                      <a:pt x="1" y="85"/>
                      <a:pt x="1" y="85"/>
                      <a:pt x="2" y="84"/>
                    </a:cubicBezTo>
                    <a:cubicBezTo>
                      <a:pt x="3" y="83"/>
                      <a:pt x="7" y="81"/>
                      <a:pt x="12" y="79"/>
                    </a:cubicBezTo>
                    <a:cubicBezTo>
                      <a:pt x="18" y="77"/>
                      <a:pt x="27" y="75"/>
                      <a:pt x="36" y="73"/>
                    </a:cubicBezTo>
                    <a:cubicBezTo>
                      <a:pt x="38" y="68"/>
                      <a:pt x="39" y="63"/>
                      <a:pt x="40" y="60"/>
                    </a:cubicBezTo>
                    <a:cubicBezTo>
                      <a:pt x="42" y="54"/>
                      <a:pt x="52" y="30"/>
                      <a:pt x="63" y="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832041" y="846831"/>
              <a:ext cx="2124760" cy="2667675"/>
              <a:chOff x="6735763" y="1765300"/>
              <a:chExt cx="2876551" cy="3611563"/>
            </a:xfrm>
            <a:effectLst>
              <a:outerShdw blurRad="203200" dir="13500000" sy="23000" kx="1200000" algn="br" rotWithShape="0">
                <a:prstClr val="black">
                  <a:alpha val="7000"/>
                </a:prstClr>
              </a:outerShdw>
            </a:effectLst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8129588" y="3419475"/>
                <a:ext cx="422275" cy="504825"/>
              </a:xfrm>
              <a:custGeom>
                <a:avLst/>
                <a:gdLst>
                  <a:gd name="T0" fmla="*/ 142 w 142"/>
                  <a:gd name="T1" fmla="*/ 85 h 170"/>
                  <a:gd name="T2" fmla="*/ 56 w 142"/>
                  <a:gd name="T3" fmla="*/ 1 h 170"/>
                  <a:gd name="T4" fmla="*/ 0 w 142"/>
                  <a:gd name="T5" fmla="*/ 43 h 170"/>
                  <a:gd name="T6" fmla="*/ 142 w 142"/>
                  <a:gd name="T7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70">
                    <a:moveTo>
                      <a:pt x="142" y="85"/>
                    </a:moveTo>
                    <a:cubicBezTo>
                      <a:pt x="135" y="76"/>
                      <a:pt x="62" y="3"/>
                      <a:pt x="56" y="1"/>
                    </a:cubicBezTo>
                    <a:cubicBezTo>
                      <a:pt x="49" y="0"/>
                      <a:pt x="0" y="39"/>
                      <a:pt x="0" y="43"/>
                    </a:cubicBezTo>
                    <a:cubicBezTo>
                      <a:pt x="0" y="45"/>
                      <a:pt x="110" y="170"/>
                      <a:pt x="142" y="85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7810501" y="3163888"/>
                <a:ext cx="595313" cy="538163"/>
              </a:xfrm>
              <a:custGeom>
                <a:avLst/>
                <a:gdLst>
                  <a:gd name="T0" fmla="*/ 22 w 200"/>
                  <a:gd name="T1" fmla="*/ 5 h 181"/>
                  <a:gd name="T2" fmla="*/ 81 w 200"/>
                  <a:gd name="T3" fmla="*/ 8 h 181"/>
                  <a:gd name="T4" fmla="*/ 172 w 200"/>
                  <a:gd name="T5" fmla="*/ 90 h 181"/>
                  <a:gd name="T6" fmla="*/ 200 w 200"/>
                  <a:gd name="T7" fmla="*/ 121 h 181"/>
                  <a:gd name="T8" fmla="*/ 154 w 200"/>
                  <a:gd name="T9" fmla="*/ 173 h 181"/>
                  <a:gd name="T10" fmla="*/ 91 w 200"/>
                  <a:gd name="T11" fmla="*/ 171 h 181"/>
                  <a:gd name="T12" fmla="*/ 3 w 200"/>
                  <a:gd name="T13" fmla="*/ 46 h 181"/>
                  <a:gd name="T14" fmla="*/ 22 w 200"/>
                  <a:gd name="T15" fmla="*/ 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0" h="181">
                    <a:moveTo>
                      <a:pt x="22" y="5"/>
                    </a:moveTo>
                    <a:cubicBezTo>
                      <a:pt x="34" y="0"/>
                      <a:pt x="73" y="5"/>
                      <a:pt x="81" y="8"/>
                    </a:cubicBezTo>
                    <a:cubicBezTo>
                      <a:pt x="89" y="11"/>
                      <a:pt x="154" y="75"/>
                      <a:pt x="172" y="90"/>
                    </a:cubicBezTo>
                    <a:cubicBezTo>
                      <a:pt x="190" y="106"/>
                      <a:pt x="200" y="121"/>
                      <a:pt x="200" y="121"/>
                    </a:cubicBezTo>
                    <a:cubicBezTo>
                      <a:pt x="154" y="173"/>
                      <a:pt x="154" y="173"/>
                      <a:pt x="154" y="173"/>
                    </a:cubicBezTo>
                    <a:cubicBezTo>
                      <a:pt x="154" y="173"/>
                      <a:pt x="99" y="181"/>
                      <a:pt x="91" y="171"/>
                    </a:cubicBezTo>
                    <a:cubicBezTo>
                      <a:pt x="83" y="162"/>
                      <a:pt x="0" y="58"/>
                      <a:pt x="3" y="46"/>
                    </a:cubicBezTo>
                    <a:cubicBezTo>
                      <a:pt x="6" y="33"/>
                      <a:pt x="22" y="5"/>
                      <a:pt x="22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8007351" y="3282950"/>
                <a:ext cx="350838" cy="403225"/>
              </a:xfrm>
              <a:custGeom>
                <a:avLst/>
                <a:gdLst>
                  <a:gd name="T0" fmla="*/ 118 w 118"/>
                  <a:gd name="T1" fmla="*/ 99 h 136"/>
                  <a:gd name="T2" fmla="*/ 88 w 118"/>
                  <a:gd name="T3" fmla="*/ 133 h 136"/>
                  <a:gd name="T4" fmla="*/ 48 w 118"/>
                  <a:gd name="T5" fmla="*/ 136 h 136"/>
                  <a:gd name="T6" fmla="*/ 0 w 118"/>
                  <a:gd name="T7" fmla="*/ 0 h 136"/>
                  <a:gd name="T8" fmla="*/ 118 w 118"/>
                  <a:gd name="T9" fmla="*/ 99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36">
                    <a:moveTo>
                      <a:pt x="118" y="99"/>
                    </a:moveTo>
                    <a:cubicBezTo>
                      <a:pt x="88" y="133"/>
                      <a:pt x="88" y="133"/>
                      <a:pt x="88" y="133"/>
                    </a:cubicBezTo>
                    <a:cubicBezTo>
                      <a:pt x="88" y="133"/>
                      <a:pt x="66" y="136"/>
                      <a:pt x="48" y="1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94" y="80"/>
                      <a:pt x="118" y="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027988" y="4059238"/>
                <a:ext cx="1304925" cy="433388"/>
              </a:xfrm>
              <a:custGeom>
                <a:avLst/>
                <a:gdLst>
                  <a:gd name="T0" fmla="*/ 0 w 438"/>
                  <a:gd name="T1" fmla="*/ 24 h 146"/>
                  <a:gd name="T2" fmla="*/ 84 w 438"/>
                  <a:gd name="T3" fmla="*/ 71 h 146"/>
                  <a:gd name="T4" fmla="*/ 230 w 438"/>
                  <a:gd name="T5" fmla="*/ 76 h 146"/>
                  <a:gd name="T6" fmla="*/ 377 w 438"/>
                  <a:gd name="T7" fmla="*/ 131 h 146"/>
                  <a:gd name="T8" fmla="*/ 409 w 438"/>
                  <a:gd name="T9" fmla="*/ 137 h 146"/>
                  <a:gd name="T10" fmla="*/ 438 w 438"/>
                  <a:gd name="T11" fmla="*/ 20 h 146"/>
                  <a:gd name="T12" fmla="*/ 249 w 438"/>
                  <a:gd name="T13" fmla="*/ 10 h 146"/>
                  <a:gd name="T14" fmla="*/ 100 w 438"/>
                  <a:gd name="T15" fmla="*/ 2 h 146"/>
                  <a:gd name="T16" fmla="*/ 23 w 438"/>
                  <a:gd name="T17" fmla="*/ 3 h 146"/>
                  <a:gd name="T18" fmla="*/ 0 w 438"/>
                  <a:gd name="T19" fmla="*/ 2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8" h="146">
                    <a:moveTo>
                      <a:pt x="0" y="24"/>
                    </a:moveTo>
                    <a:cubicBezTo>
                      <a:pt x="4" y="42"/>
                      <a:pt x="20" y="59"/>
                      <a:pt x="84" y="71"/>
                    </a:cubicBezTo>
                    <a:cubicBezTo>
                      <a:pt x="147" y="82"/>
                      <a:pt x="173" y="72"/>
                      <a:pt x="230" y="76"/>
                    </a:cubicBezTo>
                    <a:cubicBezTo>
                      <a:pt x="286" y="81"/>
                      <a:pt x="377" y="131"/>
                      <a:pt x="377" y="131"/>
                    </a:cubicBezTo>
                    <a:cubicBezTo>
                      <a:pt x="377" y="131"/>
                      <a:pt x="408" y="146"/>
                      <a:pt x="409" y="137"/>
                    </a:cubicBezTo>
                    <a:cubicBezTo>
                      <a:pt x="411" y="128"/>
                      <a:pt x="438" y="20"/>
                      <a:pt x="438" y="20"/>
                    </a:cubicBezTo>
                    <a:cubicBezTo>
                      <a:pt x="438" y="20"/>
                      <a:pt x="273" y="11"/>
                      <a:pt x="249" y="10"/>
                    </a:cubicBezTo>
                    <a:cubicBezTo>
                      <a:pt x="224" y="8"/>
                      <a:pt x="114" y="4"/>
                      <a:pt x="100" y="2"/>
                    </a:cubicBezTo>
                    <a:cubicBezTo>
                      <a:pt x="86" y="0"/>
                      <a:pt x="35" y="0"/>
                      <a:pt x="23" y="3"/>
                    </a:cubicBezTo>
                    <a:cubicBezTo>
                      <a:pt x="10" y="7"/>
                      <a:pt x="0" y="24"/>
                      <a:pt x="0" y="24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186738" y="4216400"/>
                <a:ext cx="969963" cy="228600"/>
              </a:xfrm>
              <a:custGeom>
                <a:avLst/>
                <a:gdLst>
                  <a:gd name="T0" fmla="*/ 4 w 326"/>
                  <a:gd name="T1" fmla="*/ 12 h 77"/>
                  <a:gd name="T2" fmla="*/ 31 w 326"/>
                  <a:gd name="T3" fmla="*/ 18 h 77"/>
                  <a:gd name="T4" fmla="*/ 177 w 326"/>
                  <a:gd name="T5" fmla="*/ 23 h 77"/>
                  <a:gd name="T6" fmla="*/ 322 w 326"/>
                  <a:gd name="T7" fmla="*/ 77 h 77"/>
                  <a:gd name="T8" fmla="*/ 326 w 326"/>
                  <a:gd name="T9" fmla="*/ 41 h 77"/>
                  <a:gd name="T10" fmla="*/ 186 w 326"/>
                  <a:gd name="T11" fmla="*/ 4 h 77"/>
                  <a:gd name="T12" fmla="*/ 53 w 326"/>
                  <a:gd name="T13" fmla="*/ 1 h 77"/>
                  <a:gd name="T14" fmla="*/ 2 w 326"/>
                  <a:gd name="T15" fmla="*/ 4 h 77"/>
                  <a:gd name="T16" fmla="*/ 4 w 326"/>
                  <a:gd name="T17" fmla="*/ 1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77">
                    <a:moveTo>
                      <a:pt x="4" y="12"/>
                    </a:moveTo>
                    <a:cubicBezTo>
                      <a:pt x="12" y="14"/>
                      <a:pt x="21" y="16"/>
                      <a:pt x="31" y="18"/>
                    </a:cubicBezTo>
                    <a:cubicBezTo>
                      <a:pt x="94" y="29"/>
                      <a:pt x="120" y="19"/>
                      <a:pt x="177" y="23"/>
                    </a:cubicBezTo>
                    <a:cubicBezTo>
                      <a:pt x="228" y="27"/>
                      <a:pt x="308" y="70"/>
                      <a:pt x="322" y="77"/>
                    </a:cubicBezTo>
                    <a:cubicBezTo>
                      <a:pt x="324" y="58"/>
                      <a:pt x="326" y="41"/>
                      <a:pt x="326" y="41"/>
                    </a:cubicBezTo>
                    <a:cubicBezTo>
                      <a:pt x="326" y="41"/>
                      <a:pt x="201" y="5"/>
                      <a:pt x="186" y="4"/>
                    </a:cubicBezTo>
                    <a:cubicBezTo>
                      <a:pt x="171" y="2"/>
                      <a:pt x="72" y="2"/>
                      <a:pt x="53" y="1"/>
                    </a:cubicBezTo>
                    <a:cubicBezTo>
                      <a:pt x="34" y="0"/>
                      <a:pt x="4" y="2"/>
                      <a:pt x="2" y="4"/>
                    </a:cubicBezTo>
                    <a:cubicBezTo>
                      <a:pt x="0" y="7"/>
                      <a:pt x="2" y="8"/>
                      <a:pt x="4" y="12"/>
                    </a:cubicBezTo>
                    <a:close/>
                  </a:path>
                </a:pathLst>
              </a:custGeom>
              <a:solidFill>
                <a:srgbClr val="5455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7680326" y="5030788"/>
                <a:ext cx="714375" cy="346075"/>
              </a:xfrm>
              <a:custGeom>
                <a:avLst/>
                <a:gdLst>
                  <a:gd name="T0" fmla="*/ 40 w 240"/>
                  <a:gd name="T1" fmla="*/ 9 h 116"/>
                  <a:gd name="T2" fmla="*/ 8 w 240"/>
                  <a:gd name="T3" fmla="*/ 70 h 116"/>
                  <a:gd name="T4" fmla="*/ 5 w 240"/>
                  <a:gd name="T5" fmla="*/ 115 h 116"/>
                  <a:gd name="T6" fmla="*/ 206 w 240"/>
                  <a:gd name="T7" fmla="*/ 115 h 116"/>
                  <a:gd name="T8" fmla="*/ 239 w 240"/>
                  <a:gd name="T9" fmla="*/ 98 h 116"/>
                  <a:gd name="T10" fmla="*/ 185 w 240"/>
                  <a:gd name="T11" fmla="*/ 54 h 116"/>
                  <a:gd name="T12" fmla="*/ 88 w 240"/>
                  <a:gd name="T13" fmla="*/ 0 h 116"/>
                  <a:gd name="T14" fmla="*/ 40 w 240"/>
                  <a:gd name="T15" fmla="*/ 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0" h="116">
                    <a:moveTo>
                      <a:pt x="40" y="9"/>
                    </a:moveTo>
                    <a:cubicBezTo>
                      <a:pt x="34" y="14"/>
                      <a:pt x="17" y="55"/>
                      <a:pt x="8" y="70"/>
                    </a:cubicBezTo>
                    <a:cubicBezTo>
                      <a:pt x="0" y="85"/>
                      <a:pt x="5" y="115"/>
                      <a:pt x="5" y="115"/>
                    </a:cubicBezTo>
                    <a:cubicBezTo>
                      <a:pt x="5" y="115"/>
                      <a:pt x="200" y="116"/>
                      <a:pt x="206" y="115"/>
                    </a:cubicBezTo>
                    <a:cubicBezTo>
                      <a:pt x="213" y="115"/>
                      <a:pt x="240" y="116"/>
                      <a:pt x="239" y="98"/>
                    </a:cubicBezTo>
                    <a:cubicBezTo>
                      <a:pt x="238" y="81"/>
                      <a:pt x="232" y="70"/>
                      <a:pt x="185" y="54"/>
                    </a:cubicBezTo>
                    <a:cubicBezTo>
                      <a:pt x="138" y="37"/>
                      <a:pt x="92" y="0"/>
                      <a:pt x="88" y="0"/>
                    </a:cubicBezTo>
                    <a:cubicBezTo>
                      <a:pt x="85" y="0"/>
                      <a:pt x="40" y="9"/>
                      <a:pt x="40" y="9"/>
                    </a:cubicBezTo>
                    <a:close/>
                  </a:path>
                </a:pathLst>
              </a:custGeom>
              <a:solidFill>
                <a:srgbClr val="F37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7691438" y="5299075"/>
                <a:ext cx="703263" cy="77788"/>
              </a:xfrm>
              <a:custGeom>
                <a:avLst/>
                <a:gdLst>
                  <a:gd name="T0" fmla="*/ 0 w 236"/>
                  <a:gd name="T1" fmla="*/ 10 h 26"/>
                  <a:gd name="T2" fmla="*/ 1 w 236"/>
                  <a:gd name="T3" fmla="*/ 25 h 26"/>
                  <a:gd name="T4" fmla="*/ 202 w 236"/>
                  <a:gd name="T5" fmla="*/ 25 h 26"/>
                  <a:gd name="T6" fmla="*/ 235 w 236"/>
                  <a:gd name="T7" fmla="*/ 8 h 26"/>
                  <a:gd name="T8" fmla="*/ 234 w 236"/>
                  <a:gd name="T9" fmla="*/ 0 h 26"/>
                  <a:gd name="T10" fmla="*/ 185 w 236"/>
                  <a:gd name="T11" fmla="*/ 9 h 26"/>
                  <a:gd name="T12" fmla="*/ 0 w 236"/>
                  <a:gd name="T13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26">
                    <a:moveTo>
                      <a:pt x="0" y="10"/>
                    </a:moveTo>
                    <a:cubicBezTo>
                      <a:pt x="0" y="19"/>
                      <a:pt x="1" y="25"/>
                      <a:pt x="1" y="25"/>
                    </a:cubicBezTo>
                    <a:cubicBezTo>
                      <a:pt x="1" y="25"/>
                      <a:pt x="196" y="26"/>
                      <a:pt x="202" y="25"/>
                    </a:cubicBezTo>
                    <a:cubicBezTo>
                      <a:pt x="209" y="25"/>
                      <a:pt x="236" y="26"/>
                      <a:pt x="235" y="8"/>
                    </a:cubicBezTo>
                    <a:cubicBezTo>
                      <a:pt x="235" y="5"/>
                      <a:pt x="234" y="2"/>
                      <a:pt x="234" y="0"/>
                    </a:cubicBezTo>
                    <a:cubicBezTo>
                      <a:pt x="222" y="3"/>
                      <a:pt x="204" y="7"/>
                      <a:pt x="185" y="9"/>
                    </a:cubicBezTo>
                    <a:cubicBezTo>
                      <a:pt x="155" y="12"/>
                      <a:pt x="34" y="11"/>
                      <a:pt x="0" y="10"/>
                    </a:cubicBezTo>
                    <a:close/>
                  </a:path>
                </a:pathLst>
              </a:custGeom>
              <a:solidFill>
                <a:srgbClr val="ECA4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7602538" y="4067175"/>
                <a:ext cx="735013" cy="1246188"/>
              </a:xfrm>
              <a:custGeom>
                <a:avLst/>
                <a:gdLst>
                  <a:gd name="T0" fmla="*/ 247 w 247"/>
                  <a:gd name="T1" fmla="*/ 0 h 419"/>
                  <a:gd name="T2" fmla="*/ 172 w 247"/>
                  <a:gd name="T3" fmla="*/ 360 h 419"/>
                  <a:gd name="T4" fmla="*/ 140 w 247"/>
                  <a:gd name="T5" fmla="*/ 360 h 419"/>
                  <a:gd name="T6" fmla="*/ 35 w 247"/>
                  <a:gd name="T7" fmla="*/ 394 h 419"/>
                  <a:gd name="T8" fmla="*/ 154 w 247"/>
                  <a:gd name="T9" fmla="*/ 9 h 419"/>
                  <a:gd name="T10" fmla="*/ 247 w 247"/>
                  <a:gd name="T11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" h="419">
                    <a:moveTo>
                      <a:pt x="247" y="0"/>
                    </a:moveTo>
                    <a:cubicBezTo>
                      <a:pt x="241" y="25"/>
                      <a:pt x="176" y="360"/>
                      <a:pt x="172" y="360"/>
                    </a:cubicBezTo>
                    <a:cubicBezTo>
                      <a:pt x="163" y="359"/>
                      <a:pt x="148" y="360"/>
                      <a:pt x="140" y="360"/>
                    </a:cubicBezTo>
                    <a:cubicBezTo>
                      <a:pt x="78" y="363"/>
                      <a:pt x="35" y="393"/>
                      <a:pt x="35" y="394"/>
                    </a:cubicBezTo>
                    <a:cubicBezTo>
                      <a:pt x="0" y="419"/>
                      <a:pt x="139" y="187"/>
                      <a:pt x="154" y="9"/>
                    </a:cubicBez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7608888" y="4175125"/>
                <a:ext cx="520700" cy="1133475"/>
              </a:xfrm>
              <a:custGeom>
                <a:avLst/>
                <a:gdLst>
                  <a:gd name="T0" fmla="*/ 170 w 175"/>
                  <a:gd name="T1" fmla="*/ 324 h 381"/>
                  <a:gd name="T2" fmla="*/ 138 w 175"/>
                  <a:gd name="T3" fmla="*/ 324 h 381"/>
                  <a:gd name="T4" fmla="*/ 33 w 175"/>
                  <a:gd name="T5" fmla="*/ 358 h 381"/>
                  <a:gd name="T6" fmla="*/ 147 w 175"/>
                  <a:gd name="T7" fmla="*/ 11 h 381"/>
                  <a:gd name="T8" fmla="*/ 175 w 175"/>
                  <a:gd name="T9" fmla="*/ 0 h 381"/>
                  <a:gd name="T10" fmla="*/ 116 w 175"/>
                  <a:gd name="T11" fmla="*/ 191 h 381"/>
                  <a:gd name="T12" fmla="*/ 71 w 175"/>
                  <a:gd name="T13" fmla="*/ 320 h 381"/>
                  <a:gd name="T14" fmla="*/ 135 w 175"/>
                  <a:gd name="T15" fmla="*/ 310 h 381"/>
                  <a:gd name="T16" fmla="*/ 170 w 175"/>
                  <a:gd name="T17" fmla="*/ 324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381">
                    <a:moveTo>
                      <a:pt x="170" y="324"/>
                    </a:moveTo>
                    <a:cubicBezTo>
                      <a:pt x="161" y="323"/>
                      <a:pt x="146" y="324"/>
                      <a:pt x="138" y="324"/>
                    </a:cubicBezTo>
                    <a:cubicBezTo>
                      <a:pt x="76" y="327"/>
                      <a:pt x="33" y="357"/>
                      <a:pt x="33" y="358"/>
                    </a:cubicBezTo>
                    <a:cubicBezTo>
                      <a:pt x="0" y="381"/>
                      <a:pt x="118" y="182"/>
                      <a:pt x="147" y="11"/>
                    </a:cubicBezTo>
                    <a:cubicBezTo>
                      <a:pt x="159" y="7"/>
                      <a:pt x="175" y="0"/>
                      <a:pt x="175" y="0"/>
                    </a:cubicBezTo>
                    <a:cubicBezTo>
                      <a:pt x="175" y="0"/>
                      <a:pt x="132" y="144"/>
                      <a:pt x="116" y="191"/>
                    </a:cubicBezTo>
                    <a:cubicBezTo>
                      <a:pt x="99" y="238"/>
                      <a:pt x="71" y="320"/>
                      <a:pt x="71" y="320"/>
                    </a:cubicBezTo>
                    <a:cubicBezTo>
                      <a:pt x="71" y="320"/>
                      <a:pt x="121" y="308"/>
                      <a:pt x="135" y="310"/>
                    </a:cubicBezTo>
                    <a:cubicBezTo>
                      <a:pt x="149" y="312"/>
                      <a:pt x="166" y="322"/>
                      <a:pt x="170" y="324"/>
                    </a:cubicBezTo>
                    <a:close/>
                  </a:path>
                </a:pathLst>
              </a:custGeom>
              <a:solidFill>
                <a:srgbClr val="5455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7286626" y="3187700"/>
                <a:ext cx="642938" cy="882650"/>
              </a:xfrm>
              <a:custGeom>
                <a:avLst/>
                <a:gdLst>
                  <a:gd name="T0" fmla="*/ 216 w 216"/>
                  <a:gd name="T1" fmla="*/ 18 h 297"/>
                  <a:gd name="T2" fmla="*/ 29 w 216"/>
                  <a:gd name="T3" fmla="*/ 297 h 297"/>
                  <a:gd name="T4" fmla="*/ 0 w 216"/>
                  <a:gd name="T5" fmla="*/ 289 h 297"/>
                  <a:gd name="T6" fmla="*/ 194 w 216"/>
                  <a:gd name="T7" fmla="*/ 4 h 297"/>
                  <a:gd name="T8" fmla="*/ 216 w 216"/>
                  <a:gd name="T9" fmla="*/ 18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97">
                    <a:moveTo>
                      <a:pt x="216" y="18"/>
                    </a:moveTo>
                    <a:cubicBezTo>
                      <a:pt x="163" y="108"/>
                      <a:pt x="87" y="205"/>
                      <a:pt x="29" y="297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0" y="289"/>
                      <a:pt x="199" y="9"/>
                      <a:pt x="194" y="4"/>
                    </a:cubicBezTo>
                    <a:cubicBezTo>
                      <a:pt x="189" y="0"/>
                      <a:pt x="216" y="18"/>
                      <a:pt x="216" y="18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7345363" y="3440113"/>
                <a:ext cx="396875" cy="558800"/>
              </a:xfrm>
              <a:custGeom>
                <a:avLst/>
                <a:gdLst>
                  <a:gd name="T0" fmla="*/ 0 w 133"/>
                  <a:gd name="T1" fmla="*/ 176 h 188"/>
                  <a:gd name="T2" fmla="*/ 123 w 133"/>
                  <a:gd name="T3" fmla="*/ 0 h 188"/>
                  <a:gd name="T4" fmla="*/ 133 w 133"/>
                  <a:gd name="T5" fmla="*/ 14 h 188"/>
                  <a:gd name="T6" fmla="*/ 9 w 133"/>
                  <a:gd name="T7" fmla="*/ 188 h 188"/>
                  <a:gd name="T8" fmla="*/ 0 w 133"/>
                  <a:gd name="T9" fmla="*/ 17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8">
                    <a:moveTo>
                      <a:pt x="0" y="176"/>
                    </a:moveTo>
                    <a:cubicBezTo>
                      <a:pt x="28" y="135"/>
                      <a:pt x="82" y="59"/>
                      <a:pt x="123" y="0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27" y="19"/>
                      <a:pt x="9" y="188"/>
                      <a:pt x="9" y="188"/>
                    </a:cubicBez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7963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7381876" y="3071813"/>
                <a:ext cx="1101725" cy="1243013"/>
              </a:xfrm>
              <a:custGeom>
                <a:avLst/>
                <a:gdLst>
                  <a:gd name="T0" fmla="*/ 22 w 370"/>
                  <a:gd name="T1" fmla="*/ 87 h 418"/>
                  <a:gd name="T2" fmla="*/ 146 w 370"/>
                  <a:gd name="T3" fmla="*/ 244 h 418"/>
                  <a:gd name="T4" fmla="*/ 193 w 370"/>
                  <a:gd name="T5" fmla="*/ 408 h 418"/>
                  <a:gd name="T6" fmla="*/ 285 w 370"/>
                  <a:gd name="T7" fmla="*/ 371 h 418"/>
                  <a:gd name="T8" fmla="*/ 370 w 370"/>
                  <a:gd name="T9" fmla="*/ 337 h 418"/>
                  <a:gd name="T10" fmla="*/ 237 w 370"/>
                  <a:gd name="T11" fmla="*/ 98 h 418"/>
                  <a:gd name="T12" fmla="*/ 202 w 370"/>
                  <a:gd name="T13" fmla="*/ 38 h 418"/>
                  <a:gd name="T14" fmla="*/ 22 w 370"/>
                  <a:gd name="T15" fmla="*/ 8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0" h="418">
                    <a:moveTo>
                      <a:pt x="22" y="87"/>
                    </a:moveTo>
                    <a:cubicBezTo>
                      <a:pt x="35" y="110"/>
                      <a:pt x="104" y="172"/>
                      <a:pt x="146" y="244"/>
                    </a:cubicBezTo>
                    <a:cubicBezTo>
                      <a:pt x="188" y="316"/>
                      <a:pt x="180" y="398"/>
                      <a:pt x="193" y="408"/>
                    </a:cubicBezTo>
                    <a:cubicBezTo>
                      <a:pt x="206" y="418"/>
                      <a:pt x="248" y="400"/>
                      <a:pt x="285" y="371"/>
                    </a:cubicBezTo>
                    <a:cubicBezTo>
                      <a:pt x="321" y="342"/>
                      <a:pt x="370" y="337"/>
                      <a:pt x="370" y="337"/>
                    </a:cubicBezTo>
                    <a:cubicBezTo>
                      <a:pt x="353" y="301"/>
                      <a:pt x="310" y="171"/>
                      <a:pt x="237" y="98"/>
                    </a:cubicBezTo>
                    <a:cubicBezTo>
                      <a:pt x="214" y="75"/>
                      <a:pt x="219" y="51"/>
                      <a:pt x="202" y="38"/>
                    </a:cubicBezTo>
                    <a:cubicBezTo>
                      <a:pt x="153" y="0"/>
                      <a:pt x="0" y="47"/>
                      <a:pt x="22" y="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7551738" y="3440113"/>
                <a:ext cx="876300" cy="874713"/>
              </a:xfrm>
              <a:custGeom>
                <a:avLst/>
                <a:gdLst>
                  <a:gd name="T0" fmla="*/ 0 w 294"/>
                  <a:gd name="T1" fmla="*/ 5 h 294"/>
                  <a:gd name="T2" fmla="*/ 89 w 294"/>
                  <a:gd name="T3" fmla="*/ 120 h 294"/>
                  <a:gd name="T4" fmla="*/ 136 w 294"/>
                  <a:gd name="T5" fmla="*/ 284 h 294"/>
                  <a:gd name="T6" fmla="*/ 228 w 294"/>
                  <a:gd name="T7" fmla="*/ 247 h 294"/>
                  <a:gd name="T8" fmla="*/ 290 w 294"/>
                  <a:gd name="T9" fmla="*/ 218 h 294"/>
                  <a:gd name="T10" fmla="*/ 290 w 294"/>
                  <a:gd name="T11" fmla="*/ 218 h 294"/>
                  <a:gd name="T12" fmla="*/ 171 w 294"/>
                  <a:gd name="T13" fmla="*/ 245 h 294"/>
                  <a:gd name="T14" fmla="*/ 115 w 294"/>
                  <a:gd name="T15" fmla="*/ 100 h 294"/>
                  <a:gd name="T16" fmla="*/ 29 w 294"/>
                  <a:gd name="T17" fmla="*/ 5 h 294"/>
                  <a:gd name="T18" fmla="*/ 0 w 294"/>
                  <a:gd name="T19" fmla="*/ 5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4">
                    <a:moveTo>
                      <a:pt x="0" y="5"/>
                    </a:moveTo>
                    <a:cubicBezTo>
                      <a:pt x="27" y="35"/>
                      <a:pt x="63" y="76"/>
                      <a:pt x="89" y="120"/>
                    </a:cubicBezTo>
                    <a:cubicBezTo>
                      <a:pt x="131" y="192"/>
                      <a:pt x="123" y="274"/>
                      <a:pt x="136" y="284"/>
                    </a:cubicBezTo>
                    <a:cubicBezTo>
                      <a:pt x="149" y="294"/>
                      <a:pt x="191" y="276"/>
                      <a:pt x="228" y="247"/>
                    </a:cubicBezTo>
                    <a:cubicBezTo>
                      <a:pt x="248" y="230"/>
                      <a:pt x="273" y="222"/>
                      <a:pt x="290" y="218"/>
                    </a:cubicBezTo>
                    <a:cubicBezTo>
                      <a:pt x="290" y="218"/>
                      <a:pt x="290" y="218"/>
                      <a:pt x="290" y="218"/>
                    </a:cubicBezTo>
                    <a:cubicBezTo>
                      <a:pt x="294" y="216"/>
                      <a:pt x="208" y="220"/>
                      <a:pt x="171" y="245"/>
                    </a:cubicBezTo>
                    <a:cubicBezTo>
                      <a:pt x="134" y="270"/>
                      <a:pt x="134" y="132"/>
                      <a:pt x="115" y="100"/>
                    </a:cubicBezTo>
                    <a:cubicBezTo>
                      <a:pt x="96" y="68"/>
                      <a:pt x="28" y="3"/>
                      <a:pt x="29" y="5"/>
                    </a:cubicBezTo>
                    <a:cubicBezTo>
                      <a:pt x="30" y="8"/>
                      <a:pt x="21" y="0"/>
                      <a:pt x="0" y="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7561263" y="3157538"/>
                <a:ext cx="347663" cy="136525"/>
              </a:xfrm>
              <a:custGeom>
                <a:avLst/>
                <a:gdLst>
                  <a:gd name="T0" fmla="*/ 35 w 117"/>
                  <a:gd name="T1" fmla="*/ 1 h 46"/>
                  <a:gd name="T2" fmla="*/ 8 w 117"/>
                  <a:gd name="T3" fmla="*/ 13 h 46"/>
                  <a:gd name="T4" fmla="*/ 34 w 117"/>
                  <a:gd name="T5" fmla="*/ 35 h 46"/>
                  <a:gd name="T6" fmla="*/ 81 w 117"/>
                  <a:gd name="T7" fmla="*/ 45 h 46"/>
                  <a:gd name="T8" fmla="*/ 116 w 117"/>
                  <a:gd name="T9" fmla="*/ 26 h 46"/>
                  <a:gd name="T10" fmla="*/ 98 w 117"/>
                  <a:gd name="T11" fmla="*/ 5 h 46"/>
                  <a:gd name="T12" fmla="*/ 35 w 117"/>
                  <a:gd name="T13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46">
                    <a:moveTo>
                      <a:pt x="35" y="1"/>
                    </a:moveTo>
                    <a:cubicBezTo>
                      <a:pt x="30" y="2"/>
                      <a:pt x="17" y="3"/>
                      <a:pt x="8" y="13"/>
                    </a:cubicBezTo>
                    <a:cubicBezTo>
                      <a:pt x="0" y="23"/>
                      <a:pt x="22" y="31"/>
                      <a:pt x="34" y="35"/>
                    </a:cubicBezTo>
                    <a:cubicBezTo>
                      <a:pt x="45" y="39"/>
                      <a:pt x="56" y="46"/>
                      <a:pt x="81" y="45"/>
                    </a:cubicBezTo>
                    <a:cubicBezTo>
                      <a:pt x="107" y="45"/>
                      <a:pt x="115" y="39"/>
                      <a:pt x="116" y="26"/>
                    </a:cubicBezTo>
                    <a:cubicBezTo>
                      <a:pt x="117" y="14"/>
                      <a:pt x="113" y="9"/>
                      <a:pt x="98" y="5"/>
                    </a:cubicBezTo>
                    <a:cubicBezTo>
                      <a:pt x="84" y="0"/>
                      <a:pt x="35" y="1"/>
                      <a:pt x="35" y="1"/>
                    </a:cubicBez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7569201" y="3032125"/>
                <a:ext cx="304800" cy="234950"/>
              </a:xfrm>
              <a:custGeom>
                <a:avLst/>
                <a:gdLst>
                  <a:gd name="T0" fmla="*/ 0 w 102"/>
                  <a:gd name="T1" fmla="*/ 10 h 79"/>
                  <a:gd name="T2" fmla="*/ 8 w 102"/>
                  <a:gd name="T3" fmla="*/ 59 h 79"/>
                  <a:gd name="T4" fmla="*/ 76 w 102"/>
                  <a:gd name="T5" fmla="*/ 79 h 79"/>
                  <a:gd name="T6" fmla="*/ 98 w 102"/>
                  <a:gd name="T7" fmla="*/ 62 h 79"/>
                  <a:gd name="T8" fmla="*/ 73 w 102"/>
                  <a:gd name="T9" fmla="*/ 17 h 79"/>
                  <a:gd name="T10" fmla="*/ 0 w 102"/>
                  <a:gd name="T11" fmla="*/ 1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79">
                    <a:moveTo>
                      <a:pt x="0" y="10"/>
                    </a:moveTo>
                    <a:cubicBezTo>
                      <a:pt x="10" y="29"/>
                      <a:pt x="8" y="59"/>
                      <a:pt x="8" y="59"/>
                    </a:cubicBezTo>
                    <a:cubicBezTo>
                      <a:pt x="8" y="59"/>
                      <a:pt x="56" y="78"/>
                      <a:pt x="76" y="79"/>
                    </a:cubicBezTo>
                    <a:cubicBezTo>
                      <a:pt x="96" y="79"/>
                      <a:pt x="102" y="69"/>
                      <a:pt x="98" y="62"/>
                    </a:cubicBezTo>
                    <a:cubicBezTo>
                      <a:pt x="95" y="56"/>
                      <a:pt x="77" y="34"/>
                      <a:pt x="73" y="17"/>
                    </a:cubicBezTo>
                    <a:cubicBezTo>
                      <a:pt x="69" y="0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7167563" y="2901950"/>
                <a:ext cx="441325" cy="288925"/>
              </a:xfrm>
              <a:custGeom>
                <a:avLst/>
                <a:gdLst>
                  <a:gd name="T0" fmla="*/ 0 w 148"/>
                  <a:gd name="T1" fmla="*/ 20 h 97"/>
                  <a:gd name="T2" fmla="*/ 38 w 148"/>
                  <a:gd name="T3" fmla="*/ 73 h 97"/>
                  <a:gd name="T4" fmla="*/ 82 w 148"/>
                  <a:gd name="T5" fmla="*/ 94 h 97"/>
                  <a:gd name="T6" fmla="*/ 64 w 148"/>
                  <a:gd name="T7" fmla="*/ 69 h 97"/>
                  <a:gd name="T8" fmla="*/ 99 w 148"/>
                  <a:gd name="T9" fmla="*/ 80 h 97"/>
                  <a:gd name="T10" fmla="*/ 132 w 148"/>
                  <a:gd name="T11" fmla="*/ 83 h 97"/>
                  <a:gd name="T12" fmla="*/ 111 w 148"/>
                  <a:gd name="T13" fmla="*/ 46 h 97"/>
                  <a:gd name="T14" fmla="*/ 148 w 148"/>
                  <a:gd name="T15" fmla="*/ 51 h 97"/>
                  <a:gd name="T16" fmla="*/ 64 w 148"/>
                  <a:gd name="T17" fmla="*/ 0 h 97"/>
                  <a:gd name="T18" fmla="*/ 0 w 148"/>
                  <a:gd name="T19" fmla="*/ 2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97">
                    <a:moveTo>
                      <a:pt x="0" y="20"/>
                    </a:moveTo>
                    <a:cubicBezTo>
                      <a:pt x="1" y="23"/>
                      <a:pt x="12" y="55"/>
                      <a:pt x="38" y="73"/>
                    </a:cubicBezTo>
                    <a:cubicBezTo>
                      <a:pt x="64" y="92"/>
                      <a:pt x="86" y="97"/>
                      <a:pt x="82" y="94"/>
                    </a:cubicBezTo>
                    <a:cubicBezTo>
                      <a:pt x="78" y="92"/>
                      <a:pt x="64" y="69"/>
                      <a:pt x="64" y="69"/>
                    </a:cubicBezTo>
                    <a:cubicBezTo>
                      <a:pt x="64" y="69"/>
                      <a:pt x="65" y="71"/>
                      <a:pt x="99" y="80"/>
                    </a:cubicBezTo>
                    <a:cubicBezTo>
                      <a:pt x="132" y="88"/>
                      <a:pt x="132" y="83"/>
                      <a:pt x="132" y="83"/>
                    </a:cubicBezTo>
                    <a:cubicBezTo>
                      <a:pt x="111" y="46"/>
                      <a:pt x="111" y="46"/>
                      <a:pt x="111" y="46"/>
                    </a:cubicBezTo>
                    <a:cubicBezTo>
                      <a:pt x="148" y="51"/>
                      <a:pt x="148" y="51"/>
                      <a:pt x="148" y="51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8197851" y="3113088"/>
                <a:ext cx="393700" cy="619125"/>
              </a:xfrm>
              <a:custGeom>
                <a:avLst/>
                <a:gdLst>
                  <a:gd name="T0" fmla="*/ 36 w 132"/>
                  <a:gd name="T1" fmla="*/ 0 h 208"/>
                  <a:gd name="T2" fmla="*/ 119 w 132"/>
                  <a:gd name="T3" fmla="*/ 188 h 208"/>
                  <a:gd name="T4" fmla="*/ 62 w 132"/>
                  <a:gd name="T5" fmla="*/ 208 h 208"/>
                  <a:gd name="T6" fmla="*/ 0 w 132"/>
                  <a:gd name="T7" fmla="*/ 31 h 208"/>
                  <a:gd name="T8" fmla="*/ 36 w 132"/>
                  <a:gd name="T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208">
                    <a:moveTo>
                      <a:pt x="36" y="0"/>
                    </a:moveTo>
                    <a:cubicBezTo>
                      <a:pt x="44" y="5"/>
                      <a:pt x="132" y="165"/>
                      <a:pt x="119" y="188"/>
                    </a:cubicBezTo>
                    <a:cubicBezTo>
                      <a:pt x="109" y="206"/>
                      <a:pt x="62" y="208"/>
                      <a:pt x="62" y="208"/>
                    </a:cubicBezTo>
                    <a:cubicBezTo>
                      <a:pt x="38" y="157"/>
                      <a:pt x="34" y="102"/>
                      <a:pt x="0" y="31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8075613" y="2955925"/>
                <a:ext cx="325438" cy="331788"/>
              </a:xfrm>
              <a:custGeom>
                <a:avLst/>
                <a:gdLst>
                  <a:gd name="T0" fmla="*/ 17 w 109"/>
                  <a:gd name="T1" fmla="*/ 4 h 112"/>
                  <a:gd name="T2" fmla="*/ 3 w 109"/>
                  <a:gd name="T3" fmla="*/ 18 h 112"/>
                  <a:gd name="T4" fmla="*/ 6 w 109"/>
                  <a:gd name="T5" fmla="*/ 25 h 112"/>
                  <a:gd name="T6" fmla="*/ 2 w 109"/>
                  <a:gd name="T7" fmla="*/ 39 h 112"/>
                  <a:gd name="T8" fmla="*/ 12 w 109"/>
                  <a:gd name="T9" fmla="*/ 50 h 112"/>
                  <a:gd name="T10" fmla="*/ 5 w 109"/>
                  <a:gd name="T11" fmla="*/ 63 h 112"/>
                  <a:gd name="T12" fmla="*/ 17 w 109"/>
                  <a:gd name="T13" fmla="*/ 74 h 112"/>
                  <a:gd name="T14" fmla="*/ 21 w 109"/>
                  <a:gd name="T15" fmla="*/ 90 h 112"/>
                  <a:gd name="T16" fmla="*/ 38 w 109"/>
                  <a:gd name="T17" fmla="*/ 101 h 112"/>
                  <a:gd name="T18" fmla="*/ 82 w 109"/>
                  <a:gd name="T19" fmla="*/ 103 h 112"/>
                  <a:gd name="T20" fmla="*/ 90 w 109"/>
                  <a:gd name="T21" fmla="*/ 28 h 112"/>
                  <a:gd name="T22" fmla="*/ 17 w 109"/>
                  <a:gd name="T23" fmla="*/ 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112">
                    <a:moveTo>
                      <a:pt x="17" y="4"/>
                    </a:moveTo>
                    <a:cubicBezTo>
                      <a:pt x="11" y="7"/>
                      <a:pt x="4" y="7"/>
                      <a:pt x="3" y="18"/>
                    </a:cubicBezTo>
                    <a:cubicBezTo>
                      <a:pt x="3" y="20"/>
                      <a:pt x="7" y="24"/>
                      <a:pt x="6" y="25"/>
                    </a:cubicBezTo>
                    <a:cubicBezTo>
                      <a:pt x="4" y="30"/>
                      <a:pt x="0" y="33"/>
                      <a:pt x="2" y="39"/>
                    </a:cubicBezTo>
                    <a:cubicBezTo>
                      <a:pt x="3" y="43"/>
                      <a:pt x="7" y="48"/>
                      <a:pt x="12" y="50"/>
                    </a:cubicBezTo>
                    <a:cubicBezTo>
                      <a:pt x="12" y="50"/>
                      <a:pt x="4" y="52"/>
                      <a:pt x="5" y="63"/>
                    </a:cubicBezTo>
                    <a:cubicBezTo>
                      <a:pt x="6" y="73"/>
                      <a:pt x="15" y="70"/>
                      <a:pt x="17" y="74"/>
                    </a:cubicBezTo>
                    <a:cubicBezTo>
                      <a:pt x="18" y="76"/>
                      <a:pt x="12" y="81"/>
                      <a:pt x="21" y="90"/>
                    </a:cubicBezTo>
                    <a:cubicBezTo>
                      <a:pt x="26" y="96"/>
                      <a:pt x="32" y="97"/>
                      <a:pt x="38" y="101"/>
                    </a:cubicBezTo>
                    <a:cubicBezTo>
                      <a:pt x="51" y="110"/>
                      <a:pt x="63" y="112"/>
                      <a:pt x="82" y="103"/>
                    </a:cubicBezTo>
                    <a:cubicBezTo>
                      <a:pt x="100" y="94"/>
                      <a:pt x="109" y="57"/>
                      <a:pt x="90" y="28"/>
                    </a:cubicBezTo>
                    <a:cubicBezTo>
                      <a:pt x="71" y="0"/>
                      <a:pt x="17" y="4"/>
                      <a:pt x="17" y="4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6838951" y="2012950"/>
                <a:ext cx="1314450" cy="1155700"/>
              </a:xfrm>
              <a:custGeom>
                <a:avLst/>
                <a:gdLst>
                  <a:gd name="T0" fmla="*/ 183 w 441"/>
                  <a:gd name="T1" fmla="*/ 28 h 389"/>
                  <a:gd name="T2" fmla="*/ 396 w 441"/>
                  <a:gd name="T3" fmla="*/ 134 h 389"/>
                  <a:gd name="T4" fmla="*/ 418 w 441"/>
                  <a:gd name="T5" fmla="*/ 183 h 389"/>
                  <a:gd name="T6" fmla="*/ 346 w 441"/>
                  <a:gd name="T7" fmla="*/ 364 h 389"/>
                  <a:gd name="T8" fmla="*/ 158 w 441"/>
                  <a:gd name="T9" fmla="*/ 338 h 389"/>
                  <a:gd name="T10" fmla="*/ 183 w 441"/>
                  <a:gd name="T11" fmla="*/ 28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1" h="389">
                    <a:moveTo>
                      <a:pt x="183" y="28"/>
                    </a:moveTo>
                    <a:cubicBezTo>
                      <a:pt x="277" y="0"/>
                      <a:pt x="364" y="27"/>
                      <a:pt x="396" y="134"/>
                    </a:cubicBezTo>
                    <a:cubicBezTo>
                      <a:pt x="398" y="141"/>
                      <a:pt x="416" y="176"/>
                      <a:pt x="418" y="183"/>
                    </a:cubicBezTo>
                    <a:cubicBezTo>
                      <a:pt x="441" y="281"/>
                      <a:pt x="417" y="341"/>
                      <a:pt x="346" y="364"/>
                    </a:cubicBezTo>
                    <a:cubicBezTo>
                      <a:pt x="271" y="389"/>
                      <a:pt x="208" y="380"/>
                      <a:pt x="158" y="338"/>
                    </a:cubicBezTo>
                    <a:cubicBezTo>
                      <a:pt x="0" y="303"/>
                      <a:pt x="90" y="57"/>
                      <a:pt x="183" y="28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7167563" y="2851150"/>
                <a:ext cx="908050" cy="317500"/>
              </a:xfrm>
              <a:custGeom>
                <a:avLst/>
                <a:gdLst>
                  <a:gd name="T0" fmla="*/ 305 w 305"/>
                  <a:gd name="T1" fmla="*/ 25 h 107"/>
                  <a:gd name="T2" fmla="*/ 236 w 305"/>
                  <a:gd name="T3" fmla="*/ 82 h 107"/>
                  <a:gd name="T4" fmla="*/ 48 w 305"/>
                  <a:gd name="T5" fmla="*/ 56 h 107"/>
                  <a:gd name="T6" fmla="*/ 0 w 305"/>
                  <a:gd name="T7" fmla="*/ 34 h 107"/>
                  <a:gd name="T8" fmla="*/ 18 w 305"/>
                  <a:gd name="T9" fmla="*/ 15 h 107"/>
                  <a:gd name="T10" fmla="*/ 29 w 305"/>
                  <a:gd name="T11" fmla="*/ 1 h 107"/>
                  <a:gd name="T12" fmla="*/ 114 w 305"/>
                  <a:gd name="T13" fmla="*/ 68 h 107"/>
                  <a:gd name="T14" fmla="*/ 237 w 305"/>
                  <a:gd name="T15" fmla="*/ 75 h 107"/>
                  <a:gd name="T16" fmla="*/ 305 w 305"/>
                  <a:gd name="T17" fmla="*/ 2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5" h="107">
                    <a:moveTo>
                      <a:pt x="305" y="25"/>
                    </a:moveTo>
                    <a:cubicBezTo>
                      <a:pt x="292" y="52"/>
                      <a:pt x="269" y="71"/>
                      <a:pt x="236" y="82"/>
                    </a:cubicBezTo>
                    <a:cubicBezTo>
                      <a:pt x="161" y="107"/>
                      <a:pt x="98" y="98"/>
                      <a:pt x="48" y="56"/>
                    </a:cubicBezTo>
                    <a:cubicBezTo>
                      <a:pt x="29" y="52"/>
                      <a:pt x="13" y="44"/>
                      <a:pt x="0" y="34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34" y="2"/>
                      <a:pt x="29" y="1"/>
                    </a:cubicBezTo>
                    <a:cubicBezTo>
                      <a:pt x="25" y="0"/>
                      <a:pt x="74" y="52"/>
                      <a:pt x="114" y="68"/>
                    </a:cubicBezTo>
                    <a:cubicBezTo>
                      <a:pt x="154" y="85"/>
                      <a:pt x="202" y="86"/>
                      <a:pt x="237" y="75"/>
                    </a:cubicBezTo>
                    <a:cubicBezTo>
                      <a:pt x="263" y="67"/>
                      <a:pt x="292" y="39"/>
                      <a:pt x="305" y="25"/>
                    </a:cubicBez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7440613" y="2390775"/>
                <a:ext cx="311150" cy="195263"/>
              </a:xfrm>
              <a:custGeom>
                <a:avLst/>
                <a:gdLst>
                  <a:gd name="T0" fmla="*/ 0 w 104"/>
                  <a:gd name="T1" fmla="*/ 66 h 66"/>
                  <a:gd name="T2" fmla="*/ 102 w 104"/>
                  <a:gd name="T3" fmla="*/ 19 h 66"/>
                  <a:gd name="T4" fmla="*/ 59 w 104"/>
                  <a:gd name="T5" fmla="*/ 42 h 66"/>
                  <a:gd name="T6" fmla="*/ 0 w 104"/>
                  <a:gd name="T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66">
                    <a:moveTo>
                      <a:pt x="0" y="66"/>
                    </a:moveTo>
                    <a:cubicBezTo>
                      <a:pt x="13" y="46"/>
                      <a:pt x="85" y="0"/>
                      <a:pt x="102" y="19"/>
                    </a:cubicBezTo>
                    <a:cubicBezTo>
                      <a:pt x="104" y="23"/>
                      <a:pt x="83" y="32"/>
                      <a:pt x="59" y="42"/>
                    </a:cubicBezTo>
                    <a:cubicBezTo>
                      <a:pt x="36" y="52"/>
                      <a:pt x="11" y="61"/>
                      <a:pt x="0" y="66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6735763" y="1765300"/>
                <a:ext cx="1360488" cy="1252538"/>
              </a:xfrm>
              <a:custGeom>
                <a:avLst/>
                <a:gdLst>
                  <a:gd name="T0" fmla="*/ 155 w 457"/>
                  <a:gd name="T1" fmla="*/ 338 h 421"/>
                  <a:gd name="T2" fmla="*/ 140 w 457"/>
                  <a:gd name="T3" fmla="*/ 315 h 421"/>
                  <a:gd name="T4" fmla="*/ 189 w 457"/>
                  <a:gd name="T5" fmla="*/ 362 h 421"/>
                  <a:gd name="T6" fmla="*/ 205 w 457"/>
                  <a:gd name="T7" fmla="*/ 345 h 421"/>
                  <a:gd name="T8" fmla="*/ 176 w 457"/>
                  <a:gd name="T9" fmla="*/ 303 h 421"/>
                  <a:gd name="T10" fmla="*/ 147 w 457"/>
                  <a:gd name="T11" fmla="*/ 259 h 421"/>
                  <a:gd name="T12" fmla="*/ 330 w 457"/>
                  <a:gd name="T13" fmla="*/ 211 h 421"/>
                  <a:gd name="T14" fmla="*/ 250 w 457"/>
                  <a:gd name="T15" fmla="*/ 189 h 421"/>
                  <a:gd name="T16" fmla="*/ 457 w 457"/>
                  <a:gd name="T17" fmla="*/ 105 h 421"/>
                  <a:gd name="T18" fmla="*/ 386 w 457"/>
                  <a:gd name="T19" fmla="*/ 122 h 421"/>
                  <a:gd name="T20" fmla="*/ 400 w 457"/>
                  <a:gd name="T21" fmla="*/ 0 h 421"/>
                  <a:gd name="T22" fmla="*/ 72 w 457"/>
                  <a:gd name="T23" fmla="*/ 222 h 421"/>
                  <a:gd name="T24" fmla="*/ 193 w 457"/>
                  <a:gd name="T25" fmla="*/ 421 h 421"/>
                  <a:gd name="T26" fmla="*/ 152 w 457"/>
                  <a:gd name="T27" fmla="*/ 367 h 421"/>
                  <a:gd name="T28" fmla="*/ 155 w 457"/>
                  <a:gd name="T29" fmla="*/ 338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7" h="421">
                    <a:moveTo>
                      <a:pt x="155" y="338"/>
                    </a:moveTo>
                    <a:cubicBezTo>
                      <a:pt x="154" y="336"/>
                      <a:pt x="145" y="328"/>
                      <a:pt x="140" y="315"/>
                    </a:cubicBezTo>
                    <a:cubicBezTo>
                      <a:pt x="158" y="325"/>
                      <a:pt x="189" y="362"/>
                      <a:pt x="189" y="362"/>
                    </a:cubicBezTo>
                    <a:cubicBezTo>
                      <a:pt x="205" y="345"/>
                      <a:pt x="205" y="345"/>
                      <a:pt x="205" y="345"/>
                    </a:cubicBezTo>
                    <a:cubicBezTo>
                      <a:pt x="205" y="345"/>
                      <a:pt x="188" y="327"/>
                      <a:pt x="176" y="303"/>
                    </a:cubicBezTo>
                    <a:cubicBezTo>
                      <a:pt x="168" y="289"/>
                      <a:pt x="155" y="271"/>
                      <a:pt x="147" y="259"/>
                    </a:cubicBezTo>
                    <a:cubicBezTo>
                      <a:pt x="171" y="256"/>
                      <a:pt x="267" y="253"/>
                      <a:pt x="330" y="211"/>
                    </a:cubicBezTo>
                    <a:cubicBezTo>
                      <a:pt x="284" y="206"/>
                      <a:pt x="260" y="198"/>
                      <a:pt x="250" y="189"/>
                    </a:cubicBezTo>
                    <a:cubicBezTo>
                      <a:pt x="330" y="207"/>
                      <a:pt x="421" y="184"/>
                      <a:pt x="457" y="105"/>
                    </a:cubicBezTo>
                    <a:cubicBezTo>
                      <a:pt x="386" y="122"/>
                      <a:pt x="386" y="122"/>
                      <a:pt x="386" y="122"/>
                    </a:cubicBezTo>
                    <a:cubicBezTo>
                      <a:pt x="441" y="102"/>
                      <a:pt x="427" y="54"/>
                      <a:pt x="400" y="0"/>
                    </a:cubicBezTo>
                    <a:cubicBezTo>
                      <a:pt x="367" y="112"/>
                      <a:pt x="53" y="76"/>
                      <a:pt x="72" y="222"/>
                    </a:cubicBezTo>
                    <a:cubicBezTo>
                      <a:pt x="0" y="263"/>
                      <a:pt x="101" y="410"/>
                      <a:pt x="193" y="421"/>
                    </a:cubicBezTo>
                    <a:cubicBezTo>
                      <a:pt x="193" y="421"/>
                      <a:pt x="157" y="384"/>
                      <a:pt x="152" y="367"/>
                    </a:cubicBezTo>
                    <a:cubicBezTo>
                      <a:pt x="148" y="350"/>
                      <a:pt x="155" y="338"/>
                      <a:pt x="155" y="338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7077076" y="2392363"/>
                <a:ext cx="641350" cy="393700"/>
              </a:xfrm>
              <a:custGeom>
                <a:avLst/>
                <a:gdLst>
                  <a:gd name="T0" fmla="*/ 88 w 215"/>
                  <a:gd name="T1" fmla="*/ 132 h 132"/>
                  <a:gd name="T2" fmla="*/ 61 w 215"/>
                  <a:gd name="T3" fmla="*/ 92 h 132"/>
                  <a:gd name="T4" fmla="*/ 32 w 215"/>
                  <a:gd name="T5" fmla="*/ 48 h 132"/>
                  <a:gd name="T6" fmla="*/ 215 w 215"/>
                  <a:gd name="T7" fmla="*/ 0 h 132"/>
                  <a:gd name="T8" fmla="*/ 135 w 215"/>
                  <a:gd name="T9" fmla="*/ 21 h 132"/>
                  <a:gd name="T10" fmla="*/ 0 w 215"/>
                  <a:gd name="T11" fmla="*/ 38 h 132"/>
                  <a:gd name="T12" fmla="*/ 44 w 215"/>
                  <a:gd name="T13" fmla="*/ 89 h 132"/>
                  <a:gd name="T14" fmla="*/ 88 w 215"/>
                  <a:gd name="T1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32">
                    <a:moveTo>
                      <a:pt x="88" y="132"/>
                    </a:moveTo>
                    <a:cubicBezTo>
                      <a:pt x="84" y="127"/>
                      <a:pt x="71" y="111"/>
                      <a:pt x="61" y="92"/>
                    </a:cubicBezTo>
                    <a:cubicBezTo>
                      <a:pt x="53" y="78"/>
                      <a:pt x="40" y="60"/>
                      <a:pt x="32" y="48"/>
                    </a:cubicBezTo>
                    <a:cubicBezTo>
                      <a:pt x="56" y="45"/>
                      <a:pt x="152" y="42"/>
                      <a:pt x="215" y="0"/>
                    </a:cubicBezTo>
                    <a:cubicBezTo>
                      <a:pt x="215" y="0"/>
                      <a:pt x="178" y="9"/>
                      <a:pt x="135" y="21"/>
                    </a:cubicBezTo>
                    <a:cubicBezTo>
                      <a:pt x="92" y="32"/>
                      <a:pt x="0" y="38"/>
                      <a:pt x="0" y="38"/>
                    </a:cubicBezTo>
                    <a:cubicBezTo>
                      <a:pt x="0" y="38"/>
                      <a:pt x="18" y="66"/>
                      <a:pt x="44" y="89"/>
                    </a:cubicBezTo>
                    <a:cubicBezTo>
                      <a:pt x="65" y="107"/>
                      <a:pt x="83" y="126"/>
                      <a:pt x="88" y="132"/>
                    </a:cubicBezTo>
                    <a:close/>
                  </a:path>
                </a:pathLst>
              </a:custGeom>
              <a:solidFill>
                <a:srgbClr val="7962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7480301" y="2078038"/>
                <a:ext cx="615950" cy="266700"/>
              </a:xfrm>
              <a:custGeom>
                <a:avLst/>
                <a:gdLst>
                  <a:gd name="T0" fmla="*/ 53 w 207"/>
                  <a:gd name="T1" fmla="*/ 90 h 90"/>
                  <a:gd name="T2" fmla="*/ 207 w 207"/>
                  <a:gd name="T3" fmla="*/ 0 h 90"/>
                  <a:gd name="T4" fmla="*/ 115 w 207"/>
                  <a:gd name="T5" fmla="*/ 64 h 90"/>
                  <a:gd name="T6" fmla="*/ 0 w 207"/>
                  <a:gd name="T7" fmla="*/ 84 h 90"/>
                  <a:gd name="T8" fmla="*/ 53 w 20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90">
                    <a:moveTo>
                      <a:pt x="53" y="90"/>
                    </a:moveTo>
                    <a:cubicBezTo>
                      <a:pt x="117" y="89"/>
                      <a:pt x="179" y="62"/>
                      <a:pt x="207" y="0"/>
                    </a:cubicBezTo>
                    <a:cubicBezTo>
                      <a:pt x="207" y="0"/>
                      <a:pt x="153" y="45"/>
                      <a:pt x="115" y="64"/>
                    </a:cubicBezTo>
                    <a:cubicBezTo>
                      <a:pt x="77" y="83"/>
                      <a:pt x="0" y="84"/>
                      <a:pt x="0" y="84"/>
                    </a:cubicBezTo>
                    <a:cubicBezTo>
                      <a:pt x="0" y="84"/>
                      <a:pt x="24" y="87"/>
                      <a:pt x="53" y="90"/>
                    </a:cubicBezTo>
                    <a:close/>
                  </a:path>
                </a:pathLst>
              </a:custGeom>
              <a:solidFill>
                <a:srgbClr val="7962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7786688" y="1765300"/>
                <a:ext cx="261938" cy="412750"/>
              </a:xfrm>
              <a:custGeom>
                <a:avLst/>
                <a:gdLst>
                  <a:gd name="T0" fmla="*/ 33 w 88"/>
                  <a:gd name="T1" fmla="*/ 122 h 139"/>
                  <a:gd name="T2" fmla="*/ 47 w 88"/>
                  <a:gd name="T3" fmla="*/ 0 h 139"/>
                  <a:gd name="T4" fmla="*/ 43 w 88"/>
                  <a:gd name="T5" fmla="*/ 80 h 139"/>
                  <a:gd name="T6" fmla="*/ 0 w 88"/>
                  <a:gd name="T7" fmla="*/ 139 h 139"/>
                  <a:gd name="T8" fmla="*/ 33 w 88"/>
                  <a:gd name="T9" fmla="*/ 12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39">
                    <a:moveTo>
                      <a:pt x="33" y="122"/>
                    </a:moveTo>
                    <a:cubicBezTo>
                      <a:pt x="88" y="102"/>
                      <a:pt x="74" y="54"/>
                      <a:pt x="47" y="0"/>
                    </a:cubicBezTo>
                    <a:cubicBezTo>
                      <a:pt x="47" y="0"/>
                      <a:pt x="53" y="55"/>
                      <a:pt x="43" y="80"/>
                    </a:cubicBezTo>
                    <a:cubicBezTo>
                      <a:pt x="32" y="105"/>
                      <a:pt x="0" y="139"/>
                      <a:pt x="0" y="139"/>
                    </a:cubicBezTo>
                    <a:lnTo>
                      <a:pt x="33" y="122"/>
                    </a:lnTo>
                    <a:close/>
                  </a:path>
                </a:pathLst>
              </a:custGeom>
              <a:solidFill>
                <a:srgbClr val="7962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6958013" y="2619375"/>
                <a:ext cx="304800" cy="341313"/>
              </a:xfrm>
              <a:custGeom>
                <a:avLst/>
                <a:gdLst>
                  <a:gd name="T0" fmla="*/ 25 w 102"/>
                  <a:gd name="T1" fmla="*/ 12 h 115"/>
                  <a:gd name="T2" fmla="*/ 87 w 102"/>
                  <a:gd name="T3" fmla="*/ 37 h 115"/>
                  <a:gd name="T4" fmla="*/ 77 w 102"/>
                  <a:gd name="T5" fmla="*/ 103 h 115"/>
                  <a:gd name="T6" fmla="*/ 15 w 102"/>
                  <a:gd name="T7" fmla="*/ 78 h 115"/>
                  <a:gd name="T8" fmla="*/ 25 w 102"/>
                  <a:gd name="T9" fmla="*/ 1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15">
                    <a:moveTo>
                      <a:pt x="25" y="12"/>
                    </a:moveTo>
                    <a:cubicBezTo>
                      <a:pt x="45" y="0"/>
                      <a:pt x="73" y="12"/>
                      <a:pt x="87" y="37"/>
                    </a:cubicBezTo>
                    <a:cubicBezTo>
                      <a:pt x="102" y="62"/>
                      <a:pt x="97" y="92"/>
                      <a:pt x="77" y="103"/>
                    </a:cubicBezTo>
                    <a:cubicBezTo>
                      <a:pt x="57" y="115"/>
                      <a:pt x="29" y="103"/>
                      <a:pt x="15" y="78"/>
                    </a:cubicBezTo>
                    <a:cubicBezTo>
                      <a:pt x="0" y="53"/>
                      <a:pt x="5" y="23"/>
                      <a:pt x="25" y="12"/>
                    </a:cubicBez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7542213" y="2490788"/>
                <a:ext cx="209550" cy="87313"/>
              </a:xfrm>
              <a:custGeom>
                <a:avLst/>
                <a:gdLst>
                  <a:gd name="T0" fmla="*/ 57 w 70"/>
                  <a:gd name="T1" fmla="*/ 10 h 29"/>
                  <a:gd name="T2" fmla="*/ 52 w 70"/>
                  <a:gd name="T3" fmla="*/ 24 h 29"/>
                  <a:gd name="T4" fmla="*/ 41 w 70"/>
                  <a:gd name="T5" fmla="*/ 17 h 29"/>
                  <a:gd name="T6" fmla="*/ 0 w 70"/>
                  <a:gd name="T7" fmla="*/ 29 h 29"/>
                  <a:gd name="T8" fmla="*/ 69 w 70"/>
                  <a:gd name="T9" fmla="*/ 1 h 29"/>
                  <a:gd name="T10" fmla="*/ 57 w 70"/>
                  <a:gd name="T11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29">
                    <a:moveTo>
                      <a:pt x="57" y="10"/>
                    </a:moveTo>
                    <a:cubicBezTo>
                      <a:pt x="59" y="15"/>
                      <a:pt x="61" y="22"/>
                      <a:pt x="52" y="24"/>
                    </a:cubicBezTo>
                    <a:cubicBezTo>
                      <a:pt x="44" y="26"/>
                      <a:pt x="41" y="17"/>
                      <a:pt x="41" y="1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1" y="20"/>
                      <a:pt x="70" y="0"/>
                      <a:pt x="69" y="1"/>
                    </a:cubicBezTo>
                    <a:cubicBezTo>
                      <a:pt x="69" y="4"/>
                      <a:pt x="61" y="8"/>
                      <a:pt x="57" y="10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7535863" y="2690813"/>
                <a:ext cx="566738" cy="469900"/>
              </a:xfrm>
              <a:custGeom>
                <a:avLst/>
                <a:gdLst>
                  <a:gd name="T0" fmla="*/ 154 w 190"/>
                  <a:gd name="T1" fmla="*/ 0 h 158"/>
                  <a:gd name="T2" fmla="*/ 92 w 190"/>
                  <a:gd name="T3" fmla="*/ 40 h 158"/>
                  <a:gd name="T4" fmla="*/ 0 w 190"/>
                  <a:gd name="T5" fmla="*/ 49 h 158"/>
                  <a:gd name="T6" fmla="*/ 23 w 190"/>
                  <a:gd name="T7" fmla="*/ 101 h 158"/>
                  <a:gd name="T8" fmla="*/ 154 w 190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158">
                    <a:moveTo>
                      <a:pt x="154" y="0"/>
                    </a:moveTo>
                    <a:cubicBezTo>
                      <a:pt x="154" y="0"/>
                      <a:pt x="136" y="22"/>
                      <a:pt x="92" y="40"/>
                    </a:cubicBezTo>
                    <a:cubicBezTo>
                      <a:pt x="48" y="58"/>
                      <a:pt x="0" y="49"/>
                      <a:pt x="0" y="49"/>
                    </a:cubicBezTo>
                    <a:cubicBezTo>
                      <a:pt x="0" y="49"/>
                      <a:pt x="4" y="82"/>
                      <a:pt x="23" y="101"/>
                    </a:cubicBezTo>
                    <a:cubicBezTo>
                      <a:pt x="80" y="158"/>
                      <a:pt x="190" y="115"/>
                      <a:pt x="154" y="0"/>
                    </a:cubicBezTo>
                    <a:close/>
                  </a:path>
                </a:pathLst>
              </a:custGeom>
              <a:solidFill>
                <a:srgbClr val="5F29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7834313" y="2493963"/>
                <a:ext cx="95250" cy="173038"/>
              </a:xfrm>
              <a:custGeom>
                <a:avLst/>
                <a:gdLst>
                  <a:gd name="T0" fmla="*/ 0 w 32"/>
                  <a:gd name="T1" fmla="*/ 0 h 58"/>
                  <a:gd name="T2" fmla="*/ 32 w 32"/>
                  <a:gd name="T3" fmla="*/ 36 h 58"/>
                  <a:gd name="T4" fmla="*/ 9 w 32"/>
                  <a:gd name="T5" fmla="*/ 56 h 58"/>
                  <a:gd name="T6" fmla="*/ 24 w 32"/>
                  <a:gd name="T7" fmla="*/ 39 h 58"/>
                  <a:gd name="T8" fmla="*/ 0 w 32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0" y="0"/>
                    </a:moveTo>
                    <a:cubicBezTo>
                      <a:pt x="1" y="5"/>
                      <a:pt x="17" y="34"/>
                      <a:pt x="32" y="36"/>
                    </a:cubicBezTo>
                    <a:cubicBezTo>
                      <a:pt x="28" y="48"/>
                      <a:pt x="8" y="58"/>
                      <a:pt x="9" y="56"/>
                    </a:cubicBezTo>
                    <a:cubicBezTo>
                      <a:pt x="10" y="55"/>
                      <a:pt x="24" y="39"/>
                      <a:pt x="24" y="39"/>
                    </a:cubicBezTo>
                    <a:cubicBezTo>
                      <a:pt x="7" y="36"/>
                      <a:pt x="1" y="15"/>
                      <a:pt x="0" y="0"/>
                    </a:cubicBezTo>
                    <a:close/>
                  </a:path>
                </a:pathLst>
              </a:custGeom>
              <a:solidFill>
                <a:srgbClr val="CF8F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9085263" y="3800475"/>
                <a:ext cx="441325" cy="698500"/>
              </a:xfrm>
              <a:custGeom>
                <a:avLst/>
                <a:gdLst>
                  <a:gd name="T0" fmla="*/ 0 w 148"/>
                  <a:gd name="T1" fmla="*/ 207 h 235"/>
                  <a:gd name="T2" fmla="*/ 28 w 148"/>
                  <a:gd name="T3" fmla="*/ 104 h 235"/>
                  <a:gd name="T4" fmla="*/ 106 w 148"/>
                  <a:gd name="T5" fmla="*/ 11 h 235"/>
                  <a:gd name="T6" fmla="*/ 147 w 148"/>
                  <a:gd name="T7" fmla="*/ 37 h 235"/>
                  <a:gd name="T8" fmla="*/ 53 w 148"/>
                  <a:gd name="T9" fmla="*/ 234 h 235"/>
                  <a:gd name="T10" fmla="*/ 0 w 148"/>
                  <a:gd name="T11" fmla="*/ 207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8" h="235">
                    <a:moveTo>
                      <a:pt x="0" y="207"/>
                    </a:moveTo>
                    <a:cubicBezTo>
                      <a:pt x="4" y="177"/>
                      <a:pt x="0" y="150"/>
                      <a:pt x="28" y="104"/>
                    </a:cubicBezTo>
                    <a:cubicBezTo>
                      <a:pt x="43" y="79"/>
                      <a:pt x="89" y="20"/>
                      <a:pt x="106" y="11"/>
                    </a:cubicBezTo>
                    <a:cubicBezTo>
                      <a:pt x="127" y="0"/>
                      <a:pt x="145" y="8"/>
                      <a:pt x="147" y="37"/>
                    </a:cubicBezTo>
                    <a:cubicBezTo>
                      <a:pt x="148" y="72"/>
                      <a:pt x="93" y="231"/>
                      <a:pt x="53" y="234"/>
                    </a:cubicBezTo>
                    <a:cubicBezTo>
                      <a:pt x="36" y="235"/>
                      <a:pt x="0" y="208"/>
                      <a:pt x="0" y="207"/>
                    </a:cubicBezTo>
                    <a:close/>
                  </a:path>
                </a:pathLst>
              </a:custGeom>
              <a:solidFill>
                <a:srgbClr val="F37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9169401" y="3814763"/>
                <a:ext cx="357188" cy="684213"/>
              </a:xfrm>
              <a:custGeom>
                <a:avLst/>
                <a:gdLst>
                  <a:gd name="T0" fmla="*/ 92 w 120"/>
                  <a:gd name="T1" fmla="*/ 1 h 230"/>
                  <a:gd name="T2" fmla="*/ 119 w 120"/>
                  <a:gd name="T3" fmla="*/ 32 h 230"/>
                  <a:gd name="T4" fmla="*/ 25 w 120"/>
                  <a:gd name="T5" fmla="*/ 229 h 230"/>
                  <a:gd name="T6" fmla="*/ 3 w 120"/>
                  <a:gd name="T7" fmla="*/ 222 h 230"/>
                  <a:gd name="T8" fmla="*/ 92 w 120"/>
                  <a:gd name="T9" fmla="*/ 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230">
                    <a:moveTo>
                      <a:pt x="92" y="1"/>
                    </a:moveTo>
                    <a:cubicBezTo>
                      <a:pt x="106" y="0"/>
                      <a:pt x="117" y="10"/>
                      <a:pt x="119" y="32"/>
                    </a:cubicBezTo>
                    <a:cubicBezTo>
                      <a:pt x="120" y="67"/>
                      <a:pt x="65" y="226"/>
                      <a:pt x="25" y="229"/>
                    </a:cubicBezTo>
                    <a:cubicBezTo>
                      <a:pt x="19" y="230"/>
                      <a:pt x="11" y="227"/>
                      <a:pt x="3" y="222"/>
                    </a:cubicBezTo>
                    <a:cubicBezTo>
                      <a:pt x="0" y="162"/>
                      <a:pt x="35" y="32"/>
                      <a:pt x="92" y="1"/>
                    </a:cubicBezTo>
                    <a:close/>
                  </a:path>
                </a:pathLst>
              </a:custGeom>
              <a:solidFill>
                <a:srgbClr val="ECA4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9156701" y="3808413"/>
                <a:ext cx="455613" cy="744538"/>
              </a:xfrm>
              <a:custGeom>
                <a:avLst/>
                <a:gdLst>
                  <a:gd name="T0" fmla="*/ 112 w 153"/>
                  <a:gd name="T1" fmla="*/ 8 h 250"/>
                  <a:gd name="T2" fmla="*/ 20 w 153"/>
                  <a:gd name="T3" fmla="*/ 230 h 250"/>
                  <a:gd name="T4" fmla="*/ 112 w 153"/>
                  <a:gd name="T5" fmla="*/ 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3" h="250">
                    <a:moveTo>
                      <a:pt x="112" y="8"/>
                    </a:moveTo>
                    <a:cubicBezTo>
                      <a:pt x="153" y="14"/>
                      <a:pt x="85" y="250"/>
                      <a:pt x="20" y="230"/>
                    </a:cubicBezTo>
                    <a:cubicBezTo>
                      <a:pt x="0" y="218"/>
                      <a:pt x="62" y="0"/>
                      <a:pt x="112" y="8"/>
                    </a:cubicBezTo>
                    <a:close/>
                  </a:path>
                </a:pathLst>
              </a:custGeom>
              <a:solidFill>
                <a:srgbClr val="FCCE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6961188" y="3913188"/>
                <a:ext cx="825500" cy="811213"/>
              </a:xfrm>
              <a:custGeom>
                <a:avLst/>
                <a:gdLst>
                  <a:gd name="T0" fmla="*/ 63 w 277"/>
                  <a:gd name="T1" fmla="*/ 0 h 273"/>
                  <a:gd name="T2" fmla="*/ 2 w 277"/>
                  <a:gd name="T3" fmla="*/ 190 h 273"/>
                  <a:gd name="T4" fmla="*/ 216 w 277"/>
                  <a:gd name="T5" fmla="*/ 273 h 273"/>
                  <a:gd name="T6" fmla="*/ 252 w 277"/>
                  <a:gd name="T7" fmla="*/ 191 h 273"/>
                  <a:gd name="T8" fmla="*/ 275 w 277"/>
                  <a:gd name="T9" fmla="*/ 18 h 273"/>
                  <a:gd name="T10" fmla="*/ 63 w 27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7" h="273">
                    <a:moveTo>
                      <a:pt x="63" y="0"/>
                    </a:moveTo>
                    <a:cubicBezTo>
                      <a:pt x="54" y="19"/>
                      <a:pt x="0" y="172"/>
                      <a:pt x="2" y="190"/>
                    </a:cubicBezTo>
                    <a:cubicBezTo>
                      <a:pt x="7" y="237"/>
                      <a:pt x="168" y="273"/>
                      <a:pt x="216" y="273"/>
                    </a:cubicBezTo>
                    <a:cubicBezTo>
                      <a:pt x="216" y="273"/>
                      <a:pt x="242" y="223"/>
                      <a:pt x="252" y="191"/>
                    </a:cubicBezTo>
                    <a:cubicBezTo>
                      <a:pt x="261" y="158"/>
                      <a:pt x="277" y="18"/>
                      <a:pt x="275" y="18"/>
                    </a:cubicBezTo>
                    <a:cubicBezTo>
                      <a:pt x="273" y="18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9A4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7232651" y="4243388"/>
                <a:ext cx="112713" cy="125413"/>
              </a:xfrm>
              <a:custGeom>
                <a:avLst/>
                <a:gdLst>
                  <a:gd name="T0" fmla="*/ 21 w 38"/>
                  <a:gd name="T1" fmla="*/ 0 h 42"/>
                  <a:gd name="T2" fmla="*/ 36 w 38"/>
                  <a:gd name="T3" fmla="*/ 21 h 42"/>
                  <a:gd name="T4" fmla="*/ 17 w 38"/>
                  <a:gd name="T5" fmla="*/ 42 h 42"/>
                  <a:gd name="T6" fmla="*/ 2 w 38"/>
                  <a:gd name="T7" fmla="*/ 21 h 42"/>
                  <a:gd name="T8" fmla="*/ 21 w 3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2">
                    <a:moveTo>
                      <a:pt x="21" y="0"/>
                    </a:moveTo>
                    <a:cubicBezTo>
                      <a:pt x="31" y="0"/>
                      <a:pt x="38" y="10"/>
                      <a:pt x="36" y="21"/>
                    </a:cubicBezTo>
                    <a:cubicBezTo>
                      <a:pt x="35" y="33"/>
                      <a:pt x="26" y="42"/>
                      <a:pt x="17" y="42"/>
                    </a:cubicBezTo>
                    <a:cubicBezTo>
                      <a:pt x="7" y="42"/>
                      <a:pt x="0" y="33"/>
                      <a:pt x="2" y="21"/>
                    </a:cubicBezTo>
                    <a:cubicBezTo>
                      <a:pt x="3" y="10"/>
                      <a:pt x="12" y="0"/>
                      <a:pt x="21" y="0"/>
                    </a:cubicBez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7232651" y="4254500"/>
                <a:ext cx="77788" cy="95250"/>
              </a:xfrm>
              <a:custGeom>
                <a:avLst/>
                <a:gdLst>
                  <a:gd name="T0" fmla="*/ 16 w 26"/>
                  <a:gd name="T1" fmla="*/ 0 h 32"/>
                  <a:gd name="T2" fmla="*/ 1 w 26"/>
                  <a:gd name="T3" fmla="*/ 17 h 32"/>
                  <a:gd name="T4" fmla="*/ 11 w 26"/>
                  <a:gd name="T5" fmla="*/ 32 h 32"/>
                  <a:gd name="T6" fmla="*/ 26 w 26"/>
                  <a:gd name="T7" fmla="*/ 15 h 32"/>
                  <a:gd name="T8" fmla="*/ 16 w 2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16" y="0"/>
                    </a:moveTo>
                    <a:cubicBezTo>
                      <a:pt x="8" y="0"/>
                      <a:pt x="2" y="9"/>
                      <a:pt x="1" y="17"/>
                    </a:cubicBezTo>
                    <a:cubicBezTo>
                      <a:pt x="0" y="23"/>
                      <a:pt x="3" y="32"/>
                      <a:pt x="11" y="32"/>
                    </a:cubicBezTo>
                    <a:cubicBezTo>
                      <a:pt x="19" y="32"/>
                      <a:pt x="25" y="23"/>
                      <a:pt x="26" y="15"/>
                    </a:cubicBezTo>
                    <a:cubicBezTo>
                      <a:pt x="26" y="9"/>
                      <a:pt x="23" y="0"/>
                      <a:pt x="16" y="0"/>
                    </a:cubicBezTo>
                    <a:close/>
                  </a:path>
                </a:pathLst>
              </a:custGeom>
              <a:solidFill>
                <a:srgbClr val="91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7232651" y="4254500"/>
                <a:ext cx="74613" cy="92075"/>
              </a:xfrm>
              <a:custGeom>
                <a:avLst/>
                <a:gdLst>
                  <a:gd name="T0" fmla="*/ 16 w 25"/>
                  <a:gd name="T1" fmla="*/ 0 h 31"/>
                  <a:gd name="T2" fmla="*/ 1 w 25"/>
                  <a:gd name="T3" fmla="*/ 17 h 31"/>
                  <a:gd name="T4" fmla="*/ 6 w 25"/>
                  <a:gd name="T5" fmla="*/ 31 h 31"/>
                  <a:gd name="T6" fmla="*/ 10 w 25"/>
                  <a:gd name="T7" fmla="*/ 31 h 31"/>
                  <a:gd name="T8" fmla="*/ 24 w 25"/>
                  <a:gd name="T9" fmla="*/ 15 h 31"/>
                  <a:gd name="T10" fmla="*/ 19 w 25"/>
                  <a:gd name="T11" fmla="*/ 1 h 31"/>
                  <a:gd name="T12" fmla="*/ 16 w 25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8" y="0"/>
                      <a:pt x="2" y="9"/>
                      <a:pt x="1" y="17"/>
                    </a:cubicBezTo>
                    <a:cubicBezTo>
                      <a:pt x="0" y="22"/>
                      <a:pt x="2" y="28"/>
                      <a:pt x="6" y="31"/>
                    </a:cubicBezTo>
                    <a:cubicBezTo>
                      <a:pt x="7" y="31"/>
                      <a:pt x="9" y="31"/>
                      <a:pt x="10" y="31"/>
                    </a:cubicBezTo>
                    <a:cubicBezTo>
                      <a:pt x="18" y="31"/>
                      <a:pt x="24" y="22"/>
                      <a:pt x="24" y="15"/>
                    </a:cubicBezTo>
                    <a:cubicBezTo>
                      <a:pt x="25" y="10"/>
                      <a:pt x="23" y="3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7527926" y="3984625"/>
                <a:ext cx="387350" cy="758825"/>
              </a:xfrm>
              <a:custGeom>
                <a:avLst/>
                <a:gdLst>
                  <a:gd name="T0" fmla="*/ 60 w 130"/>
                  <a:gd name="T1" fmla="*/ 11 h 255"/>
                  <a:gd name="T2" fmla="*/ 26 w 130"/>
                  <a:gd name="T3" fmla="*/ 249 h 255"/>
                  <a:gd name="T4" fmla="*/ 51 w 130"/>
                  <a:gd name="T5" fmla="*/ 238 h 255"/>
                  <a:gd name="T6" fmla="*/ 79 w 130"/>
                  <a:gd name="T7" fmla="*/ 245 h 255"/>
                  <a:gd name="T8" fmla="*/ 129 w 130"/>
                  <a:gd name="T9" fmla="*/ 32 h 255"/>
                  <a:gd name="T10" fmla="*/ 119 w 130"/>
                  <a:gd name="T11" fmla="*/ 0 h 255"/>
                  <a:gd name="T12" fmla="*/ 60 w 130"/>
                  <a:gd name="T13" fmla="*/ 1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55">
                    <a:moveTo>
                      <a:pt x="60" y="11"/>
                    </a:moveTo>
                    <a:cubicBezTo>
                      <a:pt x="55" y="31"/>
                      <a:pt x="0" y="249"/>
                      <a:pt x="26" y="249"/>
                    </a:cubicBezTo>
                    <a:cubicBezTo>
                      <a:pt x="33" y="249"/>
                      <a:pt x="43" y="235"/>
                      <a:pt x="51" y="238"/>
                    </a:cubicBezTo>
                    <a:cubicBezTo>
                      <a:pt x="60" y="241"/>
                      <a:pt x="62" y="255"/>
                      <a:pt x="79" y="245"/>
                    </a:cubicBezTo>
                    <a:cubicBezTo>
                      <a:pt x="96" y="236"/>
                      <a:pt x="130" y="53"/>
                      <a:pt x="129" y="32"/>
                    </a:cubicBezTo>
                    <a:cubicBezTo>
                      <a:pt x="128" y="11"/>
                      <a:pt x="119" y="0"/>
                      <a:pt x="119" y="0"/>
                    </a:cubicBezTo>
                    <a:lnTo>
                      <a:pt x="60" y="11"/>
                    </a:lnTo>
                    <a:close/>
                  </a:path>
                </a:pathLst>
              </a:custGeom>
              <a:solidFill>
                <a:srgbClr val="B45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7680326" y="3984625"/>
                <a:ext cx="234950" cy="758825"/>
              </a:xfrm>
              <a:custGeom>
                <a:avLst/>
                <a:gdLst>
                  <a:gd name="T0" fmla="*/ 0 w 79"/>
                  <a:gd name="T1" fmla="*/ 238 h 255"/>
                  <a:gd name="T2" fmla="*/ 28 w 79"/>
                  <a:gd name="T3" fmla="*/ 245 h 255"/>
                  <a:gd name="T4" fmla="*/ 78 w 79"/>
                  <a:gd name="T5" fmla="*/ 32 h 255"/>
                  <a:gd name="T6" fmla="*/ 68 w 79"/>
                  <a:gd name="T7" fmla="*/ 0 h 255"/>
                  <a:gd name="T8" fmla="*/ 38 w 79"/>
                  <a:gd name="T9" fmla="*/ 50 h 255"/>
                  <a:gd name="T10" fmla="*/ 0 w 79"/>
                  <a:gd name="T11" fmla="*/ 238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255">
                    <a:moveTo>
                      <a:pt x="0" y="238"/>
                    </a:moveTo>
                    <a:cubicBezTo>
                      <a:pt x="9" y="241"/>
                      <a:pt x="11" y="255"/>
                      <a:pt x="28" y="245"/>
                    </a:cubicBezTo>
                    <a:cubicBezTo>
                      <a:pt x="45" y="236"/>
                      <a:pt x="79" y="53"/>
                      <a:pt x="78" y="32"/>
                    </a:cubicBezTo>
                    <a:cubicBezTo>
                      <a:pt x="77" y="11"/>
                      <a:pt x="68" y="0"/>
                      <a:pt x="68" y="0"/>
                    </a:cubicBezTo>
                    <a:cubicBezTo>
                      <a:pt x="68" y="0"/>
                      <a:pt x="42" y="52"/>
                      <a:pt x="38" y="50"/>
                    </a:cubicBezTo>
                    <a:cubicBezTo>
                      <a:pt x="35" y="49"/>
                      <a:pt x="0" y="238"/>
                      <a:pt x="0" y="238"/>
                    </a:cubicBezTo>
                    <a:close/>
                  </a:path>
                </a:pathLst>
              </a:custGeom>
              <a:solidFill>
                <a:srgbClr val="A84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7038976" y="3794125"/>
                <a:ext cx="858838" cy="574675"/>
              </a:xfrm>
              <a:custGeom>
                <a:avLst/>
                <a:gdLst>
                  <a:gd name="T0" fmla="*/ 286 w 288"/>
                  <a:gd name="T1" fmla="*/ 70 h 193"/>
                  <a:gd name="T2" fmla="*/ 213 w 288"/>
                  <a:gd name="T3" fmla="*/ 129 h 193"/>
                  <a:gd name="T4" fmla="*/ 171 w 288"/>
                  <a:gd name="T5" fmla="*/ 180 h 193"/>
                  <a:gd name="T6" fmla="*/ 3 w 288"/>
                  <a:gd name="T7" fmla="*/ 128 h 193"/>
                  <a:gd name="T8" fmla="*/ 28 w 288"/>
                  <a:gd name="T9" fmla="*/ 28 h 193"/>
                  <a:gd name="T10" fmla="*/ 96 w 288"/>
                  <a:gd name="T11" fmla="*/ 6 h 193"/>
                  <a:gd name="T12" fmla="*/ 286 w 288"/>
                  <a:gd name="T13" fmla="*/ 7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93">
                    <a:moveTo>
                      <a:pt x="286" y="70"/>
                    </a:moveTo>
                    <a:cubicBezTo>
                      <a:pt x="268" y="74"/>
                      <a:pt x="234" y="94"/>
                      <a:pt x="213" y="129"/>
                    </a:cubicBezTo>
                    <a:cubicBezTo>
                      <a:pt x="193" y="163"/>
                      <a:pt x="210" y="168"/>
                      <a:pt x="171" y="180"/>
                    </a:cubicBezTo>
                    <a:cubicBezTo>
                      <a:pt x="132" y="193"/>
                      <a:pt x="6" y="142"/>
                      <a:pt x="3" y="128"/>
                    </a:cubicBezTo>
                    <a:cubicBezTo>
                      <a:pt x="0" y="114"/>
                      <a:pt x="10" y="55"/>
                      <a:pt x="28" y="28"/>
                    </a:cubicBezTo>
                    <a:cubicBezTo>
                      <a:pt x="46" y="0"/>
                      <a:pt x="85" y="4"/>
                      <a:pt x="96" y="6"/>
                    </a:cubicBezTo>
                    <a:cubicBezTo>
                      <a:pt x="108" y="8"/>
                      <a:pt x="288" y="40"/>
                      <a:pt x="286" y="70"/>
                    </a:cubicBezTo>
                    <a:close/>
                  </a:path>
                </a:pathLst>
              </a:custGeom>
              <a:solidFill>
                <a:srgbClr val="C86C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auto">
              <a:xfrm>
                <a:off x="7065963" y="3808413"/>
                <a:ext cx="792163" cy="482600"/>
              </a:xfrm>
              <a:custGeom>
                <a:avLst/>
                <a:gdLst>
                  <a:gd name="T0" fmla="*/ 76 w 266"/>
                  <a:gd name="T1" fmla="*/ 0 h 162"/>
                  <a:gd name="T2" fmla="*/ 87 w 266"/>
                  <a:gd name="T3" fmla="*/ 1 h 162"/>
                  <a:gd name="T4" fmla="*/ 266 w 266"/>
                  <a:gd name="T5" fmla="*/ 51 h 162"/>
                  <a:gd name="T6" fmla="*/ 245 w 266"/>
                  <a:gd name="T7" fmla="*/ 61 h 162"/>
                  <a:gd name="T8" fmla="*/ 182 w 266"/>
                  <a:gd name="T9" fmla="*/ 118 h 162"/>
                  <a:gd name="T10" fmla="*/ 142 w 266"/>
                  <a:gd name="T11" fmla="*/ 161 h 162"/>
                  <a:gd name="T12" fmla="*/ 7 w 266"/>
                  <a:gd name="T13" fmla="*/ 108 h 162"/>
                  <a:gd name="T14" fmla="*/ 32 w 266"/>
                  <a:gd name="T15" fmla="*/ 27 h 162"/>
                  <a:gd name="T16" fmla="*/ 76 w 266"/>
                  <a:gd name="T17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" h="162">
                    <a:moveTo>
                      <a:pt x="76" y="0"/>
                    </a:moveTo>
                    <a:cubicBezTo>
                      <a:pt x="81" y="0"/>
                      <a:pt x="85" y="1"/>
                      <a:pt x="87" y="1"/>
                    </a:cubicBezTo>
                    <a:cubicBezTo>
                      <a:pt x="97" y="3"/>
                      <a:pt x="227" y="26"/>
                      <a:pt x="266" y="51"/>
                    </a:cubicBezTo>
                    <a:cubicBezTo>
                      <a:pt x="260" y="53"/>
                      <a:pt x="253" y="56"/>
                      <a:pt x="245" y="61"/>
                    </a:cubicBezTo>
                    <a:cubicBezTo>
                      <a:pt x="218" y="78"/>
                      <a:pt x="193" y="95"/>
                      <a:pt x="182" y="118"/>
                    </a:cubicBezTo>
                    <a:cubicBezTo>
                      <a:pt x="172" y="141"/>
                      <a:pt x="160" y="162"/>
                      <a:pt x="142" y="161"/>
                    </a:cubicBezTo>
                    <a:cubicBezTo>
                      <a:pt x="123" y="160"/>
                      <a:pt x="13" y="119"/>
                      <a:pt x="7" y="108"/>
                    </a:cubicBezTo>
                    <a:cubicBezTo>
                      <a:pt x="0" y="97"/>
                      <a:pt x="18" y="45"/>
                      <a:pt x="32" y="27"/>
                    </a:cubicBezTo>
                    <a:cubicBezTo>
                      <a:pt x="41" y="15"/>
                      <a:pt x="62" y="6"/>
                      <a:pt x="76" y="0"/>
                    </a:cubicBezTo>
                    <a:close/>
                  </a:path>
                </a:pathLst>
              </a:custGeom>
              <a:solidFill>
                <a:srgbClr val="9A4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auto">
              <a:xfrm>
                <a:off x="7751763" y="3140075"/>
                <a:ext cx="330200" cy="1062038"/>
              </a:xfrm>
              <a:custGeom>
                <a:avLst/>
                <a:gdLst>
                  <a:gd name="T0" fmla="*/ 98 w 111"/>
                  <a:gd name="T1" fmla="*/ 15 h 357"/>
                  <a:gd name="T2" fmla="*/ 22 w 111"/>
                  <a:gd name="T3" fmla="*/ 353 h 357"/>
                  <a:gd name="T4" fmla="*/ 0 w 111"/>
                  <a:gd name="T5" fmla="*/ 352 h 357"/>
                  <a:gd name="T6" fmla="*/ 63 w 111"/>
                  <a:gd name="T7" fmla="*/ 7 h 357"/>
                  <a:gd name="T8" fmla="*/ 98 w 111"/>
                  <a:gd name="T9" fmla="*/ 15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357">
                    <a:moveTo>
                      <a:pt x="98" y="15"/>
                    </a:moveTo>
                    <a:cubicBezTo>
                      <a:pt x="94" y="52"/>
                      <a:pt x="111" y="179"/>
                      <a:pt x="22" y="353"/>
                    </a:cubicBezTo>
                    <a:cubicBezTo>
                      <a:pt x="20" y="357"/>
                      <a:pt x="0" y="352"/>
                      <a:pt x="0" y="352"/>
                    </a:cubicBezTo>
                    <a:cubicBezTo>
                      <a:pt x="102" y="115"/>
                      <a:pt x="62" y="8"/>
                      <a:pt x="63" y="7"/>
                    </a:cubicBezTo>
                    <a:cubicBezTo>
                      <a:pt x="64" y="0"/>
                      <a:pt x="97" y="9"/>
                      <a:pt x="98" y="15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auto">
              <a:xfrm>
                <a:off x="7751763" y="3151188"/>
                <a:ext cx="317500" cy="1041400"/>
              </a:xfrm>
              <a:custGeom>
                <a:avLst/>
                <a:gdLst>
                  <a:gd name="T0" fmla="*/ 10 w 107"/>
                  <a:gd name="T1" fmla="*/ 350 h 350"/>
                  <a:gd name="T2" fmla="*/ 0 w 107"/>
                  <a:gd name="T3" fmla="*/ 348 h 350"/>
                  <a:gd name="T4" fmla="*/ 63 w 107"/>
                  <a:gd name="T5" fmla="*/ 3 h 350"/>
                  <a:gd name="T6" fmla="*/ 77 w 107"/>
                  <a:gd name="T7" fmla="*/ 1 h 350"/>
                  <a:gd name="T8" fmla="*/ 10 w 107"/>
                  <a:gd name="T9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50">
                    <a:moveTo>
                      <a:pt x="10" y="350"/>
                    </a:moveTo>
                    <a:cubicBezTo>
                      <a:pt x="5" y="349"/>
                      <a:pt x="0" y="348"/>
                      <a:pt x="0" y="348"/>
                    </a:cubicBezTo>
                    <a:cubicBezTo>
                      <a:pt x="102" y="111"/>
                      <a:pt x="62" y="4"/>
                      <a:pt x="63" y="3"/>
                    </a:cubicBezTo>
                    <a:cubicBezTo>
                      <a:pt x="63" y="0"/>
                      <a:pt x="70" y="0"/>
                      <a:pt x="77" y="1"/>
                    </a:cubicBezTo>
                    <a:cubicBezTo>
                      <a:pt x="107" y="68"/>
                      <a:pt x="46" y="276"/>
                      <a:pt x="10" y="350"/>
                    </a:cubicBezTo>
                    <a:close/>
                  </a:path>
                </a:pathLst>
              </a:custGeom>
              <a:solidFill>
                <a:srgbClr val="7963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7545388" y="2728913"/>
                <a:ext cx="444500" cy="207963"/>
              </a:xfrm>
              <a:custGeom>
                <a:avLst/>
                <a:gdLst>
                  <a:gd name="T0" fmla="*/ 74 w 149"/>
                  <a:gd name="T1" fmla="*/ 61 h 70"/>
                  <a:gd name="T2" fmla="*/ 148 w 149"/>
                  <a:gd name="T3" fmla="*/ 26 h 70"/>
                  <a:gd name="T4" fmla="*/ 141 w 149"/>
                  <a:gd name="T5" fmla="*/ 0 h 70"/>
                  <a:gd name="T6" fmla="*/ 92 w 149"/>
                  <a:gd name="T7" fmla="*/ 29 h 70"/>
                  <a:gd name="T8" fmla="*/ 0 w 149"/>
                  <a:gd name="T9" fmla="*/ 38 h 70"/>
                  <a:gd name="T10" fmla="*/ 7 w 149"/>
                  <a:gd name="T11" fmla="*/ 67 h 70"/>
                  <a:gd name="T12" fmla="*/ 74 w 149"/>
                  <a:gd name="T13" fmla="*/ 6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70">
                    <a:moveTo>
                      <a:pt x="74" y="61"/>
                    </a:moveTo>
                    <a:cubicBezTo>
                      <a:pt x="117" y="48"/>
                      <a:pt x="148" y="29"/>
                      <a:pt x="148" y="26"/>
                    </a:cubicBezTo>
                    <a:cubicBezTo>
                      <a:pt x="149" y="23"/>
                      <a:pt x="144" y="9"/>
                      <a:pt x="141" y="0"/>
                    </a:cubicBezTo>
                    <a:cubicBezTo>
                      <a:pt x="130" y="9"/>
                      <a:pt x="114" y="20"/>
                      <a:pt x="92" y="29"/>
                    </a:cubicBezTo>
                    <a:cubicBezTo>
                      <a:pt x="48" y="47"/>
                      <a:pt x="0" y="38"/>
                      <a:pt x="0" y="38"/>
                    </a:cubicBezTo>
                    <a:cubicBezTo>
                      <a:pt x="0" y="38"/>
                      <a:pt x="1" y="52"/>
                      <a:pt x="7" y="67"/>
                    </a:cubicBezTo>
                    <a:cubicBezTo>
                      <a:pt x="18" y="68"/>
                      <a:pt x="42" y="70"/>
                      <a:pt x="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>
                <a:off x="7632701" y="2922588"/>
                <a:ext cx="333375" cy="133350"/>
              </a:xfrm>
              <a:custGeom>
                <a:avLst/>
                <a:gdLst>
                  <a:gd name="T0" fmla="*/ 107 w 112"/>
                  <a:gd name="T1" fmla="*/ 0 h 45"/>
                  <a:gd name="T2" fmla="*/ 37 w 112"/>
                  <a:gd name="T3" fmla="*/ 20 h 45"/>
                  <a:gd name="T4" fmla="*/ 0 w 112"/>
                  <a:gd name="T5" fmla="*/ 28 h 45"/>
                  <a:gd name="T6" fmla="*/ 44 w 112"/>
                  <a:gd name="T7" fmla="*/ 44 h 45"/>
                  <a:gd name="T8" fmla="*/ 68 w 112"/>
                  <a:gd name="T9" fmla="*/ 42 h 45"/>
                  <a:gd name="T10" fmla="*/ 112 w 112"/>
                  <a:gd name="T11" fmla="*/ 15 h 45"/>
                  <a:gd name="T12" fmla="*/ 107 w 112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45">
                    <a:moveTo>
                      <a:pt x="107" y="0"/>
                    </a:moveTo>
                    <a:cubicBezTo>
                      <a:pt x="107" y="0"/>
                      <a:pt x="66" y="14"/>
                      <a:pt x="37" y="20"/>
                    </a:cubicBezTo>
                    <a:cubicBezTo>
                      <a:pt x="19" y="24"/>
                      <a:pt x="7" y="27"/>
                      <a:pt x="0" y="28"/>
                    </a:cubicBezTo>
                    <a:cubicBezTo>
                      <a:pt x="13" y="38"/>
                      <a:pt x="28" y="43"/>
                      <a:pt x="44" y="44"/>
                    </a:cubicBezTo>
                    <a:cubicBezTo>
                      <a:pt x="52" y="45"/>
                      <a:pt x="60" y="44"/>
                      <a:pt x="68" y="42"/>
                    </a:cubicBezTo>
                    <a:cubicBezTo>
                      <a:pt x="85" y="38"/>
                      <a:pt x="100" y="29"/>
                      <a:pt x="112" y="15"/>
                    </a:cubicBezTo>
                    <a:cubicBezTo>
                      <a:pt x="110" y="9"/>
                      <a:pt x="107" y="0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49"/>
              <p:cNvSpPr>
                <a:spLocks/>
              </p:cNvSpPr>
              <p:nvPr/>
            </p:nvSpPr>
            <p:spPr bwMode="auto">
              <a:xfrm>
                <a:off x="6977063" y="2657475"/>
                <a:ext cx="222250" cy="247650"/>
              </a:xfrm>
              <a:custGeom>
                <a:avLst/>
                <a:gdLst>
                  <a:gd name="T0" fmla="*/ 51 w 75"/>
                  <a:gd name="T1" fmla="*/ 14 h 83"/>
                  <a:gd name="T2" fmla="*/ 26 w 75"/>
                  <a:gd name="T3" fmla="*/ 62 h 83"/>
                  <a:gd name="T4" fmla="*/ 60 w 75"/>
                  <a:gd name="T5" fmla="*/ 75 h 83"/>
                  <a:gd name="T6" fmla="*/ 66 w 75"/>
                  <a:gd name="T7" fmla="*/ 53 h 83"/>
                  <a:gd name="T8" fmla="*/ 50 w 75"/>
                  <a:gd name="T9" fmla="*/ 42 h 83"/>
                  <a:gd name="T10" fmla="*/ 57 w 75"/>
                  <a:gd name="T11" fmla="*/ 32 h 83"/>
                  <a:gd name="T12" fmla="*/ 51 w 75"/>
                  <a:gd name="T13" fmla="*/ 1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83">
                    <a:moveTo>
                      <a:pt x="51" y="14"/>
                    </a:moveTo>
                    <a:cubicBezTo>
                      <a:pt x="34" y="0"/>
                      <a:pt x="0" y="34"/>
                      <a:pt x="26" y="62"/>
                    </a:cubicBezTo>
                    <a:cubicBezTo>
                      <a:pt x="40" y="76"/>
                      <a:pt x="49" y="83"/>
                      <a:pt x="60" y="75"/>
                    </a:cubicBezTo>
                    <a:cubicBezTo>
                      <a:pt x="71" y="67"/>
                      <a:pt x="75" y="57"/>
                      <a:pt x="66" y="53"/>
                    </a:cubicBezTo>
                    <a:cubicBezTo>
                      <a:pt x="58" y="49"/>
                      <a:pt x="50" y="49"/>
                      <a:pt x="50" y="42"/>
                    </a:cubicBezTo>
                    <a:cubicBezTo>
                      <a:pt x="51" y="35"/>
                      <a:pt x="52" y="35"/>
                      <a:pt x="57" y="32"/>
                    </a:cubicBezTo>
                    <a:cubicBezTo>
                      <a:pt x="61" y="29"/>
                      <a:pt x="51" y="14"/>
                      <a:pt x="51" y="14"/>
                    </a:cubicBezTo>
                    <a:close/>
                  </a:path>
                </a:pathLst>
              </a:custGeom>
              <a:solidFill>
                <a:srgbClr val="CF8F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50"/>
              <p:cNvSpPr>
                <a:spLocks/>
              </p:cNvSpPr>
              <p:nvPr/>
            </p:nvSpPr>
            <p:spPr bwMode="auto">
              <a:xfrm>
                <a:off x="7870826" y="2390775"/>
                <a:ext cx="150813" cy="93663"/>
              </a:xfrm>
              <a:custGeom>
                <a:avLst/>
                <a:gdLst>
                  <a:gd name="T0" fmla="*/ 17 w 51"/>
                  <a:gd name="T1" fmla="*/ 21 h 32"/>
                  <a:gd name="T2" fmla="*/ 30 w 51"/>
                  <a:gd name="T3" fmla="*/ 27 h 32"/>
                  <a:gd name="T4" fmla="*/ 33 w 51"/>
                  <a:gd name="T5" fmla="*/ 14 h 32"/>
                  <a:gd name="T6" fmla="*/ 51 w 51"/>
                  <a:gd name="T7" fmla="*/ 0 h 32"/>
                  <a:gd name="T8" fmla="*/ 2 w 51"/>
                  <a:gd name="T9" fmla="*/ 23 h 32"/>
                  <a:gd name="T10" fmla="*/ 17 w 51"/>
                  <a:gd name="T11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32">
                    <a:moveTo>
                      <a:pt x="17" y="21"/>
                    </a:moveTo>
                    <a:cubicBezTo>
                      <a:pt x="19" y="26"/>
                      <a:pt x="22" y="32"/>
                      <a:pt x="30" y="27"/>
                    </a:cubicBezTo>
                    <a:cubicBezTo>
                      <a:pt x="37" y="22"/>
                      <a:pt x="33" y="14"/>
                      <a:pt x="33" y="1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0" y="10"/>
                      <a:pt x="0" y="24"/>
                      <a:pt x="2" y="23"/>
                    </a:cubicBezTo>
                    <a:cubicBezTo>
                      <a:pt x="4" y="26"/>
                      <a:pt x="12" y="23"/>
                      <a:pt x="17" y="21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51"/>
              <p:cNvSpPr>
                <a:spLocks/>
              </p:cNvSpPr>
              <p:nvPr/>
            </p:nvSpPr>
            <p:spPr bwMode="auto">
              <a:xfrm>
                <a:off x="7843838" y="2306638"/>
                <a:ext cx="187325" cy="125413"/>
              </a:xfrm>
              <a:custGeom>
                <a:avLst/>
                <a:gdLst>
                  <a:gd name="T0" fmla="*/ 63 w 63"/>
                  <a:gd name="T1" fmla="*/ 6 h 42"/>
                  <a:gd name="T2" fmla="*/ 0 w 63"/>
                  <a:gd name="T3" fmla="*/ 38 h 42"/>
                  <a:gd name="T4" fmla="*/ 28 w 63"/>
                  <a:gd name="T5" fmla="*/ 27 h 42"/>
                  <a:gd name="T6" fmla="*/ 63 w 63"/>
                  <a:gd name="T7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42">
                    <a:moveTo>
                      <a:pt x="63" y="6"/>
                    </a:moveTo>
                    <a:cubicBezTo>
                      <a:pt x="50" y="0"/>
                      <a:pt x="0" y="12"/>
                      <a:pt x="0" y="38"/>
                    </a:cubicBezTo>
                    <a:cubicBezTo>
                      <a:pt x="0" y="42"/>
                      <a:pt x="14" y="35"/>
                      <a:pt x="28" y="27"/>
                    </a:cubicBezTo>
                    <a:cubicBezTo>
                      <a:pt x="42" y="19"/>
                      <a:pt x="57" y="10"/>
                      <a:pt x="63" y="6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2"/>
              <p:cNvSpPr>
                <a:spLocks/>
              </p:cNvSpPr>
              <p:nvPr/>
            </p:nvSpPr>
            <p:spPr bwMode="auto">
              <a:xfrm>
                <a:off x="6848476" y="3324225"/>
                <a:ext cx="615950" cy="957263"/>
              </a:xfrm>
              <a:custGeom>
                <a:avLst/>
                <a:gdLst>
                  <a:gd name="T0" fmla="*/ 207 w 207"/>
                  <a:gd name="T1" fmla="*/ 37 h 322"/>
                  <a:gd name="T2" fmla="*/ 116 w 207"/>
                  <a:gd name="T3" fmla="*/ 123 h 322"/>
                  <a:gd name="T4" fmla="*/ 73 w 207"/>
                  <a:gd name="T5" fmla="*/ 227 h 322"/>
                  <a:gd name="T6" fmla="*/ 103 w 207"/>
                  <a:gd name="T7" fmla="*/ 254 h 322"/>
                  <a:gd name="T8" fmla="*/ 102 w 207"/>
                  <a:gd name="T9" fmla="*/ 295 h 322"/>
                  <a:gd name="T10" fmla="*/ 21 w 207"/>
                  <a:gd name="T11" fmla="*/ 313 h 322"/>
                  <a:gd name="T12" fmla="*/ 16 w 207"/>
                  <a:gd name="T13" fmla="*/ 250 h 322"/>
                  <a:gd name="T14" fmla="*/ 98 w 207"/>
                  <a:gd name="T15" fmla="*/ 70 h 322"/>
                  <a:gd name="T16" fmla="*/ 171 w 207"/>
                  <a:gd name="T17" fmla="*/ 0 h 322"/>
                  <a:gd name="T18" fmla="*/ 207 w 207"/>
                  <a:gd name="T19" fmla="*/ 37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7" h="322">
                    <a:moveTo>
                      <a:pt x="207" y="37"/>
                    </a:moveTo>
                    <a:cubicBezTo>
                      <a:pt x="193" y="54"/>
                      <a:pt x="159" y="60"/>
                      <a:pt x="116" y="123"/>
                    </a:cubicBezTo>
                    <a:cubicBezTo>
                      <a:pt x="72" y="187"/>
                      <a:pt x="73" y="227"/>
                      <a:pt x="73" y="227"/>
                    </a:cubicBezTo>
                    <a:cubicBezTo>
                      <a:pt x="73" y="227"/>
                      <a:pt x="98" y="243"/>
                      <a:pt x="103" y="254"/>
                    </a:cubicBezTo>
                    <a:cubicBezTo>
                      <a:pt x="108" y="266"/>
                      <a:pt x="118" y="275"/>
                      <a:pt x="102" y="295"/>
                    </a:cubicBezTo>
                    <a:cubicBezTo>
                      <a:pt x="86" y="316"/>
                      <a:pt x="43" y="322"/>
                      <a:pt x="21" y="313"/>
                    </a:cubicBezTo>
                    <a:cubicBezTo>
                      <a:pt x="0" y="304"/>
                      <a:pt x="9" y="269"/>
                      <a:pt x="16" y="250"/>
                    </a:cubicBezTo>
                    <a:cubicBezTo>
                      <a:pt x="40" y="185"/>
                      <a:pt x="49" y="130"/>
                      <a:pt x="98" y="70"/>
                    </a:cubicBezTo>
                    <a:cubicBezTo>
                      <a:pt x="139" y="21"/>
                      <a:pt x="171" y="0"/>
                      <a:pt x="171" y="0"/>
                    </a:cubicBezTo>
                    <a:lnTo>
                      <a:pt x="207" y="37"/>
                    </a:lnTo>
                    <a:close/>
                  </a:path>
                </a:pathLst>
              </a:custGeom>
              <a:solidFill>
                <a:srgbClr val="FAD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53"/>
              <p:cNvSpPr>
                <a:spLocks/>
              </p:cNvSpPr>
              <p:nvPr/>
            </p:nvSpPr>
            <p:spPr bwMode="auto">
              <a:xfrm>
                <a:off x="7018338" y="3522663"/>
                <a:ext cx="265113" cy="515938"/>
              </a:xfrm>
              <a:custGeom>
                <a:avLst/>
                <a:gdLst>
                  <a:gd name="T0" fmla="*/ 89 w 89"/>
                  <a:gd name="T1" fmla="*/ 18 h 173"/>
                  <a:gd name="T2" fmla="*/ 59 w 89"/>
                  <a:gd name="T3" fmla="*/ 56 h 173"/>
                  <a:gd name="T4" fmla="*/ 16 w 89"/>
                  <a:gd name="T5" fmla="*/ 160 h 173"/>
                  <a:gd name="T6" fmla="*/ 8 w 89"/>
                  <a:gd name="T7" fmla="*/ 173 h 173"/>
                  <a:gd name="T8" fmla="*/ 68 w 89"/>
                  <a:gd name="T9" fmla="*/ 0 h 173"/>
                  <a:gd name="T10" fmla="*/ 89 w 89"/>
                  <a:gd name="T11" fmla="*/ 18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173">
                    <a:moveTo>
                      <a:pt x="89" y="18"/>
                    </a:moveTo>
                    <a:cubicBezTo>
                      <a:pt x="80" y="28"/>
                      <a:pt x="69" y="40"/>
                      <a:pt x="59" y="56"/>
                    </a:cubicBezTo>
                    <a:cubicBezTo>
                      <a:pt x="15" y="120"/>
                      <a:pt x="16" y="160"/>
                      <a:pt x="16" y="160"/>
                    </a:cubicBezTo>
                    <a:cubicBezTo>
                      <a:pt x="8" y="173"/>
                      <a:pt x="8" y="173"/>
                      <a:pt x="8" y="173"/>
                    </a:cubicBezTo>
                    <a:cubicBezTo>
                      <a:pt x="0" y="101"/>
                      <a:pt x="32" y="60"/>
                      <a:pt x="68" y="0"/>
                    </a:cubicBezTo>
                    <a:lnTo>
                      <a:pt x="89" y="18"/>
                    </a:ln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54"/>
              <p:cNvSpPr>
                <a:spLocks/>
              </p:cNvSpPr>
              <p:nvPr/>
            </p:nvSpPr>
            <p:spPr bwMode="auto">
              <a:xfrm>
                <a:off x="7096126" y="4086225"/>
                <a:ext cx="74613" cy="82550"/>
              </a:xfrm>
              <a:custGeom>
                <a:avLst/>
                <a:gdLst>
                  <a:gd name="T0" fmla="*/ 24 w 25"/>
                  <a:gd name="T1" fmla="*/ 7 h 28"/>
                  <a:gd name="T2" fmla="*/ 25 w 25"/>
                  <a:gd name="T3" fmla="*/ 10 h 28"/>
                  <a:gd name="T4" fmla="*/ 16 w 25"/>
                  <a:gd name="T5" fmla="*/ 14 h 28"/>
                  <a:gd name="T6" fmla="*/ 12 w 25"/>
                  <a:gd name="T7" fmla="*/ 25 h 28"/>
                  <a:gd name="T8" fmla="*/ 11 w 25"/>
                  <a:gd name="T9" fmla="*/ 15 h 28"/>
                  <a:gd name="T10" fmla="*/ 0 w 25"/>
                  <a:gd name="T11" fmla="*/ 0 h 28"/>
                  <a:gd name="T12" fmla="*/ 16 w 25"/>
                  <a:gd name="T13" fmla="*/ 11 h 28"/>
                  <a:gd name="T14" fmla="*/ 24 w 25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8">
                    <a:moveTo>
                      <a:pt x="24" y="7"/>
                    </a:moveTo>
                    <a:cubicBezTo>
                      <a:pt x="25" y="8"/>
                      <a:pt x="25" y="9"/>
                      <a:pt x="25" y="10"/>
                    </a:cubicBezTo>
                    <a:cubicBezTo>
                      <a:pt x="22" y="12"/>
                      <a:pt x="18" y="14"/>
                      <a:pt x="16" y="14"/>
                    </a:cubicBezTo>
                    <a:cubicBezTo>
                      <a:pt x="13" y="15"/>
                      <a:pt x="14" y="22"/>
                      <a:pt x="12" y="25"/>
                    </a:cubicBezTo>
                    <a:cubicBezTo>
                      <a:pt x="11" y="28"/>
                      <a:pt x="11" y="17"/>
                      <a:pt x="11" y="15"/>
                    </a:cubicBezTo>
                    <a:cubicBezTo>
                      <a:pt x="10" y="12"/>
                      <a:pt x="0" y="0"/>
                      <a:pt x="0" y="0"/>
                    </a:cubicBezTo>
                    <a:cubicBezTo>
                      <a:pt x="0" y="0"/>
                      <a:pt x="13" y="10"/>
                      <a:pt x="16" y="11"/>
                    </a:cubicBezTo>
                    <a:cubicBezTo>
                      <a:pt x="17" y="12"/>
                      <a:pt x="21" y="10"/>
                      <a:pt x="24" y="7"/>
                    </a:cubicBezTo>
                    <a:close/>
                  </a:path>
                </a:pathLst>
              </a:custGeom>
              <a:solidFill>
                <a:srgbClr val="CF8F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55"/>
              <p:cNvSpPr>
                <a:spLocks/>
              </p:cNvSpPr>
              <p:nvPr/>
            </p:nvSpPr>
            <p:spPr bwMode="auto">
              <a:xfrm>
                <a:off x="7102476" y="3205163"/>
                <a:ext cx="550863" cy="469900"/>
              </a:xfrm>
              <a:custGeom>
                <a:avLst/>
                <a:gdLst>
                  <a:gd name="T0" fmla="*/ 180 w 185"/>
                  <a:gd name="T1" fmla="*/ 84 h 158"/>
                  <a:gd name="T2" fmla="*/ 57 w 185"/>
                  <a:gd name="T3" fmla="*/ 148 h 158"/>
                  <a:gd name="T4" fmla="*/ 5 w 185"/>
                  <a:gd name="T5" fmla="*/ 92 h 158"/>
                  <a:gd name="T6" fmla="*/ 143 w 185"/>
                  <a:gd name="T7" fmla="*/ 2 h 158"/>
                  <a:gd name="T8" fmla="*/ 180 w 185"/>
                  <a:gd name="T9" fmla="*/ 8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58">
                    <a:moveTo>
                      <a:pt x="180" y="84"/>
                    </a:moveTo>
                    <a:cubicBezTo>
                      <a:pt x="174" y="105"/>
                      <a:pt x="73" y="125"/>
                      <a:pt x="57" y="148"/>
                    </a:cubicBezTo>
                    <a:cubicBezTo>
                      <a:pt x="51" y="158"/>
                      <a:pt x="0" y="100"/>
                      <a:pt x="5" y="92"/>
                    </a:cubicBezTo>
                    <a:cubicBezTo>
                      <a:pt x="13" y="78"/>
                      <a:pt x="103" y="0"/>
                      <a:pt x="143" y="2"/>
                    </a:cubicBezTo>
                    <a:cubicBezTo>
                      <a:pt x="185" y="5"/>
                      <a:pt x="180" y="84"/>
                      <a:pt x="180" y="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56"/>
              <p:cNvSpPr>
                <a:spLocks/>
              </p:cNvSpPr>
              <p:nvPr/>
            </p:nvSpPr>
            <p:spPr bwMode="auto">
              <a:xfrm>
                <a:off x="7215188" y="3454400"/>
                <a:ext cx="422275" cy="203200"/>
              </a:xfrm>
              <a:custGeom>
                <a:avLst/>
                <a:gdLst>
                  <a:gd name="T0" fmla="*/ 142 w 142"/>
                  <a:gd name="T1" fmla="*/ 7 h 68"/>
                  <a:gd name="T2" fmla="*/ 19 w 142"/>
                  <a:gd name="T3" fmla="*/ 64 h 68"/>
                  <a:gd name="T4" fmla="*/ 0 w 142"/>
                  <a:gd name="T5" fmla="*/ 55 h 68"/>
                  <a:gd name="T6" fmla="*/ 34 w 142"/>
                  <a:gd name="T7" fmla="*/ 31 h 68"/>
                  <a:gd name="T8" fmla="*/ 142 w 142"/>
                  <a:gd name="T9" fmla="*/ 0 h 68"/>
                  <a:gd name="T10" fmla="*/ 142 w 142"/>
                  <a:gd name="T11" fmla="*/ 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68">
                    <a:moveTo>
                      <a:pt x="142" y="7"/>
                    </a:moveTo>
                    <a:cubicBezTo>
                      <a:pt x="112" y="32"/>
                      <a:pt x="35" y="41"/>
                      <a:pt x="19" y="64"/>
                    </a:cubicBezTo>
                    <a:cubicBezTo>
                      <a:pt x="17" y="68"/>
                      <a:pt x="9" y="63"/>
                      <a:pt x="0" y="55"/>
                    </a:cubicBezTo>
                    <a:cubicBezTo>
                      <a:pt x="9" y="49"/>
                      <a:pt x="11" y="40"/>
                      <a:pt x="34" y="31"/>
                    </a:cubicBezTo>
                    <a:cubicBezTo>
                      <a:pt x="56" y="22"/>
                      <a:pt x="102" y="21"/>
                      <a:pt x="142" y="0"/>
                    </a:cubicBezTo>
                    <a:cubicBezTo>
                      <a:pt x="142" y="8"/>
                      <a:pt x="142" y="7"/>
                      <a:pt x="142" y="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57"/>
              <p:cNvSpPr>
                <a:spLocks/>
              </p:cNvSpPr>
              <p:nvPr/>
            </p:nvSpPr>
            <p:spPr bwMode="auto">
              <a:xfrm>
                <a:off x="7102476" y="3440113"/>
                <a:ext cx="215900" cy="234950"/>
              </a:xfrm>
              <a:custGeom>
                <a:avLst/>
                <a:gdLst>
                  <a:gd name="T0" fmla="*/ 73 w 73"/>
                  <a:gd name="T1" fmla="*/ 56 h 79"/>
                  <a:gd name="T2" fmla="*/ 57 w 73"/>
                  <a:gd name="T3" fmla="*/ 69 h 79"/>
                  <a:gd name="T4" fmla="*/ 5 w 73"/>
                  <a:gd name="T5" fmla="*/ 13 h 79"/>
                  <a:gd name="T6" fmla="*/ 16 w 73"/>
                  <a:gd name="T7" fmla="*/ 0 h 79"/>
                  <a:gd name="T8" fmla="*/ 40 w 73"/>
                  <a:gd name="T9" fmla="*/ 28 h 79"/>
                  <a:gd name="T10" fmla="*/ 73 w 73"/>
                  <a:gd name="T11" fmla="*/ 5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9">
                    <a:moveTo>
                      <a:pt x="73" y="56"/>
                    </a:moveTo>
                    <a:cubicBezTo>
                      <a:pt x="66" y="60"/>
                      <a:pt x="60" y="65"/>
                      <a:pt x="57" y="69"/>
                    </a:cubicBezTo>
                    <a:cubicBezTo>
                      <a:pt x="51" y="79"/>
                      <a:pt x="0" y="21"/>
                      <a:pt x="5" y="13"/>
                    </a:cubicBezTo>
                    <a:cubicBezTo>
                      <a:pt x="6" y="11"/>
                      <a:pt x="10" y="6"/>
                      <a:pt x="16" y="0"/>
                    </a:cubicBezTo>
                    <a:cubicBezTo>
                      <a:pt x="22" y="8"/>
                      <a:pt x="31" y="19"/>
                      <a:pt x="40" y="28"/>
                    </a:cubicBezTo>
                    <a:cubicBezTo>
                      <a:pt x="50" y="37"/>
                      <a:pt x="63" y="48"/>
                      <a:pt x="73" y="56"/>
                    </a:cubicBez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58"/>
              <p:cNvSpPr>
                <a:spLocks/>
              </p:cNvSpPr>
              <p:nvPr/>
            </p:nvSpPr>
            <p:spPr bwMode="auto">
              <a:xfrm>
                <a:off x="7215188" y="3573463"/>
                <a:ext cx="109538" cy="84138"/>
              </a:xfrm>
              <a:custGeom>
                <a:avLst/>
                <a:gdLst>
                  <a:gd name="T0" fmla="*/ 37 w 37"/>
                  <a:gd name="T1" fmla="*/ 11 h 28"/>
                  <a:gd name="T2" fmla="*/ 19 w 37"/>
                  <a:gd name="T3" fmla="*/ 24 h 28"/>
                  <a:gd name="T4" fmla="*/ 0 w 37"/>
                  <a:gd name="T5" fmla="*/ 15 h 28"/>
                  <a:gd name="T6" fmla="*/ 22 w 37"/>
                  <a:gd name="T7" fmla="*/ 0 h 28"/>
                  <a:gd name="T8" fmla="*/ 37 w 37"/>
                  <a:gd name="T9" fmla="*/ 1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8">
                    <a:moveTo>
                      <a:pt x="37" y="11"/>
                    </a:moveTo>
                    <a:cubicBezTo>
                      <a:pt x="29" y="16"/>
                      <a:pt x="22" y="20"/>
                      <a:pt x="19" y="24"/>
                    </a:cubicBezTo>
                    <a:cubicBezTo>
                      <a:pt x="17" y="28"/>
                      <a:pt x="9" y="23"/>
                      <a:pt x="0" y="15"/>
                    </a:cubicBezTo>
                    <a:cubicBezTo>
                      <a:pt x="6" y="11"/>
                      <a:pt x="13" y="6"/>
                      <a:pt x="22" y="0"/>
                    </a:cubicBezTo>
                    <a:cubicBezTo>
                      <a:pt x="26" y="4"/>
                      <a:pt x="33" y="8"/>
                      <a:pt x="37" y="11"/>
                    </a:cubicBezTo>
                    <a:close/>
                  </a:path>
                </a:pathLst>
              </a:custGeom>
              <a:solidFill>
                <a:srgbClr val="D3D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159"/>
              <p:cNvSpPr>
                <a:spLocks noChangeArrowheads="1"/>
              </p:cNvSpPr>
              <p:nvPr/>
            </p:nvSpPr>
            <p:spPr bwMode="auto">
              <a:xfrm>
                <a:off x="7775576" y="4157663"/>
                <a:ext cx="31750" cy="31750"/>
              </a:xfrm>
              <a:prstGeom prst="ellipse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60"/>
              <p:cNvSpPr>
                <a:spLocks/>
              </p:cNvSpPr>
              <p:nvPr/>
            </p:nvSpPr>
            <p:spPr bwMode="auto">
              <a:xfrm>
                <a:off x="8123238" y="3190875"/>
                <a:ext cx="285750" cy="514350"/>
              </a:xfrm>
              <a:custGeom>
                <a:avLst/>
                <a:gdLst>
                  <a:gd name="T0" fmla="*/ 35 w 96"/>
                  <a:gd name="T1" fmla="*/ 29 h 173"/>
                  <a:gd name="T2" fmla="*/ 49 w 96"/>
                  <a:gd name="T3" fmla="*/ 65 h 173"/>
                  <a:gd name="T4" fmla="*/ 54 w 96"/>
                  <a:gd name="T5" fmla="*/ 80 h 173"/>
                  <a:gd name="T6" fmla="*/ 65 w 96"/>
                  <a:gd name="T7" fmla="*/ 119 h 173"/>
                  <a:gd name="T8" fmla="*/ 66 w 96"/>
                  <a:gd name="T9" fmla="*/ 122 h 173"/>
                  <a:gd name="T10" fmla="*/ 71 w 96"/>
                  <a:gd name="T11" fmla="*/ 139 h 173"/>
                  <a:gd name="T12" fmla="*/ 69 w 96"/>
                  <a:gd name="T13" fmla="*/ 141 h 173"/>
                  <a:gd name="T14" fmla="*/ 72 w 96"/>
                  <a:gd name="T15" fmla="*/ 160 h 173"/>
                  <a:gd name="T16" fmla="*/ 80 w 96"/>
                  <a:gd name="T17" fmla="*/ 164 h 173"/>
                  <a:gd name="T18" fmla="*/ 93 w 96"/>
                  <a:gd name="T19" fmla="*/ 171 h 173"/>
                  <a:gd name="T20" fmla="*/ 84 w 96"/>
                  <a:gd name="T21" fmla="*/ 124 h 173"/>
                  <a:gd name="T22" fmla="*/ 72 w 96"/>
                  <a:gd name="T23" fmla="*/ 90 h 173"/>
                  <a:gd name="T24" fmla="*/ 70 w 96"/>
                  <a:gd name="T25" fmla="*/ 84 h 173"/>
                  <a:gd name="T26" fmla="*/ 52 w 96"/>
                  <a:gd name="T27" fmla="*/ 33 h 173"/>
                  <a:gd name="T28" fmla="*/ 50 w 96"/>
                  <a:gd name="T29" fmla="*/ 29 h 173"/>
                  <a:gd name="T30" fmla="*/ 48 w 96"/>
                  <a:gd name="T31" fmla="*/ 24 h 173"/>
                  <a:gd name="T32" fmla="*/ 33 w 96"/>
                  <a:gd name="T33" fmla="*/ 19 h 173"/>
                  <a:gd name="T34" fmla="*/ 31 w 96"/>
                  <a:gd name="T35" fmla="*/ 18 h 173"/>
                  <a:gd name="T36" fmla="*/ 26 w 96"/>
                  <a:gd name="T37" fmla="*/ 16 h 173"/>
                  <a:gd name="T38" fmla="*/ 14 w 96"/>
                  <a:gd name="T39" fmla="*/ 10 h 173"/>
                  <a:gd name="T40" fmla="*/ 0 w 96"/>
                  <a:gd name="T41" fmla="*/ 0 h 173"/>
                  <a:gd name="T42" fmla="*/ 5 w 96"/>
                  <a:gd name="T43" fmla="*/ 11 h 173"/>
                  <a:gd name="T44" fmla="*/ 16 w 96"/>
                  <a:gd name="T45" fmla="*/ 19 h 173"/>
                  <a:gd name="T46" fmla="*/ 22 w 96"/>
                  <a:gd name="T47" fmla="*/ 22 h 173"/>
                  <a:gd name="T48" fmla="*/ 34 w 96"/>
                  <a:gd name="T49" fmla="*/ 28 h 173"/>
                  <a:gd name="T50" fmla="*/ 35 w 96"/>
                  <a:gd name="T51" fmla="*/ 29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173">
                    <a:moveTo>
                      <a:pt x="35" y="29"/>
                    </a:moveTo>
                    <a:cubicBezTo>
                      <a:pt x="41" y="41"/>
                      <a:pt x="45" y="54"/>
                      <a:pt x="49" y="65"/>
                    </a:cubicBezTo>
                    <a:cubicBezTo>
                      <a:pt x="51" y="70"/>
                      <a:pt x="52" y="75"/>
                      <a:pt x="54" y="80"/>
                    </a:cubicBezTo>
                    <a:cubicBezTo>
                      <a:pt x="58" y="93"/>
                      <a:pt x="61" y="106"/>
                      <a:pt x="65" y="119"/>
                    </a:cubicBezTo>
                    <a:cubicBezTo>
                      <a:pt x="65" y="120"/>
                      <a:pt x="66" y="121"/>
                      <a:pt x="66" y="122"/>
                    </a:cubicBezTo>
                    <a:cubicBezTo>
                      <a:pt x="68" y="128"/>
                      <a:pt x="69" y="133"/>
                      <a:pt x="71" y="139"/>
                    </a:cubicBezTo>
                    <a:cubicBezTo>
                      <a:pt x="69" y="141"/>
                      <a:pt x="69" y="141"/>
                      <a:pt x="69" y="141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4" y="161"/>
                      <a:pt x="77" y="163"/>
                      <a:pt x="80" y="164"/>
                    </a:cubicBezTo>
                    <a:cubicBezTo>
                      <a:pt x="86" y="167"/>
                      <a:pt x="92" y="171"/>
                      <a:pt x="93" y="171"/>
                    </a:cubicBezTo>
                    <a:cubicBezTo>
                      <a:pt x="96" y="173"/>
                      <a:pt x="87" y="129"/>
                      <a:pt x="84" y="124"/>
                    </a:cubicBezTo>
                    <a:cubicBezTo>
                      <a:pt x="83" y="122"/>
                      <a:pt x="78" y="108"/>
                      <a:pt x="72" y="90"/>
                    </a:cubicBezTo>
                    <a:cubicBezTo>
                      <a:pt x="71" y="88"/>
                      <a:pt x="71" y="86"/>
                      <a:pt x="70" y="84"/>
                    </a:cubicBezTo>
                    <a:cubicBezTo>
                      <a:pt x="63" y="65"/>
                      <a:pt x="56" y="45"/>
                      <a:pt x="52" y="33"/>
                    </a:cubicBezTo>
                    <a:cubicBezTo>
                      <a:pt x="51" y="32"/>
                      <a:pt x="51" y="31"/>
                      <a:pt x="50" y="29"/>
                    </a:cubicBezTo>
                    <a:cubicBezTo>
                      <a:pt x="49" y="26"/>
                      <a:pt x="48" y="24"/>
                      <a:pt x="48" y="24"/>
                    </a:cubicBezTo>
                    <a:cubicBezTo>
                      <a:pt x="45" y="25"/>
                      <a:pt x="41" y="22"/>
                      <a:pt x="33" y="19"/>
                    </a:cubicBezTo>
                    <a:cubicBezTo>
                      <a:pt x="32" y="19"/>
                      <a:pt x="32" y="19"/>
                      <a:pt x="31" y="18"/>
                    </a:cubicBezTo>
                    <a:cubicBezTo>
                      <a:pt x="29" y="18"/>
                      <a:pt x="28" y="17"/>
                      <a:pt x="26" y="16"/>
                    </a:cubicBezTo>
                    <a:cubicBezTo>
                      <a:pt x="23" y="15"/>
                      <a:pt x="19" y="13"/>
                      <a:pt x="14" y="10"/>
                    </a:cubicBezTo>
                    <a:cubicBezTo>
                      <a:pt x="9" y="7"/>
                      <a:pt x="4" y="3"/>
                      <a:pt x="0" y="0"/>
                    </a:cubicBezTo>
                    <a:cubicBezTo>
                      <a:pt x="0" y="3"/>
                      <a:pt x="0" y="6"/>
                      <a:pt x="5" y="11"/>
                    </a:cubicBezTo>
                    <a:cubicBezTo>
                      <a:pt x="8" y="15"/>
                      <a:pt x="12" y="17"/>
                      <a:pt x="16" y="19"/>
                    </a:cubicBezTo>
                    <a:cubicBezTo>
                      <a:pt x="18" y="20"/>
                      <a:pt x="20" y="21"/>
                      <a:pt x="22" y="22"/>
                    </a:cubicBezTo>
                    <a:cubicBezTo>
                      <a:pt x="26" y="25"/>
                      <a:pt x="30" y="27"/>
                      <a:pt x="34" y="28"/>
                    </a:cubicBezTo>
                    <a:cubicBezTo>
                      <a:pt x="35" y="29"/>
                      <a:pt x="35" y="29"/>
                      <a:pt x="35" y="29"/>
                    </a:cubicBezTo>
                    <a:close/>
                  </a:path>
                </a:pathLst>
              </a:custGeom>
              <a:solidFill>
                <a:srgbClr val="FAC6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215"/>
              <p:cNvSpPr>
                <a:spLocks noChangeShapeType="1"/>
              </p:cNvSpPr>
              <p:nvPr/>
            </p:nvSpPr>
            <p:spPr bwMode="auto">
              <a:xfrm>
                <a:off x="7653338" y="2000250"/>
                <a:ext cx="0" cy="0"/>
              </a:xfrm>
              <a:prstGeom prst="line">
                <a:avLst/>
              </a:prstGeom>
              <a:noFill/>
              <a:ln w="11113" cap="flat">
                <a:solidFill>
                  <a:srgbClr val="A3877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305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title" idx="4294967295"/>
          </p:nvPr>
        </p:nvSpPr>
        <p:spPr>
          <a:xfrm>
            <a:off x="1188432" y="278894"/>
            <a:ext cx="6763058" cy="37430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 Golden Rules untuk Dialog Design</a:t>
            </a:r>
            <a:endParaRPr dirty="0"/>
          </a:p>
        </p:txBody>
      </p:sp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291565" y="3214920"/>
            <a:ext cx="10728111" cy="642083"/>
            <a:chOff x="506379" y="2353525"/>
            <a:chExt cx="11179242" cy="713644"/>
          </a:xfrm>
        </p:grpSpPr>
        <p:grpSp>
          <p:nvGrpSpPr>
            <p:cNvPr id="14" name="Group 13"/>
            <p:cNvGrpSpPr/>
            <p:nvPr/>
          </p:nvGrpSpPr>
          <p:grpSpPr>
            <a:xfrm rot="5400000" flipV="1">
              <a:off x="11047969" y="2429514"/>
              <a:ext cx="713641" cy="561663"/>
              <a:chOff x="5694747" y="6067713"/>
              <a:chExt cx="802507" cy="561663"/>
            </a:xfrm>
          </p:grpSpPr>
          <p:sp>
            <p:nvSpPr>
              <p:cNvPr id="21" name="Freeform 43"/>
              <p:cNvSpPr>
                <a:spLocks/>
              </p:cNvSpPr>
              <p:nvPr/>
            </p:nvSpPr>
            <p:spPr bwMode="auto">
              <a:xfrm>
                <a:off x="5694747" y="6067713"/>
                <a:ext cx="349479" cy="375829"/>
              </a:xfrm>
              <a:custGeom>
                <a:avLst/>
                <a:gdLst>
                  <a:gd name="T0" fmla="*/ 244 w 319"/>
                  <a:gd name="T1" fmla="*/ 45 h 344"/>
                  <a:gd name="T2" fmla="*/ 212 w 319"/>
                  <a:gd name="T3" fmla="*/ 48 h 344"/>
                  <a:gd name="T4" fmla="*/ 59 w 319"/>
                  <a:gd name="T5" fmla="*/ 0 h 344"/>
                  <a:gd name="T6" fmla="*/ 0 w 319"/>
                  <a:gd name="T7" fmla="*/ 14 h 344"/>
                  <a:gd name="T8" fmla="*/ 0 w 319"/>
                  <a:gd name="T9" fmla="*/ 17 h 344"/>
                  <a:gd name="T10" fmla="*/ 236 w 319"/>
                  <a:gd name="T11" fmla="*/ 339 h 344"/>
                  <a:gd name="T12" fmla="*/ 270 w 319"/>
                  <a:gd name="T13" fmla="*/ 344 h 344"/>
                  <a:gd name="T14" fmla="*/ 319 w 319"/>
                  <a:gd name="T15" fmla="*/ 333 h 344"/>
                  <a:gd name="T16" fmla="*/ 244 w 319"/>
                  <a:gd name="T17" fmla="*/ 4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344">
                    <a:moveTo>
                      <a:pt x="244" y="45"/>
                    </a:moveTo>
                    <a:cubicBezTo>
                      <a:pt x="235" y="47"/>
                      <a:pt x="224" y="48"/>
                      <a:pt x="212" y="48"/>
                    </a:cubicBezTo>
                    <a:cubicBezTo>
                      <a:pt x="135" y="48"/>
                      <a:pt x="135" y="0"/>
                      <a:pt x="59" y="0"/>
                    </a:cubicBezTo>
                    <a:cubicBezTo>
                      <a:pt x="32" y="0"/>
                      <a:pt x="14" y="6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36" y="339"/>
                      <a:pt x="236" y="339"/>
                      <a:pt x="236" y="339"/>
                    </a:cubicBezTo>
                    <a:cubicBezTo>
                      <a:pt x="246" y="342"/>
                      <a:pt x="258" y="344"/>
                      <a:pt x="270" y="344"/>
                    </a:cubicBezTo>
                    <a:cubicBezTo>
                      <a:pt x="289" y="344"/>
                      <a:pt x="306" y="340"/>
                      <a:pt x="319" y="333"/>
                    </a:cubicBezTo>
                    <a:lnTo>
                      <a:pt x="244" y="45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22" name="Freeform 44"/>
              <p:cNvSpPr>
                <a:spLocks/>
              </p:cNvSpPr>
              <p:nvPr/>
            </p:nvSpPr>
            <p:spPr bwMode="auto">
              <a:xfrm>
                <a:off x="6147313" y="6067713"/>
                <a:ext cx="349941" cy="375829"/>
              </a:xfrm>
              <a:custGeom>
                <a:avLst/>
                <a:gdLst>
                  <a:gd name="T0" fmla="*/ 260 w 319"/>
                  <a:gd name="T1" fmla="*/ 0 h 344"/>
                  <a:gd name="T2" fmla="*/ 106 w 319"/>
                  <a:gd name="T3" fmla="*/ 48 h 344"/>
                  <a:gd name="T4" fmla="*/ 75 w 319"/>
                  <a:gd name="T5" fmla="*/ 45 h 344"/>
                  <a:gd name="T6" fmla="*/ 0 w 319"/>
                  <a:gd name="T7" fmla="*/ 332 h 344"/>
                  <a:gd name="T8" fmla="*/ 49 w 319"/>
                  <a:gd name="T9" fmla="*/ 344 h 344"/>
                  <a:gd name="T10" fmla="*/ 82 w 319"/>
                  <a:gd name="T11" fmla="*/ 339 h 344"/>
                  <a:gd name="T12" fmla="*/ 319 w 319"/>
                  <a:gd name="T13" fmla="*/ 17 h 344"/>
                  <a:gd name="T14" fmla="*/ 319 w 319"/>
                  <a:gd name="T15" fmla="*/ 12 h 344"/>
                  <a:gd name="T16" fmla="*/ 260 w 319"/>
                  <a:gd name="T17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344">
                    <a:moveTo>
                      <a:pt x="260" y="0"/>
                    </a:moveTo>
                    <a:cubicBezTo>
                      <a:pt x="183" y="0"/>
                      <a:pt x="183" y="48"/>
                      <a:pt x="106" y="48"/>
                    </a:cubicBezTo>
                    <a:cubicBezTo>
                      <a:pt x="94" y="48"/>
                      <a:pt x="84" y="47"/>
                      <a:pt x="75" y="45"/>
                    </a:cubicBezTo>
                    <a:cubicBezTo>
                      <a:pt x="0" y="332"/>
                      <a:pt x="0" y="332"/>
                      <a:pt x="0" y="332"/>
                    </a:cubicBezTo>
                    <a:cubicBezTo>
                      <a:pt x="12" y="339"/>
                      <a:pt x="30" y="344"/>
                      <a:pt x="49" y="344"/>
                    </a:cubicBezTo>
                    <a:cubicBezTo>
                      <a:pt x="61" y="344"/>
                      <a:pt x="72" y="342"/>
                      <a:pt x="82" y="339"/>
                    </a:cubicBezTo>
                    <a:cubicBezTo>
                      <a:pt x="319" y="17"/>
                      <a:pt x="319" y="17"/>
                      <a:pt x="319" y="17"/>
                    </a:cubicBezTo>
                    <a:cubicBezTo>
                      <a:pt x="319" y="12"/>
                      <a:pt x="319" y="12"/>
                      <a:pt x="319" y="12"/>
                    </a:cubicBezTo>
                    <a:cubicBezTo>
                      <a:pt x="304" y="5"/>
                      <a:pt x="287" y="0"/>
                      <a:pt x="260" y="0"/>
                    </a:cubicBezTo>
                    <a:close/>
                  </a:path>
                </a:pathLst>
              </a:custGeom>
              <a:solidFill>
                <a:srgbClr val="A6A8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23" name="Freeform 45"/>
              <p:cNvSpPr>
                <a:spLocks/>
              </p:cNvSpPr>
              <p:nvPr/>
            </p:nvSpPr>
            <p:spPr bwMode="auto">
              <a:xfrm>
                <a:off x="5961941" y="6067713"/>
                <a:ext cx="267656" cy="375829"/>
              </a:xfrm>
              <a:custGeom>
                <a:avLst/>
                <a:gdLst>
                  <a:gd name="T0" fmla="*/ 0 w 244"/>
                  <a:gd name="T1" fmla="*/ 45 h 344"/>
                  <a:gd name="T2" fmla="*/ 75 w 244"/>
                  <a:gd name="T3" fmla="*/ 333 h 344"/>
                  <a:gd name="T4" fmla="*/ 75 w 244"/>
                  <a:gd name="T5" fmla="*/ 333 h 344"/>
                  <a:gd name="T6" fmla="*/ 122 w 244"/>
                  <a:gd name="T7" fmla="*/ 344 h 344"/>
                  <a:gd name="T8" fmla="*/ 169 w 244"/>
                  <a:gd name="T9" fmla="*/ 332 h 344"/>
                  <a:gd name="T10" fmla="*/ 169 w 244"/>
                  <a:gd name="T11" fmla="*/ 332 h 344"/>
                  <a:gd name="T12" fmla="*/ 244 w 244"/>
                  <a:gd name="T13" fmla="*/ 45 h 344"/>
                  <a:gd name="T14" fmla="*/ 122 w 244"/>
                  <a:gd name="T15" fmla="*/ 0 h 344"/>
                  <a:gd name="T16" fmla="*/ 0 w 244"/>
                  <a:gd name="T17" fmla="*/ 4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44">
                    <a:moveTo>
                      <a:pt x="0" y="45"/>
                    </a:moveTo>
                    <a:cubicBezTo>
                      <a:pt x="75" y="333"/>
                      <a:pt x="75" y="333"/>
                      <a:pt x="75" y="333"/>
                    </a:cubicBezTo>
                    <a:cubicBezTo>
                      <a:pt x="75" y="333"/>
                      <a:pt x="75" y="333"/>
                      <a:pt x="75" y="333"/>
                    </a:cubicBezTo>
                    <a:cubicBezTo>
                      <a:pt x="87" y="340"/>
                      <a:pt x="103" y="344"/>
                      <a:pt x="122" y="344"/>
                    </a:cubicBezTo>
                    <a:cubicBezTo>
                      <a:pt x="140" y="344"/>
                      <a:pt x="157" y="339"/>
                      <a:pt x="169" y="332"/>
                    </a:cubicBezTo>
                    <a:cubicBezTo>
                      <a:pt x="169" y="332"/>
                      <a:pt x="169" y="332"/>
                      <a:pt x="169" y="332"/>
                    </a:cubicBezTo>
                    <a:cubicBezTo>
                      <a:pt x="244" y="45"/>
                      <a:pt x="244" y="45"/>
                      <a:pt x="244" y="45"/>
                    </a:cubicBezTo>
                    <a:cubicBezTo>
                      <a:pt x="197" y="34"/>
                      <a:pt x="186" y="0"/>
                      <a:pt x="122" y="0"/>
                    </a:cubicBezTo>
                    <a:cubicBezTo>
                      <a:pt x="57" y="0"/>
                      <a:pt x="47" y="34"/>
                      <a:pt x="0" y="45"/>
                    </a:cubicBez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24" name="Freeform 46"/>
              <p:cNvSpPr>
                <a:spLocks/>
              </p:cNvSpPr>
              <p:nvPr/>
            </p:nvSpPr>
            <p:spPr bwMode="auto">
              <a:xfrm>
                <a:off x="6096001" y="6430598"/>
                <a:ext cx="141456" cy="198778"/>
              </a:xfrm>
              <a:custGeom>
                <a:avLst/>
                <a:gdLst>
                  <a:gd name="T0" fmla="*/ 47 w 129"/>
                  <a:gd name="T1" fmla="*/ 0 h 182"/>
                  <a:gd name="T2" fmla="*/ 0 w 129"/>
                  <a:gd name="T3" fmla="*/ 182 h 182"/>
                  <a:gd name="T4" fmla="*/ 129 w 129"/>
                  <a:gd name="T5" fmla="*/ 7 h 182"/>
                  <a:gd name="T6" fmla="*/ 96 w 129"/>
                  <a:gd name="T7" fmla="*/ 12 h 182"/>
                  <a:gd name="T8" fmla="*/ 47 w 129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82">
                    <a:moveTo>
                      <a:pt x="47" y="0"/>
                    </a:moveTo>
                    <a:cubicBezTo>
                      <a:pt x="0" y="182"/>
                      <a:pt x="0" y="182"/>
                      <a:pt x="0" y="182"/>
                    </a:cubicBezTo>
                    <a:cubicBezTo>
                      <a:pt x="129" y="7"/>
                      <a:pt x="129" y="7"/>
                      <a:pt x="129" y="7"/>
                    </a:cubicBezTo>
                    <a:cubicBezTo>
                      <a:pt x="119" y="10"/>
                      <a:pt x="108" y="12"/>
                      <a:pt x="96" y="12"/>
                    </a:cubicBezTo>
                    <a:cubicBezTo>
                      <a:pt x="77" y="12"/>
                      <a:pt x="59" y="7"/>
                      <a:pt x="4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25" name="Freeform 47"/>
              <p:cNvSpPr>
                <a:spLocks/>
              </p:cNvSpPr>
              <p:nvPr/>
            </p:nvSpPr>
            <p:spPr bwMode="auto">
              <a:xfrm>
                <a:off x="5953158" y="6431523"/>
                <a:ext cx="142843" cy="197853"/>
              </a:xfrm>
              <a:custGeom>
                <a:avLst/>
                <a:gdLst>
                  <a:gd name="T0" fmla="*/ 83 w 130"/>
                  <a:gd name="T1" fmla="*/ 0 h 181"/>
                  <a:gd name="T2" fmla="*/ 34 w 130"/>
                  <a:gd name="T3" fmla="*/ 11 h 181"/>
                  <a:gd name="T4" fmla="*/ 0 w 130"/>
                  <a:gd name="T5" fmla="*/ 6 h 181"/>
                  <a:gd name="T6" fmla="*/ 130 w 130"/>
                  <a:gd name="T7" fmla="*/ 181 h 181"/>
                  <a:gd name="T8" fmla="*/ 83 w 130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81">
                    <a:moveTo>
                      <a:pt x="83" y="0"/>
                    </a:moveTo>
                    <a:cubicBezTo>
                      <a:pt x="70" y="7"/>
                      <a:pt x="53" y="11"/>
                      <a:pt x="34" y="11"/>
                    </a:cubicBezTo>
                    <a:cubicBezTo>
                      <a:pt x="22" y="11"/>
                      <a:pt x="10" y="9"/>
                      <a:pt x="0" y="6"/>
                    </a:cubicBezTo>
                    <a:cubicBezTo>
                      <a:pt x="130" y="181"/>
                      <a:pt x="130" y="181"/>
                      <a:pt x="130" y="1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26" name="Freeform 48"/>
              <p:cNvSpPr>
                <a:spLocks/>
              </p:cNvSpPr>
              <p:nvPr/>
            </p:nvSpPr>
            <p:spPr bwMode="auto">
              <a:xfrm>
                <a:off x="6044226" y="6430598"/>
                <a:ext cx="103087" cy="198778"/>
              </a:xfrm>
              <a:custGeom>
                <a:avLst/>
                <a:gdLst>
                  <a:gd name="T0" fmla="*/ 47 w 94"/>
                  <a:gd name="T1" fmla="*/ 12 h 182"/>
                  <a:gd name="T2" fmla="*/ 0 w 94"/>
                  <a:gd name="T3" fmla="*/ 1 h 182"/>
                  <a:gd name="T4" fmla="*/ 0 w 94"/>
                  <a:gd name="T5" fmla="*/ 1 h 182"/>
                  <a:gd name="T6" fmla="*/ 47 w 94"/>
                  <a:gd name="T7" fmla="*/ 182 h 182"/>
                  <a:gd name="T8" fmla="*/ 94 w 94"/>
                  <a:gd name="T9" fmla="*/ 0 h 182"/>
                  <a:gd name="T10" fmla="*/ 94 w 94"/>
                  <a:gd name="T11" fmla="*/ 0 h 182"/>
                  <a:gd name="T12" fmla="*/ 47 w 94"/>
                  <a:gd name="T13" fmla="*/ 1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82">
                    <a:moveTo>
                      <a:pt x="47" y="12"/>
                    </a:moveTo>
                    <a:cubicBezTo>
                      <a:pt x="28" y="12"/>
                      <a:pt x="12" y="8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7" y="182"/>
                      <a:pt x="47" y="182"/>
                      <a:pt x="47" y="182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82" y="7"/>
                      <a:pt x="65" y="12"/>
                      <a:pt x="47" y="1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15" name="Freeform 37"/>
            <p:cNvSpPr>
              <a:spLocks noChangeArrowheads="1"/>
            </p:cNvSpPr>
            <p:nvPr/>
          </p:nvSpPr>
          <p:spPr bwMode="auto">
            <a:xfrm rot="5400000" flipV="1">
              <a:off x="10230206" y="2120717"/>
              <a:ext cx="713641" cy="1179260"/>
            </a:xfrm>
            <a:custGeom>
              <a:avLst/>
              <a:gdLst>
                <a:gd name="connsiteX0" fmla="*/ 0 w 802507"/>
                <a:gd name="connsiteY0" fmla="*/ 0 h 1179260"/>
                <a:gd name="connsiteX1" fmla="*/ 16628 w 802507"/>
                <a:gd name="connsiteY1" fmla="*/ 0 h 1179260"/>
                <a:gd name="connsiteX2" fmla="*/ 763468 w 802507"/>
                <a:gd name="connsiteY2" fmla="*/ 0 h 1179260"/>
                <a:gd name="connsiteX3" fmla="*/ 802507 w 802507"/>
                <a:gd name="connsiteY3" fmla="*/ 0 h 1179260"/>
                <a:gd name="connsiteX4" fmla="*/ 802507 w 802507"/>
                <a:gd name="connsiteY4" fmla="*/ 1139915 h 1179260"/>
                <a:gd name="connsiteX5" fmla="*/ 737787 w 802507"/>
                <a:gd name="connsiteY5" fmla="*/ 1126800 h 1179260"/>
                <a:gd name="connsiteX6" fmla="*/ 568857 w 802507"/>
                <a:gd name="connsiteY6" fmla="*/ 1179260 h 1179260"/>
                <a:gd name="connsiteX7" fmla="*/ 534851 w 802507"/>
                <a:gd name="connsiteY7" fmla="*/ 1175981 h 1179260"/>
                <a:gd name="connsiteX8" fmla="*/ 534850 w 802507"/>
                <a:gd name="connsiteY8" fmla="*/ 1176024 h 1179260"/>
                <a:gd name="connsiteX9" fmla="*/ 401022 w 802507"/>
                <a:gd name="connsiteY9" fmla="*/ 1126841 h 1179260"/>
                <a:gd name="connsiteX10" fmla="*/ 267194 w 802507"/>
                <a:gd name="connsiteY10" fmla="*/ 1176024 h 1179260"/>
                <a:gd name="connsiteX11" fmla="*/ 267194 w 802507"/>
                <a:gd name="connsiteY11" fmla="*/ 1175981 h 1179260"/>
                <a:gd name="connsiteX12" fmla="*/ 232152 w 802507"/>
                <a:gd name="connsiteY12" fmla="*/ 1179260 h 1179260"/>
                <a:gd name="connsiteX13" fmla="*/ 64609 w 802507"/>
                <a:gd name="connsiteY13" fmla="*/ 1126800 h 1179260"/>
                <a:gd name="connsiteX14" fmla="*/ 0 w 802507"/>
                <a:gd name="connsiteY14" fmla="*/ 1142101 h 117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507" h="1179260">
                  <a:moveTo>
                    <a:pt x="0" y="0"/>
                  </a:moveTo>
                  <a:lnTo>
                    <a:pt x="16628" y="0"/>
                  </a:lnTo>
                  <a:cubicBezTo>
                    <a:pt x="135059" y="0"/>
                    <a:pt x="355002" y="0"/>
                    <a:pt x="763468" y="0"/>
                  </a:cubicBezTo>
                  <a:lnTo>
                    <a:pt x="802507" y="0"/>
                  </a:lnTo>
                  <a:lnTo>
                    <a:pt x="802507" y="1139915"/>
                  </a:lnTo>
                  <a:cubicBezTo>
                    <a:pt x="786053" y="1132265"/>
                    <a:pt x="767405" y="1126800"/>
                    <a:pt x="737787" y="1126800"/>
                  </a:cubicBezTo>
                  <a:cubicBezTo>
                    <a:pt x="653322" y="1126800"/>
                    <a:pt x="653322" y="1179260"/>
                    <a:pt x="568857" y="1179260"/>
                  </a:cubicBezTo>
                  <a:cubicBezTo>
                    <a:pt x="555693" y="1179260"/>
                    <a:pt x="544724" y="1178167"/>
                    <a:pt x="534851" y="1175981"/>
                  </a:cubicBezTo>
                  <a:cubicBezTo>
                    <a:pt x="534851" y="1175995"/>
                    <a:pt x="534850" y="1176010"/>
                    <a:pt x="534850" y="1176024"/>
                  </a:cubicBezTo>
                  <a:cubicBezTo>
                    <a:pt x="483294" y="1164002"/>
                    <a:pt x="471227" y="1126841"/>
                    <a:pt x="401022" y="1126841"/>
                  </a:cubicBezTo>
                  <a:cubicBezTo>
                    <a:pt x="329720" y="1126841"/>
                    <a:pt x="318751" y="1164002"/>
                    <a:pt x="267194" y="1176024"/>
                  </a:cubicBezTo>
                  <a:lnTo>
                    <a:pt x="267194" y="1175981"/>
                  </a:lnTo>
                  <a:cubicBezTo>
                    <a:pt x="257339" y="1178167"/>
                    <a:pt x="245293" y="1179260"/>
                    <a:pt x="232152" y="1179260"/>
                  </a:cubicBezTo>
                  <a:cubicBezTo>
                    <a:pt x="147833" y="1179260"/>
                    <a:pt x="147833" y="1126800"/>
                    <a:pt x="64609" y="1126800"/>
                  </a:cubicBezTo>
                  <a:cubicBezTo>
                    <a:pt x="35042" y="1126800"/>
                    <a:pt x="15331" y="1133358"/>
                    <a:pt x="0" y="114210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1"/>
            </a:p>
          </p:txBody>
        </p:sp>
        <p:sp>
          <p:nvSpPr>
            <p:cNvPr id="16" name="Freeform 38"/>
            <p:cNvSpPr>
              <a:spLocks/>
            </p:cNvSpPr>
            <p:nvPr/>
          </p:nvSpPr>
          <p:spPr bwMode="auto">
            <a:xfrm rot="5400000" flipV="1">
              <a:off x="10468018" y="2358529"/>
              <a:ext cx="238017" cy="1179260"/>
            </a:xfrm>
            <a:custGeom>
              <a:avLst/>
              <a:gdLst>
                <a:gd name="T0" fmla="*/ 0 w 244"/>
                <a:gd name="T1" fmla="*/ 0 h 1079"/>
                <a:gd name="T2" fmla="*/ 0 w 244"/>
                <a:gd name="T3" fmla="*/ 1076 h 1079"/>
                <a:gd name="T4" fmla="*/ 31 w 244"/>
                <a:gd name="T5" fmla="*/ 1079 h 1079"/>
                <a:gd name="T6" fmla="*/ 185 w 244"/>
                <a:gd name="T7" fmla="*/ 1031 h 1079"/>
                <a:gd name="T8" fmla="*/ 244 w 244"/>
                <a:gd name="T9" fmla="*/ 1043 h 1079"/>
                <a:gd name="T10" fmla="*/ 244 w 244"/>
                <a:gd name="T11" fmla="*/ 0 h 1079"/>
                <a:gd name="T12" fmla="*/ 0 w 244"/>
                <a:gd name="T13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079">
                  <a:moveTo>
                    <a:pt x="0" y="0"/>
                  </a:moveTo>
                  <a:cubicBezTo>
                    <a:pt x="0" y="1076"/>
                    <a:pt x="0" y="1076"/>
                    <a:pt x="0" y="1076"/>
                  </a:cubicBezTo>
                  <a:cubicBezTo>
                    <a:pt x="9" y="1078"/>
                    <a:pt x="19" y="1079"/>
                    <a:pt x="31" y="1079"/>
                  </a:cubicBezTo>
                  <a:cubicBezTo>
                    <a:pt x="108" y="1079"/>
                    <a:pt x="108" y="1031"/>
                    <a:pt x="185" y="1031"/>
                  </a:cubicBezTo>
                  <a:cubicBezTo>
                    <a:pt x="212" y="1031"/>
                    <a:pt x="229" y="1036"/>
                    <a:pt x="244" y="1043"/>
                  </a:cubicBezTo>
                  <a:cubicBezTo>
                    <a:pt x="244" y="0"/>
                    <a:pt x="244" y="0"/>
                    <a:pt x="24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" name="Freeform 39"/>
            <p:cNvSpPr>
              <a:spLocks/>
            </p:cNvSpPr>
            <p:nvPr/>
          </p:nvSpPr>
          <p:spPr bwMode="auto">
            <a:xfrm rot="5400000" flipV="1">
              <a:off x="10466400" y="2122129"/>
              <a:ext cx="238017" cy="1176024"/>
            </a:xfrm>
            <a:custGeom>
              <a:avLst/>
              <a:gdLst>
                <a:gd name="T0" fmla="*/ 244 w 244"/>
                <a:gd name="T1" fmla="*/ 0 h 1076"/>
                <a:gd name="T2" fmla="*/ 0 w 244"/>
                <a:gd name="T3" fmla="*/ 0 h 1076"/>
                <a:gd name="T4" fmla="*/ 0 w 244"/>
                <a:gd name="T5" fmla="*/ 1076 h 1076"/>
                <a:gd name="T6" fmla="*/ 122 w 244"/>
                <a:gd name="T7" fmla="*/ 1031 h 1076"/>
                <a:gd name="T8" fmla="*/ 244 w 244"/>
                <a:gd name="T9" fmla="*/ 1076 h 1076"/>
                <a:gd name="T10" fmla="*/ 244 w 244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076">
                  <a:moveTo>
                    <a:pt x="2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47" y="1065"/>
                    <a:pt x="57" y="1031"/>
                    <a:pt x="122" y="1031"/>
                  </a:cubicBezTo>
                  <a:cubicBezTo>
                    <a:pt x="186" y="1031"/>
                    <a:pt x="197" y="1065"/>
                    <a:pt x="244" y="1076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" name="Freeform 40"/>
            <p:cNvSpPr>
              <a:spLocks noChangeArrowheads="1"/>
            </p:cNvSpPr>
            <p:nvPr/>
          </p:nvSpPr>
          <p:spPr bwMode="auto">
            <a:xfrm rot="5400000" flipV="1">
              <a:off x="4895070" y="-2035160"/>
              <a:ext cx="713641" cy="9491017"/>
            </a:xfrm>
            <a:custGeom>
              <a:avLst/>
              <a:gdLst>
                <a:gd name="connsiteX0" fmla="*/ 0 w 802507"/>
                <a:gd name="connsiteY0" fmla="*/ 0 h 1137193"/>
                <a:gd name="connsiteX1" fmla="*/ 802507 w 802507"/>
                <a:gd name="connsiteY1" fmla="*/ 0 h 1137193"/>
                <a:gd name="connsiteX2" fmla="*/ 802507 w 802507"/>
                <a:gd name="connsiteY2" fmla="*/ 1137193 h 1137193"/>
                <a:gd name="connsiteX3" fmla="*/ 0 w 802507"/>
                <a:gd name="connsiteY3" fmla="*/ 1137193 h 113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507" h="1137193">
                  <a:moveTo>
                    <a:pt x="0" y="0"/>
                  </a:moveTo>
                  <a:lnTo>
                    <a:pt x="802507" y="0"/>
                  </a:lnTo>
                  <a:lnTo>
                    <a:pt x="802507" y="1137193"/>
                  </a:lnTo>
                  <a:lnTo>
                    <a:pt x="0" y="113719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1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 rot="5400000" flipV="1">
              <a:off x="5132883" y="-1797354"/>
              <a:ext cx="238017" cy="9491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 rot="5400000" flipV="1">
              <a:off x="5132883" y="-2035369"/>
              <a:ext cx="238017" cy="9491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1565" y="3013716"/>
            <a:ext cx="1498130" cy="1026133"/>
            <a:chOff x="875417" y="3103958"/>
            <a:chExt cx="1221197" cy="836450"/>
          </a:xfrm>
        </p:grpSpPr>
        <p:grpSp>
          <p:nvGrpSpPr>
            <p:cNvPr id="28" name="Group 27"/>
            <p:cNvGrpSpPr/>
            <p:nvPr/>
          </p:nvGrpSpPr>
          <p:grpSpPr>
            <a:xfrm>
              <a:off x="875417" y="3103958"/>
              <a:ext cx="1221197" cy="836450"/>
              <a:chOff x="1238672" y="2215209"/>
              <a:chExt cx="1628262" cy="1115266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32" name="Freeform 16"/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29" name="Freeform 18"/>
            <p:cNvSpPr>
              <a:spLocks noChangeAspect="1" noEditPoints="1"/>
            </p:cNvSpPr>
            <p:nvPr/>
          </p:nvSpPr>
          <p:spPr bwMode="auto">
            <a:xfrm>
              <a:off x="1379742" y="3356061"/>
              <a:ext cx="192001" cy="297000"/>
            </a:xfrm>
            <a:custGeom>
              <a:avLst/>
              <a:gdLst>
                <a:gd name="T0" fmla="*/ 78 w 108"/>
                <a:gd name="T1" fmla="*/ 144 h 167"/>
                <a:gd name="T2" fmla="*/ 34 w 108"/>
                <a:gd name="T3" fmla="*/ 148 h 167"/>
                <a:gd name="T4" fmla="*/ 30 w 108"/>
                <a:gd name="T5" fmla="*/ 143 h 167"/>
                <a:gd name="T6" fmla="*/ 74 w 108"/>
                <a:gd name="T7" fmla="*/ 139 h 167"/>
                <a:gd name="T8" fmla="*/ 74 w 108"/>
                <a:gd name="T9" fmla="*/ 151 h 167"/>
                <a:gd name="T10" fmla="*/ 30 w 108"/>
                <a:gd name="T11" fmla="*/ 155 h 167"/>
                <a:gd name="T12" fmla="*/ 34 w 108"/>
                <a:gd name="T13" fmla="*/ 161 h 167"/>
                <a:gd name="T14" fmla="*/ 38 w 108"/>
                <a:gd name="T15" fmla="*/ 163 h 167"/>
                <a:gd name="T16" fmla="*/ 66 w 108"/>
                <a:gd name="T17" fmla="*/ 167 h 167"/>
                <a:gd name="T18" fmla="*/ 70 w 108"/>
                <a:gd name="T19" fmla="*/ 161 h 167"/>
                <a:gd name="T20" fmla="*/ 78 w 108"/>
                <a:gd name="T21" fmla="*/ 157 h 167"/>
                <a:gd name="T22" fmla="*/ 74 w 108"/>
                <a:gd name="T23" fmla="*/ 151 h 167"/>
                <a:gd name="T24" fmla="*/ 34 w 108"/>
                <a:gd name="T25" fmla="*/ 128 h 167"/>
                <a:gd name="T26" fmla="*/ 30 w 108"/>
                <a:gd name="T27" fmla="*/ 132 h 167"/>
                <a:gd name="T28" fmla="*/ 74 w 108"/>
                <a:gd name="T29" fmla="*/ 136 h 167"/>
                <a:gd name="T30" fmla="*/ 78 w 108"/>
                <a:gd name="T31" fmla="*/ 132 h 167"/>
                <a:gd name="T32" fmla="*/ 108 w 108"/>
                <a:gd name="T33" fmla="*/ 54 h 167"/>
                <a:gd name="T34" fmla="*/ 76 w 108"/>
                <a:gd name="T35" fmla="*/ 124 h 167"/>
                <a:gd name="T36" fmla="*/ 15 w 108"/>
                <a:gd name="T37" fmla="*/ 91 h 167"/>
                <a:gd name="T38" fmla="*/ 54 w 108"/>
                <a:gd name="T39" fmla="*/ 0 h 167"/>
                <a:gd name="T40" fmla="*/ 54 w 108"/>
                <a:gd name="T41" fmla="*/ 0 h 167"/>
                <a:gd name="T42" fmla="*/ 61 w 108"/>
                <a:gd name="T43" fmla="*/ 116 h 167"/>
                <a:gd name="T44" fmla="*/ 68 w 108"/>
                <a:gd name="T45" fmla="*/ 73 h 167"/>
                <a:gd name="T46" fmla="*/ 63 w 108"/>
                <a:gd name="T47" fmla="*/ 77 h 167"/>
                <a:gd name="T48" fmla="*/ 54 w 108"/>
                <a:gd name="T49" fmla="*/ 69 h 167"/>
                <a:gd name="T50" fmla="*/ 45 w 108"/>
                <a:gd name="T51" fmla="*/ 77 h 167"/>
                <a:gd name="T52" fmla="*/ 40 w 108"/>
                <a:gd name="T53" fmla="*/ 73 h 167"/>
                <a:gd name="T54" fmla="*/ 61 w 108"/>
                <a:gd name="T55" fmla="*/ 116 h 167"/>
                <a:gd name="T56" fmla="*/ 54 w 108"/>
                <a:gd name="T57" fmla="*/ 8 h 167"/>
                <a:gd name="T58" fmla="*/ 54 w 108"/>
                <a:gd name="T59" fmla="*/ 8 h 167"/>
                <a:gd name="T60" fmla="*/ 21 w 108"/>
                <a:gd name="T61" fmla="*/ 85 h 167"/>
                <a:gd name="T62" fmla="*/ 21 w 108"/>
                <a:gd name="T63" fmla="*/ 85 h 167"/>
                <a:gd name="T64" fmla="*/ 35 w 108"/>
                <a:gd name="T65" fmla="*/ 116 h 167"/>
                <a:gd name="T66" fmla="*/ 36 w 108"/>
                <a:gd name="T67" fmla="*/ 73 h 167"/>
                <a:gd name="T68" fmla="*/ 31 w 108"/>
                <a:gd name="T69" fmla="*/ 72 h 167"/>
                <a:gd name="T70" fmla="*/ 35 w 108"/>
                <a:gd name="T71" fmla="*/ 71 h 167"/>
                <a:gd name="T72" fmla="*/ 37 w 108"/>
                <a:gd name="T73" fmla="*/ 68 h 167"/>
                <a:gd name="T74" fmla="*/ 39 w 108"/>
                <a:gd name="T75" fmla="*/ 71 h 167"/>
                <a:gd name="T76" fmla="*/ 42 w 108"/>
                <a:gd name="T77" fmla="*/ 71 h 167"/>
                <a:gd name="T78" fmla="*/ 54 w 108"/>
                <a:gd name="T79" fmla="*/ 67 h 167"/>
                <a:gd name="T80" fmla="*/ 63 w 108"/>
                <a:gd name="T81" fmla="*/ 75 h 167"/>
                <a:gd name="T82" fmla="*/ 67 w 108"/>
                <a:gd name="T83" fmla="*/ 71 h 167"/>
                <a:gd name="T84" fmla="*/ 69 w 108"/>
                <a:gd name="T85" fmla="*/ 69 h 167"/>
                <a:gd name="T86" fmla="*/ 73 w 108"/>
                <a:gd name="T87" fmla="*/ 70 h 167"/>
                <a:gd name="T88" fmla="*/ 76 w 108"/>
                <a:gd name="T89" fmla="*/ 71 h 167"/>
                <a:gd name="T90" fmla="*/ 76 w 108"/>
                <a:gd name="T91" fmla="*/ 73 h 167"/>
                <a:gd name="T92" fmla="*/ 65 w 108"/>
                <a:gd name="T93" fmla="*/ 116 h 167"/>
                <a:gd name="T94" fmla="*/ 74 w 108"/>
                <a:gd name="T95" fmla="*/ 116 h 167"/>
                <a:gd name="T96" fmla="*/ 87 w 108"/>
                <a:gd name="T97" fmla="*/ 85 h 167"/>
                <a:gd name="T98" fmla="*/ 100 w 108"/>
                <a:gd name="T99" fmla="*/ 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67">
                  <a:moveTo>
                    <a:pt x="78" y="143"/>
                  </a:moveTo>
                  <a:cubicBezTo>
                    <a:pt x="78" y="144"/>
                    <a:pt x="78" y="144"/>
                    <a:pt x="78" y="144"/>
                  </a:cubicBezTo>
                  <a:cubicBezTo>
                    <a:pt x="78" y="146"/>
                    <a:pt x="77" y="148"/>
                    <a:pt x="7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2" y="148"/>
                    <a:pt x="30" y="146"/>
                    <a:pt x="30" y="144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1"/>
                    <a:pt x="32" y="139"/>
                    <a:pt x="3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7" y="139"/>
                    <a:pt x="78" y="141"/>
                    <a:pt x="78" y="143"/>
                  </a:cubicBezTo>
                  <a:moveTo>
                    <a:pt x="74" y="151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2" y="151"/>
                    <a:pt x="30" y="153"/>
                    <a:pt x="30" y="15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9"/>
                    <a:pt x="32" y="161"/>
                    <a:pt x="34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8" y="165"/>
                    <a:pt x="40" y="167"/>
                    <a:pt x="42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8" y="167"/>
                    <a:pt x="70" y="165"/>
                    <a:pt x="70" y="163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7" y="161"/>
                    <a:pt x="78" y="159"/>
                    <a:pt x="78" y="157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78" y="153"/>
                    <a:pt x="77" y="151"/>
                    <a:pt x="74" y="151"/>
                  </a:cubicBezTo>
                  <a:moveTo>
                    <a:pt x="74" y="128"/>
                  </a:moveTo>
                  <a:cubicBezTo>
                    <a:pt x="34" y="128"/>
                    <a:pt x="34" y="128"/>
                    <a:pt x="34" y="128"/>
                  </a:cubicBezTo>
                  <a:cubicBezTo>
                    <a:pt x="32" y="128"/>
                    <a:pt x="30" y="129"/>
                    <a:pt x="30" y="132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0" y="134"/>
                    <a:pt x="32" y="136"/>
                    <a:pt x="34" y="136"/>
                  </a:cubicBezTo>
                  <a:cubicBezTo>
                    <a:pt x="74" y="136"/>
                    <a:pt x="74" y="136"/>
                    <a:pt x="74" y="136"/>
                  </a:cubicBezTo>
                  <a:cubicBezTo>
                    <a:pt x="77" y="136"/>
                    <a:pt x="78" y="134"/>
                    <a:pt x="7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29"/>
                    <a:pt x="77" y="128"/>
                    <a:pt x="74" y="128"/>
                  </a:cubicBezTo>
                  <a:moveTo>
                    <a:pt x="108" y="54"/>
                  </a:moveTo>
                  <a:cubicBezTo>
                    <a:pt x="108" y="68"/>
                    <a:pt x="102" y="81"/>
                    <a:pt x="93" y="91"/>
                  </a:cubicBezTo>
                  <a:cubicBezTo>
                    <a:pt x="76" y="111"/>
                    <a:pt x="86" y="124"/>
                    <a:pt x="76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2" y="124"/>
                    <a:pt x="33" y="111"/>
                    <a:pt x="15" y="91"/>
                  </a:cubicBezTo>
                  <a:cubicBezTo>
                    <a:pt x="6" y="81"/>
                    <a:pt x="0" y="68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moveTo>
                    <a:pt x="61" y="116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2" y="77"/>
                    <a:pt x="62" y="7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6" y="77"/>
                    <a:pt x="46" y="77"/>
                    <a:pt x="45" y="77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7" y="116"/>
                    <a:pt x="47" y="116"/>
                    <a:pt x="47" y="116"/>
                  </a:cubicBezTo>
                  <a:lnTo>
                    <a:pt x="61" y="116"/>
                  </a:lnTo>
                  <a:close/>
                  <a:moveTo>
                    <a:pt x="100" y="54"/>
                  </a:moveTo>
                  <a:cubicBezTo>
                    <a:pt x="100" y="29"/>
                    <a:pt x="79" y="8"/>
                    <a:pt x="54" y="8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29" y="8"/>
                    <a:pt x="8" y="29"/>
                    <a:pt x="8" y="54"/>
                  </a:cubicBezTo>
                  <a:cubicBezTo>
                    <a:pt x="8" y="66"/>
                    <a:pt x="13" y="77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32" y="99"/>
                    <a:pt x="34" y="110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73"/>
                    <a:pt x="31" y="73"/>
                    <a:pt x="31" y="72"/>
                  </a:cubicBezTo>
                  <a:cubicBezTo>
                    <a:pt x="31" y="71"/>
                    <a:pt x="32" y="71"/>
                    <a:pt x="32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69"/>
                    <a:pt x="36" y="68"/>
                    <a:pt x="37" y="68"/>
                  </a:cubicBezTo>
                  <a:cubicBezTo>
                    <a:pt x="38" y="67"/>
                    <a:pt x="39" y="68"/>
                    <a:pt x="39" y="69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6" y="71"/>
                    <a:pt x="67" y="71"/>
                    <a:pt x="6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8"/>
                    <a:pt x="70" y="67"/>
                    <a:pt x="72" y="68"/>
                  </a:cubicBezTo>
                  <a:cubicBezTo>
                    <a:pt x="73" y="68"/>
                    <a:pt x="73" y="69"/>
                    <a:pt x="73" y="7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2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0"/>
                    <a:pt x="76" y="99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95" y="77"/>
                    <a:pt x="100" y="66"/>
                    <a:pt x="100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000694" y="3013716"/>
            <a:ext cx="1498130" cy="1026133"/>
            <a:chOff x="2376179" y="3103958"/>
            <a:chExt cx="1221197" cy="836450"/>
          </a:xfrm>
        </p:grpSpPr>
        <p:grpSp>
          <p:nvGrpSpPr>
            <p:cNvPr id="34" name="Group 33"/>
            <p:cNvGrpSpPr/>
            <p:nvPr/>
          </p:nvGrpSpPr>
          <p:grpSpPr>
            <a:xfrm>
              <a:off x="2376179" y="3103958"/>
              <a:ext cx="1221197" cy="836450"/>
              <a:chOff x="1238672" y="2215209"/>
              <a:chExt cx="1628262" cy="1115266"/>
            </a:xfrm>
          </p:grpSpPr>
          <p:sp>
            <p:nvSpPr>
              <p:cNvPr id="36" name="Freeform 5"/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38" name="Freeform 16"/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35" name="Freeform 41"/>
            <p:cNvSpPr>
              <a:spLocks noChangeAspect="1" noEditPoints="1"/>
            </p:cNvSpPr>
            <p:nvPr/>
          </p:nvSpPr>
          <p:spPr bwMode="auto">
            <a:xfrm>
              <a:off x="2865839" y="3401245"/>
              <a:ext cx="241879" cy="241877"/>
            </a:xfrm>
            <a:custGeom>
              <a:avLst/>
              <a:gdLst>
                <a:gd name="T0" fmla="*/ 193 w 198"/>
                <a:gd name="T1" fmla="*/ 19 h 198"/>
                <a:gd name="T2" fmla="*/ 185 w 198"/>
                <a:gd name="T3" fmla="*/ 17 h 198"/>
                <a:gd name="T4" fmla="*/ 190 w 198"/>
                <a:gd name="T5" fmla="*/ 21 h 198"/>
                <a:gd name="T6" fmla="*/ 177 w 198"/>
                <a:gd name="T7" fmla="*/ 25 h 198"/>
                <a:gd name="T8" fmla="*/ 182 w 198"/>
                <a:gd name="T9" fmla="*/ 29 h 198"/>
                <a:gd name="T10" fmla="*/ 169 w 198"/>
                <a:gd name="T11" fmla="*/ 32 h 198"/>
                <a:gd name="T12" fmla="*/ 98 w 198"/>
                <a:gd name="T13" fmla="*/ 104 h 198"/>
                <a:gd name="T14" fmla="*/ 94 w 198"/>
                <a:gd name="T15" fmla="*/ 100 h 198"/>
                <a:gd name="T16" fmla="*/ 165 w 198"/>
                <a:gd name="T17" fmla="*/ 29 h 198"/>
                <a:gd name="T18" fmla="*/ 168 w 198"/>
                <a:gd name="T19" fmla="*/ 15 h 198"/>
                <a:gd name="T20" fmla="*/ 173 w 198"/>
                <a:gd name="T21" fmla="*/ 21 h 198"/>
                <a:gd name="T22" fmla="*/ 176 w 198"/>
                <a:gd name="T23" fmla="*/ 7 h 198"/>
                <a:gd name="T24" fmla="*/ 181 w 198"/>
                <a:gd name="T25" fmla="*/ 14 h 198"/>
                <a:gd name="T26" fmla="*/ 179 w 198"/>
                <a:gd name="T27" fmla="*/ 5 h 198"/>
                <a:gd name="T28" fmla="*/ 187 w 198"/>
                <a:gd name="T29" fmla="*/ 8 h 198"/>
                <a:gd name="T30" fmla="*/ 193 w 198"/>
                <a:gd name="T31" fmla="*/ 9 h 198"/>
                <a:gd name="T32" fmla="*/ 198 w 198"/>
                <a:gd name="T33" fmla="*/ 13 h 198"/>
                <a:gd name="T34" fmla="*/ 105 w 198"/>
                <a:gd name="T35" fmla="*/ 81 h 198"/>
                <a:gd name="T36" fmla="*/ 72 w 198"/>
                <a:gd name="T37" fmla="*/ 103 h 198"/>
                <a:gd name="T38" fmla="*/ 119 w 198"/>
                <a:gd name="T39" fmla="*/ 103 h 198"/>
                <a:gd name="T40" fmla="*/ 102 w 198"/>
                <a:gd name="T41" fmla="*/ 108 h 198"/>
                <a:gd name="T42" fmla="*/ 96 w 198"/>
                <a:gd name="T43" fmla="*/ 110 h 198"/>
                <a:gd name="T44" fmla="*/ 88 w 198"/>
                <a:gd name="T45" fmla="*/ 103 h 198"/>
                <a:gd name="T46" fmla="*/ 90 w 198"/>
                <a:gd name="T47" fmla="*/ 96 h 198"/>
                <a:gd name="T48" fmla="*/ 95 w 198"/>
                <a:gd name="T49" fmla="*/ 44 h 198"/>
                <a:gd name="T50" fmla="*/ 95 w 198"/>
                <a:gd name="T51" fmla="*/ 162 h 198"/>
                <a:gd name="T52" fmla="*/ 143 w 198"/>
                <a:gd name="T53" fmla="*/ 68 h 198"/>
                <a:gd name="T54" fmla="*/ 139 w 198"/>
                <a:gd name="T55" fmla="*/ 103 h 198"/>
                <a:gd name="T56" fmla="*/ 52 w 198"/>
                <a:gd name="T57" fmla="*/ 103 h 198"/>
                <a:gd name="T58" fmla="*/ 119 w 198"/>
                <a:gd name="T59" fmla="*/ 67 h 198"/>
                <a:gd name="T60" fmla="*/ 157 w 198"/>
                <a:gd name="T61" fmla="*/ 54 h 198"/>
                <a:gd name="T62" fmla="*/ 95 w 198"/>
                <a:gd name="T63" fmla="*/ 182 h 198"/>
                <a:gd name="T64" fmla="*/ 95 w 198"/>
                <a:gd name="T65" fmla="*/ 24 h 198"/>
                <a:gd name="T66" fmla="*/ 156 w 198"/>
                <a:gd name="T67" fmla="*/ 30 h 198"/>
                <a:gd name="T68" fmla="*/ 0 w 198"/>
                <a:gd name="T69" fmla="*/ 103 h 198"/>
                <a:gd name="T70" fmla="*/ 190 w 198"/>
                <a:gd name="T71" fmla="*/ 103 h 198"/>
                <a:gd name="T72" fmla="*/ 157 w 198"/>
                <a:gd name="T73" fmla="*/ 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198">
                  <a:moveTo>
                    <a:pt x="198" y="13"/>
                  </a:moveTo>
                  <a:cubicBezTo>
                    <a:pt x="193" y="19"/>
                    <a:pt x="193" y="19"/>
                    <a:pt x="193" y="19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7" y="105"/>
                    <a:pt x="95" y="105"/>
                    <a:pt x="94" y="104"/>
                  </a:cubicBezTo>
                  <a:cubicBezTo>
                    <a:pt x="93" y="103"/>
                    <a:pt x="93" y="101"/>
                    <a:pt x="94" y="100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9" y="16"/>
                    <a:pt x="179" y="16"/>
                    <a:pt x="179" y="16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93" y="9"/>
                    <a:pt x="193" y="9"/>
                    <a:pt x="193" y="9"/>
                  </a:cubicBezTo>
                  <a:cubicBezTo>
                    <a:pt x="191" y="11"/>
                    <a:pt x="191" y="11"/>
                    <a:pt x="191" y="11"/>
                  </a:cubicBezTo>
                  <a:lnTo>
                    <a:pt x="198" y="13"/>
                  </a:lnTo>
                  <a:close/>
                  <a:moveTo>
                    <a:pt x="90" y="96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2" y="80"/>
                    <a:pt x="99" y="79"/>
                    <a:pt x="95" y="79"/>
                  </a:cubicBezTo>
                  <a:cubicBezTo>
                    <a:pt x="82" y="79"/>
                    <a:pt x="72" y="90"/>
                    <a:pt x="72" y="103"/>
                  </a:cubicBezTo>
                  <a:cubicBezTo>
                    <a:pt x="72" y="116"/>
                    <a:pt x="82" y="127"/>
                    <a:pt x="95" y="127"/>
                  </a:cubicBezTo>
                  <a:cubicBezTo>
                    <a:pt x="108" y="127"/>
                    <a:pt x="119" y="116"/>
                    <a:pt x="119" y="103"/>
                  </a:cubicBezTo>
                  <a:cubicBezTo>
                    <a:pt x="119" y="99"/>
                    <a:pt x="118" y="96"/>
                    <a:pt x="117" y="93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1" y="110"/>
                    <a:pt x="99" y="111"/>
                    <a:pt x="96" y="111"/>
                  </a:cubicBezTo>
                  <a:cubicBezTo>
                    <a:pt x="96" y="111"/>
                    <a:pt x="96" y="110"/>
                    <a:pt x="96" y="110"/>
                  </a:cubicBezTo>
                  <a:cubicBezTo>
                    <a:pt x="96" y="111"/>
                    <a:pt x="96" y="111"/>
                    <a:pt x="95" y="111"/>
                  </a:cubicBezTo>
                  <a:cubicBezTo>
                    <a:pt x="91" y="111"/>
                    <a:pt x="88" y="107"/>
                    <a:pt x="88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0"/>
                    <a:pt x="88" y="98"/>
                    <a:pt x="90" y="96"/>
                  </a:cubicBezTo>
                  <a:close/>
                  <a:moveTo>
                    <a:pt x="131" y="55"/>
                  </a:moveTo>
                  <a:cubicBezTo>
                    <a:pt x="121" y="48"/>
                    <a:pt x="109" y="44"/>
                    <a:pt x="95" y="44"/>
                  </a:cubicBezTo>
                  <a:cubicBezTo>
                    <a:pt x="63" y="44"/>
                    <a:pt x="36" y="70"/>
                    <a:pt x="36" y="103"/>
                  </a:cubicBezTo>
                  <a:cubicBezTo>
                    <a:pt x="36" y="136"/>
                    <a:pt x="63" y="162"/>
                    <a:pt x="95" y="162"/>
                  </a:cubicBezTo>
                  <a:cubicBezTo>
                    <a:pt x="128" y="162"/>
                    <a:pt x="155" y="136"/>
                    <a:pt x="155" y="103"/>
                  </a:cubicBezTo>
                  <a:cubicBezTo>
                    <a:pt x="155" y="90"/>
                    <a:pt x="150" y="77"/>
                    <a:pt x="143" y="68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6" y="86"/>
                    <a:pt x="139" y="94"/>
                    <a:pt x="139" y="103"/>
                  </a:cubicBezTo>
                  <a:cubicBezTo>
                    <a:pt x="139" y="127"/>
                    <a:pt x="119" y="146"/>
                    <a:pt x="95" y="146"/>
                  </a:cubicBezTo>
                  <a:cubicBezTo>
                    <a:pt x="71" y="146"/>
                    <a:pt x="52" y="127"/>
                    <a:pt x="52" y="103"/>
                  </a:cubicBezTo>
                  <a:cubicBezTo>
                    <a:pt x="52" y="79"/>
                    <a:pt x="71" y="60"/>
                    <a:pt x="95" y="60"/>
                  </a:cubicBezTo>
                  <a:cubicBezTo>
                    <a:pt x="104" y="60"/>
                    <a:pt x="112" y="62"/>
                    <a:pt x="119" y="67"/>
                  </a:cubicBezTo>
                  <a:lnTo>
                    <a:pt x="131" y="55"/>
                  </a:lnTo>
                  <a:close/>
                  <a:moveTo>
                    <a:pt x="157" y="54"/>
                  </a:moveTo>
                  <a:cubicBezTo>
                    <a:pt x="168" y="67"/>
                    <a:pt x="174" y="84"/>
                    <a:pt x="174" y="103"/>
                  </a:cubicBezTo>
                  <a:cubicBezTo>
                    <a:pt x="174" y="146"/>
                    <a:pt x="139" y="182"/>
                    <a:pt x="95" y="182"/>
                  </a:cubicBezTo>
                  <a:cubicBezTo>
                    <a:pt x="52" y="182"/>
                    <a:pt x="16" y="146"/>
                    <a:pt x="16" y="103"/>
                  </a:cubicBezTo>
                  <a:cubicBezTo>
                    <a:pt x="16" y="59"/>
                    <a:pt x="52" y="24"/>
                    <a:pt x="95" y="24"/>
                  </a:cubicBezTo>
                  <a:cubicBezTo>
                    <a:pt x="114" y="24"/>
                    <a:pt x="131" y="30"/>
                    <a:pt x="145" y="41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40" y="16"/>
                    <a:pt x="118" y="8"/>
                    <a:pt x="95" y="8"/>
                  </a:cubicBezTo>
                  <a:cubicBezTo>
                    <a:pt x="43" y="8"/>
                    <a:pt x="0" y="50"/>
                    <a:pt x="0" y="103"/>
                  </a:cubicBezTo>
                  <a:cubicBezTo>
                    <a:pt x="0" y="155"/>
                    <a:pt x="43" y="198"/>
                    <a:pt x="95" y="198"/>
                  </a:cubicBezTo>
                  <a:cubicBezTo>
                    <a:pt x="148" y="198"/>
                    <a:pt x="190" y="155"/>
                    <a:pt x="190" y="103"/>
                  </a:cubicBezTo>
                  <a:cubicBezTo>
                    <a:pt x="190" y="80"/>
                    <a:pt x="182" y="59"/>
                    <a:pt x="168" y="42"/>
                  </a:cubicBezTo>
                  <a:lnTo>
                    <a:pt x="157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796492" y="3013716"/>
            <a:ext cx="1498130" cy="1026133"/>
            <a:chOff x="3876941" y="3103958"/>
            <a:chExt cx="1221197" cy="836450"/>
          </a:xfrm>
        </p:grpSpPr>
        <p:grpSp>
          <p:nvGrpSpPr>
            <p:cNvPr id="40" name="Group 39"/>
            <p:cNvGrpSpPr/>
            <p:nvPr/>
          </p:nvGrpSpPr>
          <p:grpSpPr>
            <a:xfrm>
              <a:off x="3876941" y="3103958"/>
              <a:ext cx="1221197" cy="836450"/>
              <a:chOff x="1238672" y="2215209"/>
              <a:chExt cx="1628262" cy="1115266"/>
            </a:xfrm>
          </p:grpSpPr>
          <p:sp>
            <p:nvSpPr>
              <p:cNvPr id="42" name="Freeform 5"/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44" name="Freeform 16"/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41" name="Freeform 78"/>
            <p:cNvSpPr>
              <a:spLocks noChangeAspect="1" noEditPoints="1"/>
            </p:cNvSpPr>
            <p:nvPr/>
          </p:nvSpPr>
          <p:spPr bwMode="auto">
            <a:xfrm>
              <a:off x="4343366" y="3401245"/>
              <a:ext cx="288347" cy="241877"/>
            </a:xfrm>
            <a:custGeom>
              <a:avLst/>
              <a:gdLst>
                <a:gd name="T0" fmla="*/ 138 w 202"/>
                <a:gd name="T1" fmla="*/ 142 h 169"/>
                <a:gd name="T2" fmla="*/ 142 w 202"/>
                <a:gd name="T3" fmla="*/ 153 h 169"/>
                <a:gd name="T4" fmla="*/ 126 w 202"/>
                <a:gd name="T5" fmla="*/ 153 h 169"/>
                <a:gd name="T6" fmla="*/ 97 w 202"/>
                <a:gd name="T7" fmla="*/ 148 h 169"/>
                <a:gd name="T8" fmla="*/ 86 w 202"/>
                <a:gd name="T9" fmla="*/ 151 h 169"/>
                <a:gd name="T10" fmla="*/ 71 w 202"/>
                <a:gd name="T11" fmla="*/ 147 h 169"/>
                <a:gd name="T12" fmla="*/ 60 w 202"/>
                <a:gd name="T13" fmla="*/ 147 h 169"/>
                <a:gd name="T14" fmla="*/ 60 w 202"/>
                <a:gd name="T15" fmla="*/ 73 h 169"/>
                <a:gd name="T16" fmla="*/ 80 w 202"/>
                <a:gd name="T17" fmla="*/ 70 h 169"/>
                <a:gd name="T18" fmla="*/ 101 w 202"/>
                <a:gd name="T19" fmla="*/ 48 h 169"/>
                <a:gd name="T20" fmla="*/ 122 w 202"/>
                <a:gd name="T21" fmla="*/ 21 h 169"/>
                <a:gd name="T22" fmla="*/ 133 w 202"/>
                <a:gd name="T23" fmla="*/ 3 h 169"/>
                <a:gd name="T24" fmla="*/ 144 w 202"/>
                <a:gd name="T25" fmla="*/ 29 h 169"/>
                <a:gd name="T26" fmla="*/ 131 w 202"/>
                <a:gd name="T27" fmla="*/ 67 h 169"/>
                <a:gd name="T28" fmla="*/ 131 w 202"/>
                <a:gd name="T29" fmla="*/ 91 h 169"/>
                <a:gd name="T30" fmla="*/ 122 w 202"/>
                <a:gd name="T31" fmla="*/ 113 h 169"/>
                <a:gd name="T32" fmla="*/ 135 w 202"/>
                <a:gd name="T33" fmla="*/ 98 h 169"/>
                <a:gd name="T34" fmla="*/ 140 w 202"/>
                <a:gd name="T35" fmla="*/ 70 h 169"/>
                <a:gd name="T36" fmla="*/ 145 w 202"/>
                <a:gd name="T37" fmla="*/ 66 h 169"/>
                <a:gd name="T38" fmla="*/ 142 w 202"/>
                <a:gd name="T39" fmla="*/ 76 h 169"/>
                <a:gd name="T40" fmla="*/ 148 w 202"/>
                <a:gd name="T41" fmla="*/ 90 h 169"/>
                <a:gd name="T42" fmla="*/ 146 w 202"/>
                <a:gd name="T43" fmla="*/ 98 h 169"/>
                <a:gd name="T44" fmla="*/ 148 w 202"/>
                <a:gd name="T45" fmla="*/ 107 h 169"/>
                <a:gd name="T46" fmla="*/ 142 w 202"/>
                <a:gd name="T47" fmla="*/ 120 h 169"/>
                <a:gd name="T48" fmla="*/ 144 w 202"/>
                <a:gd name="T49" fmla="*/ 129 h 169"/>
                <a:gd name="T50" fmla="*/ 138 w 202"/>
                <a:gd name="T51" fmla="*/ 142 h 169"/>
                <a:gd name="T52" fmla="*/ 202 w 202"/>
                <a:gd name="T53" fmla="*/ 98 h 169"/>
                <a:gd name="T54" fmla="*/ 190 w 202"/>
                <a:gd name="T55" fmla="*/ 87 h 169"/>
                <a:gd name="T56" fmla="*/ 184 w 202"/>
                <a:gd name="T57" fmla="*/ 87 h 169"/>
                <a:gd name="T58" fmla="*/ 194 w 202"/>
                <a:gd name="T59" fmla="*/ 76 h 169"/>
                <a:gd name="T60" fmla="*/ 182 w 202"/>
                <a:gd name="T61" fmla="*/ 65 h 169"/>
                <a:gd name="T62" fmla="*/ 159 w 202"/>
                <a:gd name="T63" fmla="*/ 65 h 169"/>
                <a:gd name="T64" fmla="*/ 148 w 202"/>
                <a:gd name="T65" fmla="*/ 76 h 169"/>
                <a:gd name="T66" fmla="*/ 160 w 202"/>
                <a:gd name="T67" fmla="*/ 87 h 169"/>
                <a:gd name="T68" fmla="*/ 161 w 202"/>
                <a:gd name="T69" fmla="*/ 87 h 169"/>
                <a:gd name="T70" fmla="*/ 152 w 202"/>
                <a:gd name="T71" fmla="*/ 98 h 169"/>
                <a:gd name="T72" fmla="*/ 161 w 202"/>
                <a:gd name="T73" fmla="*/ 109 h 169"/>
                <a:gd name="T74" fmla="*/ 160 w 202"/>
                <a:gd name="T75" fmla="*/ 109 h 169"/>
                <a:gd name="T76" fmla="*/ 148 w 202"/>
                <a:gd name="T77" fmla="*/ 120 h 169"/>
                <a:gd name="T78" fmla="*/ 157 w 202"/>
                <a:gd name="T79" fmla="*/ 131 h 169"/>
                <a:gd name="T80" fmla="*/ 156 w 202"/>
                <a:gd name="T81" fmla="*/ 131 h 169"/>
                <a:gd name="T82" fmla="*/ 144 w 202"/>
                <a:gd name="T83" fmla="*/ 142 h 169"/>
                <a:gd name="T84" fmla="*/ 156 w 202"/>
                <a:gd name="T85" fmla="*/ 153 h 169"/>
                <a:gd name="T86" fmla="*/ 167 w 202"/>
                <a:gd name="T87" fmla="*/ 153 h 169"/>
                <a:gd name="T88" fmla="*/ 179 w 202"/>
                <a:gd name="T89" fmla="*/ 153 h 169"/>
                <a:gd name="T90" fmla="*/ 191 w 202"/>
                <a:gd name="T91" fmla="*/ 142 h 169"/>
                <a:gd name="T92" fmla="*/ 181 w 202"/>
                <a:gd name="T93" fmla="*/ 131 h 169"/>
                <a:gd name="T94" fmla="*/ 186 w 202"/>
                <a:gd name="T95" fmla="*/ 131 h 169"/>
                <a:gd name="T96" fmla="*/ 198 w 202"/>
                <a:gd name="T97" fmla="*/ 120 h 169"/>
                <a:gd name="T98" fmla="*/ 189 w 202"/>
                <a:gd name="T99" fmla="*/ 109 h 169"/>
                <a:gd name="T100" fmla="*/ 190 w 202"/>
                <a:gd name="T101" fmla="*/ 109 h 169"/>
                <a:gd name="T102" fmla="*/ 202 w 202"/>
                <a:gd name="T103" fmla="*/ 98 h 169"/>
                <a:gd name="T104" fmla="*/ 0 w 202"/>
                <a:gd name="T105" fmla="*/ 66 h 169"/>
                <a:gd name="T106" fmla="*/ 53 w 202"/>
                <a:gd name="T107" fmla="*/ 66 h 169"/>
                <a:gd name="T108" fmla="*/ 53 w 202"/>
                <a:gd name="T109" fmla="*/ 169 h 169"/>
                <a:gd name="T110" fmla="*/ 0 w 202"/>
                <a:gd name="T111" fmla="*/ 169 h 169"/>
                <a:gd name="T112" fmla="*/ 0 w 202"/>
                <a:gd name="T113" fmla="*/ 66 h 169"/>
                <a:gd name="T114" fmla="*/ 32 w 202"/>
                <a:gd name="T115" fmla="*/ 152 h 169"/>
                <a:gd name="T116" fmla="*/ 38 w 202"/>
                <a:gd name="T117" fmla="*/ 159 h 169"/>
                <a:gd name="T118" fmla="*/ 45 w 202"/>
                <a:gd name="T119" fmla="*/ 152 h 169"/>
                <a:gd name="T120" fmla="*/ 38 w 202"/>
                <a:gd name="T121" fmla="*/ 146 h 169"/>
                <a:gd name="T122" fmla="*/ 32 w 202"/>
                <a:gd name="T123" fmla="*/ 15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169">
                  <a:moveTo>
                    <a:pt x="138" y="142"/>
                  </a:moveTo>
                  <a:cubicBezTo>
                    <a:pt x="138" y="146"/>
                    <a:pt x="139" y="150"/>
                    <a:pt x="142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19" y="153"/>
                    <a:pt x="102" y="148"/>
                    <a:pt x="97" y="148"/>
                  </a:cubicBezTo>
                  <a:cubicBezTo>
                    <a:pt x="92" y="148"/>
                    <a:pt x="90" y="151"/>
                    <a:pt x="86" y="151"/>
                  </a:cubicBezTo>
                  <a:cubicBezTo>
                    <a:pt x="82" y="151"/>
                    <a:pt x="75" y="147"/>
                    <a:pt x="71" y="147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4" y="73"/>
                    <a:pt x="73" y="74"/>
                    <a:pt x="80" y="70"/>
                  </a:cubicBezTo>
                  <a:cubicBezTo>
                    <a:pt x="89" y="64"/>
                    <a:pt x="96" y="54"/>
                    <a:pt x="101" y="48"/>
                  </a:cubicBezTo>
                  <a:cubicBezTo>
                    <a:pt x="106" y="41"/>
                    <a:pt x="116" y="35"/>
                    <a:pt x="122" y="21"/>
                  </a:cubicBezTo>
                  <a:cubicBezTo>
                    <a:pt x="125" y="14"/>
                    <a:pt x="123" y="0"/>
                    <a:pt x="133" y="3"/>
                  </a:cubicBezTo>
                  <a:cubicBezTo>
                    <a:pt x="144" y="7"/>
                    <a:pt x="144" y="17"/>
                    <a:pt x="144" y="29"/>
                  </a:cubicBezTo>
                  <a:cubicBezTo>
                    <a:pt x="143" y="40"/>
                    <a:pt x="132" y="63"/>
                    <a:pt x="131" y="67"/>
                  </a:cubicBezTo>
                  <a:cubicBezTo>
                    <a:pt x="129" y="76"/>
                    <a:pt x="131" y="82"/>
                    <a:pt x="131" y="91"/>
                  </a:cubicBezTo>
                  <a:cubicBezTo>
                    <a:pt x="130" y="104"/>
                    <a:pt x="122" y="113"/>
                    <a:pt x="122" y="113"/>
                  </a:cubicBezTo>
                  <a:cubicBezTo>
                    <a:pt x="122" y="113"/>
                    <a:pt x="133" y="106"/>
                    <a:pt x="135" y="98"/>
                  </a:cubicBezTo>
                  <a:cubicBezTo>
                    <a:pt x="137" y="89"/>
                    <a:pt x="135" y="80"/>
                    <a:pt x="140" y="70"/>
                  </a:cubicBezTo>
                  <a:cubicBezTo>
                    <a:pt x="142" y="68"/>
                    <a:pt x="143" y="67"/>
                    <a:pt x="145" y="66"/>
                  </a:cubicBezTo>
                  <a:cubicBezTo>
                    <a:pt x="143" y="69"/>
                    <a:pt x="142" y="72"/>
                    <a:pt x="142" y="76"/>
                  </a:cubicBezTo>
                  <a:cubicBezTo>
                    <a:pt x="142" y="82"/>
                    <a:pt x="144" y="86"/>
                    <a:pt x="148" y="90"/>
                  </a:cubicBezTo>
                  <a:cubicBezTo>
                    <a:pt x="147" y="92"/>
                    <a:pt x="146" y="95"/>
                    <a:pt x="146" y="98"/>
                  </a:cubicBezTo>
                  <a:cubicBezTo>
                    <a:pt x="146" y="101"/>
                    <a:pt x="147" y="104"/>
                    <a:pt x="148" y="107"/>
                  </a:cubicBezTo>
                  <a:cubicBezTo>
                    <a:pt x="144" y="110"/>
                    <a:pt x="142" y="115"/>
                    <a:pt x="142" y="120"/>
                  </a:cubicBezTo>
                  <a:cubicBezTo>
                    <a:pt x="142" y="123"/>
                    <a:pt x="143" y="126"/>
                    <a:pt x="144" y="129"/>
                  </a:cubicBezTo>
                  <a:cubicBezTo>
                    <a:pt x="140" y="132"/>
                    <a:pt x="138" y="137"/>
                    <a:pt x="138" y="142"/>
                  </a:cubicBezTo>
                  <a:moveTo>
                    <a:pt x="202" y="98"/>
                  </a:moveTo>
                  <a:cubicBezTo>
                    <a:pt x="202" y="92"/>
                    <a:pt x="197" y="87"/>
                    <a:pt x="190" y="87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90" y="86"/>
                    <a:pt x="194" y="82"/>
                    <a:pt x="194" y="76"/>
                  </a:cubicBezTo>
                  <a:cubicBezTo>
                    <a:pt x="194" y="70"/>
                    <a:pt x="188" y="65"/>
                    <a:pt x="182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52" y="65"/>
                    <a:pt x="148" y="70"/>
                    <a:pt x="148" y="76"/>
                  </a:cubicBezTo>
                  <a:cubicBezTo>
                    <a:pt x="148" y="82"/>
                    <a:pt x="153" y="87"/>
                    <a:pt x="160" y="87"/>
                  </a:cubicBezTo>
                  <a:cubicBezTo>
                    <a:pt x="161" y="87"/>
                    <a:pt x="161" y="87"/>
                    <a:pt x="161" y="87"/>
                  </a:cubicBezTo>
                  <a:cubicBezTo>
                    <a:pt x="156" y="89"/>
                    <a:pt x="152" y="93"/>
                    <a:pt x="152" y="98"/>
                  </a:cubicBezTo>
                  <a:cubicBezTo>
                    <a:pt x="152" y="104"/>
                    <a:pt x="156" y="108"/>
                    <a:pt x="161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53" y="109"/>
                    <a:pt x="148" y="114"/>
                    <a:pt x="148" y="120"/>
                  </a:cubicBezTo>
                  <a:cubicBezTo>
                    <a:pt x="148" y="126"/>
                    <a:pt x="152" y="130"/>
                    <a:pt x="157" y="131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49" y="131"/>
                    <a:pt x="144" y="136"/>
                    <a:pt x="144" y="142"/>
                  </a:cubicBezTo>
                  <a:cubicBezTo>
                    <a:pt x="144" y="148"/>
                    <a:pt x="149" y="153"/>
                    <a:pt x="156" y="153"/>
                  </a:cubicBezTo>
                  <a:cubicBezTo>
                    <a:pt x="167" y="153"/>
                    <a:pt x="167" y="153"/>
                    <a:pt x="167" y="153"/>
                  </a:cubicBezTo>
                  <a:cubicBezTo>
                    <a:pt x="179" y="153"/>
                    <a:pt x="179" y="153"/>
                    <a:pt x="179" y="153"/>
                  </a:cubicBezTo>
                  <a:cubicBezTo>
                    <a:pt x="185" y="153"/>
                    <a:pt x="191" y="148"/>
                    <a:pt x="191" y="142"/>
                  </a:cubicBezTo>
                  <a:cubicBezTo>
                    <a:pt x="191" y="137"/>
                    <a:pt x="186" y="132"/>
                    <a:pt x="181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93" y="131"/>
                    <a:pt x="198" y="126"/>
                    <a:pt x="198" y="120"/>
                  </a:cubicBezTo>
                  <a:cubicBezTo>
                    <a:pt x="198" y="115"/>
                    <a:pt x="194" y="111"/>
                    <a:pt x="189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7" y="109"/>
                    <a:pt x="202" y="104"/>
                    <a:pt x="202" y="98"/>
                  </a:cubicBezTo>
                  <a:moveTo>
                    <a:pt x="0" y="66"/>
                  </a:moveTo>
                  <a:cubicBezTo>
                    <a:pt x="53" y="66"/>
                    <a:pt x="53" y="66"/>
                    <a:pt x="53" y="66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0" y="169"/>
                    <a:pt x="0" y="169"/>
                    <a:pt x="0" y="169"/>
                  </a:cubicBezTo>
                  <a:lnTo>
                    <a:pt x="0" y="66"/>
                  </a:lnTo>
                  <a:close/>
                  <a:moveTo>
                    <a:pt x="32" y="152"/>
                  </a:moveTo>
                  <a:cubicBezTo>
                    <a:pt x="32" y="156"/>
                    <a:pt x="35" y="159"/>
                    <a:pt x="38" y="159"/>
                  </a:cubicBezTo>
                  <a:cubicBezTo>
                    <a:pt x="42" y="159"/>
                    <a:pt x="45" y="156"/>
                    <a:pt x="45" y="152"/>
                  </a:cubicBezTo>
                  <a:cubicBezTo>
                    <a:pt x="45" y="149"/>
                    <a:pt x="42" y="146"/>
                    <a:pt x="38" y="146"/>
                  </a:cubicBezTo>
                  <a:cubicBezTo>
                    <a:pt x="35" y="146"/>
                    <a:pt x="32" y="149"/>
                    <a:pt x="32" y="15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586627" y="3013716"/>
            <a:ext cx="1498130" cy="1026133"/>
            <a:chOff x="5377703" y="3103958"/>
            <a:chExt cx="1221197" cy="836450"/>
          </a:xfrm>
        </p:grpSpPr>
        <p:grpSp>
          <p:nvGrpSpPr>
            <p:cNvPr id="46" name="Group 45"/>
            <p:cNvGrpSpPr/>
            <p:nvPr/>
          </p:nvGrpSpPr>
          <p:grpSpPr>
            <a:xfrm>
              <a:off x="5377703" y="3103958"/>
              <a:ext cx="1221197" cy="836450"/>
              <a:chOff x="1238672" y="2215209"/>
              <a:chExt cx="1628262" cy="1115266"/>
            </a:xfrm>
          </p:grpSpPr>
          <p:sp>
            <p:nvSpPr>
              <p:cNvPr id="48" name="Freeform 5"/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50" name="Freeform 16"/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47" name="Freeform 9"/>
            <p:cNvSpPr>
              <a:spLocks noChangeAspect="1" noEditPoints="1"/>
            </p:cNvSpPr>
            <p:nvPr/>
          </p:nvSpPr>
          <p:spPr bwMode="auto">
            <a:xfrm>
              <a:off x="5814268" y="3401244"/>
              <a:ext cx="348068" cy="241878"/>
            </a:xfrm>
            <a:custGeom>
              <a:avLst/>
              <a:gdLst>
                <a:gd name="T0" fmla="*/ 99 w 199"/>
                <a:gd name="T1" fmla="*/ 101 h 136"/>
                <a:gd name="T2" fmla="*/ 0 w 199"/>
                <a:gd name="T3" fmla="*/ 50 h 136"/>
                <a:gd name="T4" fmla="*/ 99 w 199"/>
                <a:gd name="T5" fmla="*/ 0 h 136"/>
                <a:gd name="T6" fmla="*/ 199 w 199"/>
                <a:gd name="T7" fmla="*/ 50 h 136"/>
                <a:gd name="T8" fmla="*/ 157 w 199"/>
                <a:gd name="T9" fmla="*/ 72 h 136"/>
                <a:gd name="T10" fmla="*/ 157 w 199"/>
                <a:gd name="T11" fmla="*/ 71 h 136"/>
                <a:gd name="T12" fmla="*/ 107 w 199"/>
                <a:gd name="T13" fmla="*/ 45 h 136"/>
                <a:gd name="T14" fmla="*/ 101 w 199"/>
                <a:gd name="T15" fmla="*/ 44 h 136"/>
                <a:gd name="T16" fmla="*/ 95 w 199"/>
                <a:gd name="T17" fmla="*/ 46 h 136"/>
                <a:gd name="T18" fmla="*/ 93 w 199"/>
                <a:gd name="T19" fmla="*/ 52 h 136"/>
                <a:gd name="T20" fmla="*/ 98 w 199"/>
                <a:gd name="T21" fmla="*/ 59 h 136"/>
                <a:gd name="T22" fmla="*/ 140 w 199"/>
                <a:gd name="T23" fmla="*/ 80 h 136"/>
                <a:gd name="T24" fmla="*/ 99 w 199"/>
                <a:gd name="T25" fmla="*/ 101 h 136"/>
                <a:gd name="T26" fmla="*/ 153 w 199"/>
                <a:gd name="T27" fmla="*/ 117 h 136"/>
                <a:gd name="T28" fmla="*/ 155 w 199"/>
                <a:gd name="T29" fmla="*/ 114 h 136"/>
                <a:gd name="T30" fmla="*/ 153 w 199"/>
                <a:gd name="T31" fmla="*/ 111 h 136"/>
                <a:gd name="T32" fmla="*/ 153 w 199"/>
                <a:gd name="T33" fmla="*/ 73 h 136"/>
                <a:gd name="T34" fmla="*/ 105 w 199"/>
                <a:gd name="T35" fmla="*/ 49 h 136"/>
                <a:gd name="T36" fmla="*/ 98 w 199"/>
                <a:gd name="T37" fmla="*/ 49 h 136"/>
                <a:gd name="T38" fmla="*/ 99 w 199"/>
                <a:gd name="T39" fmla="*/ 55 h 136"/>
                <a:gd name="T40" fmla="*/ 145 w 199"/>
                <a:gd name="T41" fmla="*/ 78 h 136"/>
                <a:gd name="T42" fmla="*/ 145 w 199"/>
                <a:gd name="T43" fmla="*/ 111 h 136"/>
                <a:gd name="T44" fmla="*/ 143 w 199"/>
                <a:gd name="T45" fmla="*/ 114 h 136"/>
                <a:gd name="T46" fmla="*/ 145 w 199"/>
                <a:gd name="T47" fmla="*/ 117 h 136"/>
                <a:gd name="T48" fmla="*/ 142 w 199"/>
                <a:gd name="T49" fmla="*/ 124 h 136"/>
                <a:gd name="T50" fmla="*/ 147 w 199"/>
                <a:gd name="T51" fmla="*/ 131 h 136"/>
                <a:gd name="T52" fmla="*/ 146 w 199"/>
                <a:gd name="T53" fmla="*/ 136 h 136"/>
                <a:gd name="T54" fmla="*/ 157 w 199"/>
                <a:gd name="T55" fmla="*/ 124 h 136"/>
                <a:gd name="T56" fmla="*/ 153 w 199"/>
                <a:gd name="T57" fmla="*/ 117 h 136"/>
                <a:gd name="T58" fmla="*/ 34 w 199"/>
                <a:gd name="T59" fmla="*/ 75 h 136"/>
                <a:gd name="T60" fmla="*/ 34 w 199"/>
                <a:gd name="T61" fmla="*/ 116 h 136"/>
                <a:gd name="T62" fmla="*/ 35 w 199"/>
                <a:gd name="T63" fmla="*/ 117 h 136"/>
                <a:gd name="T64" fmla="*/ 100 w 199"/>
                <a:gd name="T65" fmla="*/ 135 h 136"/>
                <a:gd name="T66" fmla="*/ 139 w 199"/>
                <a:gd name="T67" fmla="*/ 129 h 136"/>
                <a:gd name="T68" fmla="*/ 138 w 199"/>
                <a:gd name="T69" fmla="*/ 124 h 136"/>
                <a:gd name="T70" fmla="*/ 140 w 199"/>
                <a:gd name="T71" fmla="*/ 117 h 136"/>
                <a:gd name="T72" fmla="*/ 139 w 199"/>
                <a:gd name="T73" fmla="*/ 114 h 136"/>
                <a:gd name="T74" fmla="*/ 141 w 199"/>
                <a:gd name="T75" fmla="*/ 109 h 136"/>
                <a:gd name="T76" fmla="*/ 141 w 199"/>
                <a:gd name="T77" fmla="*/ 87 h 136"/>
                <a:gd name="T78" fmla="*/ 99 w 199"/>
                <a:gd name="T79" fmla="*/ 108 h 136"/>
                <a:gd name="T80" fmla="*/ 34 w 199"/>
                <a:gd name="T81" fmla="*/ 75 h 136"/>
                <a:gd name="T82" fmla="*/ 157 w 199"/>
                <a:gd name="T83" fmla="*/ 109 h 136"/>
                <a:gd name="T84" fmla="*/ 159 w 199"/>
                <a:gd name="T85" fmla="*/ 114 h 136"/>
                <a:gd name="T86" fmla="*/ 158 w 199"/>
                <a:gd name="T87" fmla="*/ 117 h 136"/>
                <a:gd name="T88" fmla="*/ 160 w 199"/>
                <a:gd name="T89" fmla="*/ 119 h 136"/>
                <a:gd name="T90" fmla="*/ 164 w 199"/>
                <a:gd name="T91" fmla="*/ 117 h 136"/>
                <a:gd name="T92" fmla="*/ 165 w 199"/>
                <a:gd name="T93" fmla="*/ 116 h 136"/>
                <a:gd name="T94" fmla="*/ 165 w 199"/>
                <a:gd name="T95" fmla="*/ 74 h 136"/>
                <a:gd name="T96" fmla="*/ 157 w 199"/>
                <a:gd name="T97" fmla="*/ 78 h 136"/>
                <a:gd name="T98" fmla="*/ 157 w 199"/>
                <a:gd name="T99" fmla="*/ 10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9" h="136">
                  <a:moveTo>
                    <a:pt x="99" y="101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6" y="45"/>
                    <a:pt x="104" y="44"/>
                    <a:pt x="101" y="44"/>
                  </a:cubicBezTo>
                  <a:cubicBezTo>
                    <a:pt x="99" y="44"/>
                    <a:pt x="97" y="44"/>
                    <a:pt x="95" y="46"/>
                  </a:cubicBezTo>
                  <a:cubicBezTo>
                    <a:pt x="93" y="48"/>
                    <a:pt x="93" y="50"/>
                    <a:pt x="93" y="52"/>
                  </a:cubicBezTo>
                  <a:cubicBezTo>
                    <a:pt x="93" y="56"/>
                    <a:pt x="97" y="58"/>
                    <a:pt x="98" y="59"/>
                  </a:cubicBezTo>
                  <a:cubicBezTo>
                    <a:pt x="140" y="80"/>
                    <a:pt x="140" y="80"/>
                    <a:pt x="140" y="80"/>
                  </a:cubicBezTo>
                  <a:lnTo>
                    <a:pt x="99" y="101"/>
                  </a:lnTo>
                  <a:close/>
                  <a:moveTo>
                    <a:pt x="153" y="117"/>
                  </a:moveTo>
                  <a:cubicBezTo>
                    <a:pt x="154" y="116"/>
                    <a:pt x="155" y="115"/>
                    <a:pt x="155" y="114"/>
                  </a:cubicBezTo>
                  <a:cubicBezTo>
                    <a:pt x="155" y="113"/>
                    <a:pt x="154" y="111"/>
                    <a:pt x="153" y="111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9"/>
                    <a:pt x="101" y="46"/>
                    <a:pt x="98" y="49"/>
                  </a:cubicBezTo>
                  <a:cubicBezTo>
                    <a:pt x="94" y="52"/>
                    <a:pt x="99" y="55"/>
                    <a:pt x="99" y="55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4" y="111"/>
                    <a:pt x="143" y="113"/>
                    <a:pt x="143" y="114"/>
                  </a:cubicBezTo>
                  <a:cubicBezTo>
                    <a:pt x="143" y="115"/>
                    <a:pt x="144" y="116"/>
                    <a:pt x="145" y="117"/>
                  </a:cubicBezTo>
                  <a:cubicBezTo>
                    <a:pt x="144" y="118"/>
                    <a:pt x="142" y="121"/>
                    <a:pt x="142" y="124"/>
                  </a:cubicBezTo>
                  <a:cubicBezTo>
                    <a:pt x="142" y="129"/>
                    <a:pt x="147" y="129"/>
                    <a:pt x="147" y="131"/>
                  </a:cubicBezTo>
                  <a:cubicBezTo>
                    <a:pt x="147" y="134"/>
                    <a:pt x="146" y="136"/>
                    <a:pt x="146" y="136"/>
                  </a:cubicBezTo>
                  <a:cubicBezTo>
                    <a:pt x="146" y="136"/>
                    <a:pt x="157" y="131"/>
                    <a:pt x="157" y="124"/>
                  </a:cubicBezTo>
                  <a:cubicBezTo>
                    <a:pt x="157" y="120"/>
                    <a:pt x="154" y="117"/>
                    <a:pt x="153" y="117"/>
                  </a:cubicBezTo>
                  <a:close/>
                  <a:moveTo>
                    <a:pt x="34" y="75"/>
                  </a:moveTo>
                  <a:cubicBezTo>
                    <a:pt x="34" y="116"/>
                    <a:pt x="34" y="116"/>
                    <a:pt x="34" y="116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53" y="128"/>
                    <a:pt x="76" y="135"/>
                    <a:pt x="100" y="135"/>
                  </a:cubicBezTo>
                  <a:cubicBezTo>
                    <a:pt x="113" y="135"/>
                    <a:pt x="127" y="133"/>
                    <a:pt x="139" y="129"/>
                  </a:cubicBezTo>
                  <a:cubicBezTo>
                    <a:pt x="138" y="128"/>
                    <a:pt x="138" y="126"/>
                    <a:pt x="138" y="124"/>
                  </a:cubicBezTo>
                  <a:cubicBezTo>
                    <a:pt x="138" y="122"/>
                    <a:pt x="139" y="119"/>
                    <a:pt x="140" y="117"/>
                  </a:cubicBezTo>
                  <a:cubicBezTo>
                    <a:pt x="139" y="116"/>
                    <a:pt x="139" y="115"/>
                    <a:pt x="139" y="114"/>
                  </a:cubicBezTo>
                  <a:cubicBezTo>
                    <a:pt x="139" y="112"/>
                    <a:pt x="140" y="110"/>
                    <a:pt x="141" y="109"/>
                  </a:cubicBezTo>
                  <a:cubicBezTo>
                    <a:pt x="141" y="87"/>
                    <a:pt x="141" y="87"/>
                    <a:pt x="141" y="87"/>
                  </a:cubicBezTo>
                  <a:cubicBezTo>
                    <a:pt x="99" y="108"/>
                    <a:pt x="99" y="108"/>
                    <a:pt x="99" y="108"/>
                  </a:cubicBezTo>
                  <a:lnTo>
                    <a:pt x="34" y="75"/>
                  </a:lnTo>
                  <a:close/>
                  <a:moveTo>
                    <a:pt x="157" y="109"/>
                  </a:moveTo>
                  <a:cubicBezTo>
                    <a:pt x="158" y="110"/>
                    <a:pt x="159" y="112"/>
                    <a:pt x="159" y="114"/>
                  </a:cubicBezTo>
                  <a:cubicBezTo>
                    <a:pt x="159" y="115"/>
                    <a:pt x="159" y="116"/>
                    <a:pt x="158" y="117"/>
                  </a:cubicBezTo>
                  <a:cubicBezTo>
                    <a:pt x="159" y="117"/>
                    <a:pt x="160" y="118"/>
                    <a:pt x="160" y="119"/>
                  </a:cubicBezTo>
                  <a:cubicBezTo>
                    <a:pt x="161" y="119"/>
                    <a:pt x="163" y="118"/>
                    <a:pt x="164" y="117"/>
                  </a:cubicBezTo>
                  <a:cubicBezTo>
                    <a:pt x="165" y="116"/>
                    <a:pt x="165" y="116"/>
                    <a:pt x="165" y="116"/>
                  </a:cubicBezTo>
                  <a:cubicBezTo>
                    <a:pt x="165" y="74"/>
                    <a:pt x="165" y="74"/>
                    <a:pt x="165" y="74"/>
                  </a:cubicBezTo>
                  <a:cubicBezTo>
                    <a:pt x="157" y="78"/>
                    <a:pt x="157" y="78"/>
                    <a:pt x="157" y="78"/>
                  </a:cubicBezTo>
                  <a:lnTo>
                    <a:pt x="157" y="1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376763" y="3013716"/>
            <a:ext cx="1498130" cy="1026133"/>
            <a:chOff x="6878464" y="3103958"/>
            <a:chExt cx="1221197" cy="836450"/>
          </a:xfrm>
        </p:grpSpPr>
        <p:grpSp>
          <p:nvGrpSpPr>
            <p:cNvPr id="52" name="Group 51"/>
            <p:cNvGrpSpPr/>
            <p:nvPr/>
          </p:nvGrpSpPr>
          <p:grpSpPr>
            <a:xfrm>
              <a:off x="6878464" y="3103958"/>
              <a:ext cx="1221197" cy="836450"/>
              <a:chOff x="1238672" y="2215209"/>
              <a:chExt cx="1628262" cy="1115266"/>
            </a:xfrm>
          </p:grpSpPr>
          <p:sp>
            <p:nvSpPr>
              <p:cNvPr id="54" name="Freeform 5"/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53" name="Freeform 14"/>
            <p:cNvSpPr>
              <a:spLocks noChangeAspect="1" noEditPoints="1"/>
            </p:cNvSpPr>
            <p:nvPr/>
          </p:nvSpPr>
          <p:spPr bwMode="auto">
            <a:xfrm>
              <a:off x="7357545" y="3411183"/>
              <a:ext cx="263036" cy="241878"/>
            </a:xfrm>
            <a:custGeom>
              <a:avLst/>
              <a:gdLst>
                <a:gd name="T0" fmla="*/ 152 w 192"/>
                <a:gd name="T1" fmla="*/ 6 h 176"/>
                <a:gd name="T2" fmla="*/ 151 w 192"/>
                <a:gd name="T3" fmla="*/ 3 h 176"/>
                <a:gd name="T4" fmla="*/ 147 w 192"/>
                <a:gd name="T5" fmla="*/ 0 h 176"/>
                <a:gd name="T6" fmla="*/ 43 w 192"/>
                <a:gd name="T7" fmla="*/ 0 h 176"/>
                <a:gd name="T8" fmla="*/ 40 w 192"/>
                <a:gd name="T9" fmla="*/ 6 h 176"/>
                <a:gd name="T10" fmla="*/ 39 w 192"/>
                <a:gd name="T11" fmla="*/ 12 h 176"/>
                <a:gd name="T12" fmla="*/ 0 w 192"/>
                <a:gd name="T13" fmla="*/ 53 h 176"/>
                <a:gd name="T14" fmla="*/ 66 w 192"/>
                <a:gd name="T15" fmla="*/ 100 h 176"/>
                <a:gd name="T16" fmla="*/ 88 w 192"/>
                <a:gd name="T17" fmla="*/ 118 h 176"/>
                <a:gd name="T18" fmla="*/ 86 w 192"/>
                <a:gd name="T19" fmla="*/ 129 h 176"/>
                <a:gd name="T20" fmla="*/ 89 w 192"/>
                <a:gd name="T21" fmla="*/ 131 h 176"/>
                <a:gd name="T22" fmla="*/ 70 w 192"/>
                <a:gd name="T23" fmla="*/ 166 h 176"/>
                <a:gd name="T24" fmla="*/ 58 w 192"/>
                <a:gd name="T25" fmla="*/ 167 h 176"/>
                <a:gd name="T26" fmla="*/ 54 w 192"/>
                <a:gd name="T27" fmla="*/ 168 h 176"/>
                <a:gd name="T28" fmla="*/ 53 w 192"/>
                <a:gd name="T29" fmla="*/ 174 h 176"/>
                <a:gd name="T30" fmla="*/ 137 w 192"/>
                <a:gd name="T31" fmla="*/ 176 h 176"/>
                <a:gd name="T32" fmla="*/ 138 w 192"/>
                <a:gd name="T33" fmla="*/ 170 h 176"/>
                <a:gd name="T34" fmla="*/ 134 w 192"/>
                <a:gd name="T35" fmla="*/ 168 h 176"/>
                <a:gd name="T36" fmla="*/ 131 w 192"/>
                <a:gd name="T37" fmla="*/ 166 h 176"/>
                <a:gd name="T38" fmla="*/ 102 w 192"/>
                <a:gd name="T39" fmla="*/ 145 h 176"/>
                <a:gd name="T40" fmla="*/ 103 w 192"/>
                <a:gd name="T41" fmla="*/ 131 h 176"/>
                <a:gd name="T42" fmla="*/ 106 w 192"/>
                <a:gd name="T43" fmla="*/ 121 h 176"/>
                <a:gd name="T44" fmla="*/ 103 w 192"/>
                <a:gd name="T45" fmla="*/ 118 h 176"/>
                <a:gd name="T46" fmla="*/ 146 w 192"/>
                <a:gd name="T47" fmla="*/ 96 h 176"/>
                <a:gd name="T48" fmla="*/ 192 w 192"/>
                <a:gd name="T49" fmla="*/ 12 h 176"/>
                <a:gd name="T50" fmla="*/ 48 w 192"/>
                <a:gd name="T51" fmla="*/ 85 h 176"/>
                <a:gd name="T52" fmla="*/ 10 w 192"/>
                <a:gd name="T53" fmla="*/ 53 h 176"/>
                <a:gd name="T54" fmla="*/ 40 w 192"/>
                <a:gd name="T55" fmla="*/ 22 h 176"/>
                <a:gd name="T56" fmla="*/ 52 w 192"/>
                <a:gd name="T57" fmla="*/ 86 h 176"/>
                <a:gd name="T58" fmla="*/ 109 w 192"/>
                <a:gd name="T59" fmla="*/ 77 h 176"/>
                <a:gd name="T60" fmla="*/ 85 w 192"/>
                <a:gd name="T61" fmla="*/ 80 h 176"/>
                <a:gd name="T62" fmla="*/ 82 w 192"/>
                <a:gd name="T63" fmla="*/ 71 h 176"/>
                <a:gd name="T64" fmla="*/ 90 w 192"/>
                <a:gd name="T65" fmla="*/ 68 h 176"/>
                <a:gd name="T66" fmla="*/ 87 w 192"/>
                <a:gd name="T67" fmla="*/ 36 h 176"/>
                <a:gd name="T68" fmla="*/ 83 w 192"/>
                <a:gd name="T69" fmla="*/ 32 h 176"/>
                <a:gd name="T70" fmla="*/ 92 w 192"/>
                <a:gd name="T71" fmla="*/ 24 h 176"/>
                <a:gd name="T72" fmla="*/ 99 w 192"/>
                <a:gd name="T73" fmla="*/ 24 h 176"/>
                <a:gd name="T74" fmla="*/ 102 w 192"/>
                <a:gd name="T75" fmla="*/ 68 h 176"/>
                <a:gd name="T76" fmla="*/ 109 w 192"/>
                <a:gd name="T77" fmla="*/ 71 h 176"/>
                <a:gd name="T78" fmla="*/ 181 w 192"/>
                <a:gd name="T79" fmla="*/ 53 h 176"/>
                <a:gd name="T80" fmla="*/ 143 w 192"/>
                <a:gd name="T81" fmla="*/ 85 h 176"/>
                <a:gd name="T82" fmla="*/ 151 w 192"/>
                <a:gd name="T83" fmla="*/ 58 h 176"/>
                <a:gd name="T84" fmla="*/ 181 w 192"/>
                <a:gd name="T85" fmla="*/ 2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76">
                  <a:moveTo>
                    <a:pt x="152" y="12"/>
                  </a:moveTo>
                  <a:cubicBezTo>
                    <a:pt x="152" y="6"/>
                    <a:pt x="152" y="6"/>
                    <a:pt x="152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1"/>
                    <a:pt x="149" y="0"/>
                    <a:pt x="148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0" y="1"/>
                    <a:pt x="40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43"/>
                    <a:pt x="0" y="53"/>
                  </a:cubicBezTo>
                  <a:cubicBezTo>
                    <a:pt x="0" y="73"/>
                    <a:pt x="26" y="91"/>
                    <a:pt x="45" y="96"/>
                  </a:cubicBezTo>
                  <a:cubicBezTo>
                    <a:pt x="52" y="98"/>
                    <a:pt x="60" y="99"/>
                    <a:pt x="66" y="100"/>
                  </a:cubicBezTo>
                  <a:cubicBezTo>
                    <a:pt x="76" y="108"/>
                    <a:pt x="87" y="114"/>
                    <a:pt x="89" y="118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87" y="118"/>
                    <a:pt x="86" y="119"/>
                    <a:pt x="86" y="121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6" y="130"/>
                    <a:pt x="87" y="131"/>
                    <a:pt x="88" y="13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9" y="137"/>
                    <a:pt x="89" y="142"/>
                    <a:pt x="89" y="145"/>
                  </a:cubicBezTo>
                  <a:cubicBezTo>
                    <a:pt x="89" y="157"/>
                    <a:pt x="78" y="166"/>
                    <a:pt x="70" y="166"/>
                  </a:cubicBezTo>
                  <a:cubicBezTo>
                    <a:pt x="66" y="166"/>
                    <a:pt x="62" y="166"/>
                    <a:pt x="60" y="166"/>
                  </a:cubicBezTo>
                  <a:cubicBezTo>
                    <a:pt x="58" y="166"/>
                    <a:pt x="58" y="166"/>
                    <a:pt x="58" y="167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3" y="169"/>
                    <a:pt x="53" y="170"/>
                  </a:cubicBezTo>
                  <a:cubicBezTo>
                    <a:pt x="53" y="170"/>
                    <a:pt x="53" y="174"/>
                    <a:pt x="53" y="174"/>
                  </a:cubicBezTo>
                  <a:cubicBezTo>
                    <a:pt x="53" y="175"/>
                    <a:pt x="54" y="176"/>
                    <a:pt x="54" y="176"/>
                  </a:cubicBezTo>
                  <a:cubicBezTo>
                    <a:pt x="137" y="176"/>
                    <a:pt x="137" y="176"/>
                    <a:pt x="137" y="176"/>
                  </a:cubicBezTo>
                  <a:cubicBezTo>
                    <a:pt x="137" y="176"/>
                    <a:pt x="138" y="175"/>
                    <a:pt x="138" y="174"/>
                  </a:cubicBezTo>
                  <a:cubicBezTo>
                    <a:pt x="138" y="174"/>
                    <a:pt x="138" y="170"/>
                    <a:pt x="138" y="170"/>
                  </a:cubicBezTo>
                  <a:cubicBezTo>
                    <a:pt x="138" y="169"/>
                    <a:pt x="137" y="168"/>
                    <a:pt x="137" y="168"/>
                  </a:cubicBezTo>
                  <a:cubicBezTo>
                    <a:pt x="134" y="168"/>
                    <a:pt x="134" y="168"/>
                    <a:pt x="134" y="168"/>
                  </a:cubicBezTo>
                  <a:cubicBezTo>
                    <a:pt x="134" y="168"/>
                    <a:pt x="134" y="168"/>
                    <a:pt x="134" y="167"/>
                  </a:cubicBezTo>
                  <a:cubicBezTo>
                    <a:pt x="134" y="166"/>
                    <a:pt x="133" y="166"/>
                    <a:pt x="131" y="166"/>
                  </a:cubicBezTo>
                  <a:cubicBezTo>
                    <a:pt x="130" y="166"/>
                    <a:pt x="125" y="166"/>
                    <a:pt x="121" y="166"/>
                  </a:cubicBezTo>
                  <a:cubicBezTo>
                    <a:pt x="113" y="166"/>
                    <a:pt x="102" y="157"/>
                    <a:pt x="102" y="145"/>
                  </a:cubicBezTo>
                  <a:cubicBezTo>
                    <a:pt x="102" y="142"/>
                    <a:pt x="102" y="137"/>
                    <a:pt x="102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104" y="131"/>
                    <a:pt x="106" y="130"/>
                    <a:pt x="106" y="129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6" y="119"/>
                    <a:pt x="104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5" y="114"/>
                    <a:pt x="115" y="108"/>
                    <a:pt x="125" y="100"/>
                  </a:cubicBezTo>
                  <a:cubicBezTo>
                    <a:pt x="132" y="99"/>
                    <a:pt x="139" y="98"/>
                    <a:pt x="146" y="96"/>
                  </a:cubicBezTo>
                  <a:cubicBezTo>
                    <a:pt x="165" y="91"/>
                    <a:pt x="192" y="73"/>
                    <a:pt x="192" y="53"/>
                  </a:cubicBezTo>
                  <a:cubicBezTo>
                    <a:pt x="192" y="43"/>
                    <a:pt x="192" y="12"/>
                    <a:pt x="192" y="12"/>
                  </a:cubicBezTo>
                  <a:lnTo>
                    <a:pt x="152" y="12"/>
                  </a:lnTo>
                  <a:close/>
                  <a:moveTo>
                    <a:pt x="48" y="85"/>
                  </a:moveTo>
                  <a:cubicBezTo>
                    <a:pt x="39" y="83"/>
                    <a:pt x="29" y="78"/>
                    <a:pt x="22" y="72"/>
                  </a:cubicBezTo>
                  <a:cubicBezTo>
                    <a:pt x="15" y="66"/>
                    <a:pt x="10" y="59"/>
                    <a:pt x="10" y="5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32"/>
                    <a:pt x="40" y="47"/>
                    <a:pt x="40" y="58"/>
                  </a:cubicBezTo>
                  <a:cubicBezTo>
                    <a:pt x="40" y="69"/>
                    <a:pt x="45" y="78"/>
                    <a:pt x="52" y="86"/>
                  </a:cubicBezTo>
                  <a:cubicBezTo>
                    <a:pt x="51" y="86"/>
                    <a:pt x="49" y="86"/>
                    <a:pt x="48" y="85"/>
                  </a:cubicBezTo>
                  <a:close/>
                  <a:moveTo>
                    <a:pt x="109" y="77"/>
                  </a:moveTo>
                  <a:cubicBezTo>
                    <a:pt x="109" y="78"/>
                    <a:pt x="108" y="80"/>
                    <a:pt x="106" y="80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3" y="80"/>
                    <a:pt x="82" y="78"/>
                    <a:pt x="82" y="77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9"/>
                    <a:pt x="83" y="68"/>
                    <a:pt x="85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37"/>
                    <a:pt x="84" y="36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0"/>
                    <a:pt x="83" y="29"/>
                    <a:pt x="84" y="29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3" y="24"/>
                    <a:pt x="93" y="24"/>
                    <a:pt x="94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0" y="24"/>
                    <a:pt x="102" y="25"/>
                    <a:pt x="102" y="2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9" y="69"/>
                    <a:pt x="109" y="71"/>
                  </a:cubicBezTo>
                  <a:lnTo>
                    <a:pt x="109" y="77"/>
                  </a:lnTo>
                  <a:close/>
                  <a:moveTo>
                    <a:pt x="181" y="53"/>
                  </a:moveTo>
                  <a:cubicBezTo>
                    <a:pt x="181" y="59"/>
                    <a:pt x="177" y="66"/>
                    <a:pt x="169" y="72"/>
                  </a:cubicBezTo>
                  <a:cubicBezTo>
                    <a:pt x="162" y="78"/>
                    <a:pt x="152" y="83"/>
                    <a:pt x="143" y="85"/>
                  </a:cubicBezTo>
                  <a:cubicBezTo>
                    <a:pt x="142" y="86"/>
                    <a:pt x="140" y="86"/>
                    <a:pt x="139" y="86"/>
                  </a:cubicBezTo>
                  <a:cubicBezTo>
                    <a:pt x="146" y="78"/>
                    <a:pt x="151" y="69"/>
                    <a:pt x="151" y="58"/>
                  </a:cubicBezTo>
                  <a:cubicBezTo>
                    <a:pt x="151" y="47"/>
                    <a:pt x="151" y="32"/>
                    <a:pt x="151" y="22"/>
                  </a:cubicBezTo>
                  <a:cubicBezTo>
                    <a:pt x="181" y="22"/>
                    <a:pt x="181" y="22"/>
                    <a:pt x="181" y="22"/>
                  </a:cubicBezTo>
                  <a:lnTo>
                    <a:pt x="18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2718" y="1807676"/>
            <a:ext cx="167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Pegang teguh konsistensi</a:t>
            </a:r>
            <a:endParaRPr lang="en-ID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3040" y="2107645"/>
            <a:ext cx="175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Sediakan </a:t>
            </a:r>
            <a:r>
              <a:rPr lang="en-ID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Shortcu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 Bagi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engguna Aktif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71293" y="1824573"/>
            <a:ext cx="200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Sediakan Dialog Yang Berkesinambungan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46662" y="1991155"/>
            <a:ext cx="1693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 Continuous </a:t>
            </a:r>
          </a:p>
          <a:p>
            <a:pPr algn="ctr"/>
            <a:r>
              <a:rPr lang="en-ID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Dialogue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860122" y="1819223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Sediakan Error-Handling </a:t>
            </a:r>
          </a:p>
          <a:p>
            <a:pPr algn="ctr"/>
            <a:r>
              <a:rPr lang="en-ID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yang mudah</a:t>
            </a:r>
            <a:endParaRPr lang="en-ID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890318" y="2368733"/>
            <a:ext cx="0" cy="624435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2522291" y="2669913"/>
            <a:ext cx="2031" cy="332765"/>
          </a:xfrm>
          <a:prstGeom prst="line">
            <a:avLst/>
          </a:prstGeom>
          <a:ln w="12700">
            <a:solidFill>
              <a:schemeClr val="accent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309827" y="2368733"/>
            <a:ext cx="0" cy="624435"/>
          </a:xfrm>
          <a:prstGeom prst="line">
            <a:avLst/>
          </a:prstGeom>
          <a:ln w="12700">
            <a:solidFill>
              <a:schemeClr val="accent4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103117" y="2669913"/>
            <a:ext cx="2031" cy="332765"/>
          </a:xfrm>
          <a:prstGeom prst="line">
            <a:avLst/>
          </a:prstGeom>
          <a:ln w="12700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876587" y="2368733"/>
            <a:ext cx="0" cy="624435"/>
          </a:xfrm>
          <a:prstGeom prst="line">
            <a:avLst/>
          </a:prstGeom>
          <a:ln w="12700">
            <a:solidFill>
              <a:schemeClr val="accent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title" idx="4294967295"/>
          </p:nvPr>
        </p:nvSpPr>
        <p:spPr>
          <a:xfrm>
            <a:off x="1188432" y="278894"/>
            <a:ext cx="6763058" cy="37430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 Golden Rules untuk Dialog Design</a:t>
            </a:r>
            <a:endParaRPr dirty="0"/>
          </a:p>
        </p:txBody>
      </p:sp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7" name="Group 66"/>
          <p:cNvGrpSpPr/>
          <p:nvPr/>
        </p:nvGrpSpPr>
        <p:grpSpPr>
          <a:xfrm>
            <a:off x="-3140469" y="3225378"/>
            <a:ext cx="10384532" cy="553596"/>
            <a:chOff x="506379" y="2353525"/>
            <a:chExt cx="11179242" cy="713644"/>
          </a:xfrm>
        </p:grpSpPr>
        <p:grpSp>
          <p:nvGrpSpPr>
            <p:cNvPr id="68" name="Group 67"/>
            <p:cNvGrpSpPr/>
            <p:nvPr/>
          </p:nvGrpSpPr>
          <p:grpSpPr>
            <a:xfrm rot="5400000" flipV="1">
              <a:off x="11047969" y="2429514"/>
              <a:ext cx="713641" cy="561663"/>
              <a:chOff x="5694747" y="6067713"/>
              <a:chExt cx="802507" cy="561663"/>
            </a:xfrm>
          </p:grpSpPr>
          <p:sp>
            <p:nvSpPr>
              <p:cNvPr id="75" name="Freeform 43"/>
              <p:cNvSpPr>
                <a:spLocks/>
              </p:cNvSpPr>
              <p:nvPr/>
            </p:nvSpPr>
            <p:spPr bwMode="auto">
              <a:xfrm>
                <a:off x="5694747" y="6067713"/>
                <a:ext cx="349479" cy="375829"/>
              </a:xfrm>
              <a:custGeom>
                <a:avLst/>
                <a:gdLst>
                  <a:gd name="T0" fmla="*/ 244 w 319"/>
                  <a:gd name="T1" fmla="*/ 45 h 344"/>
                  <a:gd name="T2" fmla="*/ 212 w 319"/>
                  <a:gd name="T3" fmla="*/ 48 h 344"/>
                  <a:gd name="T4" fmla="*/ 59 w 319"/>
                  <a:gd name="T5" fmla="*/ 0 h 344"/>
                  <a:gd name="T6" fmla="*/ 0 w 319"/>
                  <a:gd name="T7" fmla="*/ 14 h 344"/>
                  <a:gd name="T8" fmla="*/ 0 w 319"/>
                  <a:gd name="T9" fmla="*/ 17 h 344"/>
                  <a:gd name="T10" fmla="*/ 236 w 319"/>
                  <a:gd name="T11" fmla="*/ 339 h 344"/>
                  <a:gd name="T12" fmla="*/ 270 w 319"/>
                  <a:gd name="T13" fmla="*/ 344 h 344"/>
                  <a:gd name="T14" fmla="*/ 319 w 319"/>
                  <a:gd name="T15" fmla="*/ 333 h 344"/>
                  <a:gd name="T16" fmla="*/ 244 w 319"/>
                  <a:gd name="T17" fmla="*/ 4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344">
                    <a:moveTo>
                      <a:pt x="244" y="45"/>
                    </a:moveTo>
                    <a:cubicBezTo>
                      <a:pt x="235" y="47"/>
                      <a:pt x="224" y="48"/>
                      <a:pt x="212" y="48"/>
                    </a:cubicBezTo>
                    <a:cubicBezTo>
                      <a:pt x="135" y="48"/>
                      <a:pt x="135" y="0"/>
                      <a:pt x="59" y="0"/>
                    </a:cubicBezTo>
                    <a:cubicBezTo>
                      <a:pt x="32" y="0"/>
                      <a:pt x="14" y="6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36" y="339"/>
                      <a:pt x="236" y="339"/>
                      <a:pt x="236" y="339"/>
                    </a:cubicBezTo>
                    <a:cubicBezTo>
                      <a:pt x="246" y="342"/>
                      <a:pt x="258" y="344"/>
                      <a:pt x="270" y="344"/>
                    </a:cubicBezTo>
                    <a:cubicBezTo>
                      <a:pt x="289" y="344"/>
                      <a:pt x="306" y="340"/>
                      <a:pt x="319" y="333"/>
                    </a:cubicBezTo>
                    <a:lnTo>
                      <a:pt x="244" y="45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76" name="Freeform 44"/>
              <p:cNvSpPr>
                <a:spLocks/>
              </p:cNvSpPr>
              <p:nvPr/>
            </p:nvSpPr>
            <p:spPr bwMode="auto">
              <a:xfrm>
                <a:off x="6147313" y="6067713"/>
                <a:ext cx="349941" cy="375829"/>
              </a:xfrm>
              <a:custGeom>
                <a:avLst/>
                <a:gdLst>
                  <a:gd name="T0" fmla="*/ 260 w 319"/>
                  <a:gd name="T1" fmla="*/ 0 h 344"/>
                  <a:gd name="T2" fmla="*/ 106 w 319"/>
                  <a:gd name="T3" fmla="*/ 48 h 344"/>
                  <a:gd name="T4" fmla="*/ 75 w 319"/>
                  <a:gd name="T5" fmla="*/ 45 h 344"/>
                  <a:gd name="T6" fmla="*/ 0 w 319"/>
                  <a:gd name="T7" fmla="*/ 332 h 344"/>
                  <a:gd name="T8" fmla="*/ 49 w 319"/>
                  <a:gd name="T9" fmla="*/ 344 h 344"/>
                  <a:gd name="T10" fmla="*/ 82 w 319"/>
                  <a:gd name="T11" fmla="*/ 339 h 344"/>
                  <a:gd name="T12" fmla="*/ 319 w 319"/>
                  <a:gd name="T13" fmla="*/ 17 h 344"/>
                  <a:gd name="T14" fmla="*/ 319 w 319"/>
                  <a:gd name="T15" fmla="*/ 12 h 344"/>
                  <a:gd name="T16" fmla="*/ 260 w 319"/>
                  <a:gd name="T17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344">
                    <a:moveTo>
                      <a:pt x="260" y="0"/>
                    </a:moveTo>
                    <a:cubicBezTo>
                      <a:pt x="183" y="0"/>
                      <a:pt x="183" y="48"/>
                      <a:pt x="106" y="48"/>
                    </a:cubicBezTo>
                    <a:cubicBezTo>
                      <a:pt x="94" y="48"/>
                      <a:pt x="84" y="47"/>
                      <a:pt x="75" y="45"/>
                    </a:cubicBezTo>
                    <a:cubicBezTo>
                      <a:pt x="0" y="332"/>
                      <a:pt x="0" y="332"/>
                      <a:pt x="0" y="332"/>
                    </a:cubicBezTo>
                    <a:cubicBezTo>
                      <a:pt x="12" y="339"/>
                      <a:pt x="30" y="344"/>
                      <a:pt x="49" y="344"/>
                    </a:cubicBezTo>
                    <a:cubicBezTo>
                      <a:pt x="61" y="344"/>
                      <a:pt x="72" y="342"/>
                      <a:pt x="82" y="339"/>
                    </a:cubicBezTo>
                    <a:cubicBezTo>
                      <a:pt x="319" y="17"/>
                      <a:pt x="319" y="17"/>
                      <a:pt x="319" y="17"/>
                    </a:cubicBezTo>
                    <a:cubicBezTo>
                      <a:pt x="319" y="12"/>
                      <a:pt x="319" y="12"/>
                      <a:pt x="319" y="12"/>
                    </a:cubicBezTo>
                    <a:cubicBezTo>
                      <a:pt x="304" y="5"/>
                      <a:pt x="287" y="0"/>
                      <a:pt x="260" y="0"/>
                    </a:cubicBezTo>
                    <a:close/>
                  </a:path>
                </a:pathLst>
              </a:custGeom>
              <a:solidFill>
                <a:srgbClr val="A6A8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77" name="Freeform 45"/>
              <p:cNvSpPr>
                <a:spLocks/>
              </p:cNvSpPr>
              <p:nvPr/>
            </p:nvSpPr>
            <p:spPr bwMode="auto">
              <a:xfrm>
                <a:off x="5961941" y="6067713"/>
                <a:ext cx="267656" cy="375829"/>
              </a:xfrm>
              <a:custGeom>
                <a:avLst/>
                <a:gdLst>
                  <a:gd name="T0" fmla="*/ 0 w 244"/>
                  <a:gd name="T1" fmla="*/ 45 h 344"/>
                  <a:gd name="T2" fmla="*/ 75 w 244"/>
                  <a:gd name="T3" fmla="*/ 333 h 344"/>
                  <a:gd name="T4" fmla="*/ 75 w 244"/>
                  <a:gd name="T5" fmla="*/ 333 h 344"/>
                  <a:gd name="T6" fmla="*/ 122 w 244"/>
                  <a:gd name="T7" fmla="*/ 344 h 344"/>
                  <a:gd name="T8" fmla="*/ 169 w 244"/>
                  <a:gd name="T9" fmla="*/ 332 h 344"/>
                  <a:gd name="T10" fmla="*/ 169 w 244"/>
                  <a:gd name="T11" fmla="*/ 332 h 344"/>
                  <a:gd name="T12" fmla="*/ 244 w 244"/>
                  <a:gd name="T13" fmla="*/ 45 h 344"/>
                  <a:gd name="T14" fmla="*/ 122 w 244"/>
                  <a:gd name="T15" fmla="*/ 0 h 344"/>
                  <a:gd name="T16" fmla="*/ 0 w 244"/>
                  <a:gd name="T17" fmla="*/ 4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44">
                    <a:moveTo>
                      <a:pt x="0" y="45"/>
                    </a:moveTo>
                    <a:cubicBezTo>
                      <a:pt x="75" y="333"/>
                      <a:pt x="75" y="333"/>
                      <a:pt x="75" y="333"/>
                    </a:cubicBezTo>
                    <a:cubicBezTo>
                      <a:pt x="75" y="333"/>
                      <a:pt x="75" y="333"/>
                      <a:pt x="75" y="333"/>
                    </a:cubicBezTo>
                    <a:cubicBezTo>
                      <a:pt x="87" y="340"/>
                      <a:pt x="103" y="344"/>
                      <a:pt x="122" y="344"/>
                    </a:cubicBezTo>
                    <a:cubicBezTo>
                      <a:pt x="140" y="344"/>
                      <a:pt x="157" y="339"/>
                      <a:pt x="169" y="332"/>
                    </a:cubicBezTo>
                    <a:cubicBezTo>
                      <a:pt x="169" y="332"/>
                      <a:pt x="169" y="332"/>
                      <a:pt x="169" y="332"/>
                    </a:cubicBezTo>
                    <a:cubicBezTo>
                      <a:pt x="244" y="45"/>
                      <a:pt x="244" y="45"/>
                      <a:pt x="244" y="45"/>
                    </a:cubicBezTo>
                    <a:cubicBezTo>
                      <a:pt x="197" y="34"/>
                      <a:pt x="186" y="0"/>
                      <a:pt x="122" y="0"/>
                    </a:cubicBezTo>
                    <a:cubicBezTo>
                      <a:pt x="57" y="0"/>
                      <a:pt x="47" y="34"/>
                      <a:pt x="0" y="45"/>
                    </a:cubicBez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78" name="Freeform 46"/>
              <p:cNvSpPr>
                <a:spLocks/>
              </p:cNvSpPr>
              <p:nvPr/>
            </p:nvSpPr>
            <p:spPr bwMode="auto">
              <a:xfrm>
                <a:off x="6096001" y="6430598"/>
                <a:ext cx="141456" cy="198778"/>
              </a:xfrm>
              <a:custGeom>
                <a:avLst/>
                <a:gdLst>
                  <a:gd name="T0" fmla="*/ 47 w 129"/>
                  <a:gd name="T1" fmla="*/ 0 h 182"/>
                  <a:gd name="T2" fmla="*/ 0 w 129"/>
                  <a:gd name="T3" fmla="*/ 182 h 182"/>
                  <a:gd name="T4" fmla="*/ 129 w 129"/>
                  <a:gd name="T5" fmla="*/ 7 h 182"/>
                  <a:gd name="T6" fmla="*/ 96 w 129"/>
                  <a:gd name="T7" fmla="*/ 12 h 182"/>
                  <a:gd name="T8" fmla="*/ 47 w 129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82">
                    <a:moveTo>
                      <a:pt x="47" y="0"/>
                    </a:moveTo>
                    <a:cubicBezTo>
                      <a:pt x="0" y="182"/>
                      <a:pt x="0" y="182"/>
                      <a:pt x="0" y="182"/>
                    </a:cubicBezTo>
                    <a:cubicBezTo>
                      <a:pt x="129" y="7"/>
                      <a:pt x="129" y="7"/>
                      <a:pt x="129" y="7"/>
                    </a:cubicBezTo>
                    <a:cubicBezTo>
                      <a:pt x="119" y="10"/>
                      <a:pt x="108" y="12"/>
                      <a:pt x="96" y="12"/>
                    </a:cubicBezTo>
                    <a:cubicBezTo>
                      <a:pt x="77" y="12"/>
                      <a:pt x="59" y="7"/>
                      <a:pt x="4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79" name="Freeform 47"/>
              <p:cNvSpPr>
                <a:spLocks/>
              </p:cNvSpPr>
              <p:nvPr/>
            </p:nvSpPr>
            <p:spPr bwMode="auto">
              <a:xfrm>
                <a:off x="5953158" y="6431523"/>
                <a:ext cx="142843" cy="197853"/>
              </a:xfrm>
              <a:custGeom>
                <a:avLst/>
                <a:gdLst>
                  <a:gd name="T0" fmla="*/ 83 w 130"/>
                  <a:gd name="T1" fmla="*/ 0 h 181"/>
                  <a:gd name="T2" fmla="*/ 34 w 130"/>
                  <a:gd name="T3" fmla="*/ 11 h 181"/>
                  <a:gd name="T4" fmla="*/ 0 w 130"/>
                  <a:gd name="T5" fmla="*/ 6 h 181"/>
                  <a:gd name="T6" fmla="*/ 130 w 130"/>
                  <a:gd name="T7" fmla="*/ 181 h 181"/>
                  <a:gd name="T8" fmla="*/ 83 w 130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81">
                    <a:moveTo>
                      <a:pt x="83" y="0"/>
                    </a:moveTo>
                    <a:cubicBezTo>
                      <a:pt x="70" y="7"/>
                      <a:pt x="53" y="11"/>
                      <a:pt x="34" y="11"/>
                    </a:cubicBezTo>
                    <a:cubicBezTo>
                      <a:pt x="22" y="11"/>
                      <a:pt x="10" y="9"/>
                      <a:pt x="0" y="6"/>
                    </a:cubicBezTo>
                    <a:cubicBezTo>
                      <a:pt x="130" y="181"/>
                      <a:pt x="130" y="181"/>
                      <a:pt x="130" y="1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80" name="Freeform 48"/>
              <p:cNvSpPr>
                <a:spLocks/>
              </p:cNvSpPr>
              <p:nvPr/>
            </p:nvSpPr>
            <p:spPr bwMode="auto">
              <a:xfrm>
                <a:off x="6044226" y="6430598"/>
                <a:ext cx="103087" cy="198778"/>
              </a:xfrm>
              <a:custGeom>
                <a:avLst/>
                <a:gdLst>
                  <a:gd name="T0" fmla="*/ 47 w 94"/>
                  <a:gd name="T1" fmla="*/ 12 h 182"/>
                  <a:gd name="T2" fmla="*/ 0 w 94"/>
                  <a:gd name="T3" fmla="*/ 1 h 182"/>
                  <a:gd name="T4" fmla="*/ 0 w 94"/>
                  <a:gd name="T5" fmla="*/ 1 h 182"/>
                  <a:gd name="T6" fmla="*/ 47 w 94"/>
                  <a:gd name="T7" fmla="*/ 182 h 182"/>
                  <a:gd name="T8" fmla="*/ 94 w 94"/>
                  <a:gd name="T9" fmla="*/ 0 h 182"/>
                  <a:gd name="T10" fmla="*/ 94 w 94"/>
                  <a:gd name="T11" fmla="*/ 0 h 182"/>
                  <a:gd name="T12" fmla="*/ 47 w 94"/>
                  <a:gd name="T13" fmla="*/ 1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82">
                    <a:moveTo>
                      <a:pt x="47" y="12"/>
                    </a:moveTo>
                    <a:cubicBezTo>
                      <a:pt x="28" y="12"/>
                      <a:pt x="12" y="8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7" y="182"/>
                      <a:pt x="47" y="182"/>
                      <a:pt x="47" y="182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82" y="7"/>
                      <a:pt x="65" y="12"/>
                      <a:pt x="47" y="1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69" name="Freeform 37"/>
            <p:cNvSpPr>
              <a:spLocks noChangeArrowheads="1"/>
            </p:cNvSpPr>
            <p:nvPr/>
          </p:nvSpPr>
          <p:spPr bwMode="auto">
            <a:xfrm rot="5400000" flipV="1">
              <a:off x="10230206" y="2120717"/>
              <a:ext cx="713641" cy="1179260"/>
            </a:xfrm>
            <a:custGeom>
              <a:avLst/>
              <a:gdLst>
                <a:gd name="connsiteX0" fmla="*/ 0 w 802507"/>
                <a:gd name="connsiteY0" fmla="*/ 0 h 1179260"/>
                <a:gd name="connsiteX1" fmla="*/ 16628 w 802507"/>
                <a:gd name="connsiteY1" fmla="*/ 0 h 1179260"/>
                <a:gd name="connsiteX2" fmla="*/ 763468 w 802507"/>
                <a:gd name="connsiteY2" fmla="*/ 0 h 1179260"/>
                <a:gd name="connsiteX3" fmla="*/ 802507 w 802507"/>
                <a:gd name="connsiteY3" fmla="*/ 0 h 1179260"/>
                <a:gd name="connsiteX4" fmla="*/ 802507 w 802507"/>
                <a:gd name="connsiteY4" fmla="*/ 1139915 h 1179260"/>
                <a:gd name="connsiteX5" fmla="*/ 737787 w 802507"/>
                <a:gd name="connsiteY5" fmla="*/ 1126800 h 1179260"/>
                <a:gd name="connsiteX6" fmla="*/ 568857 w 802507"/>
                <a:gd name="connsiteY6" fmla="*/ 1179260 h 1179260"/>
                <a:gd name="connsiteX7" fmla="*/ 534851 w 802507"/>
                <a:gd name="connsiteY7" fmla="*/ 1175981 h 1179260"/>
                <a:gd name="connsiteX8" fmla="*/ 534850 w 802507"/>
                <a:gd name="connsiteY8" fmla="*/ 1176024 h 1179260"/>
                <a:gd name="connsiteX9" fmla="*/ 401022 w 802507"/>
                <a:gd name="connsiteY9" fmla="*/ 1126841 h 1179260"/>
                <a:gd name="connsiteX10" fmla="*/ 267194 w 802507"/>
                <a:gd name="connsiteY10" fmla="*/ 1176024 h 1179260"/>
                <a:gd name="connsiteX11" fmla="*/ 267194 w 802507"/>
                <a:gd name="connsiteY11" fmla="*/ 1175981 h 1179260"/>
                <a:gd name="connsiteX12" fmla="*/ 232152 w 802507"/>
                <a:gd name="connsiteY12" fmla="*/ 1179260 h 1179260"/>
                <a:gd name="connsiteX13" fmla="*/ 64609 w 802507"/>
                <a:gd name="connsiteY13" fmla="*/ 1126800 h 1179260"/>
                <a:gd name="connsiteX14" fmla="*/ 0 w 802507"/>
                <a:gd name="connsiteY14" fmla="*/ 1142101 h 117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507" h="1179260">
                  <a:moveTo>
                    <a:pt x="0" y="0"/>
                  </a:moveTo>
                  <a:lnTo>
                    <a:pt x="16628" y="0"/>
                  </a:lnTo>
                  <a:cubicBezTo>
                    <a:pt x="135059" y="0"/>
                    <a:pt x="355002" y="0"/>
                    <a:pt x="763468" y="0"/>
                  </a:cubicBezTo>
                  <a:lnTo>
                    <a:pt x="802507" y="0"/>
                  </a:lnTo>
                  <a:lnTo>
                    <a:pt x="802507" y="1139915"/>
                  </a:lnTo>
                  <a:cubicBezTo>
                    <a:pt x="786053" y="1132265"/>
                    <a:pt x="767405" y="1126800"/>
                    <a:pt x="737787" y="1126800"/>
                  </a:cubicBezTo>
                  <a:cubicBezTo>
                    <a:pt x="653322" y="1126800"/>
                    <a:pt x="653322" y="1179260"/>
                    <a:pt x="568857" y="1179260"/>
                  </a:cubicBezTo>
                  <a:cubicBezTo>
                    <a:pt x="555693" y="1179260"/>
                    <a:pt x="544724" y="1178167"/>
                    <a:pt x="534851" y="1175981"/>
                  </a:cubicBezTo>
                  <a:cubicBezTo>
                    <a:pt x="534851" y="1175995"/>
                    <a:pt x="534850" y="1176010"/>
                    <a:pt x="534850" y="1176024"/>
                  </a:cubicBezTo>
                  <a:cubicBezTo>
                    <a:pt x="483294" y="1164002"/>
                    <a:pt x="471227" y="1126841"/>
                    <a:pt x="401022" y="1126841"/>
                  </a:cubicBezTo>
                  <a:cubicBezTo>
                    <a:pt x="329720" y="1126841"/>
                    <a:pt x="318751" y="1164002"/>
                    <a:pt x="267194" y="1176024"/>
                  </a:cubicBezTo>
                  <a:lnTo>
                    <a:pt x="267194" y="1175981"/>
                  </a:lnTo>
                  <a:cubicBezTo>
                    <a:pt x="257339" y="1178167"/>
                    <a:pt x="245293" y="1179260"/>
                    <a:pt x="232152" y="1179260"/>
                  </a:cubicBezTo>
                  <a:cubicBezTo>
                    <a:pt x="147833" y="1179260"/>
                    <a:pt x="147833" y="1126800"/>
                    <a:pt x="64609" y="1126800"/>
                  </a:cubicBezTo>
                  <a:cubicBezTo>
                    <a:pt x="35042" y="1126800"/>
                    <a:pt x="15331" y="1133358"/>
                    <a:pt x="0" y="114210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1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 rot="5400000" flipV="1">
              <a:off x="10468018" y="2358529"/>
              <a:ext cx="238017" cy="1179260"/>
            </a:xfrm>
            <a:custGeom>
              <a:avLst/>
              <a:gdLst>
                <a:gd name="T0" fmla="*/ 0 w 244"/>
                <a:gd name="T1" fmla="*/ 0 h 1079"/>
                <a:gd name="T2" fmla="*/ 0 w 244"/>
                <a:gd name="T3" fmla="*/ 1076 h 1079"/>
                <a:gd name="T4" fmla="*/ 31 w 244"/>
                <a:gd name="T5" fmla="*/ 1079 h 1079"/>
                <a:gd name="T6" fmla="*/ 185 w 244"/>
                <a:gd name="T7" fmla="*/ 1031 h 1079"/>
                <a:gd name="T8" fmla="*/ 244 w 244"/>
                <a:gd name="T9" fmla="*/ 1043 h 1079"/>
                <a:gd name="T10" fmla="*/ 244 w 244"/>
                <a:gd name="T11" fmla="*/ 0 h 1079"/>
                <a:gd name="T12" fmla="*/ 0 w 244"/>
                <a:gd name="T13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079">
                  <a:moveTo>
                    <a:pt x="0" y="0"/>
                  </a:moveTo>
                  <a:cubicBezTo>
                    <a:pt x="0" y="1076"/>
                    <a:pt x="0" y="1076"/>
                    <a:pt x="0" y="1076"/>
                  </a:cubicBezTo>
                  <a:cubicBezTo>
                    <a:pt x="9" y="1078"/>
                    <a:pt x="19" y="1079"/>
                    <a:pt x="31" y="1079"/>
                  </a:cubicBezTo>
                  <a:cubicBezTo>
                    <a:pt x="108" y="1079"/>
                    <a:pt x="108" y="1031"/>
                    <a:pt x="185" y="1031"/>
                  </a:cubicBezTo>
                  <a:cubicBezTo>
                    <a:pt x="212" y="1031"/>
                    <a:pt x="229" y="1036"/>
                    <a:pt x="244" y="1043"/>
                  </a:cubicBezTo>
                  <a:cubicBezTo>
                    <a:pt x="244" y="0"/>
                    <a:pt x="244" y="0"/>
                    <a:pt x="24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 rot="5400000" flipV="1">
              <a:off x="10466400" y="2122129"/>
              <a:ext cx="238017" cy="1176024"/>
            </a:xfrm>
            <a:custGeom>
              <a:avLst/>
              <a:gdLst>
                <a:gd name="T0" fmla="*/ 244 w 244"/>
                <a:gd name="T1" fmla="*/ 0 h 1076"/>
                <a:gd name="T2" fmla="*/ 0 w 244"/>
                <a:gd name="T3" fmla="*/ 0 h 1076"/>
                <a:gd name="T4" fmla="*/ 0 w 244"/>
                <a:gd name="T5" fmla="*/ 1076 h 1076"/>
                <a:gd name="T6" fmla="*/ 122 w 244"/>
                <a:gd name="T7" fmla="*/ 1031 h 1076"/>
                <a:gd name="T8" fmla="*/ 244 w 244"/>
                <a:gd name="T9" fmla="*/ 1076 h 1076"/>
                <a:gd name="T10" fmla="*/ 244 w 244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076">
                  <a:moveTo>
                    <a:pt x="2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47" y="1065"/>
                    <a:pt x="57" y="1031"/>
                    <a:pt x="122" y="1031"/>
                  </a:cubicBezTo>
                  <a:cubicBezTo>
                    <a:pt x="186" y="1031"/>
                    <a:pt x="197" y="1065"/>
                    <a:pt x="244" y="1076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2" name="Freeform 40"/>
            <p:cNvSpPr>
              <a:spLocks noChangeArrowheads="1"/>
            </p:cNvSpPr>
            <p:nvPr/>
          </p:nvSpPr>
          <p:spPr bwMode="auto">
            <a:xfrm rot="5400000" flipV="1">
              <a:off x="4895070" y="-2035160"/>
              <a:ext cx="713641" cy="9491017"/>
            </a:xfrm>
            <a:custGeom>
              <a:avLst/>
              <a:gdLst>
                <a:gd name="connsiteX0" fmla="*/ 0 w 802507"/>
                <a:gd name="connsiteY0" fmla="*/ 0 h 1137193"/>
                <a:gd name="connsiteX1" fmla="*/ 802507 w 802507"/>
                <a:gd name="connsiteY1" fmla="*/ 0 h 1137193"/>
                <a:gd name="connsiteX2" fmla="*/ 802507 w 802507"/>
                <a:gd name="connsiteY2" fmla="*/ 1137193 h 1137193"/>
                <a:gd name="connsiteX3" fmla="*/ 0 w 802507"/>
                <a:gd name="connsiteY3" fmla="*/ 1137193 h 113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507" h="1137193">
                  <a:moveTo>
                    <a:pt x="0" y="0"/>
                  </a:moveTo>
                  <a:lnTo>
                    <a:pt x="802507" y="0"/>
                  </a:lnTo>
                  <a:lnTo>
                    <a:pt x="802507" y="1137193"/>
                  </a:lnTo>
                  <a:lnTo>
                    <a:pt x="0" y="113719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1"/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 rot="5400000" flipV="1">
              <a:off x="5132883" y="-1797354"/>
              <a:ext cx="238017" cy="9491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 rot="5400000" flipV="1">
              <a:off x="5132883" y="-2035369"/>
              <a:ext cx="238017" cy="9491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72435" y="3068670"/>
            <a:ext cx="1303175" cy="892600"/>
            <a:chOff x="875417" y="3103958"/>
            <a:chExt cx="1221197" cy="836450"/>
          </a:xfrm>
        </p:grpSpPr>
        <p:grpSp>
          <p:nvGrpSpPr>
            <p:cNvPr id="82" name="Group 81"/>
            <p:cNvGrpSpPr/>
            <p:nvPr/>
          </p:nvGrpSpPr>
          <p:grpSpPr>
            <a:xfrm>
              <a:off x="875417" y="3103958"/>
              <a:ext cx="1221197" cy="836450"/>
              <a:chOff x="1238672" y="2215209"/>
              <a:chExt cx="1628262" cy="1115266"/>
            </a:xfrm>
          </p:grpSpPr>
          <p:sp>
            <p:nvSpPr>
              <p:cNvPr id="84" name="Freeform 5"/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85" name="Freeform 6"/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86" name="Freeform 16"/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83" name="Freeform 18"/>
            <p:cNvSpPr>
              <a:spLocks noChangeAspect="1" noEditPoints="1"/>
            </p:cNvSpPr>
            <p:nvPr/>
          </p:nvSpPr>
          <p:spPr bwMode="auto">
            <a:xfrm>
              <a:off x="1379742" y="3356061"/>
              <a:ext cx="192001" cy="297000"/>
            </a:xfrm>
            <a:custGeom>
              <a:avLst/>
              <a:gdLst>
                <a:gd name="T0" fmla="*/ 78 w 108"/>
                <a:gd name="T1" fmla="*/ 144 h 167"/>
                <a:gd name="T2" fmla="*/ 34 w 108"/>
                <a:gd name="T3" fmla="*/ 148 h 167"/>
                <a:gd name="T4" fmla="*/ 30 w 108"/>
                <a:gd name="T5" fmla="*/ 143 h 167"/>
                <a:gd name="T6" fmla="*/ 74 w 108"/>
                <a:gd name="T7" fmla="*/ 139 h 167"/>
                <a:gd name="T8" fmla="*/ 74 w 108"/>
                <a:gd name="T9" fmla="*/ 151 h 167"/>
                <a:gd name="T10" fmla="*/ 30 w 108"/>
                <a:gd name="T11" fmla="*/ 155 h 167"/>
                <a:gd name="T12" fmla="*/ 34 w 108"/>
                <a:gd name="T13" fmla="*/ 161 h 167"/>
                <a:gd name="T14" fmla="*/ 38 w 108"/>
                <a:gd name="T15" fmla="*/ 163 h 167"/>
                <a:gd name="T16" fmla="*/ 66 w 108"/>
                <a:gd name="T17" fmla="*/ 167 h 167"/>
                <a:gd name="T18" fmla="*/ 70 w 108"/>
                <a:gd name="T19" fmla="*/ 161 h 167"/>
                <a:gd name="T20" fmla="*/ 78 w 108"/>
                <a:gd name="T21" fmla="*/ 157 h 167"/>
                <a:gd name="T22" fmla="*/ 74 w 108"/>
                <a:gd name="T23" fmla="*/ 151 h 167"/>
                <a:gd name="T24" fmla="*/ 34 w 108"/>
                <a:gd name="T25" fmla="*/ 128 h 167"/>
                <a:gd name="T26" fmla="*/ 30 w 108"/>
                <a:gd name="T27" fmla="*/ 132 h 167"/>
                <a:gd name="T28" fmla="*/ 74 w 108"/>
                <a:gd name="T29" fmla="*/ 136 h 167"/>
                <a:gd name="T30" fmla="*/ 78 w 108"/>
                <a:gd name="T31" fmla="*/ 132 h 167"/>
                <a:gd name="T32" fmla="*/ 108 w 108"/>
                <a:gd name="T33" fmla="*/ 54 h 167"/>
                <a:gd name="T34" fmla="*/ 76 w 108"/>
                <a:gd name="T35" fmla="*/ 124 h 167"/>
                <a:gd name="T36" fmla="*/ 15 w 108"/>
                <a:gd name="T37" fmla="*/ 91 h 167"/>
                <a:gd name="T38" fmla="*/ 54 w 108"/>
                <a:gd name="T39" fmla="*/ 0 h 167"/>
                <a:gd name="T40" fmla="*/ 54 w 108"/>
                <a:gd name="T41" fmla="*/ 0 h 167"/>
                <a:gd name="T42" fmla="*/ 61 w 108"/>
                <a:gd name="T43" fmla="*/ 116 h 167"/>
                <a:gd name="T44" fmla="*/ 68 w 108"/>
                <a:gd name="T45" fmla="*/ 73 h 167"/>
                <a:gd name="T46" fmla="*/ 63 w 108"/>
                <a:gd name="T47" fmla="*/ 77 h 167"/>
                <a:gd name="T48" fmla="*/ 54 w 108"/>
                <a:gd name="T49" fmla="*/ 69 h 167"/>
                <a:gd name="T50" fmla="*/ 45 w 108"/>
                <a:gd name="T51" fmla="*/ 77 h 167"/>
                <a:gd name="T52" fmla="*/ 40 w 108"/>
                <a:gd name="T53" fmla="*/ 73 h 167"/>
                <a:gd name="T54" fmla="*/ 61 w 108"/>
                <a:gd name="T55" fmla="*/ 116 h 167"/>
                <a:gd name="T56" fmla="*/ 54 w 108"/>
                <a:gd name="T57" fmla="*/ 8 h 167"/>
                <a:gd name="T58" fmla="*/ 54 w 108"/>
                <a:gd name="T59" fmla="*/ 8 h 167"/>
                <a:gd name="T60" fmla="*/ 21 w 108"/>
                <a:gd name="T61" fmla="*/ 85 h 167"/>
                <a:gd name="T62" fmla="*/ 21 w 108"/>
                <a:gd name="T63" fmla="*/ 85 h 167"/>
                <a:gd name="T64" fmla="*/ 35 w 108"/>
                <a:gd name="T65" fmla="*/ 116 h 167"/>
                <a:gd name="T66" fmla="*/ 36 w 108"/>
                <a:gd name="T67" fmla="*/ 73 h 167"/>
                <a:gd name="T68" fmla="*/ 31 w 108"/>
                <a:gd name="T69" fmla="*/ 72 h 167"/>
                <a:gd name="T70" fmla="*/ 35 w 108"/>
                <a:gd name="T71" fmla="*/ 71 h 167"/>
                <a:gd name="T72" fmla="*/ 37 w 108"/>
                <a:gd name="T73" fmla="*/ 68 h 167"/>
                <a:gd name="T74" fmla="*/ 39 w 108"/>
                <a:gd name="T75" fmla="*/ 71 h 167"/>
                <a:gd name="T76" fmla="*/ 42 w 108"/>
                <a:gd name="T77" fmla="*/ 71 h 167"/>
                <a:gd name="T78" fmla="*/ 54 w 108"/>
                <a:gd name="T79" fmla="*/ 67 h 167"/>
                <a:gd name="T80" fmla="*/ 63 w 108"/>
                <a:gd name="T81" fmla="*/ 75 h 167"/>
                <a:gd name="T82" fmla="*/ 67 w 108"/>
                <a:gd name="T83" fmla="*/ 71 h 167"/>
                <a:gd name="T84" fmla="*/ 69 w 108"/>
                <a:gd name="T85" fmla="*/ 69 h 167"/>
                <a:gd name="T86" fmla="*/ 73 w 108"/>
                <a:gd name="T87" fmla="*/ 70 h 167"/>
                <a:gd name="T88" fmla="*/ 76 w 108"/>
                <a:gd name="T89" fmla="*/ 71 h 167"/>
                <a:gd name="T90" fmla="*/ 76 w 108"/>
                <a:gd name="T91" fmla="*/ 73 h 167"/>
                <a:gd name="T92" fmla="*/ 65 w 108"/>
                <a:gd name="T93" fmla="*/ 116 h 167"/>
                <a:gd name="T94" fmla="*/ 74 w 108"/>
                <a:gd name="T95" fmla="*/ 116 h 167"/>
                <a:gd name="T96" fmla="*/ 87 w 108"/>
                <a:gd name="T97" fmla="*/ 85 h 167"/>
                <a:gd name="T98" fmla="*/ 100 w 108"/>
                <a:gd name="T99" fmla="*/ 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67">
                  <a:moveTo>
                    <a:pt x="78" y="143"/>
                  </a:moveTo>
                  <a:cubicBezTo>
                    <a:pt x="78" y="144"/>
                    <a:pt x="78" y="144"/>
                    <a:pt x="78" y="144"/>
                  </a:cubicBezTo>
                  <a:cubicBezTo>
                    <a:pt x="78" y="146"/>
                    <a:pt x="77" y="148"/>
                    <a:pt x="7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2" y="148"/>
                    <a:pt x="30" y="146"/>
                    <a:pt x="30" y="144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1"/>
                    <a:pt x="32" y="139"/>
                    <a:pt x="3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7" y="139"/>
                    <a:pt x="78" y="141"/>
                    <a:pt x="78" y="143"/>
                  </a:cubicBezTo>
                  <a:moveTo>
                    <a:pt x="74" y="151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2" y="151"/>
                    <a:pt x="30" y="153"/>
                    <a:pt x="30" y="15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9"/>
                    <a:pt x="32" y="161"/>
                    <a:pt x="34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8" y="165"/>
                    <a:pt x="40" y="167"/>
                    <a:pt x="42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8" y="167"/>
                    <a:pt x="70" y="165"/>
                    <a:pt x="70" y="163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7" y="161"/>
                    <a:pt x="78" y="159"/>
                    <a:pt x="78" y="157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78" y="153"/>
                    <a:pt x="77" y="151"/>
                    <a:pt x="74" y="151"/>
                  </a:cubicBezTo>
                  <a:moveTo>
                    <a:pt x="74" y="128"/>
                  </a:moveTo>
                  <a:cubicBezTo>
                    <a:pt x="34" y="128"/>
                    <a:pt x="34" y="128"/>
                    <a:pt x="34" y="128"/>
                  </a:cubicBezTo>
                  <a:cubicBezTo>
                    <a:pt x="32" y="128"/>
                    <a:pt x="30" y="129"/>
                    <a:pt x="30" y="132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0" y="134"/>
                    <a:pt x="32" y="136"/>
                    <a:pt x="34" y="136"/>
                  </a:cubicBezTo>
                  <a:cubicBezTo>
                    <a:pt x="74" y="136"/>
                    <a:pt x="74" y="136"/>
                    <a:pt x="74" y="136"/>
                  </a:cubicBezTo>
                  <a:cubicBezTo>
                    <a:pt x="77" y="136"/>
                    <a:pt x="78" y="134"/>
                    <a:pt x="7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29"/>
                    <a:pt x="77" y="128"/>
                    <a:pt x="74" y="128"/>
                  </a:cubicBezTo>
                  <a:moveTo>
                    <a:pt x="108" y="54"/>
                  </a:moveTo>
                  <a:cubicBezTo>
                    <a:pt x="108" y="68"/>
                    <a:pt x="102" y="81"/>
                    <a:pt x="93" y="91"/>
                  </a:cubicBezTo>
                  <a:cubicBezTo>
                    <a:pt x="76" y="111"/>
                    <a:pt x="86" y="124"/>
                    <a:pt x="76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2" y="124"/>
                    <a:pt x="33" y="111"/>
                    <a:pt x="15" y="91"/>
                  </a:cubicBezTo>
                  <a:cubicBezTo>
                    <a:pt x="6" y="81"/>
                    <a:pt x="0" y="68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moveTo>
                    <a:pt x="61" y="116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2" y="77"/>
                    <a:pt x="62" y="7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6" y="77"/>
                    <a:pt x="46" y="77"/>
                    <a:pt x="45" y="77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7" y="116"/>
                    <a:pt x="47" y="116"/>
                    <a:pt x="47" y="116"/>
                  </a:cubicBezTo>
                  <a:lnTo>
                    <a:pt x="61" y="116"/>
                  </a:lnTo>
                  <a:close/>
                  <a:moveTo>
                    <a:pt x="100" y="54"/>
                  </a:moveTo>
                  <a:cubicBezTo>
                    <a:pt x="100" y="29"/>
                    <a:pt x="79" y="8"/>
                    <a:pt x="54" y="8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29" y="8"/>
                    <a:pt x="8" y="29"/>
                    <a:pt x="8" y="54"/>
                  </a:cubicBezTo>
                  <a:cubicBezTo>
                    <a:pt x="8" y="66"/>
                    <a:pt x="13" y="77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32" y="99"/>
                    <a:pt x="34" y="110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73"/>
                    <a:pt x="31" y="73"/>
                    <a:pt x="31" y="72"/>
                  </a:cubicBezTo>
                  <a:cubicBezTo>
                    <a:pt x="31" y="71"/>
                    <a:pt x="32" y="71"/>
                    <a:pt x="32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69"/>
                    <a:pt x="36" y="68"/>
                    <a:pt x="37" y="68"/>
                  </a:cubicBezTo>
                  <a:cubicBezTo>
                    <a:pt x="38" y="67"/>
                    <a:pt x="39" y="68"/>
                    <a:pt x="39" y="69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6" y="71"/>
                    <a:pt x="67" y="71"/>
                    <a:pt x="6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8"/>
                    <a:pt x="70" y="67"/>
                    <a:pt x="72" y="68"/>
                  </a:cubicBezTo>
                  <a:cubicBezTo>
                    <a:pt x="73" y="68"/>
                    <a:pt x="73" y="69"/>
                    <a:pt x="73" y="7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2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0"/>
                    <a:pt x="76" y="99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95" y="77"/>
                    <a:pt x="100" y="66"/>
                    <a:pt x="100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879837" y="3078636"/>
            <a:ext cx="1303175" cy="892600"/>
            <a:chOff x="2376179" y="3103958"/>
            <a:chExt cx="1221197" cy="836450"/>
          </a:xfrm>
        </p:grpSpPr>
        <p:grpSp>
          <p:nvGrpSpPr>
            <p:cNvPr id="88" name="Group 87"/>
            <p:cNvGrpSpPr/>
            <p:nvPr/>
          </p:nvGrpSpPr>
          <p:grpSpPr>
            <a:xfrm>
              <a:off x="2376179" y="3103958"/>
              <a:ext cx="1221197" cy="836450"/>
              <a:chOff x="1238672" y="2215209"/>
              <a:chExt cx="1628262" cy="1115266"/>
            </a:xfrm>
          </p:grpSpPr>
          <p:sp>
            <p:nvSpPr>
              <p:cNvPr id="90" name="Freeform 5"/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91" name="Freeform 6"/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92" name="Freeform 16"/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89" name="Freeform 41"/>
            <p:cNvSpPr>
              <a:spLocks noChangeAspect="1" noEditPoints="1"/>
            </p:cNvSpPr>
            <p:nvPr/>
          </p:nvSpPr>
          <p:spPr bwMode="auto">
            <a:xfrm>
              <a:off x="2865839" y="3401245"/>
              <a:ext cx="241879" cy="241877"/>
            </a:xfrm>
            <a:custGeom>
              <a:avLst/>
              <a:gdLst>
                <a:gd name="T0" fmla="*/ 193 w 198"/>
                <a:gd name="T1" fmla="*/ 19 h 198"/>
                <a:gd name="T2" fmla="*/ 185 w 198"/>
                <a:gd name="T3" fmla="*/ 17 h 198"/>
                <a:gd name="T4" fmla="*/ 190 w 198"/>
                <a:gd name="T5" fmla="*/ 21 h 198"/>
                <a:gd name="T6" fmla="*/ 177 w 198"/>
                <a:gd name="T7" fmla="*/ 25 h 198"/>
                <a:gd name="T8" fmla="*/ 182 w 198"/>
                <a:gd name="T9" fmla="*/ 29 h 198"/>
                <a:gd name="T10" fmla="*/ 169 w 198"/>
                <a:gd name="T11" fmla="*/ 32 h 198"/>
                <a:gd name="T12" fmla="*/ 98 w 198"/>
                <a:gd name="T13" fmla="*/ 104 h 198"/>
                <a:gd name="T14" fmla="*/ 94 w 198"/>
                <a:gd name="T15" fmla="*/ 100 h 198"/>
                <a:gd name="T16" fmla="*/ 165 w 198"/>
                <a:gd name="T17" fmla="*/ 29 h 198"/>
                <a:gd name="T18" fmla="*/ 168 w 198"/>
                <a:gd name="T19" fmla="*/ 15 h 198"/>
                <a:gd name="T20" fmla="*/ 173 w 198"/>
                <a:gd name="T21" fmla="*/ 21 h 198"/>
                <a:gd name="T22" fmla="*/ 176 w 198"/>
                <a:gd name="T23" fmla="*/ 7 h 198"/>
                <a:gd name="T24" fmla="*/ 181 w 198"/>
                <a:gd name="T25" fmla="*/ 14 h 198"/>
                <a:gd name="T26" fmla="*/ 179 w 198"/>
                <a:gd name="T27" fmla="*/ 5 h 198"/>
                <a:gd name="T28" fmla="*/ 187 w 198"/>
                <a:gd name="T29" fmla="*/ 8 h 198"/>
                <a:gd name="T30" fmla="*/ 193 w 198"/>
                <a:gd name="T31" fmla="*/ 9 h 198"/>
                <a:gd name="T32" fmla="*/ 198 w 198"/>
                <a:gd name="T33" fmla="*/ 13 h 198"/>
                <a:gd name="T34" fmla="*/ 105 w 198"/>
                <a:gd name="T35" fmla="*/ 81 h 198"/>
                <a:gd name="T36" fmla="*/ 72 w 198"/>
                <a:gd name="T37" fmla="*/ 103 h 198"/>
                <a:gd name="T38" fmla="*/ 119 w 198"/>
                <a:gd name="T39" fmla="*/ 103 h 198"/>
                <a:gd name="T40" fmla="*/ 102 w 198"/>
                <a:gd name="T41" fmla="*/ 108 h 198"/>
                <a:gd name="T42" fmla="*/ 96 w 198"/>
                <a:gd name="T43" fmla="*/ 110 h 198"/>
                <a:gd name="T44" fmla="*/ 88 w 198"/>
                <a:gd name="T45" fmla="*/ 103 h 198"/>
                <a:gd name="T46" fmla="*/ 90 w 198"/>
                <a:gd name="T47" fmla="*/ 96 h 198"/>
                <a:gd name="T48" fmla="*/ 95 w 198"/>
                <a:gd name="T49" fmla="*/ 44 h 198"/>
                <a:gd name="T50" fmla="*/ 95 w 198"/>
                <a:gd name="T51" fmla="*/ 162 h 198"/>
                <a:gd name="T52" fmla="*/ 143 w 198"/>
                <a:gd name="T53" fmla="*/ 68 h 198"/>
                <a:gd name="T54" fmla="*/ 139 w 198"/>
                <a:gd name="T55" fmla="*/ 103 h 198"/>
                <a:gd name="T56" fmla="*/ 52 w 198"/>
                <a:gd name="T57" fmla="*/ 103 h 198"/>
                <a:gd name="T58" fmla="*/ 119 w 198"/>
                <a:gd name="T59" fmla="*/ 67 h 198"/>
                <a:gd name="T60" fmla="*/ 157 w 198"/>
                <a:gd name="T61" fmla="*/ 54 h 198"/>
                <a:gd name="T62" fmla="*/ 95 w 198"/>
                <a:gd name="T63" fmla="*/ 182 h 198"/>
                <a:gd name="T64" fmla="*/ 95 w 198"/>
                <a:gd name="T65" fmla="*/ 24 h 198"/>
                <a:gd name="T66" fmla="*/ 156 w 198"/>
                <a:gd name="T67" fmla="*/ 30 h 198"/>
                <a:gd name="T68" fmla="*/ 0 w 198"/>
                <a:gd name="T69" fmla="*/ 103 h 198"/>
                <a:gd name="T70" fmla="*/ 190 w 198"/>
                <a:gd name="T71" fmla="*/ 103 h 198"/>
                <a:gd name="T72" fmla="*/ 157 w 198"/>
                <a:gd name="T73" fmla="*/ 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198">
                  <a:moveTo>
                    <a:pt x="198" y="13"/>
                  </a:moveTo>
                  <a:cubicBezTo>
                    <a:pt x="193" y="19"/>
                    <a:pt x="193" y="19"/>
                    <a:pt x="193" y="19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7" y="105"/>
                    <a:pt x="95" y="105"/>
                    <a:pt x="94" y="104"/>
                  </a:cubicBezTo>
                  <a:cubicBezTo>
                    <a:pt x="93" y="103"/>
                    <a:pt x="93" y="101"/>
                    <a:pt x="94" y="100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9" y="16"/>
                    <a:pt x="179" y="16"/>
                    <a:pt x="179" y="16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93" y="9"/>
                    <a:pt x="193" y="9"/>
                    <a:pt x="193" y="9"/>
                  </a:cubicBezTo>
                  <a:cubicBezTo>
                    <a:pt x="191" y="11"/>
                    <a:pt x="191" y="11"/>
                    <a:pt x="191" y="11"/>
                  </a:cubicBezTo>
                  <a:lnTo>
                    <a:pt x="198" y="13"/>
                  </a:lnTo>
                  <a:close/>
                  <a:moveTo>
                    <a:pt x="90" y="96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2" y="80"/>
                    <a:pt x="99" y="79"/>
                    <a:pt x="95" y="79"/>
                  </a:cubicBezTo>
                  <a:cubicBezTo>
                    <a:pt x="82" y="79"/>
                    <a:pt x="72" y="90"/>
                    <a:pt x="72" y="103"/>
                  </a:cubicBezTo>
                  <a:cubicBezTo>
                    <a:pt x="72" y="116"/>
                    <a:pt x="82" y="127"/>
                    <a:pt x="95" y="127"/>
                  </a:cubicBezTo>
                  <a:cubicBezTo>
                    <a:pt x="108" y="127"/>
                    <a:pt x="119" y="116"/>
                    <a:pt x="119" y="103"/>
                  </a:cubicBezTo>
                  <a:cubicBezTo>
                    <a:pt x="119" y="99"/>
                    <a:pt x="118" y="96"/>
                    <a:pt x="117" y="93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1" y="110"/>
                    <a:pt x="99" y="111"/>
                    <a:pt x="96" y="111"/>
                  </a:cubicBezTo>
                  <a:cubicBezTo>
                    <a:pt x="96" y="111"/>
                    <a:pt x="96" y="110"/>
                    <a:pt x="96" y="110"/>
                  </a:cubicBezTo>
                  <a:cubicBezTo>
                    <a:pt x="96" y="111"/>
                    <a:pt x="96" y="111"/>
                    <a:pt x="95" y="111"/>
                  </a:cubicBezTo>
                  <a:cubicBezTo>
                    <a:pt x="91" y="111"/>
                    <a:pt x="88" y="107"/>
                    <a:pt x="88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0"/>
                    <a:pt x="88" y="98"/>
                    <a:pt x="90" y="96"/>
                  </a:cubicBezTo>
                  <a:close/>
                  <a:moveTo>
                    <a:pt x="131" y="55"/>
                  </a:moveTo>
                  <a:cubicBezTo>
                    <a:pt x="121" y="48"/>
                    <a:pt x="109" y="44"/>
                    <a:pt x="95" y="44"/>
                  </a:cubicBezTo>
                  <a:cubicBezTo>
                    <a:pt x="63" y="44"/>
                    <a:pt x="36" y="70"/>
                    <a:pt x="36" y="103"/>
                  </a:cubicBezTo>
                  <a:cubicBezTo>
                    <a:pt x="36" y="136"/>
                    <a:pt x="63" y="162"/>
                    <a:pt x="95" y="162"/>
                  </a:cubicBezTo>
                  <a:cubicBezTo>
                    <a:pt x="128" y="162"/>
                    <a:pt x="155" y="136"/>
                    <a:pt x="155" y="103"/>
                  </a:cubicBezTo>
                  <a:cubicBezTo>
                    <a:pt x="155" y="90"/>
                    <a:pt x="150" y="77"/>
                    <a:pt x="143" y="68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6" y="86"/>
                    <a:pt x="139" y="94"/>
                    <a:pt x="139" y="103"/>
                  </a:cubicBezTo>
                  <a:cubicBezTo>
                    <a:pt x="139" y="127"/>
                    <a:pt x="119" y="146"/>
                    <a:pt x="95" y="146"/>
                  </a:cubicBezTo>
                  <a:cubicBezTo>
                    <a:pt x="71" y="146"/>
                    <a:pt x="52" y="127"/>
                    <a:pt x="52" y="103"/>
                  </a:cubicBezTo>
                  <a:cubicBezTo>
                    <a:pt x="52" y="79"/>
                    <a:pt x="71" y="60"/>
                    <a:pt x="95" y="60"/>
                  </a:cubicBezTo>
                  <a:cubicBezTo>
                    <a:pt x="104" y="60"/>
                    <a:pt x="112" y="62"/>
                    <a:pt x="119" y="67"/>
                  </a:cubicBezTo>
                  <a:lnTo>
                    <a:pt x="131" y="55"/>
                  </a:lnTo>
                  <a:close/>
                  <a:moveTo>
                    <a:pt x="157" y="54"/>
                  </a:moveTo>
                  <a:cubicBezTo>
                    <a:pt x="168" y="67"/>
                    <a:pt x="174" y="84"/>
                    <a:pt x="174" y="103"/>
                  </a:cubicBezTo>
                  <a:cubicBezTo>
                    <a:pt x="174" y="146"/>
                    <a:pt x="139" y="182"/>
                    <a:pt x="95" y="182"/>
                  </a:cubicBezTo>
                  <a:cubicBezTo>
                    <a:pt x="52" y="182"/>
                    <a:pt x="16" y="146"/>
                    <a:pt x="16" y="103"/>
                  </a:cubicBezTo>
                  <a:cubicBezTo>
                    <a:pt x="16" y="59"/>
                    <a:pt x="52" y="24"/>
                    <a:pt x="95" y="24"/>
                  </a:cubicBezTo>
                  <a:cubicBezTo>
                    <a:pt x="114" y="24"/>
                    <a:pt x="131" y="30"/>
                    <a:pt x="145" y="41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40" y="16"/>
                    <a:pt x="118" y="8"/>
                    <a:pt x="95" y="8"/>
                  </a:cubicBezTo>
                  <a:cubicBezTo>
                    <a:pt x="43" y="8"/>
                    <a:pt x="0" y="50"/>
                    <a:pt x="0" y="103"/>
                  </a:cubicBezTo>
                  <a:cubicBezTo>
                    <a:pt x="0" y="155"/>
                    <a:pt x="43" y="198"/>
                    <a:pt x="95" y="198"/>
                  </a:cubicBezTo>
                  <a:cubicBezTo>
                    <a:pt x="148" y="198"/>
                    <a:pt x="190" y="155"/>
                    <a:pt x="190" y="103"/>
                  </a:cubicBezTo>
                  <a:cubicBezTo>
                    <a:pt x="190" y="80"/>
                    <a:pt x="182" y="59"/>
                    <a:pt x="168" y="42"/>
                  </a:cubicBezTo>
                  <a:lnTo>
                    <a:pt x="157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29442" y="2030158"/>
            <a:ext cx="1912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Ijinkan pembatalan aksi</a:t>
            </a:r>
            <a:endParaRPr lang="en-ID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85072" y="2223068"/>
            <a:ext cx="212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Sediakan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fasilitas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bantuan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(Help)</a:t>
            </a:r>
            <a:endParaRPr lang="en-ID" sz="1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485794" y="2385512"/>
            <a:ext cx="0" cy="624435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3292685" y="2733978"/>
            <a:ext cx="2031" cy="332765"/>
          </a:xfrm>
          <a:prstGeom prst="line">
            <a:avLst/>
          </a:prstGeom>
          <a:ln w="12700">
            <a:solidFill>
              <a:schemeClr val="accent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F69DE5F-212C-49AF-9680-6BBB926DD74C}"/>
              </a:ext>
            </a:extLst>
          </p:cNvPr>
          <p:cNvGrpSpPr/>
          <p:nvPr/>
        </p:nvGrpSpPr>
        <p:grpSpPr>
          <a:xfrm>
            <a:off x="4687239" y="3068670"/>
            <a:ext cx="1303175" cy="892600"/>
            <a:chOff x="3876941" y="3103958"/>
            <a:chExt cx="1221197" cy="83645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627F06A-8CEB-4431-BF93-447421B15249}"/>
                </a:ext>
              </a:extLst>
            </p:cNvPr>
            <p:cNvGrpSpPr/>
            <p:nvPr/>
          </p:nvGrpSpPr>
          <p:grpSpPr>
            <a:xfrm>
              <a:off x="3876941" y="3103958"/>
              <a:ext cx="1221197" cy="836450"/>
              <a:chOff x="1238672" y="2215209"/>
              <a:chExt cx="1628262" cy="1115266"/>
            </a:xfrm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0F330A16-E465-40B8-B7B4-282A6F0C3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FCEC247A-1E15-4FDE-8D3E-E4893B234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102" name="Freeform 16">
                <a:extLst>
                  <a:ext uri="{FF2B5EF4-FFF2-40B4-BE49-F238E27FC236}">
                    <a16:creationId xmlns:a16="http://schemas.microsoft.com/office/drawing/2014/main" id="{B9B1CBC8-6103-44ED-A6B8-131CD8F48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99" name="Freeform 78">
              <a:extLst>
                <a:ext uri="{FF2B5EF4-FFF2-40B4-BE49-F238E27FC236}">
                  <a16:creationId xmlns:a16="http://schemas.microsoft.com/office/drawing/2014/main" id="{3E9D2D9A-E79C-4117-9A90-50A1BCFE95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43366" y="3401245"/>
              <a:ext cx="288347" cy="241877"/>
            </a:xfrm>
            <a:custGeom>
              <a:avLst/>
              <a:gdLst>
                <a:gd name="T0" fmla="*/ 138 w 202"/>
                <a:gd name="T1" fmla="*/ 142 h 169"/>
                <a:gd name="T2" fmla="*/ 142 w 202"/>
                <a:gd name="T3" fmla="*/ 153 h 169"/>
                <a:gd name="T4" fmla="*/ 126 w 202"/>
                <a:gd name="T5" fmla="*/ 153 h 169"/>
                <a:gd name="T6" fmla="*/ 97 w 202"/>
                <a:gd name="T7" fmla="*/ 148 h 169"/>
                <a:gd name="T8" fmla="*/ 86 w 202"/>
                <a:gd name="T9" fmla="*/ 151 h 169"/>
                <a:gd name="T10" fmla="*/ 71 w 202"/>
                <a:gd name="T11" fmla="*/ 147 h 169"/>
                <a:gd name="T12" fmla="*/ 60 w 202"/>
                <a:gd name="T13" fmla="*/ 147 h 169"/>
                <a:gd name="T14" fmla="*/ 60 w 202"/>
                <a:gd name="T15" fmla="*/ 73 h 169"/>
                <a:gd name="T16" fmla="*/ 80 w 202"/>
                <a:gd name="T17" fmla="*/ 70 h 169"/>
                <a:gd name="T18" fmla="*/ 101 w 202"/>
                <a:gd name="T19" fmla="*/ 48 h 169"/>
                <a:gd name="T20" fmla="*/ 122 w 202"/>
                <a:gd name="T21" fmla="*/ 21 h 169"/>
                <a:gd name="T22" fmla="*/ 133 w 202"/>
                <a:gd name="T23" fmla="*/ 3 h 169"/>
                <a:gd name="T24" fmla="*/ 144 w 202"/>
                <a:gd name="T25" fmla="*/ 29 h 169"/>
                <a:gd name="T26" fmla="*/ 131 w 202"/>
                <a:gd name="T27" fmla="*/ 67 h 169"/>
                <a:gd name="T28" fmla="*/ 131 w 202"/>
                <a:gd name="T29" fmla="*/ 91 h 169"/>
                <a:gd name="T30" fmla="*/ 122 w 202"/>
                <a:gd name="T31" fmla="*/ 113 h 169"/>
                <a:gd name="T32" fmla="*/ 135 w 202"/>
                <a:gd name="T33" fmla="*/ 98 h 169"/>
                <a:gd name="T34" fmla="*/ 140 w 202"/>
                <a:gd name="T35" fmla="*/ 70 h 169"/>
                <a:gd name="T36" fmla="*/ 145 w 202"/>
                <a:gd name="T37" fmla="*/ 66 h 169"/>
                <a:gd name="T38" fmla="*/ 142 w 202"/>
                <a:gd name="T39" fmla="*/ 76 h 169"/>
                <a:gd name="T40" fmla="*/ 148 w 202"/>
                <a:gd name="T41" fmla="*/ 90 h 169"/>
                <a:gd name="T42" fmla="*/ 146 w 202"/>
                <a:gd name="T43" fmla="*/ 98 h 169"/>
                <a:gd name="T44" fmla="*/ 148 w 202"/>
                <a:gd name="T45" fmla="*/ 107 h 169"/>
                <a:gd name="T46" fmla="*/ 142 w 202"/>
                <a:gd name="T47" fmla="*/ 120 h 169"/>
                <a:gd name="T48" fmla="*/ 144 w 202"/>
                <a:gd name="T49" fmla="*/ 129 h 169"/>
                <a:gd name="T50" fmla="*/ 138 w 202"/>
                <a:gd name="T51" fmla="*/ 142 h 169"/>
                <a:gd name="T52" fmla="*/ 202 w 202"/>
                <a:gd name="T53" fmla="*/ 98 h 169"/>
                <a:gd name="T54" fmla="*/ 190 w 202"/>
                <a:gd name="T55" fmla="*/ 87 h 169"/>
                <a:gd name="T56" fmla="*/ 184 w 202"/>
                <a:gd name="T57" fmla="*/ 87 h 169"/>
                <a:gd name="T58" fmla="*/ 194 w 202"/>
                <a:gd name="T59" fmla="*/ 76 h 169"/>
                <a:gd name="T60" fmla="*/ 182 w 202"/>
                <a:gd name="T61" fmla="*/ 65 h 169"/>
                <a:gd name="T62" fmla="*/ 159 w 202"/>
                <a:gd name="T63" fmla="*/ 65 h 169"/>
                <a:gd name="T64" fmla="*/ 148 w 202"/>
                <a:gd name="T65" fmla="*/ 76 h 169"/>
                <a:gd name="T66" fmla="*/ 160 w 202"/>
                <a:gd name="T67" fmla="*/ 87 h 169"/>
                <a:gd name="T68" fmla="*/ 161 w 202"/>
                <a:gd name="T69" fmla="*/ 87 h 169"/>
                <a:gd name="T70" fmla="*/ 152 w 202"/>
                <a:gd name="T71" fmla="*/ 98 h 169"/>
                <a:gd name="T72" fmla="*/ 161 w 202"/>
                <a:gd name="T73" fmla="*/ 109 h 169"/>
                <a:gd name="T74" fmla="*/ 160 w 202"/>
                <a:gd name="T75" fmla="*/ 109 h 169"/>
                <a:gd name="T76" fmla="*/ 148 w 202"/>
                <a:gd name="T77" fmla="*/ 120 h 169"/>
                <a:gd name="T78" fmla="*/ 157 w 202"/>
                <a:gd name="T79" fmla="*/ 131 h 169"/>
                <a:gd name="T80" fmla="*/ 156 w 202"/>
                <a:gd name="T81" fmla="*/ 131 h 169"/>
                <a:gd name="T82" fmla="*/ 144 w 202"/>
                <a:gd name="T83" fmla="*/ 142 h 169"/>
                <a:gd name="T84" fmla="*/ 156 w 202"/>
                <a:gd name="T85" fmla="*/ 153 h 169"/>
                <a:gd name="T86" fmla="*/ 167 w 202"/>
                <a:gd name="T87" fmla="*/ 153 h 169"/>
                <a:gd name="T88" fmla="*/ 179 w 202"/>
                <a:gd name="T89" fmla="*/ 153 h 169"/>
                <a:gd name="T90" fmla="*/ 191 w 202"/>
                <a:gd name="T91" fmla="*/ 142 h 169"/>
                <a:gd name="T92" fmla="*/ 181 w 202"/>
                <a:gd name="T93" fmla="*/ 131 h 169"/>
                <a:gd name="T94" fmla="*/ 186 w 202"/>
                <a:gd name="T95" fmla="*/ 131 h 169"/>
                <a:gd name="T96" fmla="*/ 198 w 202"/>
                <a:gd name="T97" fmla="*/ 120 h 169"/>
                <a:gd name="T98" fmla="*/ 189 w 202"/>
                <a:gd name="T99" fmla="*/ 109 h 169"/>
                <a:gd name="T100" fmla="*/ 190 w 202"/>
                <a:gd name="T101" fmla="*/ 109 h 169"/>
                <a:gd name="T102" fmla="*/ 202 w 202"/>
                <a:gd name="T103" fmla="*/ 98 h 169"/>
                <a:gd name="T104" fmla="*/ 0 w 202"/>
                <a:gd name="T105" fmla="*/ 66 h 169"/>
                <a:gd name="T106" fmla="*/ 53 w 202"/>
                <a:gd name="T107" fmla="*/ 66 h 169"/>
                <a:gd name="T108" fmla="*/ 53 w 202"/>
                <a:gd name="T109" fmla="*/ 169 h 169"/>
                <a:gd name="T110" fmla="*/ 0 w 202"/>
                <a:gd name="T111" fmla="*/ 169 h 169"/>
                <a:gd name="T112" fmla="*/ 0 w 202"/>
                <a:gd name="T113" fmla="*/ 66 h 169"/>
                <a:gd name="T114" fmla="*/ 32 w 202"/>
                <a:gd name="T115" fmla="*/ 152 h 169"/>
                <a:gd name="T116" fmla="*/ 38 w 202"/>
                <a:gd name="T117" fmla="*/ 159 h 169"/>
                <a:gd name="T118" fmla="*/ 45 w 202"/>
                <a:gd name="T119" fmla="*/ 152 h 169"/>
                <a:gd name="T120" fmla="*/ 38 w 202"/>
                <a:gd name="T121" fmla="*/ 146 h 169"/>
                <a:gd name="T122" fmla="*/ 32 w 202"/>
                <a:gd name="T123" fmla="*/ 15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169">
                  <a:moveTo>
                    <a:pt x="138" y="142"/>
                  </a:moveTo>
                  <a:cubicBezTo>
                    <a:pt x="138" y="146"/>
                    <a:pt x="139" y="150"/>
                    <a:pt x="142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19" y="153"/>
                    <a:pt x="102" y="148"/>
                    <a:pt x="97" y="148"/>
                  </a:cubicBezTo>
                  <a:cubicBezTo>
                    <a:pt x="92" y="148"/>
                    <a:pt x="90" y="151"/>
                    <a:pt x="86" y="151"/>
                  </a:cubicBezTo>
                  <a:cubicBezTo>
                    <a:pt x="82" y="151"/>
                    <a:pt x="75" y="147"/>
                    <a:pt x="71" y="147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4" y="73"/>
                    <a:pt x="73" y="74"/>
                    <a:pt x="80" y="70"/>
                  </a:cubicBezTo>
                  <a:cubicBezTo>
                    <a:pt x="89" y="64"/>
                    <a:pt x="96" y="54"/>
                    <a:pt x="101" y="48"/>
                  </a:cubicBezTo>
                  <a:cubicBezTo>
                    <a:pt x="106" y="41"/>
                    <a:pt x="116" y="35"/>
                    <a:pt x="122" y="21"/>
                  </a:cubicBezTo>
                  <a:cubicBezTo>
                    <a:pt x="125" y="14"/>
                    <a:pt x="123" y="0"/>
                    <a:pt x="133" y="3"/>
                  </a:cubicBezTo>
                  <a:cubicBezTo>
                    <a:pt x="144" y="7"/>
                    <a:pt x="144" y="17"/>
                    <a:pt x="144" y="29"/>
                  </a:cubicBezTo>
                  <a:cubicBezTo>
                    <a:pt x="143" y="40"/>
                    <a:pt x="132" y="63"/>
                    <a:pt x="131" y="67"/>
                  </a:cubicBezTo>
                  <a:cubicBezTo>
                    <a:pt x="129" y="76"/>
                    <a:pt x="131" y="82"/>
                    <a:pt x="131" y="91"/>
                  </a:cubicBezTo>
                  <a:cubicBezTo>
                    <a:pt x="130" y="104"/>
                    <a:pt x="122" y="113"/>
                    <a:pt x="122" y="113"/>
                  </a:cubicBezTo>
                  <a:cubicBezTo>
                    <a:pt x="122" y="113"/>
                    <a:pt x="133" y="106"/>
                    <a:pt x="135" y="98"/>
                  </a:cubicBezTo>
                  <a:cubicBezTo>
                    <a:pt x="137" y="89"/>
                    <a:pt x="135" y="80"/>
                    <a:pt x="140" y="70"/>
                  </a:cubicBezTo>
                  <a:cubicBezTo>
                    <a:pt x="142" y="68"/>
                    <a:pt x="143" y="67"/>
                    <a:pt x="145" y="66"/>
                  </a:cubicBezTo>
                  <a:cubicBezTo>
                    <a:pt x="143" y="69"/>
                    <a:pt x="142" y="72"/>
                    <a:pt x="142" y="76"/>
                  </a:cubicBezTo>
                  <a:cubicBezTo>
                    <a:pt x="142" y="82"/>
                    <a:pt x="144" y="86"/>
                    <a:pt x="148" y="90"/>
                  </a:cubicBezTo>
                  <a:cubicBezTo>
                    <a:pt x="147" y="92"/>
                    <a:pt x="146" y="95"/>
                    <a:pt x="146" y="98"/>
                  </a:cubicBezTo>
                  <a:cubicBezTo>
                    <a:pt x="146" y="101"/>
                    <a:pt x="147" y="104"/>
                    <a:pt x="148" y="107"/>
                  </a:cubicBezTo>
                  <a:cubicBezTo>
                    <a:pt x="144" y="110"/>
                    <a:pt x="142" y="115"/>
                    <a:pt x="142" y="120"/>
                  </a:cubicBezTo>
                  <a:cubicBezTo>
                    <a:pt x="142" y="123"/>
                    <a:pt x="143" y="126"/>
                    <a:pt x="144" y="129"/>
                  </a:cubicBezTo>
                  <a:cubicBezTo>
                    <a:pt x="140" y="132"/>
                    <a:pt x="138" y="137"/>
                    <a:pt x="138" y="142"/>
                  </a:cubicBezTo>
                  <a:moveTo>
                    <a:pt x="202" y="98"/>
                  </a:moveTo>
                  <a:cubicBezTo>
                    <a:pt x="202" y="92"/>
                    <a:pt x="197" y="87"/>
                    <a:pt x="190" y="87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90" y="86"/>
                    <a:pt x="194" y="82"/>
                    <a:pt x="194" y="76"/>
                  </a:cubicBezTo>
                  <a:cubicBezTo>
                    <a:pt x="194" y="70"/>
                    <a:pt x="188" y="65"/>
                    <a:pt x="182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52" y="65"/>
                    <a:pt x="148" y="70"/>
                    <a:pt x="148" y="76"/>
                  </a:cubicBezTo>
                  <a:cubicBezTo>
                    <a:pt x="148" y="82"/>
                    <a:pt x="153" y="87"/>
                    <a:pt x="160" y="87"/>
                  </a:cubicBezTo>
                  <a:cubicBezTo>
                    <a:pt x="161" y="87"/>
                    <a:pt x="161" y="87"/>
                    <a:pt x="161" y="87"/>
                  </a:cubicBezTo>
                  <a:cubicBezTo>
                    <a:pt x="156" y="89"/>
                    <a:pt x="152" y="93"/>
                    <a:pt x="152" y="98"/>
                  </a:cubicBezTo>
                  <a:cubicBezTo>
                    <a:pt x="152" y="104"/>
                    <a:pt x="156" y="108"/>
                    <a:pt x="161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53" y="109"/>
                    <a:pt x="148" y="114"/>
                    <a:pt x="148" y="120"/>
                  </a:cubicBezTo>
                  <a:cubicBezTo>
                    <a:pt x="148" y="126"/>
                    <a:pt x="152" y="130"/>
                    <a:pt x="157" y="131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49" y="131"/>
                    <a:pt x="144" y="136"/>
                    <a:pt x="144" y="142"/>
                  </a:cubicBezTo>
                  <a:cubicBezTo>
                    <a:pt x="144" y="148"/>
                    <a:pt x="149" y="153"/>
                    <a:pt x="156" y="153"/>
                  </a:cubicBezTo>
                  <a:cubicBezTo>
                    <a:pt x="167" y="153"/>
                    <a:pt x="167" y="153"/>
                    <a:pt x="167" y="153"/>
                  </a:cubicBezTo>
                  <a:cubicBezTo>
                    <a:pt x="179" y="153"/>
                    <a:pt x="179" y="153"/>
                    <a:pt x="179" y="153"/>
                  </a:cubicBezTo>
                  <a:cubicBezTo>
                    <a:pt x="185" y="153"/>
                    <a:pt x="191" y="148"/>
                    <a:pt x="191" y="142"/>
                  </a:cubicBezTo>
                  <a:cubicBezTo>
                    <a:pt x="191" y="137"/>
                    <a:pt x="186" y="132"/>
                    <a:pt x="181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93" y="131"/>
                    <a:pt x="198" y="126"/>
                    <a:pt x="198" y="120"/>
                  </a:cubicBezTo>
                  <a:cubicBezTo>
                    <a:pt x="198" y="115"/>
                    <a:pt x="194" y="111"/>
                    <a:pt x="189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7" y="109"/>
                    <a:pt x="202" y="104"/>
                    <a:pt x="202" y="98"/>
                  </a:cubicBezTo>
                  <a:moveTo>
                    <a:pt x="0" y="66"/>
                  </a:moveTo>
                  <a:cubicBezTo>
                    <a:pt x="53" y="66"/>
                    <a:pt x="53" y="66"/>
                    <a:pt x="53" y="66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0" y="169"/>
                    <a:pt x="0" y="169"/>
                    <a:pt x="0" y="169"/>
                  </a:cubicBezTo>
                  <a:lnTo>
                    <a:pt x="0" y="66"/>
                  </a:lnTo>
                  <a:close/>
                  <a:moveTo>
                    <a:pt x="32" y="152"/>
                  </a:moveTo>
                  <a:cubicBezTo>
                    <a:pt x="32" y="156"/>
                    <a:pt x="35" y="159"/>
                    <a:pt x="38" y="159"/>
                  </a:cubicBezTo>
                  <a:cubicBezTo>
                    <a:pt x="42" y="159"/>
                    <a:pt x="45" y="156"/>
                    <a:pt x="45" y="152"/>
                  </a:cubicBezTo>
                  <a:cubicBezTo>
                    <a:pt x="45" y="149"/>
                    <a:pt x="42" y="146"/>
                    <a:pt x="38" y="146"/>
                  </a:cubicBezTo>
                  <a:cubicBezTo>
                    <a:pt x="35" y="146"/>
                    <a:pt x="32" y="149"/>
                    <a:pt x="32" y="15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994C80F-04B9-4D60-83AB-A16A5E518086}"/>
              </a:ext>
            </a:extLst>
          </p:cNvPr>
          <p:cNvCxnSpPr/>
          <p:nvPr/>
        </p:nvCxnSpPr>
        <p:spPr>
          <a:xfrm flipV="1">
            <a:off x="5065060" y="2385512"/>
            <a:ext cx="0" cy="624435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ACA1553-F50D-4D8C-8F4A-6126F94A93E8}"/>
              </a:ext>
            </a:extLst>
          </p:cNvPr>
          <p:cNvSpPr txBox="1"/>
          <p:nvPr/>
        </p:nvSpPr>
        <p:spPr>
          <a:xfrm>
            <a:off x="3732446" y="1807600"/>
            <a:ext cx="266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Kurangi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beban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ingatan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jangka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pendek</a:t>
            </a:r>
            <a:endParaRPr lang="en-ID" sz="1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Consistency</a:t>
            </a:r>
            <a:br>
              <a:rPr lang="en" dirty="0" smtClean="0"/>
            </a:br>
            <a:r>
              <a:rPr lang="en" sz="2000" dirty="0" smtClean="0"/>
              <a:t>Konsistensi mencakup 3 hal:</a:t>
            </a:r>
            <a:endParaRPr dirty="0"/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7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91967" y="1827005"/>
            <a:ext cx="3306657" cy="937727"/>
          </a:xfrm>
          <a:prstGeom prst="rect">
            <a:avLst/>
          </a:pr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13" name="Freeform 165"/>
          <p:cNvSpPr>
            <a:spLocks noEditPoints="1"/>
          </p:cNvSpPr>
          <p:nvPr/>
        </p:nvSpPr>
        <p:spPr bwMode="auto">
          <a:xfrm>
            <a:off x="748014" y="2054338"/>
            <a:ext cx="436681" cy="479543"/>
          </a:xfrm>
          <a:custGeom>
            <a:avLst/>
            <a:gdLst>
              <a:gd name="T0" fmla="*/ 0 w 69"/>
              <a:gd name="T1" fmla="*/ 9 h 73"/>
              <a:gd name="T2" fmla="*/ 19 w 69"/>
              <a:gd name="T3" fmla="*/ 73 h 73"/>
              <a:gd name="T4" fmla="*/ 69 w 69"/>
              <a:gd name="T5" fmla="*/ 64 h 73"/>
              <a:gd name="T6" fmla="*/ 20 w 69"/>
              <a:gd name="T7" fmla="*/ 69 h 73"/>
              <a:gd name="T8" fmla="*/ 20 w 69"/>
              <a:gd name="T9" fmla="*/ 60 h 73"/>
              <a:gd name="T10" fmla="*/ 20 w 69"/>
              <a:gd name="T11" fmla="*/ 54 h 73"/>
              <a:gd name="T12" fmla="*/ 27 w 69"/>
              <a:gd name="T13" fmla="*/ 57 h 73"/>
              <a:gd name="T14" fmla="*/ 35 w 69"/>
              <a:gd name="T15" fmla="*/ 41 h 73"/>
              <a:gd name="T16" fmla="*/ 42 w 69"/>
              <a:gd name="T17" fmla="*/ 57 h 73"/>
              <a:gd name="T18" fmla="*/ 49 w 69"/>
              <a:gd name="T19" fmla="*/ 54 h 73"/>
              <a:gd name="T20" fmla="*/ 44 w 69"/>
              <a:gd name="T21" fmla="*/ 37 h 73"/>
              <a:gd name="T22" fmla="*/ 47 w 69"/>
              <a:gd name="T23" fmla="*/ 34 h 73"/>
              <a:gd name="T24" fmla="*/ 48 w 69"/>
              <a:gd name="T25" fmla="*/ 28 h 73"/>
              <a:gd name="T26" fmla="*/ 46 w 69"/>
              <a:gd name="T27" fmla="*/ 23 h 73"/>
              <a:gd name="T28" fmla="*/ 42 w 69"/>
              <a:gd name="T29" fmla="*/ 18 h 73"/>
              <a:gd name="T30" fmla="*/ 37 w 69"/>
              <a:gd name="T31" fmla="*/ 16 h 73"/>
              <a:gd name="T32" fmla="*/ 31 w 69"/>
              <a:gd name="T33" fmla="*/ 16 h 73"/>
              <a:gd name="T34" fmla="*/ 26 w 69"/>
              <a:gd name="T35" fmla="*/ 19 h 73"/>
              <a:gd name="T36" fmla="*/ 22 w 69"/>
              <a:gd name="T37" fmla="*/ 24 h 73"/>
              <a:gd name="T38" fmla="*/ 21 w 69"/>
              <a:gd name="T39" fmla="*/ 29 h 73"/>
              <a:gd name="T40" fmla="*/ 23 w 69"/>
              <a:gd name="T41" fmla="*/ 35 h 73"/>
              <a:gd name="T42" fmla="*/ 19 w 69"/>
              <a:gd name="T43" fmla="*/ 53 h 73"/>
              <a:gd name="T44" fmla="*/ 8 w 69"/>
              <a:gd name="T45" fmla="*/ 51 h 73"/>
              <a:gd name="T46" fmla="*/ 9 w 69"/>
              <a:gd name="T47" fmla="*/ 7 h 73"/>
              <a:gd name="T48" fmla="*/ 62 w 69"/>
              <a:gd name="T49" fmla="*/ 64 h 73"/>
              <a:gd name="T50" fmla="*/ 22 w 69"/>
              <a:gd name="T51" fmla="*/ 65 h 73"/>
              <a:gd name="T52" fmla="*/ 24 w 69"/>
              <a:gd name="T53" fmla="*/ 24 h 73"/>
              <a:gd name="T54" fmla="*/ 35 w 69"/>
              <a:gd name="T55" fmla="*/ 19 h 73"/>
              <a:gd name="T56" fmla="*/ 25 w 69"/>
              <a:gd name="T57" fmla="*/ 29 h 73"/>
              <a:gd name="T58" fmla="*/ 37 w 69"/>
              <a:gd name="T59" fmla="*/ 42 h 73"/>
              <a:gd name="T60" fmla="*/ 40 w 69"/>
              <a:gd name="T61" fmla="*/ 40 h 73"/>
              <a:gd name="T62" fmla="*/ 47 w 69"/>
              <a:gd name="T63" fmla="*/ 51 h 73"/>
              <a:gd name="T64" fmla="*/ 42 w 69"/>
              <a:gd name="T65" fmla="*/ 49 h 73"/>
              <a:gd name="T66" fmla="*/ 37 w 69"/>
              <a:gd name="T67" fmla="*/ 42 h 73"/>
              <a:gd name="T68" fmla="*/ 45 w 69"/>
              <a:gd name="T69" fmla="*/ 24 h 73"/>
              <a:gd name="T70" fmla="*/ 42 w 69"/>
              <a:gd name="T71" fmla="*/ 20 h 73"/>
              <a:gd name="T72" fmla="*/ 37 w 69"/>
              <a:gd name="T73" fmla="*/ 18 h 73"/>
              <a:gd name="T74" fmla="*/ 32 w 69"/>
              <a:gd name="T75" fmla="*/ 18 h 73"/>
              <a:gd name="T76" fmla="*/ 32 w 69"/>
              <a:gd name="T77" fmla="*/ 18 h 73"/>
              <a:gd name="T78" fmla="*/ 27 w 69"/>
              <a:gd name="T79" fmla="*/ 20 h 73"/>
              <a:gd name="T80" fmla="*/ 27 w 69"/>
              <a:gd name="T81" fmla="*/ 40 h 73"/>
              <a:gd name="T82" fmla="*/ 31 w 69"/>
              <a:gd name="T83" fmla="*/ 42 h 73"/>
              <a:gd name="T84" fmla="*/ 28 w 69"/>
              <a:gd name="T85" fmla="*/ 53 h 73"/>
              <a:gd name="T86" fmla="*/ 26 w 69"/>
              <a:gd name="T87" fmla="*/ 48 h 73"/>
              <a:gd name="T88" fmla="*/ 26 w 69"/>
              <a:gd name="T89" fmla="*/ 40 h 73"/>
              <a:gd name="T90" fmla="*/ 22 w 69"/>
              <a:gd name="T91" fmla="*/ 70 h 73"/>
              <a:gd name="T92" fmla="*/ 60 w 69"/>
              <a:gd name="T93" fmla="*/ 68 h 73"/>
              <a:gd name="T94" fmla="*/ 60 w 69"/>
              <a:gd name="T95" fmla="*/ 5 h 73"/>
              <a:gd name="T96" fmla="*/ 5 w 69"/>
              <a:gd name="T97" fmla="*/ 51 h 73"/>
              <a:gd name="T98" fmla="*/ 3 w 69"/>
              <a:gd name="T99" fmla="*/ 9 h 73"/>
              <a:gd name="T100" fmla="*/ 66 w 69"/>
              <a:gd name="T101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" h="73">
                <a:moveTo>
                  <a:pt x="60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3"/>
                  <a:pt x="0" y="53"/>
                  <a:pt x="0" y="54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20" y="73"/>
                  <a:pt x="21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5" y="73"/>
                  <a:pt x="69" y="69"/>
                  <a:pt x="69" y="64"/>
                </a:cubicBezTo>
                <a:cubicBezTo>
                  <a:pt x="69" y="9"/>
                  <a:pt x="69" y="9"/>
                  <a:pt x="69" y="9"/>
                </a:cubicBezTo>
                <a:cubicBezTo>
                  <a:pt x="69" y="4"/>
                  <a:pt x="65" y="0"/>
                  <a:pt x="60" y="0"/>
                </a:cubicBezTo>
                <a:close/>
                <a:moveTo>
                  <a:pt x="20" y="69"/>
                </a:moveTo>
                <a:cubicBezTo>
                  <a:pt x="4" y="53"/>
                  <a:pt x="4" y="53"/>
                  <a:pt x="4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7" y="53"/>
                  <a:pt x="20" y="56"/>
                  <a:pt x="20" y="60"/>
                </a:cubicBezTo>
                <a:lnTo>
                  <a:pt x="20" y="69"/>
                </a:lnTo>
                <a:close/>
                <a:moveTo>
                  <a:pt x="19" y="54"/>
                </a:moveTo>
                <a:cubicBezTo>
                  <a:pt x="20" y="54"/>
                  <a:pt x="20" y="54"/>
                  <a:pt x="20" y="54"/>
                </a:cubicBezTo>
                <a:cubicBezTo>
                  <a:pt x="25" y="51"/>
                  <a:pt x="25" y="51"/>
                  <a:pt x="25" y="51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35" y="41"/>
                  <a:pt x="35" y="41"/>
                  <a:pt x="35" y="41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7"/>
                  <a:pt x="41" y="57"/>
                  <a:pt x="42" y="57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57"/>
                  <a:pt x="43" y="57"/>
                  <a:pt x="43" y="57"/>
                </a:cubicBezTo>
                <a:cubicBezTo>
                  <a:pt x="44" y="51"/>
                  <a:pt x="44" y="51"/>
                  <a:pt x="44" y="51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50" y="54"/>
                  <a:pt x="50" y="54"/>
                </a:cubicBezTo>
                <a:cubicBezTo>
                  <a:pt x="50" y="54"/>
                  <a:pt x="50" y="53"/>
                  <a:pt x="50" y="53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36"/>
                  <a:pt x="44" y="36"/>
                  <a:pt x="44" y="36"/>
                </a:cubicBezTo>
                <a:cubicBezTo>
                  <a:pt x="46" y="35"/>
                  <a:pt x="46" y="35"/>
                  <a:pt x="46" y="35"/>
                </a:cubicBezTo>
                <a:cubicBezTo>
                  <a:pt x="47" y="35"/>
                  <a:pt x="47" y="35"/>
                  <a:pt x="47" y="34"/>
                </a:cubicBezTo>
                <a:cubicBezTo>
                  <a:pt x="46" y="32"/>
                  <a:pt x="46" y="32"/>
                  <a:pt x="46" y="32"/>
                </a:cubicBezTo>
                <a:cubicBezTo>
                  <a:pt x="48" y="29"/>
                  <a:pt x="48" y="29"/>
                  <a:pt x="48" y="29"/>
                </a:cubicBezTo>
                <a:cubicBezTo>
                  <a:pt x="48" y="29"/>
                  <a:pt x="48" y="29"/>
                  <a:pt x="48" y="28"/>
                </a:cubicBezTo>
                <a:cubicBezTo>
                  <a:pt x="46" y="26"/>
                  <a:pt x="46" y="26"/>
                  <a:pt x="46" y="26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3"/>
                  <a:pt x="47" y="23"/>
                  <a:pt x="46" y="23"/>
                </a:cubicBezTo>
                <a:cubicBezTo>
                  <a:pt x="44" y="21"/>
                  <a:pt x="44" y="21"/>
                  <a:pt x="44" y="21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8"/>
                  <a:pt x="43" y="18"/>
                  <a:pt x="42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7" y="15"/>
                  <a:pt x="37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5"/>
                  <a:pt x="31" y="16"/>
                  <a:pt x="31" y="16"/>
                </a:cubicBezTo>
                <a:cubicBezTo>
                  <a:pt x="29" y="18"/>
                  <a:pt x="29" y="18"/>
                  <a:pt x="29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8"/>
                  <a:pt x="26" y="18"/>
                  <a:pt x="26" y="19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2" y="23"/>
                  <a:pt x="22" y="23"/>
                  <a:pt x="22" y="24"/>
                </a:cubicBezTo>
                <a:cubicBezTo>
                  <a:pt x="23" y="26"/>
                  <a:pt x="23" y="26"/>
                  <a:pt x="23" y="2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2"/>
                  <a:pt x="23" y="32"/>
                  <a:pt x="23" y="32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5"/>
                  <a:pt x="22" y="35"/>
                  <a:pt x="23" y="35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7"/>
                  <a:pt x="25" y="37"/>
                  <a:pt x="25" y="37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53"/>
                  <a:pt x="19" y="53"/>
                  <a:pt x="19" y="54"/>
                </a:cubicBezTo>
                <a:cubicBezTo>
                  <a:pt x="17" y="52"/>
                  <a:pt x="15" y="51"/>
                  <a:pt x="13" y="51"/>
                </a:cubicBezTo>
                <a:cubicBezTo>
                  <a:pt x="8" y="51"/>
                  <a:pt x="8" y="51"/>
                  <a:pt x="8" y="51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9"/>
                  <a:pt x="7" y="9"/>
                  <a:pt x="7" y="9"/>
                </a:cubicBezTo>
                <a:cubicBezTo>
                  <a:pt x="7" y="8"/>
                  <a:pt x="8" y="7"/>
                  <a:pt x="9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1" y="7"/>
                  <a:pt x="62" y="8"/>
                  <a:pt x="62" y="9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65"/>
                  <a:pt x="61" y="66"/>
                  <a:pt x="60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2" y="65"/>
                  <a:pt x="22" y="65"/>
                  <a:pt x="22" y="65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58"/>
                  <a:pt x="21" y="56"/>
                  <a:pt x="19" y="54"/>
                </a:cubicBezTo>
                <a:close/>
                <a:moveTo>
                  <a:pt x="24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lose/>
                <a:moveTo>
                  <a:pt x="35" y="19"/>
                </a:moveTo>
                <a:cubicBezTo>
                  <a:pt x="40" y="19"/>
                  <a:pt x="44" y="24"/>
                  <a:pt x="44" y="29"/>
                </a:cubicBezTo>
                <a:cubicBezTo>
                  <a:pt x="44" y="34"/>
                  <a:pt x="40" y="38"/>
                  <a:pt x="35" y="38"/>
                </a:cubicBezTo>
                <a:cubicBezTo>
                  <a:pt x="29" y="38"/>
                  <a:pt x="25" y="34"/>
                  <a:pt x="25" y="29"/>
                </a:cubicBezTo>
                <a:cubicBezTo>
                  <a:pt x="25" y="24"/>
                  <a:pt x="29" y="19"/>
                  <a:pt x="35" y="19"/>
                </a:cubicBezTo>
                <a:close/>
                <a:moveTo>
                  <a:pt x="37" y="42"/>
                </a:moveTo>
                <a:cubicBezTo>
                  <a:pt x="37" y="42"/>
                  <a:pt x="37" y="42"/>
                  <a:pt x="37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7" y="51"/>
                  <a:pt x="47" y="51"/>
                  <a:pt x="47" y="51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8"/>
                  <a:pt x="43" y="48"/>
                  <a:pt x="43" y="48"/>
                </a:cubicBezTo>
                <a:cubicBezTo>
                  <a:pt x="43" y="49"/>
                  <a:pt x="42" y="49"/>
                  <a:pt x="42" y="49"/>
                </a:cubicBezTo>
                <a:cubicBezTo>
                  <a:pt x="42" y="53"/>
                  <a:pt x="42" y="53"/>
                  <a:pt x="42" y="53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2"/>
                  <a:pt x="37" y="42"/>
                  <a:pt x="37" y="42"/>
                </a:cubicBezTo>
                <a:close/>
                <a:moveTo>
                  <a:pt x="45" y="24"/>
                </a:move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lose/>
                <a:moveTo>
                  <a:pt x="42" y="20"/>
                </a:moveTo>
                <a:cubicBezTo>
                  <a:pt x="42" y="20"/>
                  <a:pt x="42" y="20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0"/>
                  <a:pt x="42" y="20"/>
                  <a:pt x="42" y="20"/>
                </a:cubicBezTo>
                <a:close/>
                <a:moveTo>
                  <a:pt x="37" y="18"/>
                </a:move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lose/>
                <a:moveTo>
                  <a:pt x="32" y="18"/>
                </a:move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lose/>
                <a:moveTo>
                  <a:pt x="27" y="20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lose/>
                <a:moveTo>
                  <a:pt x="26" y="40"/>
                </a:moveTo>
                <a:cubicBezTo>
                  <a:pt x="26" y="40"/>
                  <a:pt x="27" y="40"/>
                  <a:pt x="27" y="40"/>
                </a:cubicBezTo>
                <a:cubicBezTo>
                  <a:pt x="29" y="40"/>
                  <a:pt x="29" y="40"/>
                  <a:pt x="29" y="40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28" y="53"/>
                  <a:pt x="28" y="53"/>
                  <a:pt x="28" y="53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49"/>
                  <a:pt x="26" y="49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5" y="48"/>
                  <a:pt x="25" y="49"/>
                </a:cubicBezTo>
                <a:cubicBezTo>
                  <a:pt x="22" y="51"/>
                  <a:pt x="22" y="51"/>
                  <a:pt x="22" y="51"/>
                </a:cubicBezTo>
                <a:lnTo>
                  <a:pt x="26" y="40"/>
                </a:lnTo>
                <a:close/>
                <a:moveTo>
                  <a:pt x="66" y="64"/>
                </a:moveTo>
                <a:cubicBezTo>
                  <a:pt x="66" y="67"/>
                  <a:pt x="63" y="70"/>
                  <a:pt x="60" y="70"/>
                </a:cubicBezTo>
                <a:cubicBezTo>
                  <a:pt x="22" y="70"/>
                  <a:pt x="22" y="70"/>
                  <a:pt x="22" y="70"/>
                </a:cubicBezTo>
                <a:cubicBezTo>
                  <a:pt x="22" y="68"/>
                  <a:pt x="22" y="68"/>
                  <a:pt x="22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2" y="68"/>
                  <a:pt x="64" y="66"/>
                  <a:pt x="64" y="64"/>
                </a:cubicBezTo>
                <a:cubicBezTo>
                  <a:pt x="64" y="9"/>
                  <a:pt x="64" y="9"/>
                  <a:pt x="64" y="9"/>
                </a:cubicBezTo>
                <a:cubicBezTo>
                  <a:pt x="64" y="7"/>
                  <a:pt x="62" y="5"/>
                  <a:pt x="60" y="5"/>
                </a:cubicBezTo>
                <a:cubicBezTo>
                  <a:pt x="9" y="5"/>
                  <a:pt x="9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9"/>
                  <a:pt x="3" y="9"/>
                  <a:pt x="3" y="9"/>
                </a:cubicBezTo>
                <a:cubicBezTo>
                  <a:pt x="3" y="6"/>
                  <a:pt x="6" y="3"/>
                  <a:pt x="9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63" y="3"/>
                  <a:pt x="66" y="6"/>
                  <a:pt x="66" y="9"/>
                </a:cubicBezTo>
                <a:lnTo>
                  <a:pt x="66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1350132" y="1986333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Internal Consistency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0950" y="2263421"/>
            <a:ext cx="3061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Konsisten</a:t>
            </a:r>
            <a:r>
              <a:rPr lang="en-US" sz="2000" dirty="0" smtClean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hal-hal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seperti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format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perintah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simbol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posisi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objek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kotak-kotak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dialog</a:t>
            </a:r>
            <a:r>
              <a:rPr lang="en-US" sz="2000" dirty="0" smtClean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.</a:t>
            </a:r>
            <a:endParaRPr lang="en-US" sz="2000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5375" y="3556172"/>
            <a:ext cx="3306657" cy="937727"/>
          </a:xfrm>
          <a:prstGeom prst="rect">
            <a:avLst/>
          </a:pr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0" name="TextBox 19"/>
          <p:cNvSpPr txBox="1"/>
          <p:nvPr/>
        </p:nvSpPr>
        <p:spPr>
          <a:xfrm>
            <a:off x="2713540" y="3715500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External Consistency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14358" y="3992588"/>
            <a:ext cx="5111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konsistensi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antar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perangkat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lunak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contoh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: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penampilan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fungsi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posisi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menu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semua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aplikasi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icon yang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sama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.</a:t>
            </a:r>
            <a:endParaRPr lang="id-ID" sz="2000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11953" y="1812742"/>
            <a:ext cx="3306657" cy="937727"/>
          </a:xfrm>
          <a:prstGeom prst="rect">
            <a:avLst/>
          </a:pr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8" name="TextBox 27"/>
          <p:cNvSpPr txBox="1"/>
          <p:nvPr/>
        </p:nvSpPr>
        <p:spPr>
          <a:xfrm>
            <a:off x="5270118" y="1972070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Real World Consistency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70937" y="2249158"/>
            <a:ext cx="2870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icon yang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tampak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sama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membayangkan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apa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terlihat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“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dunia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nyata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”</a:t>
            </a:r>
            <a:endParaRPr lang="id-ID" sz="2000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sp>
        <p:nvSpPr>
          <p:cNvPr id="30" name="Freeform 231"/>
          <p:cNvSpPr>
            <a:spLocks noEditPoints="1"/>
          </p:cNvSpPr>
          <p:nvPr/>
        </p:nvSpPr>
        <p:spPr bwMode="auto">
          <a:xfrm>
            <a:off x="4656789" y="2000396"/>
            <a:ext cx="463704" cy="558902"/>
          </a:xfrm>
          <a:custGeom>
            <a:avLst/>
            <a:gdLst>
              <a:gd name="T0" fmla="*/ 20 w 64"/>
              <a:gd name="T1" fmla="*/ 40 h 74"/>
              <a:gd name="T2" fmla="*/ 20 w 64"/>
              <a:gd name="T3" fmla="*/ 34 h 74"/>
              <a:gd name="T4" fmla="*/ 44 w 64"/>
              <a:gd name="T5" fmla="*/ 17 h 74"/>
              <a:gd name="T6" fmla="*/ 19 w 64"/>
              <a:gd name="T7" fmla="*/ 33 h 74"/>
              <a:gd name="T8" fmla="*/ 48 w 64"/>
              <a:gd name="T9" fmla="*/ 19 h 74"/>
              <a:gd name="T10" fmla="*/ 19 w 64"/>
              <a:gd name="T11" fmla="*/ 25 h 74"/>
              <a:gd name="T12" fmla="*/ 33 w 64"/>
              <a:gd name="T13" fmla="*/ 17 h 74"/>
              <a:gd name="T14" fmla="*/ 16 w 64"/>
              <a:gd name="T15" fmla="*/ 23 h 74"/>
              <a:gd name="T16" fmla="*/ 38 w 64"/>
              <a:gd name="T17" fmla="*/ 72 h 74"/>
              <a:gd name="T18" fmla="*/ 31 w 64"/>
              <a:gd name="T19" fmla="*/ 74 h 74"/>
              <a:gd name="T20" fmla="*/ 23 w 64"/>
              <a:gd name="T21" fmla="*/ 68 h 74"/>
              <a:gd name="T22" fmla="*/ 26 w 64"/>
              <a:gd name="T23" fmla="*/ 55 h 74"/>
              <a:gd name="T24" fmla="*/ 19 w 64"/>
              <a:gd name="T25" fmla="*/ 48 h 74"/>
              <a:gd name="T26" fmla="*/ 44 w 64"/>
              <a:gd name="T27" fmla="*/ 33 h 74"/>
              <a:gd name="T28" fmla="*/ 28 w 64"/>
              <a:gd name="T29" fmla="*/ 45 h 74"/>
              <a:gd name="T30" fmla="*/ 33 w 64"/>
              <a:gd name="T31" fmla="*/ 55 h 74"/>
              <a:gd name="T32" fmla="*/ 44 w 64"/>
              <a:gd name="T33" fmla="*/ 43 h 74"/>
              <a:gd name="T34" fmla="*/ 38 w 64"/>
              <a:gd name="T35" fmla="*/ 55 h 74"/>
              <a:gd name="T36" fmla="*/ 38 w 64"/>
              <a:gd name="T37" fmla="*/ 57 h 74"/>
              <a:gd name="T38" fmla="*/ 37 w 64"/>
              <a:gd name="T39" fmla="*/ 57 h 74"/>
              <a:gd name="T40" fmla="*/ 31 w 64"/>
              <a:gd name="T41" fmla="*/ 57 h 74"/>
              <a:gd name="T42" fmla="*/ 25 w 64"/>
              <a:gd name="T43" fmla="*/ 59 h 74"/>
              <a:gd name="T44" fmla="*/ 28 w 64"/>
              <a:gd name="T45" fmla="*/ 70 h 74"/>
              <a:gd name="T46" fmla="*/ 40 w 64"/>
              <a:gd name="T47" fmla="*/ 68 h 74"/>
              <a:gd name="T48" fmla="*/ 46 w 64"/>
              <a:gd name="T49" fmla="*/ 5 h 74"/>
              <a:gd name="T50" fmla="*/ 44 w 64"/>
              <a:gd name="T51" fmla="*/ 13 h 74"/>
              <a:gd name="T52" fmla="*/ 48 w 64"/>
              <a:gd name="T53" fmla="*/ 4 h 74"/>
              <a:gd name="T54" fmla="*/ 16 w 64"/>
              <a:gd name="T55" fmla="*/ 58 h 74"/>
              <a:gd name="T56" fmla="*/ 18 w 64"/>
              <a:gd name="T57" fmla="*/ 59 h 74"/>
              <a:gd name="T58" fmla="*/ 53 w 64"/>
              <a:gd name="T59" fmla="*/ 21 h 74"/>
              <a:gd name="T60" fmla="*/ 60 w 64"/>
              <a:gd name="T61" fmla="*/ 16 h 74"/>
              <a:gd name="T62" fmla="*/ 52 w 64"/>
              <a:gd name="T63" fmla="*/ 21 h 74"/>
              <a:gd name="T64" fmla="*/ 5 w 64"/>
              <a:gd name="T65" fmla="*/ 46 h 74"/>
              <a:gd name="T66" fmla="*/ 7 w 64"/>
              <a:gd name="T67" fmla="*/ 48 h 74"/>
              <a:gd name="T68" fmla="*/ 11 w 64"/>
              <a:gd name="T69" fmla="*/ 43 h 74"/>
              <a:gd name="T70" fmla="*/ 55 w 64"/>
              <a:gd name="T71" fmla="*/ 32 h 74"/>
              <a:gd name="T72" fmla="*/ 64 w 64"/>
              <a:gd name="T73" fmla="*/ 32 h 74"/>
              <a:gd name="T74" fmla="*/ 8 w 64"/>
              <a:gd name="T75" fmla="*/ 30 h 74"/>
              <a:gd name="T76" fmla="*/ 2 w 64"/>
              <a:gd name="T77" fmla="*/ 33 h 74"/>
              <a:gd name="T78" fmla="*/ 59 w 64"/>
              <a:gd name="T79" fmla="*/ 46 h 74"/>
              <a:gd name="T80" fmla="*/ 52 w 64"/>
              <a:gd name="T81" fmla="*/ 45 h 74"/>
              <a:gd name="T82" fmla="*/ 60 w 64"/>
              <a:gd name="T83" fmla="*/ 48 h 74"/>
              <a:gd name="T84" fmla="*/ 7 w 64"/>
              <a:gd name="T85" fmla="*/ 15 h 74"/>
              <a:gd name="T86" fmla="*/ 11 w 64"/>
              <a:gd name="T87" fmla="*/ 21 h 74"/>
              <a:gd name="T88" fmla="*/ 12 w 64"/>
              <a:gd name="T89" fmla="*/ 19 h 74"/>
              <a:gd name="T90" fmla="*/ 43 w 64"/>
              <a:gd name="T91" fmla="*/ 53 h 74"/>
              <a:gd name="T92" fmla="*/ 48 w 64"/>
              <a:gd name="T93" fmla="*/ 60 h 74"/>
              <a:gd name="T94" fmla="*/ 19 w 64"/>
              <a:gd name="T95" fmla="*/ 12 h 74"/>
              <a:gd name="T96" fmla="*/ 22 w 64"/>
              <a:gd name="T97" fmla="*/ 10 h 74"/>
              <a:gd name="T98" fmla="*/ 16 w 64"/>
              <a:gd name="T99" fmla="*/ 6 h 74"/>
              <a:gd name="T100" fmla="*/ 34 w 64"/>
              <a:gd name="T101" fmla="*/ 8 h 74"/>
              <a:gd name="T102" fmla="*/ 31 w 64"/>
              <a:gd name="T103" fmla="*/ 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" h="74">
                <a:moveTo>
                  <a:pt x="48" y="27"/>
                </a:moveTo>
                <a:cubicBezTo>
                  <a:pt x="48" y="29"/>
                  <a:pt x="47" y="31"/>
                  <a:pt x="45" y="31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19" y="41"/>
                  <a:pt x="19" y="41"/>
                </a:cubicBezTo>
                <a:cubicBezTo>
                  <a:pt x="17" y="41"/>
                  <a:pt x="16" y="40"/>
                  <a:pt x="16" y="38"/>
                </a:cubicBezTo>
                <a:cubicBezTo>
                  <a:pt x="16" y="37"/>
                  <a:pt x="18" y="35"/>
                  <a:pt x="20" y="34"/>
                </a:cubicBezTo>
                <a:cubicBezTo>
                  <a:pt x="44" y="25"/>
                  <a:pt x="44" y="25"/>
                  <a:pt x="44" y="25"/>
                </a:cubicBezTo>
                <a:cubicBezTo>
                  <a:pt x="46" y="24"/>
                  <a:pt x="48" y="25"/>
                  <a:pt x="48" y="27"/>
                </a:cubicBezTo>
                <a:close/>
                <a:moveTo>
                  <a:pt x="44" y="17"/>
                </a:moveTo>
                <a:cubicBezTo>
                  <a:pt x="20" y="26"/>
                  <a:pt x="20" y="26"/>
                  <a:pt x="20" y="26"/>
                </a:cubicBezTo>
                <a:cubicBezTo>
                  <a:pt x="18" y="27"/>
                  <a:pt x="16" y="29"/>
                  <a:pt x="16" y="31"/>
                </a:cubicBezTo>
                <a:cubicBezTo>
                  <a:pt x="16" y="32"/>
                  <a:pt x="17" y="33"/>
                  <a:pt x="19" y="33"/>
                </a:cubicBezTo>
                <a:cubicBezTo>
                  <a:pt x="19" y="33"/>
                  <a:pt x="20" y="33"/>
                  <a:pt x="20" y="33"/>
                </a:cubicBezTo>
                <a:cubicBezTo>
                  <a:pt x="45" y="24"/>
                  <a:pt x="45" y="24"/>
                  <a:pt x="45" y="24"/>
                </a:cubicBezTo>
                <a:cubicBezTo>
                  <a:pt x="47" y="23"/>
                  <a:pt x="48" y="21"/>
                  <a:pt x="48" y="19"/>
                </a:cubicBezTo>
                <a:cubicBezTo>
                  <a:pt x="48" y="18"/>
                  <a:pt x="46" y="17"/>
                  <a:pt x="44" y="17"/>
                </a:cubicBezTo>
                <a:close/>
                <a:moveTo>
                  <a:pt x="16" y="23"/>
                </a:moveTo>
                <a:cubicBezTo>
                  <a:pt x="16" y="24"/>
                  <a:pt x="17" y="25"/>
                  <a:pt x="19" y="25"/>
                </a:cubicBezTo>
                <a:cubicBezTo>
                  <a:pt x="19" y="25"/>
                  <a:pt x="20" y="25"/>
                  <a:pt x="20" y="25"/>
                </a:cubicBezTo>
                <a:cubicBezTo>
                  <a:pt x="30" y="21"/>
                  <a:pt x="30" y="21"/>
                  <a:pt x="30" y="21"/>
                </a:cubicBezTo>
                <a:cubicBezTo>
                  <a:pt x="32" y="21"/>
                  <a:pt x="33" y="19"/>
                  <a:pt x="33" y="17"/>
                </a:cubicBezTo>
                <a:cubicBezTo>
                  <a:pt x="33" y="15"/>
                  <a:pt x="31" y="14"/>
                  <a:pt x="29" y="15"/>
                </a:cubicBezTo>
                <a:cubicBezTo>
                  <a:pt x="20" y="19"/>
                  <a:pt x="20" y="19"/>
                  <a:pt x="20" y="19"/>
                </a:cubicBezTo>
                <a:cubicBezTo>
                  <a:pt x="18" y="19"/>
                  <a:pt x="16" y="21"/>
                  <a:pt x="16" y="23"/>
                </a:cubicBezTo>
                <a:close/>
                <a:moveTo>
                  <a:pt x="42" y="59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70"/>
                  <a:pt x="40" y="72"/>
                  <a:pt x="38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6" y="73"/>
                  <a:pt x="35" y="74"/>
                  <a:pt x="34" y="74"/>
                </a:cubicBezTo>
                <a:cubicBezTo>
                  <a:pt x="31" y="74"/>
                  <a:pt x="31" y="74"/>
                  <a:pt x="31" y="74"/>
                </a:cubicBezTo>
                <a:cubicBezTo>
                  <a:pt x="29" y="74"/>
                  <a:pt x="28" y="73"/>
                  <a:pt x="27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5" y="72"/>
                  <a:pt x="23" y="70"/>
                  <a:pt x="23" y="6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7"/>
                  <a:pt x="24" y="56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1"/>
                  <a:pt x="23" y="49"/>
                  <a:pt x="22" y="47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19" y="48"/>
                  <a:pt x="19" y="48"/>
                </a:cubicBezTo>
                <a:cubicBezTo>
                  <a:pt x="17" y="48"/>
                  <a:pt x="16" y="47"/>
                  <a:pt x="16" y="46"/>
                </a:cubicBezTo>
                <a:cubicBezTo>
                  <a:pt x="16" y="44"/>
                  <a:pt x="18" y="43"/>
                  <a:pt x="20" y="42"/>
                </a:cubicBezTo>
                <a:cubicBezTo>
                  <a:pt x="44" y="33"/>
                  <a:pt x="44" y="33"/>
                  <a:pt x="44" y="33"/>
                </a:cubicBezTo>
                <a:cubicBezTo>
                  <a:pt x="46" y="32"/>
                  <a:pt x="48" y="33"/>
                  <a:pt x="48" y="35"/>
                </a:cubicBezTo>
                <a:cubicBezTo>
                  <a:pt x="48" y="36"/>
                  <a:pt x="47" y="38"/>
                  <a:pt x="45" y="39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2" y="51"/>
                  <a:pt x="32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47"/>
                  <a:pt x="40" y="42"/>
                  <a:pt x="41" y="42"/>
                </a:cubicBezTo>
                <a:cubicBezTo>
                  <a:pt x="42" y="41"/>
                  <a:pt x="44" y="42"/>
                  <a:pt x="44" y="43"/>
                </a:cubicBezTo>
                <a:cubicBezTo>
                  <a:pt x="45" y="44"/>
                  <a:pt x="45" y="46"/>
                  <a:pt x="43" y="47"/>
                </a:cubicBezTo>
                <a:cubicBezTo>
                  <a:pt x="43" y="47"/>
                  <a:pt x="38" y="50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6"/>
                  <a:pt x="42" y="57"/>
                  <a:pt x="42" y="59"/>
                </a:cubicBezTo>
                <a:close/>
                <a:moveTo>
                  <a:pt x="40" y="59"/>
                </a:moveTo>
                <a:cubicBezTo>
                  <a:pt x="40" y="58"/>
                  <a:pt x="39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6" y="57"/>
                  <a:pt x="25" y="58"/>
                  <a:pt x="25" y="59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69"/>
                  <a:pt x="26" y="70"/>
                  <a:pt x="27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70"/>
                  <a:pt x="40" y="69"/>
                  <a:pt x="40" y="68"/>
                </a:cubicBezTo>
                <a:lnTo>
                  <a:pt x="40" y="59"/>
                </a:lnTo>
                <a:close/>
                <a:moveTo>
                  <a:pt x="48" y="4"/>
                </a:moveTo>
                <a:cubicBezTo>
                  <a:pt x="48" y="4"/>
                  <a:pt x="47" y="4"/>
                  <a:pt x="46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2"/>
                  <a:pt x="44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5" y="13"/>
                  <a:pt x="45" y="12"/>
                  <a:pt x="46" y="12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8" y="4"/>
                </a:cubicBezTo>
                <a:close/>
                <a:moveTo>
                  <a:pt x="21" y="51"/>
                </a:moveTo>
                <a:cubicBezTo>
                  <a:pt x="20" y="51"/>
                  <a:pt x="19" y="51"/>
                  <a:pt x="19" y="52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58"/>
                  <a:pt x="16" y="59"/>
                  <a:pt x="16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59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3"/>
                  <a:pt x="22" y="52"/>
                  <a:pt x="21" y="51"/>
                </a:cubicBezTo>
                <a:close/>
                <a:moveTo>
                  <a:pt x="53" y="21"/>
                </a:moveTo>
                <a:cubicBezTo>
                  <a:pt x="53" y="21"/>
                  <a:pt x="54" y="21"/>
                  <a:pt x="54" y="21"/>
                </a:cubicBezTo>
                <a:cubicBezTo>
                  <a:pt x="59" y="18"/>
                  <a:pt x="59" y="18"/>
                  <a:pt x="59" y="18"/>
                </a:cubicBezTo>
                <a:cubicBezTo>
                  <a:pt x="60" y="18"/>
                  <a:pt x="60" y="17"/>
                  <a:pt x="60" y="16"/>
                </a:cubicBezTo>
                <a:cubicBezTo>
                  <a:pt x="60" y="15"/>
                  <a:pt x="59" y="15"/>
                  <a:pt x="58" y="15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1" y="20"/>
                  <a:pt x="52" y="21"/>
                </a:cubicBezTo>
                <a:cubicBezTo>
                  <a:pt x="52" y="21"/>
                  <a:pt x="53" y="21"/>
                  <a:pt x="53" y="21"/>
                </a:cubicBezTo>
                <a:close/>
                <a:moveTo>
                  <a:pt x="11" y="43"/>
                </a:move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5" y="48"/>
                </a:cubicBezTo>
                <a:cubicBezTo>
                  <a:pt x="5" y="48"/>
                  <a:pt x="5" y="49"/>
                  <a:pt x="6" y="49"/>
                </a:cubicBezTo>
                <a:cubicBezTo>
                  <a:pt x="6" y="49"/>
                  <a:pt x="6" y="49"/>
                  <a:pt x="7" y="48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4"/>
                  <a:pt x="13" y="43"/>
                </a:cubicBezTo>
                <a:cubicBezTo>
                  <a:pt x="12" y="42"/>
                  <a:pt x="11" y="42"/>
                  <a:pt x="11" y="43"/>
                </a:cubicBezTo>
                <a:close/>
                <a:moveTo>
                  <a:pt x="63" y="30"/>
                </a:move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5" y="31"/>
                  <a:pt x="55" y="32"/>
                </a:cubicBezTo>
                <a:cubicBezTo>
                  <a:pt x="55" y="33"/>
                  <a:pt x="56" y="33"/>
                  <a:pt x="56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4" y="33"/>
                  <a:pt x="64" y="33"/>
                  <a:pt x="64" y="32"/>
                </a:cubicBezTo>
                <a:cubicBezTo>
                  <a:pt x="64" y="31"/>
                  <a:pt x="64" y="30"/>
                  <a:pt x="63" y="30"/>
                </a:cubicBezTo>
                <a:close/>
                <a:moveTo>
                  <a:pt x="10" y="32"/>
                </a:moveTo>
                <a:cubicBezTo>
                  <a:pt x="10" y="31"/>
                  <a:pt x="9" y="30"/>
                  <a:pt x="8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1"/>
                  <a:pt x="0" y="32"/>
                </a:cubicBezTo>
                <a:cubicBezTo>
                  <a:pt x="0" y="33"/>
                  <a:pt x="1" y="33"/>
                  <a:pt x="2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9" y="33"/>
                  <a:pt x="10" y="33"/>
                  <a:pt x="10" y="32"/>
                </a:cubicBezTo>
                <a:close/>
                <a:moveTo>
                  <a:pt x="59" y="46"/>
                </a:moveTo>
                <a:cubicBezTo>
                  <a:pt x="54" y="43"/>
                  <a:pt x="54" y="43"/>
                  <a:pt x="54" y="43"/>
                </a:cubicBezTo>
                <a:cubicBezTo>
                  <a:pt x="53" y="42"/>
                  <a:pt x="52" y="42"/>
                  <a:pt x="52" y="43"/>
                </a:cubicBezTo>
                <a:cubicBezTo>
                  <a:pt x="51" y="44"/>
                  <a:pt x="52" y="45"/>
                  <a:pt x="52" y="45"/>
                </a:cubicBezTo>
                <a:cubicBezTo>
                  <a:pt x="58" y="48"/>
                  <a:pt x="58" y="48"/>
                  <a:pt x="58" y="48"/>
                </a:cubicBezTo>
                <a:cubicBezTo>
                  <a:pt x="58" y="49"/>
                  <a:pt x="58" y="49"/>
                  <a:pt x="59" y="49"/>
                </a:cubicBezTo>
                <a:cubicBezTo>
                  <a:pt x="59" y="49"/>
                  <a:pt x="60" y="48"/>
                  <a:pt x="60" y="48"/>
                </a:cubicBezTo>
                <a:cubicBezTo>
                  <a:pt x="60" y="47"/>
                  <a:pt x="60" y="46"/>
                  <a:pt x="59" y="46"/>
                </a:cubicBezTo>
                <a:close/>
                <a:moveTo>
                  <a:pt x="12" y="19"/>
                </a:moveTo>
                <a:cubicBezTo>
                  <a:pt x="7" y="15"/>
                  <a:pt x="7" y="15"/>
                  <a:pt x="7" y="15"/>
                </a:cubicBezTo>
                <a:cubicBezTo>
                  <a:pt x="6" y="15"/>
                  <a:pt x="5" y="15"/>
                  <a:pt x="5" y="16"/>
                </a:cubicBezTo>
                <a:cubicBezTo>
                  <a:pt x="4" y="17"/>
                  <a:pt x="4" y="18"/>
                  <a:pt x="5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0"/>
                  <a:pt x="13" y="19"/>
                  <a:pt x="12" y="19"/>
                </a:cubicBezTo>
                <a:close/>
                <a:moveTo>
                  <a:pt x="46" y="52"/>
                </a:moveTo>
                <a:cubicBezTo>
                  <a:pt x="45" y="51"/>
                  <a:pt x="44" y="51"/>
                  <a:pt x="44" y="51"/>
                </a:cubicBezTo>
                <a:cubicBezTo>
                  <a:pt x="43" y="52"/>
                  <a:pt x="43" y="53"/>
                  <a:pt x="43" y="53"/>
                </a:cubicBezTo>
                <a:cubicBezTo>
                  <a:pt x="46" y="59"/>
                  <a:pt x="46" y="59"/>
                  <a:pt x="46" y="59"/>
                </a:cubicBezTo>
                <a:cubicBezTo>
                  <a:pt x="47" y="60"/>
                  <a:pt x="47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9" y="59"/>
                  <a:pt x="49" y="58"/>
                  <a:pt x="49" y="58"/>
                </a:cubicBezTo>
                <a:lnTo>
                  <a:pt x="46" y="52"/>
                </a:lnTo>
                <a:close/>
                <a:moveTo>
                  <a:pt x="19" y="12"/>
                </a:moveTo>
                <a:cubicBezTo>
                  <a:pt x="19" y="12"/>
                  <a:pt x="20" y="13"/>
                  <a:pt x="20" y="13"/>
                </a:cubicBezTo>
                <a:cubicBezTo>
                  <a:pt x="21" y="13"/>
                  <a:pt x="21" y="12"/>
                  <a:pt x="21" y="12"/>
                </a:cubicBezTo>
                <a:cubicBezTo>
                  <a:pt x="22" y="12"/>
                  <a:pt x="22" y="11"/>
                  <a:pt x="22" y="10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4"/>
                  <a:pt x="17" y="4"/>
                  <a:pt x="16" y="4"/>
                </a:cubicBezTo>
                <a:cubicBezTo>
                  <a:pt x="16" y="5"/>
                  <a:pt x="15" y="5"/>
                  <a:pt x="16" y="6"/>
                </a:cubicBezTo>
                <a:lnTo>
                  <a:pt x="19" y="12"/>
                </a:lnTo>
                <a:close/>
                <a:moveTo>
                  <a:pt x="32" y="9"/>
                </a:moveTo>
                <a:cubicBezTo>
                  <a:pt x="33" y="9"/>
                  <a:pt x="34" y="9"/>
                  <a:pt x="34" y="8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3" y="0"/>
                  <a:pt x="32" y="0"/>
                </a:cubicBezTo>
                <a:cubicBezTo>
                  <a:pt x="31" y="0"/>
                  <a:pt x="31" y="1"/>
                  <a:pt x="31" y="1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9"/>
                  <a:pt x="31" y="9"/>
                  <a:pt x="32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" name="Freeform 257"/>
          <p:cNvSpPr>
            <a:spLocks noEditPoints="1"/>
          </p:cNvSpPr>
          <p:nvPr/>
        </p:nvSpPr>
        <p:spPr bwMode="auto">
          <a:xfrm>
            <a:off x="2030080" y="3790529"/>
            <a:ext cx="546453" cy="465494"/>
          </a:xfrm>
          <a:custGeom>
            <a:avLst/>
            <a:gdLst>
              <a:gd name="T0" fmla="*/ 26 w 80"/>
              <a:gd name="T1" fmla="*/ 65 h 65"/>
              <a:gd name="T2" fmla="*/ 0 w 80"/>
              <a:gd name="T3" fmla="*/ 65 h 65"/>
              <a:gd name="T4" fmla="*/ 7 w 80"/>
              <a:gd name="T5" fmla="*/ 54 h 65"/>
              <a:gd name="T6" fmla="*/ 8 w 80"/>
              <a:gd name="T7" fmla="*/ 47 h 65"/>
              <a:gd name="T8" fmla="*/ 8 w 80"/>
              <a:gd name="T9" fmla="*/ 43 h 65"/>
              <a:gd name="T10" fmla="*/ 19 w 80"/>
              <a:gd name="T11" fmla="*/ 44 h 65"/>
              <a:gd name="T12" fmla="*/ 17 w 80"/>
              <a:gd name="T13" fmla="*/ 50 h 65"/>
              <a:gd name="T14" fmla="*/ 24 w 80"/>
              <a:gd name="T15" fmla="*/ 56 h 65"/>
              <a:gd name="T16" fmla="*/ 44 w 80"/>
              <a:gd name="T17" fmla="*/ 50 h 65"/>
              <a:gd name="T18" fmla="*/ 46 w 80"/>
              <a:gd name="T19" fmla="*/ 44 h 65"/>
              <a:gd name="T20" fmla="*/ 35 w 80"/>
              <a:gd name="T21" fmla="*/ 43 h 65"/>
              <a:gd name="T22" fmla="*/ 35 w 80"/>
              <a:gd name="T23" fmla="*/ 47 h 65"/>
              <a:gd name="T24" fmla="*/ 34 w 80"/>
              <a:gd name="T25" fmla="*/ 54 h 65"/>
              <a:gd name="T26" fmla="*/ 28 w 80"/>
              <a:gd name="T27" fmla="*/ 65 h 65"/>
              <a:gd name="T28" fmla="*/ 53 w 80"/>
              <a:gd name="T29" fmla="*/ 65 h 65"/>
              <a:gd name="T30" fmla="*/ 46 w 80"/>
              <a:gd name="T31" fmla="*/ 54 h 65"/>
              <a:gd name="T32" fmla="*/ 71 w 80"/>
              <a:gd name="T33" fmla="*/ 53 h 65"/>
              <a:gd name="T34" fmla="*/ 73 w 80"/>
              <a:gd name="T35" fmla="*/ 46 h 65"/>
              <a:gd name="T36" fmla="*/ 67 w 80"/>
              <a:gd name="T37" fmla="*/ 37 h 65"/>
              <a:gd name="T38" fmla="*/ 61 w 80"/>
              <a:gd name="T39" fmla="*/ 46 h 65"/>
              <a:gd name="T40" fmla="*/ 63 w 80"/>
              <a:gd name="T41" fmla="*/ 53 h 65"/>
              <a:gd name="T42" fmla="*/ 54 w 80"/>
              <a:gd name="T43" fmla="*/ 65 h 65"/>
              <a:gd name="T44" fmla="*/ 79 w 80"/>
              <a:gd name="T45" fmla="*/ 65 h 65"/>
              <a:gd name="T46" fmla="*/ 78 w 80"/>
              <a:gd name="T47" fmla="*/ 56 h 65"/>
              <a:gd name="T48" fmla="*/ 52 w 80"/>
              <a:gd name="T49" fmla="*/ 20 h 65"/>
              <a:gd name="T50" fmla="*/ 46 w 80"/>
              <a:gd name="T51" fmla="*/ 20 h 65"/>
              <a:gd name="T52" fmla="*/ 51 w 80"/>
              <a:gd name="T53" fmla="*/ 31 h 65"/>
              <a:gd name="T54" fmla="*/ 44 w 80"/>
              <a:gd name="T55" fmla="*/ 13 h 65"/>
              <a:gd name="T56" fmla="*/ 71 w 80"/>
              <a:gd name="T57" fmla="*/ 33 h 65"/>
              <a:gd name="T58" fmla="*/ 44 w 80"/>
              <a:gd name="T59" fmla="*/ 24 h 65"/>
              <a:gd name="T60" fmla="*/ 42 w 80"/>
              <a:gd name="T61" fmla="*/ 33 h 65"/>
              <a:gd name="T62" fmla="*/ 42 w 80"/>
              <a:gd name="T63" fmla="*/ 37 h 65"/>
              <a:gd name="T64" fmla="*/ 73 w 80"/>
              <a:gd name="T65" fmla="*/ 34 h 65"/>
              <a:gd name="T66" fmla="*/ 73 w 80"/>
              <a:gd name="T67" fmla="*/ 2 h 65"/>
              <a:gd name="T68" fmla="*/ 42 w 80"/>
              <a:gd name="T69" fmla="*/ 0 h 65"/>
              <a:gd name="T70" fmla="*/ 42 w 80"/>
              <a:gd name="T71" fmla="*/ 3 h 65"/>
              <a:gd name="T72" fmla="*/ 44 w 80"/>
              <a:gd name="T73" fmla="*/ 24 h 65"/>
              <a:gd name="T74" fmla="*/ 68 w 80"/>
              <a:gd name="T75" fmla="*/ 31 h 65"/>
              <a:gd name="T76" fmla="*/ 63 w 80"/>
              <a:gd name="T77" fmla="*/ 7 h 65"/>
              <a:gd name="T78" fmla="*/ 63 w 80"/>
              <a:gd name="T79" fmla="*/ 31 h 65"/>
              <a:gd name="T80" fmla="*/ 60 w 80"/>
              <a:gd name="T81" fmla="*/ 31 h 65"/>
              <a:gd name="T82" fmla="*/ 55 w 80"/>
              <a:gd name="T83" fmla="*/ 13 h 65"/>
              <a:gd name="T84" fmla="*/ 55 w 80"/>
              <a:gd name="T85" fmla="*/ 31 h 65"/>
              <a:gd name="T86" fmla="*/ 27 w 80"/>
              <a:gd name="T87" fmla="*/ 29 h 65"/>
              <a:gd name="T88" fmla="*/ 8 w 80"/>
              <a:gd name="T89" fmla="*/ 36 h 65"/>
              <a:gd name="T90" fmla="*/ 9 w 80"/>
              <a:gd name="T91" fmla="*/ 20 h 65"/>
              <a:gd name="T92" fmla="*/ 15 w 80"/>
              <a:gd name="T93" fmla="*/ 18 h 65"/>
              <a:gd name="T94" fmla="*/ 15 w 80"/>
              <a:gd name="T95" fmla="*/ 15 h 65"/>
              <a:gd name="T96" fmla="*/ 14 w 80"/>
              <a:gd name="T97" fmla="*/ 10 h 65"/>
              <a:gd name="T98" fmla="*/ 23 w 80"/>
              <a:gd name="T99" fmla="*/ 10 h 65"/>
              <a:gd name="T100" fmla="*/ 22 w 80"/>
              <a:gd name="T101" fmla="*/ 13 h 65"/>
              <a:gd name="T102" fmla="*/ 22 w 80"/>
              <a:gd name="T103" fmla="*/ 17 h 65"/>
              <a:gd name="T104" fmla="*/ 27 w 80"/>
              <a:gd name="T105" fmla="*/ 20 h 65"/>
              <a:gd name="T106" fmla="*/ 40 w 80"/>
              <a:gd name="T107" fmla="*/ 18 h 65"/>
              <a:gd name="T108" fmla="*/ 46 w 80"/>
              <a:gd name="T109" fmla="*/ 13 h 65"/>
              <a:gd name="T110" fmla="*/ 42 w 80"/>
              <a:gd name="T111" fmla="*/ 23 h 65"/>
              <a:gd name="T112" fmla="*/ 43 w 80"/>
              <a:gd name="T113" fmla="*/ 24 h 65"/>
              <a:gd name="T114" fmla="*/ 32 w 80"/>
              <a:gd name="T115" fmla="*/ 32 h 65"/>
              <a:gd name="T116" fmla="*/ 15 w 80"/>
              <a:gd name="T117" fmla="*/ 18 h 65"/>
              <a:gd name="T118" fmla="*/ 21 w 80"/>
              <a:gd name="T119" fmla="*/ 18 h 65"/>
              <a:gd name="T120" fmla="*/ 21 w 80"/>
              <a:gd name="T121" fmla="*/ 1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0" h="65">
                <a:moveTo>
                  <a:pt x="24" y="56"/>
                </a:moveTo>
                <a:cubicBezTo>
                  <a:pt x="25" y="57"/>
                  <a:pt x="26" y="64"/>
                  <a:pt x="26" y="65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5"/>
                  <a:pt x="26" y="65"/>
                  <a:pt x="25" y="65"/>
                </a:cubicBezTo>
                <a:cubicBezTo>
                  <a:pt x="1" y="65"/>
                  <a:pt x="1" y="65"/>
                  <a:pt x="1" y="65"/>
                </a:cubicBezTo>
                <a:cubicBezTo>
                  <a:pt x="1" y="65"/>
                  <a:pt x="1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4"/>
                  <a:pt x="1" y="57"/>
                  <a:pt x="2" y="56"/>
                </a:cubicBezTo>
                <a:cubicBezTo>
                  <a:pt x="3" y="55"/>
                  <a:pt x="5" y="54"/>
                  <a:pt x="7" y="54"/>
                </a:cubicBezTo>
                <a:cubicBezTo>
                  <a:pt x="8" y="53"/>
                  <a:pt x="9" y="53"/>
                  <a:pt x="9" y="53"/>
                </a:cubicBezTo>
                <a:cubicBezTo>
                  <a:pt x="10" y="52"/>
                  <a:pt x="10" y="51"/>
                  <a:pt x="10" y="50"/>
                </a:cubicBezTo>
                <a:cubicBezTo>
                  <a:pt x="9" y="49"/>
                  <a:pt x="9" y="49"/>
                  <a:pt x="8" y="47"/>
                </a:cubicBezTo>
                <a:cubicBezTo>
                  <a:pt x="8" y="47"/>
                  <a:pt x="7" y="47"/>
                  <a:pt x="7" y="46"/>
                </a:cubicBezTo>
                <a:cubicBezTo>
                  <a:pt x="7" y="45"/>
                  <a:pt x="7" y="44"/>
                  <a:pt x="8" y="44"/>
                </a:cubicBezTo>
                <a:cubicBezTo>
                  <a:pt x="8" y="44"/>
                  <a:pt x="8" y="44"/>
                  <a:pt x="8" y="43"/>
                </a:cubicBezTo>
                <a:cubicBezTo>
                  <a:pt x="8" y="40"/>
                  <a:pt x="10" y="37"/>
                  <a:pt x="13" y="37"/>
                </a:cubicBezTo>
                <a:cubicBezTo>
                  <a:pt x="16" y="37"/>
                  <a:pt x="19" y="40"/>
                  <a:pt x="19" y="43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5"/>
                  <a:pt x="19" y="46"/>
                </a:cubicBezTo>
                <a:cubicBezTo>
                  <a:pt x="19" y="47"/>
                  <a:pt x="18" y="47"/>
                  <a:pt x="18" y="47"/>
                </a:cubicBezTo>
                <a:cubicBezTo>
                  <a:pt x="18" y="49"/>
                  <a:pt x="17" y="49"/>
                  <a:pt x="17" y="50"/>
                </a:cubicBezTo>
                <a:cubicBezTo>
                  <a:pt x="17" y="51"/>
                  <a:pt x="17" y="52"/>
                  <a:pt x="17" y="53"/>
                </a:cubicBezTo>
                <a:cubicBezTo>
                  <a:pt x="17" y="53"/>
                  <a:pt x="18" y="53"/>
                  <a:pt x="19" y="54"/>
                </a:cubicBezTo>
                <a:cubicBezTo>
                  <a:pt x="21" y="54"/>
                  <a:pt x="23" y="55"/>
                  <a:pt x="24" y="56"/>
                </a:cubicBezTo>
                <a:close/>
                <a:moveTo>
                  <a:pt x="46" y="54"/>
                </a:moveTo>
                <a:cubicBezTo>
                  <a:pt x="45" y="53"/>
                  <a:pt x="44" y="53"/>
                  <a:pt x="44" y="53"/>
                </a:cubicBezTo>
                <a:cubicBezTo>
                  <a:pt x="44" y="52"/>
                  <a:pt x="44" y="51"/>
                  <a:pt x="44" y="50"/>
                </a:cubicBezTo>
                <a:cubicBezTo>
                  <a:pt x="44" y="49"/>
                  <a:pt x="45" y="49"/>
                  <a:pt x="45" y="47"/>
                </a:cubicBezTo>
                <a:cubicBezTo>
                  <a:pt x="45" y="47"/>
                  <a:pt x="46" y="47"/>
                  <a:pt x="46" y="46"/>
                </a:cubicBezTo>
                <a:cubicBezTo>
                  <a:pt x="46" y="45"/>
                  <a:pt x="46" y="44"/>
                  <a:pt x="46" y="44"/>
                </a:cubicBezTo>
                <a:cubicBezTo>
                  <a:pt x="46" y="44"/>
                  <a:pt x="46" y="44"/>
                  <a:pt x="46" y="43"/>
                </a:cubicBezTo>
                <a:cubicBezTo>
                  <a:pt x="46" y="40"/>
                  <a:pt x="43" y="37"/>
                  <a:pt x="40" y="37"/>
                </a:cubicBezTo>
                <a:cubicBezTo>
                  <a:pt x="37" y="37"/>
                  <a:pt x="35" y="40"/>
                  <a:pt x="35" y="43"/>
                </a:cubicBezTo>
                <a:cubicBezTo>
                  <a:pt x="35" y="44"/>
                  <a:pt x="35" y="44"/>
                  <a:pt x="35" y="44"/>
                </a:cubicBezTo>
                <a:cubicBezTo>
                  <a:pt x="34" y="44"/>
                  <a:pt x="34" y="45"/>
                  <a:pt x="34" y="46"/>
                </a:cubicBezTo>
                <a:cubicBezTo>
                  <a:pt x="34" y="47"/>
                  <a:pt x="35" y="47"/>
                  <a:pt x="35" y="47"/>
                </a:cubicBezTo>
                <a:cubicBezTo>
                  <a:pt x="36" y="49"/>
                  <a:pt x="36" y="49"/>
                  <a:pt x="37" y="50"/>
                </a:cubicBezTo>
                <a:cubicBezTo>
                  <a:pt x="37" y="51"/>
                  <a:pt x="37" y="52"/>
                  <a:pt x="36" y="53"/>
                </a:cubicBezTo>
                <a:cubicBezTo>
                  <a:pt x="36" y="53"/>
                  <a:pt x="35" y="53"/>
                  <a:pt x="34" y="54"/>
                </a:cubicBezTo>
                <a:cubicBezTo>
                  <a:pt x="32" y="54"/>
                  <a:pt x="30" y="55"/>
                  <a:pt x="29" y="56"/>
                </a:cubicBezTo>
                <a:cubicBezTo>
                  <a:pt x="28" y="57"/>
                  <a:pt x="27" y="64"/>
                  <a:pt x="27" y="65"/>
                </a:cubicBezTo>
                <a:cubicBezTo>
                  <a:pt x="27" y="65"/>
                  <a:pt x="27" y="65"/>
                  <a:pt x="28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4"/>
                  <a:pt x="52" y="57"/>
                  <a:pt x="51" y="56"/>
                </a:cubicBezTo>
                <a:cubicBezTo>
                  <a:pt x="50" y="55"/>
                  <a:pt x="48" y="54"/>
                  <a:pt x="46" y="54"/>
                </a:cubicBezTo>
                <a:close/>
                <a:moveTo>
                  <a:pt x="78" y="56"/>
                </a:moveTo>
                <a:cubicBezTo>
                  <a:pt x="77" y="55"/>
                  <a:pt x="75" y="54"/>
                  <a:pt x="73" y="54"/>
                </a:cubicBezTo>
                <a:cubicBezTo>
                  <a:pt x="72" y="53"/>
                  <a:pt x="71" y="53"/>
                  <a:pt x="71" y="53"/>
                </a:cubicBezTo>
                <a:cubicBezTo>
                  <a:pt x="71" y="52"/>
                  <a:pt x="71" y="51"/>
                  <a:pt x="71" y="50"/>
                </a:cubicBezTo>
                <a:cubicBezTo>
                  <a:pt x="71" y="49"/>
                  <a:pt x="72" y="49"/>
                  <a:pt x="72" y="47"/>
                </a:cubicBezTo>
                <a:cubicBezTo>
                  <a:pt x="72" y="47"/>
                  <a:pt x="73" y="47"/>
                  <a:pt x="73" y="46"/>
                </a:cubicBezTo>
                <a:cubicBezTo>
                  <a:pt x="73" y="45"/>
                  <a:pt x="73" y="44"/>
                  <a:pt x="73" y="44"/>
                </a:cubicBezTo>
                <a:cubicBezTo>
                  <a:pt x="73" y="44"/>
                  <a:pt x="73" y="44"/>
                  <a:pt x="73" y="43"/>
                </a:cubicBezTo>
                <a:cubicBezTo>
                  <a:pt x="73" y="40"/>
                  <a:pt x="70" y="37"/>
                  <a:pt x="67" y="37"/>
                </a:cubicBezTo>
                <a:cubicBezTo>
                  <a:pt x="64" y="37"/>
                  <a:pt x="62" y="40"/>
                  <a:pt x="62" y="43"/>
                </a:cubicBezTo>
                <a:cubicBezTo>
                  <a:pt x="62" y="44"/>
                  <a:pt x="62" y="44"/>
                  <a:pt x="62" y="44"/>
                </a:cubicBezTo>
                <a:cubicBezTo>
                  <a:pt x="61" y="44"/>
                  <a:pt x="61" y="45"/>
                  <a:pt x="61" y="46"/>
                </a:cubicBezTo>
                <a:cubicBezTo>
                  <a:pt x="61" y="47"/>
                  <a:pt x="62" y="47"/>
                  <a:pt x="62" y="47"/>
                </a:cubicBezTo>
                <a:cubicBezTo>
                  <a:pt x="63" y="49"/>
                  <a:pt x="63" y="49"/>
                  <a:pt x="64" y="50"/>
                </a:cubicBezTo>
                <a:cubicBezTo>
                  <a:pt x="64" y="51"/>
                  <a:pt x="64" y="52"/>
                  <a:pt x="63" y="53"/>
                </a:cubicBezTo>
                <a:cubicBezTo>
                  <a:pt x="63" y="53"/>
                  <a:pt x="62" y="53"/>
                  <a:pt x="61" y="54"/>
                </a:cubicBezTo>
                <a:cubicBezTo>
                  <a:pt x="59" y="54"/>
                  <a:pt x="57" y="55"/>
                  <a:pt x="56" y="56"/>
                </a:cubicBezTo>
                <a:cubicBezTo>
                  <a:pt x="55" y="57"/>
                  <a:pt x="54" y="64"/>
                  <a:pt x="54" y="65"/>
                </a:cubicBezTo>
                <a:cubicBezTo>
                  <a:pt x="54" y="65"/>
                  <a:pt x="54" y="65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79" y="65"/>
                  <a:pt x="79" y="65"/>
                  <a:pt x="79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64"/>
                  <a:pt x="79" y="57"/>
                  <a:pt x="78" y="56"/>
                </a:cubicBezTo>
                <a:close/>
                <a:moveTo>
                  <a:pt x="51" y="31"/>
                </a:moveTo>
                <a:cubicBezTo>
                  <a:pt x="51" y="31"/>
                  <a:pt x="52" y="31"/>
                  <a:pt x="52" y="31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0"/>
                  <a:pt x="51" y="19"/>
                  <a:pt x="51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6" y="19"/>
                  <a:pt x="46" y="20"/>
                  <a:pt x="46" y="20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46" y="31"/>
                  <a:pt x="47" y="31"/>
                </a:cubicBezTo>
                <a:lnTo>
                  <a:pt x="51" y="31"/>
                </a:lnTo>
                <a:close/>
                <a:moveTo>
                  <a:pt x="42" y="3"/>
                </a:moveTo>
                <a:cubicBezTo>
                  <a:pt x="42" y="15"/>
                  <a:pt x="42" y="15"/>
                  <a:pt x="42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3"/>
                  <a:pt x="44" y="3"/>
                  <a:pt x="44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1" y="33"/>
                  <a:pt x="71" y="33"/>
                  <a:pt x="71" y="33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4"/>
                  <a:pt x="43" y="25"/>
                  <a:pt x="43" y="25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1" y="33"/>
                  <a:pt x="41" y="34"/>
                  <a:pt x="41" y="34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1" y="37"/>
                  <a:pt x="42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73" y="37"/>
                  <a:pt x="73" y="36"/>
                  <a:pt x="73" y="36"/>
                </a:cubicBezTo>
                <a:cubicBezTo>
                  <a:pt x="73" y="34"/>
                  <a:pt x="73" y="34"/>
                  <a:pt x="73" y="34"/>
                </a:cubicBezTo>
                <a:cubicBezTo>
                  <a:pt x="73" y="34"/>
                  <a:pt x="73" y="33"/>
                  <a:pt x="73" y="33"/>
                </a:cubicBezTo>
                <a:cubicBezTo>
                  <a:pt x="73" y="3"/>
                  <a:pt x="73" y="3"/>
                  <a:pt x="73" y="3"/>
                </a:cubicBezTo>
                <a:cubicBezTo>
                  <a:pt x="73" y="3"/>
                  <a:pt x="73" y="3"/>
                  <a:pt x="73" y="2"/>
                </a:cubicBezTo>
                <a:cubicBezTo>
                  <a:pt x="73" y="1"/>
                  <a:pt x="73" y="1"/>
                  <a:pt x="73" y="1"/>
                </a:cubicBezTo>
                <a:cubicBezTo>
                  <a:pt x="73" y="0"/>
                  <a:pt x="73" y="0"/>
                  <a:pt x="7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1" y="0"/>
                  <a:pt x="41" y="0"/>
                  <a:pt x="41" y="1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3"/>
                  <a:pt x="41" y="3"/>
                  <a:pt x="42" y="3"/>
                </a:cubicBezTo>
                <a:close/>
                <a:moveTo>
                  <a:pt x="44" y="23"/>
                </a:moveTo>
                <a:cubicBezTo>
                  <a:pt x="44" y="23"/>
                  <a:pt x="44" y="23"/>
                  <a:pt x="43" y="23"/>
                </a:cubicBezTo>
                <a:cubicBezTo>
                  <a:pt x="44" y="24"/>
                  <a:pt x="44" y="24"/>
                  <a:pt x="44" y="24"/>
                </a:cubicBezTo>
                <a:lnTo>
                  <a:pt x="44" y="23"/>
                </a:lnTo>
                <a:close/>
                <a:moveTo>
                  <a:pt x="68" y="31"/>
                </a:moveTo>
                <a:cubicBezTo>
                  <a:pt x="68" y="31"/>
                  <a:pt x="68" y="31"/>
                  <a:pt x="68" y="31"/>
                </a:cubicBezTo>
                <a:cubicBezTo>
                  <a:pt x="68" y="8"/>
                  <a:pt x="68" y="8"/>
                  <a:pt x="68" y="8"/>
                </a:cubicBezTo>
                <a:cubicBezTo>
                  <a:pt x="68" y="7"/>
                  <a:pt x="68" y="7"/>
                  <a:pt x="68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3" y="7"/>
                  <a:pt x="63" y="7"/>
                  <a:pt x="63" y="8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3" y="31"/>
                  <a:pt x="63" y="31"/>
                </a:cubicBezTo>
                <a:lnTo>
                  <a:pt x="68" y="31"/>
                </a:lnTo>
                <a:close/>
                <a:moveTo>
                  <a:pt x="59" y="31"/>
                </a:moveTo>
                <a:cubicBezTo>
                  <a:pt x="60" y="31"/>
                  <a:pt x="60" y="31"/>
                  <a:pt x="60" y="31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3"/>
                  <a:pt x="60" y="13"/>
                  <a:pt x="59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4" y="13"/>
                  <a:pt x="54" y="14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1"/>
                  <a:pt x="55" y="31"/>
                  <a:pt x="55" y="31"/>
                </a:cubicBezTo>
                <a:lnTo>
                  <a:pt x="59" y="31"/>
                </a:lnTo>
                <a:close/>
                <a:moveTo>
                  <a:pt x="32" y="32"/>
                </a:moveTo>
                <a:cubicBezTo>
                  <a:pt x="27" y="29"/>
                  <a:pt x="27" y="29"/>
                  <a:pt x="27" y="29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6"/>
                  <a:pt x="27" y="36"/>
                  <a:pt x="2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5"/>
                  <a:pt x="8" y="35"/>
                </a:cubicBezTo>
                <a:cubicBezTo>
                  <a:pt x="8" y="32"/>
                  <a:pt x="8" y="21"/>
                  <a:pt x="9" y="20"/>
                </a:cubicBezTo>
                <a:cubicBezTo>
                  <a:pt x="10" y="19"/>
                  <a:pt x="12" y="18"/>
                  <a:pt x="13" y="18"/>
                </a:cubicBezTo>
                <a:cubicBezTo>
                  <a:pt x="14" y="18"/>
                  <a:pt x="14" y="18"/>
                  <a:pt x="15" y="17"/>
                </a:cubicBezTo>
                <a:cubicBezTo>
                  <a:pt x="15" y="17"/>
                  <a:pt x="15" y="18"/>
                  <a:pt x="15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6"/>
                  <a:pt x="15" y="15"/>
                </a:cubicBezTo>
                <a:cubicBezTo>
                  <a:pt x="15" y="15"/>
                  <a:pt x="14" y="14"/>
                  <a:pt x="14" y="13"/>
                </a:cubicBezTo>
                <a:cubicBezTo>
                  <a:pt x="14" y="13"/>
                  <a:pt x="13" y="12"/>
                  <a:pt x="13" y="12"/>
                </a:cubicBezTo>
                <a:cubicBezTo>
                  <a:pt x="13" y="11"/>
                  <a:pt x="13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5" y="5"/>
                  <a:pt x="18" y="5"/>
                </a:cubicBezTo>
                <a:cubicBezTo>
                  <a:pt x="21" y="5"/>
                  <a:pt x="23" y="7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3" y="11"/>
                  <a:pt x="23" y="12"/>
                </a:cubicBezTo>
                <a:cubicBezTo>
                  <a:pt x="23" y="12"/>
                  <a:pt x="22" y="13"/>
                  <a:pt x="22" y="13"/>
                </a:cubicBezTo>
                <a:cubicBezTo>
                  <a:pt x="22" y="14"/>
                  <a:pt x="21" y="15"/>
                  <a:pt x="21" y="15"/>
                </a:cubicBezTo>
                <a:cubicBezTo>
                  <a:pt x="21" y="16"/>
                  <a:pt x="21" y="17"/>
                  <a:pt x="21" y="17"/>
                </a:cubicBezTo>
                <a:cubicBezTo>
                  <a:pt x="21" y="17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8"/>
                  <a:pt x="23" y="18"/>
                  <a:pt x="23" y="18"/>
                </a:cubicBezTo>
                <a:cubicBezTo>
                  <a:pt x="25" y="18"/>
                  <a:pt x="26" y="19"/>
                  <a:pt x="27" y="20"/>
                </a:cubicBezTo>
                <a:cubicBezTo>
                  <a:pt x="27" y="20"/>
                  <a:pt x="31" y="23"/>
                  <a:pt x="33" y="25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40" y="18"/>
                  <a:pt x="40" y="18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3"/>
                  <a:pt x="46" y="13"/>
                </a:cubicBezTo>
                <a:cubicBezTo>
                  <a:pt x="42" y="18"/>
                  <a:pt x="42" y="18"/>
                  <a:pt x="42" y="18"/>
                </a:cubicBezTo>
                <a:cubicBezTo>
                  <a:pt x="43" y="19"/>
                  <a:pt x="44" y="20"/>
                  <a:pt x="44" y="21"/>
                </a:cubicBezTo>
                <a:cubicBezTo>
                  <a:pt x="43" y="22"/>
                  <a:pt x="43" y="22"/>
                  <a:pt x="42" y="23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2" y="24"/>
                  <a:pt x="42" y="24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2"/>
                  <a:pt x="32" y="32"/>
                  <a:pt x="32" y="32"/>
                </a:cubicBezTo>
                <a:close/>
                <a:moveTo>
                  <a:pt x="18" y="20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7" y="24"/>
                  <a:pt x="17" y="24"/>
                  <a:pt x="17" y="24"/>
                </a:cubicBezTo>
                <a:lnTo>
                  <a:pt x="18" y="20"/>
                </a:lnTo>
                <a:close/>
                <a:moveTo>
                  <a:pt x="21" y="18"/>
                </a:moveTo>
                <a:cubicBezTo>
                  <a:pt x="19" y="20"/>
                  <a:pt x="19" y="20"/>
                  <a:pt x="19" y="20"/>
                </a:cubicBezTo>
                <a:cubicBezTo>
                  <a:pt x="20" y="24"/>
                  <a:pt x="20" y="24"/>
                  <a:pt x="20" y="24"/>
                </a:cubicBezTo>
                <a:lnTo>
                  <a:pt x="21" y="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276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title" idx="4294967295"/>
          </p:nvPr>
        </p:nvSpPr>
        <p:spPr>
          <a:xfrm>
            <a:off x="624636" y="210223"/>
            <a:ext cx="7654943" cy="3585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Sediakan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Shortcut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Bagi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Pengguna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Aktif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2" name="Group 41"/>
          <p:cNvGrpSpPr/>
          <p:nvPr/>
        </p:nvGrpSpPr>
        <p:grpSpPr>
          <a:xfrm>
            <a:off x="954165" y="758850"/>
            <a:ext cx="6997325" cy="4139688"/>
            <a:chOff x="2557457" y="1849849"/>
            <a:chExt cx="7461960" cy="4414571"/>
          </a:xfrm>
          <a:effectLst>
            <a:outerShdw blurRad="152400" dist="635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43" name="Group 42"/>
            <p:cNvGrpSpPr/>
            <p:nvPr/>
          </p:nvGrpSpPr>
          <p:grpSpPr>
            <a:xfrm>
              <a:off x="2557457" y="1849849"/>
              <a:ext cx="7461960" cy="4414571"/>
              <a:chOff x="515938" y="-3175"/>
              <a:chExt cx="7720012" cy="4567238"/>
            </a:xfrm>
            <a:solidFill>
              <a:schemeClr val="tx2"/>
            </a:solidFill>
          </p:grpSpPr>
          <p:sp>
            <p:nvSpPr>
              <p:cNvPr id="117" name="Freeform 48"/>
              <p:cNvSpPr>
                <a:spLocks/>
              </p:cNvSpPr>
              <p:nvPr/>
            </p:nvSpPr>
            <p:spPr bwMode="auto">
              <a:xfrm>
                <a:off x="515938" y="-3175"/>
                <a:ext cx="3859212" cy="4567238"/>
              </a:xfrm>
              <a:custGeom>
                <a:avLst/>
                <a:gdLst>
                  <a:gd name="T0" fmla="*/ 949 w 1028"/>
                  <a:gd name="T1" fmla="*/ 1209 h 1215"/>
                  <a:gd name="T2" fmla="*/ 49 w 1028"/>
                  <a:gd name="T3" fmla="*/ 1209 h 1215"/>
                  <a:gd name="T4" fmla="*/ 6 w 1028"/>
                  <a:gd name="T5" fmla="*/ 1166 h 1215"/>
                  <a:gd name="T6" fmla="*/ 6 w 1028"/>
                  <a:gd name="T7" fmla="*/ 48 h 1215"/>
                  <a:gd name="T8" fmla="*/ 49 w 1028"/>
                  <a:gd name="T9" fmla="*/ 6 h 1215"/>
                  <a:gd name="T10" fmla="*/ 949 w 1028"/>
                  <a:gd name="T11" fmla="*/ 6 h 1215"/>
                  <a:gd name="T12" fmla="*/ 1028 w 1028"/>
                  <a:gd name="T13" fmla="*/ 6 h 1215"/>
                  <a:gd name="T14" fmla="*/ 1028 w 1028"/>
                  <a:gd name="T15" fmla="*/ 0 h 1215"/>
                  <a:gd name="T16" fmla="*/ 989 w 1028"/>
                  <a:gd name="T17" fmla="*/ 0 h 1215"/>
                  <a:gd name="T18" fmla="*/ 49 w 1028"/>
                  <a:gd name="T19" fmla="*/ 0 h 1215"/>
                  <a:gd name="T20" fmla="*/ 0 w 1028"/>
                  <a:gd name="T21" fmla="*/ 48 h 1215"/>
                  <a:gd name="T22" fmla="*/ 0 w 1028"/>
                  <a:gd name="T23" fmla="*/ 1166 h 1215"/>
                  <a:gd name="T24" fmla="*/ 49 w 1028"/>
                  <a:gd name="T25" fmla="*/ 1215 h 1215"/>
                  <a:gd name="T26" fmla="*/ 989 w 1028"/>
                  <a:gd name="T27" fmla="*/ 1215 h 1215"/>
                  <a:gd name="T28" fmla="*/ 1028 w 1028"/>
                  <a:gd name="T29" fmla="*/ 1215 h 1215"/>
                  <a:gd name="T30" fmla="*/ 1028 w 1028"/>
                  <a:gd name="T31" fmla="*/ 1209 h 1215"/>
                  <a:gd name="T32" fmla="*/ 949 w 1028"/>
                  <a:gd name="T33" fmla="*/ 1209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28" h="1215">
                    <a:moveTo>
                      <a:pt x="949" y="1209"/>
                    </a:moveTo>
                    <a:cubicBezTo>
                      <a:pt x="49" y="1209"/>
                      <a:pt x="49" y="1209"/>
                      <a:pt x="49" y="1209"/>
                    </a:cubicBezTo>
                    <a:cubicBezTo>
                      <a:pt x="26" y="1209"/>
                      <a:pt x="6" y="1190"/>
                      <a:pt x="6" y="1166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25"/>
                      <a:pt x="26" y="6"/>
                      <a:pt x="49" y="6"/>
                    </a:cubicBezTo>
                    <a:cubicBezTo>
                      <a:pt x="949" y="6"/>
                      <a:pt x="949" y="6"/>
                      <a:pt x="949" y="6"/>
                    </a:cubicBezTo>
                    <a:cubicBezTo>
                      <a:pt x="1028" y="6"/>
                      <a:pt x="1028" y="6"/>
                      <a:pt x="1028" y="6"/>
                    </a:cubicBezTo>
                    <a:cubicBezTo>
                      <a:pt x="1028" y="0"/>
                      <a:pt x="1028" y="0"/>
                      <a:pt x="1028" y="0"/>
                    </a:cubicBezTo>
                    <a:cubicBezTo>
                      <a:pt x="1012" y="0"/>
                      <a:pt x="997" y="0"/>
                      <a:pt x="98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166"/>
                      <a:pt x="0" y="1166"/>
                      <a:pt x="0" y="1166"/>
                    </a:cubicBezTo>
                    <a:cubicBezTo>
                      <a:pt x="0" y="1193"/>
                      <a:pt x="22" y="1215"/>
                      <a:pt x="49" y="1215"/>
                    </a:cubicBezTo>
                    <a:cubicBezTo>
                      <a:pt x="989" y="1215"/>
                      <a:pt x="989" y="1215"/>
                      <a:pt x="989" y="1215"/>
                    </a:cubicBezTo>
                    <a:cubicBezTo>
                      <a:pt x="997" y="1215"/>
                      <a:pt x="1012" y="1215"/>
                      <a:pt x="1028" y="1215"/>
                    </a:cubicBezTo>
                    <a:cubicBezTo>
                      <a:pt x="1028" y="1209"/>
                      <a:pt x="1028" y="1209"/>
                      <a:pt x="1028" y="1209"/>
                    </a:cubicBezTo>
                    <a:cubicBezTo>
                      <a:pt x="993" y="1209"/>
                      <a:pt x="958" y="1209"/>
                      <a:pt x="949" y="12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18" name="Freeform 49"/>
              <p:cNvSpPr>
                <a:spLocks/>
              </p:cNvSpPr>
              <p:nvPr/>
            </p:nvSpPr>
            <p:spPr bwMode="auto">
              <a:xfrm>
                <a:off x="4375150" y="-3175"/>
                <a:ext cx="3860800" cy="4567238"/>
              </a:xfrm>
              <a:custGeom>
                <a:avLst/>
                <a:gdLst>
                  <a:gd name="T0" fmla="*/ 979 w 1028"/>
                  <a:gd name="T1" fmla="*/ 1215 h 1215"/>
                  <a:gd name="T2" fmla="*/ 1028 w 1028"/>
                  <a:gd name="T3" fmla="*/ 1166 h 1215"/>
                  <a:gd name="T4" fmla="*/ 1028 w 1028"/>
                  <a:gd name="T5" fmla="*/ 48 h 1215"/>
                  <a:gd name="T6" fmla="*/ 979 w 1028"/>
                  <a:gd name="T7" fmla="*/ 0 h 1215"/>
                  <a:gd name="T8" fmla="*/ 40 w 1028"/>
                  <a:gd name="T9" fmla="*/ 0 h 1215"/>
                  <a:gd name="T10" fmla="*/ 0 w 1028"/>
                  <a:gd name="T11" fmla="*/ 0 h 1215"/>
                  <a:gd name="T12" fmla="*/ 0 w 1028"/>
                  <a:gd name="T13" fmla="*/ 6 h 1215"/>
                  <a:gd name="T14" fmla="*/ 80 w 1028"/>
                  <a:gd name="T15" fmla="*/ 6 h 1215"/>
                  <a:gd name="T16" fmla="*/ 979 w 1028"/>
                  <a:gd name="T17" fmla="*/ 6 h 1215"/>
                  <a:gd name="T18" fmla="*/ 1022 w 1028"/>
                  <a:gd name="T19" fmla="*/ 48 h 1215"/>
                  <a:gd name="T20" fmla="*/ 1022 w 1028"/>
                  <a:gd name="T21" fmla="*/ 1166 h 1215"/>
                  <a:gd name="T22" fmla="*/ 979 w 1028"/>
                  <a:gd name="T23" fmla="*/ 1209 h 1215"/>
                  <a:gd name="T24" fmla="*/ 80 w 1028"/>
                  <a:gd name="T25" fmla="*/ 1209 h 1215"/>
                  <a:gd name="T26" fmla="*/ 0 w 1028"/>
                  <a:gd name="T27" fmla="*/ 1209 h 1215"/>
                  <a:gd name="T28" fmla="*/ 0 w 1028"/>
                  <a:gd name="T29" fmla="*/ 1215 h 1215"/>
                  <a:gd name="T30" fmla="*/ 40 w 1028"/>
                  <a:gd name="T31" fmla="*/ 1215 h 1215"/>
                  <a:gd name="T32" fmla="*/ 979 w 1028"/>
                  <a:gd name="T33" fmla="*/ 1215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28" h="1215">
                    <a:moveTo>
                      <a:pt x="979" y="1215"/>
                    </a:moveTo>
                    <a:cubicBezTo>
                      <a:pt x="1006" y="1215"/>
                      <a:pt x="1028" y="1193"/>
                      <a:pt x="1028" y="1166"/>
                    </a:cubicBezTo>
                    <a:cubicBezTo>
                      <a:pt x="1028" y="48"/>
                      <a:pt x="1028" y="48"/>
                      <a:pt x="1028" y="48"/>
                    </a:cubicBezTo>
                    <a:cubicBezTo>
                      <a:pt x="1028" y="22"/>
                      <a:pt x="1006" y="0"/>
                      <a:pt x="97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2" y="0"/>
                      <a:pt x="16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979" y="6"/>
                      <a:pt x="979" y="6"/>
                      <a:pt x="979" y="6"/>
                    </a:cubicBezTo>
                    <a:cubicBezTo>
                      <a:pt x="1003" y="6"/>
                      <a:pt x="1022" y="25"/>
                      <a:pt x="1022" y="48"/>
                    </a:cubicBezTo>
                    <a:cubicBezTo>
                      <a:pt x="1022" y="1166"/>
                      <a:pt x="1022" y="1166"/>
                      <a:pt x="1022" y="1166"/>
                    </a:cubicBezTo>
                    <a:cubicBezTo>
                      <a:pt x="1022" y="1190"/>
                      <a:pt x="1003" y="1209"/>
                      <a:pt x="979" y="1209"/>
                    </a:cubicBezTo>
                    <a:cubicBezTo>
                      <a:pt x="80" y="1209"/>
                      <a:pt x="80" y="1209"/>
                      <a:pt x="80" y="1209"/>
                    </a:cubicBezTo>
                    <a:cubicBezTo>
                      <a:pt x="71" y="1209"/>
                      <a:pt x="36" y="1209"/>
                      <a:pt x="0" y="1209"/>
                    </a:cubicBezTo>
                    <a:cubicBezTo>
                      <a:pt x="0" y="1215"/>
                      <a:pt x="0" y="1215"/>
                      <a:pt x="0" y="1215"/>
                    </a:cubicBezTo>
                    <a:cubicBezTo>
                      <a:pt x="16" y="1215"/>
                      <a:pt x="32" y="1215"/>
                      <a:pt x="40" y="1215"/>
                    </a:cubicBezTo>
                    <a:lnTo>
                      <a:pt x="979" y="12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578939" y="1871331"/>
              <a:ext cx="7417461" cy="4370072"/>
              <a:chOff x="538163" y="19050"/>
              <a:chExt cx="7673975" cy="4521200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5" name="Freeform 46"/>
              <p:cNvSpPr>
                <a:spLocks/>
              </p:cNvSpPr>
              <p:nvPr/>
            </p:nvSpPr>
            <p:spPr bwMode="auto">
              <a:xfrm>
                <a:off x="538163" y="19050"/>
                <a:ext cx="3540125" cy="4521200"/>
              </a:xfrm>
              <a:custGeom>
                <a:avLst/>
                <a:gdLst>
                  <a:gd name="T0" fmla="*/ 43 w 943"/>
                  <a:gd name="T1" fmla="*/ 0 h 1203"/>
                  <a:gd name="T2" fmla="*/ 0 w 943"/>
                  <a:gd name="T3" fmla="*/ 42 h 1203"/>
                  <a:gd name="T4" fmla="*/ 0 w 943"/>
                  <a:gd name="T5" fmla="*/ 1160 h 1203"/>
                  <a:gd name="T6" fmla="*/ 43 w 943"/>
                  <a:gd name="T7" fmla="*/ 1203 h 1203"/>
                  <a:gd name="T8" fmla="*/ 943 w 943"/>
                  <a:gd name="T9" fmla="*/ 1203 h 1203"/>
                  <a:gd name="T10" fmla="*/ 943 w 943"/>
                  <a:gd name="T11" fmla="*/ 0 h 1203"/>
                  <a:gd name="T12" fmla="*/ 43 w 943"/>
                  <a:gd name="T13" fmla="*/ 0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3" h="1203">
                    <a:moveTo>
                      <a:pt x="43" y="0"/>
                    </a:moveTo>
                    <a:cubicBezTo>
                      <a:pt x="20" y="0"/>
                      <a:pt x="0" y="19"/>
                      <a:pt x="0" y="42"/>
                    </a:cubicBezTo>
                    <a:cubicBezTo>
                      <a:pt x="0" y="1160"/>
                      <a:pt x="0" y="1160"/>
                      <a:pt x="0" y="1160"/>
                    </a:cubicBezTo>
                    <a:cubicBezTo>
                      <a:pt x="0" y="1184"/>
                      <a:pt x="20" y="1203"/>
                      <a:pt x="43" y="1203"/>
                    </a:cubicBezTo>
                    <a:cubicBezTo>
                      <a:pt x="943" y="1203"/>
                      <a:pt x="943" y="1203"/>
                      <a:pt x="943" y="1203"/>
                    </a:cubicBezTo>
                    <a:cubicBezTo>
                      <a:pt x="943" y="0"/>
                      <a:pt x="943" y="0"/>
                      <a:pt x="943" y="0"/>
                    </a:cubicBez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16" name="Freeform 47"/>
              <p:cNvSpPr>
                <a:spLocks/>
              </p:cNvSpPr>
              <p:nvPr/>
            </p:nvSpPr>
            <p:spPr bwMode="auto">
              <a:xfrm>
                <a:off x="4675188" y="19050"/>
                <a:ext cx="3536950" cy="4521200"/>
              </a:xfrm>
              <a:custGeom>
                <a:avLst/>
                <a:gdLst>
                  <a:gd name="T0" fmla="*/ 899 w 942"/>
                  <a:gd name="T1" fmla="*/ 1203 h 1203"/>
                  <a:gd name="T2" fmla="*/ 942 w 942"/>
                  <a:gd name="T3" fmla="*/ 1160 h 1203"/>
                  <a:gd name="T4" fmla="*/ 942 w 942"/>
                  <a:gd name="T5" fmla="*/ 42 h 1203"/>
                  <a:gd name="T6" fmla="*/ 899 w 942"/>
                  <a:gd name="T7" fmla="*/ 0 h 1203"/>
                  <a:gd name="T8" fmla="*/ 0 w 942"/>
                  <a:gd name="T9" fmla="*/ 0 h 1203"/>
                  <a:gd name="T10" fmla="*/ 0 w 942"/>
                  <a:gd name="T11" fmla="*/ 1203 h 1203"/>
                  <a:gd name="T12" fmla="*/ 899 w 942"/>
                  <a:gd name="T13" fmla="*/ 1203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2" h="1203">
                    <a:moveTo>
                      <a:pt x="899" y="1203"/>
                    </a:moveTo>
                    <a:cubicBezTo>
                      <a:pt x="923" y="1203"/>
                      <a:pt x="942" y="1184"/>
                      <a:pt x="942" y="1160"/>
                    </a:cubicBezTo>
                    <a:cubicBezTo>
                      <a:pt x="942" y="42"/>
                      <a:pt x="942" y="42"/>
                      <a:pt x="942" y="42"/>
                    </a:cubicBezTo>
                    <a:cubicBezTo>
                      <a:pt x="942" y="19"/>
                      <a:pt x="923" y="0"/>
                      <a:pt x="89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03"/>
                      <a:pt x="0" y="1203"/>
                      <a:pt x="0" y="1203"/>
                    </a:cubicBezTo>
                    <a:lnTo>
                      <a:pt x="899" y="12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000731" y="1871331"/>
              <a:ext cx="576947" cy="4370072"/>
              <a:chOff x="4078288" y="19050"/>
              <a:chExt cx="596899" cy="4521200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3" name="Freeform 44"/>
              <p:cNvSpPr>
                <a:spLocks/>
              </p:cNvSpPr>
              <p:nvPr/>
            </p:nvSpPr>
            <p:spPr bwMode="auto">
              <a:xfrm>
                <a:off x="4078288" y="19050"/>
                <a:ext cx="296862" cy="4521200"/>
              </a:xfrm>
              <a:custGeom>
                <a:avLst/>
                <a:gdLst>
                  <a:gd name="T0" fmla="*/ 0 w 79"/>
                  <a:gd name="T1" fmla="*/ 1203 h 1203"/>
                  <a:gd name="T2" fmla="*/ 79 w 79"/>
                  <a:gd name="T3" fmla="*/ 1203 h 1203"/>
                  <a:gd name="T4" fmla="*/ 79 w 79"/>
                  <a:gd name="T5" fmla="*/ 0 h 1203"/>
                  <a:gd name="T6" fmla="*/ 0 w 79"/>
                  <a:gd name="T7" fmla="*/ 0 h 1203"/>
                  <a:gd name="T8" fmla="*/ 0 w 79"/>
                  <a:gd name="T9" fmla="*/ 1203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203">
                    <a:moveTo>
                      <a:pt x="0" y="1203"/>
                    </a:moveTo>
                    <a:cubicBezTo>
                      <a:pt x="9" y="1203"/>
                      <a:pt x="44" y="1203"/>
                      <a:pt x="79" y="1203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2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14" name="Freeform 45"/>
              <p:cNvSpPr>
                <a:spLocks/>
              </p:cNvSpPr>
              <p:nvPr/>
            </p:nvSpPr>
            <p:spPr bwMode="auto">
              <a:xfrm>
                <a:off x="4375150" y="19050"/>
                <a:ext cx="300037" cy="4521200"/>
              </a:xfrm>
              <a:custGeom>
                <a:avLst/>
                <a:gdLst>
                  <a:gd name="T0" fmla="*/ 80 w 80"/>
                  <a:gd name="T1" fmla="*/ 1203 h 1203"/>
                  <a:gd name="T2" fmla="*/ 80 w 80"/>
                  <a:gd name="T3" fmla="*/ 0 h 1203"/>
                  <a:gd name="T4" fmla="*/ 0 w 80"/>
                  <a:gd name="T5" fmla="*/ 0 h 1203"/>
                  <a:gd name="T6" fmla="*/ 0 w 80"/>
                  <a:gd name="T7" fmla="*/ 1203 h 1203"/>
                  <a:gd name="T8" fmla="*/ 80 w 80"/>
                  <a:gd name="T9" fmla="*/ 1203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203">
                    <a:moveTo>
                      <a:pt x="80" y="1203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03"/>
                      <a:pt x="0" y="1203"/>
                      <a:pt x="0" y="1203"/>
                    </a:cubicBezTo>
                    <a:cubicBezTo>
                      <a:pt x="36" y="1203"/>
                      <a:pt x="71" y="1203"/>
                      <a:pt x="80" y="12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651057" y="1943450"/>
              <a:ext cx="7273225" cy="4225835"/>
              <a:chOff x="612775" y="93663"/>
              <a:chExt cx="7524750" cy="4371975"/>
            </a:xfrm>
            <a:solidFill>
              <a:schemeClr val="bg1">
                <a:lumMod val="65000"/>
              </a:schemeClr>
            </a:solidFill>
          </p:grpSpPr>
          <p:sp>
            <p:nvSpPr>
              <p:cNvPr id="111" name="Freeform 42"/>
              <p:cNvSpPr>
                <a:spLocks/>
              </p:cNvSpPr>
              <p:nvPr/>
            </p:nvSpPr>
            <p:spPr bwMode="auto">
              <a:xfrm>
                <a:off x="612775" y="93663"/>
                <a:ext cx="3338512" cy="4371975"/>
              </a:xfrm>
              <a:custGeom>
                <a:avLst/>
                <a:gdLst>
                  <a:gd name="T0" fmla="*/ 0 w 889"/>
                  <a:gd name="T1" fmla="*/ 1140 h 1163"/>
                  <a:gd name="T2" fmla="*/ 23 w 889"/>
                  <a:gd name="T3" fmla="*/ 1163 h 1163"/>
                  <a:gd name="T4" fmla="*/ 867 w 889"/>
                  <a:gd name="T5" fmla="*/ 1163 h 1163"/>
                  <a:gd name="T6" fmla="*/ 889 w 889"/>
                  <a:gd name="T7" fmla="*/ 1140 h 1163"/>
                  <a:gd name="T8" fmla="*/ 889 w 889"/>
                  <a:gd name="T9" fmla="*/ 22 h 1163"/>
                  <a:gd name="T10" fmla="*/ 867 w 889"/>
                  <a:gd name="T11" fmla="*/ 0 h 1163"/>
                  <a:gd name="T12" fmla="*/ 23 w 889"/>
                  <a:gd name="T13" fmla="*/ 0 h 1163"/>
                  <a:gd name="T14" fmla="*/ 0 w 889"/>
                  <a:gd name="T15" fmla="*/ 22 h 1163"/>
                  <a:gd name="T16" fmla="*/ 0 w 889"/>
                  <a:gd name="T17" fmla="*/ 114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9" h="1163">
                    <a:moveTo>
                      <a:pt x="0" y="1140"/>
                    </a:moveTo>
                    <a:cubicBezTo>
                      <a:pt x="0" y="1153"/>
                      <a:pt x="11" y="1163"/>
                      <a:pt x="23" y="1163"/>
                    </a:cubicBezTo>
                    <a:cubicBezTo>
                      <a:pt x="867" y="1163"/>
                      <a:pt x="867" y="1163"/>
                      <a:pt x="867" y="1163"/>
                    </a:cubicBezTo>
                    <a:cubicBezTo>
                      <a:pt x="879" y="1163"/>
                      <a:pt x="889" y="1153"/>
                      <a:pt x="889" y="1140"/>
                    </a:cubicBezTo>
                    <a:cubicBezTo>
                      <a:pt x="889" y="22"/>
                      <a:pt x="889" y="22"/>
                      <a:pt x="889" y="22"/>
                    </a:cubicBezTo>
                    <a:cubicBezTo>
                      <a:pt x="889" y="10"/>
                      <a:pt x="879" y="0"/>
                      <a:pt x="86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2"/>
                    </a:cubicBezTo>
                    <a:lnTo>
                      <a:pt x="0" y="1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12" name="Freeform 43"/>
              <p:cNvSpPr>
                <a:spLocks/>
              </p:cNvSpPr>
              <p:nvPr/>
            </p:nvSpPr>
            <p:spPr bwMode="auto">
              <a:xfrm>
                <a:off x="4799013" y="93663"/>
                <a:ext cx="3338512" cy="4371975"/>
              </a:xfrm>
              <a:custGeom>
                <a:avLst/>
                <a:gdLst>
                  <a:gd name="T0" fmla="*/ 889 w 889"/>
                  <a:gd name="T1" fmla="*/ 1140 h 1163"/>
                  <a:gd name="T2" fmla="*/ 866 w 889"/>
                  <a:gd name="T3" fmla="*/ 1163 h 1163"/>
                  <a:gd name="T4" fmla="*/ 23 w 889"/>
                  <a:gd name="T5" fmla="*/ 1163 h 1163"/>
                  <a:gd name="T6" fmla="*/ 0 w 889"/>
                  <a:gd name="T7" fmla="*/ 1140 h 1163"/>
                  <a:gd name="T8" fmla="*/ 0 w 889"/>
                  <a:gd name="T9" fmla="*/ 22 h 1163"/>
                  <a:gd name="T10" fmla="*/ 23 w 889"/>
                  <a:gd name="T11" fmla="*/ 0 h 1163"/>
                  <a:gd name="T12" fmla="*/ 866 w 889"/>
                  <a:gd name="T13" fmla="*/ 0 h 1163"/>
                  <a:gd name="T14" fmla="*/ 889 w 889"/>
                  <a:gd name="T15" fmla="*/ 22 h 1163"/>
                  <a:gd name="T16" fmla="*/ 889 w 889"/>
                  <a:gd name="T17" fmla="*/ 114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9" h="1163">
                    <a:moveTo>
                      <a:pt x="889" y="1140"/>
                    </a:moveTo>
                    <a:cubicBezTo>
                      <a:pt x="889" y="1153"/>
                      <a:pt x="879" y="1163"/>
                      <a:pt x="866" y="1163"/>
                    </a:cubicBezTo>
                    <a:cubicBezTo>
                      <a:pt x="23" y="1163"/>
                      <a:pt x="23" y="1163"/>
                      <a:pt x="23" y="1163"/>
                    </a:cubicBezTo>
                    <a:cubicBezTo>
                      <a:pt x="10" y="1163"/>
                      <a:pt x="0" y="1153"/>
                      <a:pt x="0" y="114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879" y="0"/>
                      <a:pt x="889" y="10"/>
                      <a:pt x="889" y="22"/>
                    </a:cubicBezTo>
                    <a:lnTo>
                      <a:pt x="889" y="1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709366" y="1943450"/>
              <a:ext cx="7156607" cy="4225835"/>
              <a:chOff x="673100" y="93663"/>
              <a:chExt cx="7404100" cy="4371975"/>
            </a:xfrm>
            <a:solidFill>
              <a:schemeClr val="bg1">
                <a:lumMod val="75000"/>
              </a:schemeClr>
            </a:solidFill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Freeform 40"/>
              <p:cNvSpPr>
                <a:spLocks/>
              </p:cNvSpPr>
              <p:nvPr/>
            </p:nvSpPr>
            <p:spPr bwMode="auto">
              <a:xfrm>
                <a:off x="673100" y="93663"/>
                <a:ext cx="3338512" cy="4371975"/>
              </a:xfrm>
              <a:custGeom>
                <a:avLst/>
                <a:gdLst>
                  <a:gd name="T0" fmla="*/ 0 w 889"/>
                  <a:gd name="T1" fmla="*/ 1140 h 1163"/>
                  <a:gd name="T2" fmla="*/ 23 w 889"/>
                  <a:gd name="T3" fmla="*/ 1163 h 1163"/>
                  <a:gd name="T4" fmla="*/ 867 w 889"/>
                  <a:gd name="T5" fmla="*/ 1163 h 1163"/>
                  <a:gd name="T6" fmla="*/ 889 w 889"/>
                  <a:gd name="T7" fmla="*/ 1140 h 1163"/>
                  <a:gd name="T8" fmla="*/ 889 w 889"/>
                  <a:gd name="T9" fmla="*/ 22 h 1163"/>
                  <a:gd name="T10" fmla="*/ 867 w 889"/>
                  <a:gd name="T11" fmla="*/ 0 h 1163"/>
                  <a:gd name="T12" fmla="*/ 23 w 889"/>
                  <a:gd name="T13" fmla="*/ 0 h 1163"/>
                  <a:gd name="T14" fmla="*/ 0 w 889"/>
                  <a:gd name="T15" fmla="*/ 22 h 1163"/>
                  <a:gd name="T16" fmla="*/ 0 w 889"/>
                  <a:gd name="T17" fmla="*/ 114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9" h="1163">
                    <a:moveTo>
                      <a:pt x="0" y="1140"/>
                    </a:moveTo>
                    <a:cubicBezTo>
                      <a:pt x="0" y="1153"/>
                      <a:pt x="11" y="1163"/>
                      <a:pt x="23" y="1163"/>
                    </a:cubicBezTo>
                    <a:cubicBezTo>
                      <a:pt x="867" y="1163"/>
                      <a:pt x="867" y="1163"/>
                      <a:pt x="867" y="1163"/>
                    </a:cubicBezTo>
                    <a:cubicBezTo>
                      <a:pt x="879" y="1163"/>
                      <a:pt x="889" y="1153"/>
                      <a:pt x="889" y="1140"/>
                    </a:cubicBezTo>
                    <a:cubicBezTo>
                      <a:pt x="889" y="22"/>
                      <a:pt x="889" y="22"/>
                      <a:pt x="889" y="22"/>
                    </a:cubicBezTo>
                    <a:cubicBezTo>
                      <a:pt x="889" y="10"/>
                      <a:pt x="879" y="0"/>
                      <a:pt x="86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2"/>
                    </a:cubicBezTo>
                    <a:lnTo>
                      <a:pt x="0" y="1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10" name="Freeform 41"/>
              <p:cNvSpPr>
                <a:spLocks/>
              </p:cNvSpPr>
              <p:nvPr/>
            </p:nvSpPr>
            <p:spPr bwMode="auto">
              <a:xfrm>
                <a:off x="4740275" y="93663"/>
                <a:ext cx="3336925" cy="4371975"/>
              </a:xfrm>
              <a:custGeom>
                <a:avLst/>
                <a:gdLst>
                  <a:gd name="T0" fmla="*/ 889 w 889"/>
                  <a:gd name="T1" fmla="*/ 1140 h 1163"/>
                  <a:gd name="T2" fmla="*/ 866 w 889"/>
                  <a:gd name="T3" fmla="*/ 1163 h 1163"/>
                  <a:gd name="T4" fmla="*/ 23 w 889"/>
                  <a:gd name="T5" fmla="*/ 1163 h 1163"/>
                  <a:gd name="T6" fmla="*/ 0 w 889"/>
                  <a:gd name="T7" fmla="*/ 1140 h 1163"/>
                  <a:gd name="T8" fmla="*/ 0 w 889"/>
                  <a:gd name="T9" fmla="*/ 22 h 1163"/>
                  <a:gd name="T10" fmla="*/ 23 w 889"/>
                  <a:gd name="T11" fmla="*/ 0 h 1163"/>
                  <a:gd name="T12" fmla="*/ 866 w 889"/>
                  <a:gd name="T13" fmla="*/ 0 h 1163"/>
                  <a:gd name="T14" fmla="*/ 889 w 889"/>
                  <a:gd name="T15" fmla="*/ 22 h 1163"/>
                  <a:gd name="T16" fmla="*/ 889 w 889"/>
                  <a:gd name="T17" fmla="*/ 114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9" h="1163">
                    <a:moveTo>
                      <a:pt x="889" y="1140"/>
                    </a:moveTo>
                    <a:cubicBezTo>
                      <a:pt x="889" y="1153"/>
                      <a:pt x="879" y="1163"/>
                      <a:pt x="866" y="1163"/>
                    </a:cubicBezTo>
                    <a:cubicBezTo>
                      <a:pt x="23" y="1163"/>
                      <a:pt x="23" y="1163"/>
                      <a:pt x="23" y="1163"/>
                    </a:cubicBezTo>
                    <a:cubicBezTo>
                      <a:pt x="10" y="1163"/>
                      <a:pt x="0" y="1153"/>
                      <a:pt x="0" y="114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879" y="0"/>
                      <a:pt x="889" y="10"/>
                      <a:pt x="889" y="22"/>
                    </a:cubicBezTo>
                    <a:lnTo>
                      <a:pt x="889" y="1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767675" y="1943450"/>
              <a:ext cx="7039991" cy="4225835"/>
              <a:chOff x="733425" y="93663"/>
              <a:chExt cx="7283450" cy="4371975"/>
            </a:xfrm>
            <a:solidFill>
              <a:schemeClr val="bg1">
                <a:lumMod val="85000"/>
              </a:schemeClr>
            </a:solidFill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7" name="Freeform 38"/>
              <p:cNvSpPr>
                <a:spLocks/>
              </p:cNvSpPr>
              <p:nvPr/>
            </p:nvSpPr>
            <p:spPr bwMode="auto">
              <a:xfrm>
                <a:off x="733425" y="93663"/>
                <a:ext cx="3338512" cy="4371975"/>
              </a:xfrm>
              <a:custGeom>
                <a:avLst/>
                <a:gdLst>
                  <a:gd name="T0" fmla="*/ 0 w 889"/>
                  <a:gd name="T1" fmla="*/ 1140 h 1163"/>
                  <a:gd name="T2" fmla="*/ 23 w 889"/>
                  <a:gd name="T3" fmla="*/ 1163 h 1163"/>
                  <a:gd name="T4" fmla="*/ 867 w 889"/>
                  <a:gd name="T5" fmla="*/ 1163 h 1163"/>
                  <a:gd name="T6" fmla="*/ 889 w 889"/>
                  <a:gd name="T7" fmla="*/ 1140 h 1163"/>
                  <a:gd name="T8" fmla="*/ 889 w 889"/>
                  <a:gd name="T9" fmla="*/ 22 h 1163"/>
                  <a:gd name="T10" fmla="*/ 867 w 889"/>
                  <a:gd name="T11" fmla="*/ 0 h 1163"/>
                  <a:gd name="T12" fmla="*/ 23 w 889"/>
                  <a:gd name="T13" fmla="*/ 0 h 1163"/>
                  <a:gd name="T14" fmla="*/ 0 w 889"/>
                  <a:gd name="T15" fmla="*/ 22 h 1163"/>
                  <a:gd name="T16" fmla="*/ 0 w 889"/>
                  <a:gd name="T17" fmla="*/ 114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9" h="1163">
                    <a:moveTo>
                      <a:pt x="0" y="1140"/>
                    </a:moveTo>
                    <a:cubicBezTo>
                      <a:pt x="0" y="1153"/>
                      <a:pt x="11" y="1163"/>
                      <a:pt x="23" y="1163"/>
                    </a:cubicBezTo>
                    <a:cubicBezTo>
                      <a:pt x="867" y="1163"/>
                      <a:pt x="867" y="1163"/>
                      <a:pt x="867" y="1163"/>
                    </a:cubicBezTo>
                    <a:cubicBezTo>
                      <a:pt x="879" y="1163"/>
                      <a:pt x="889" y="1153"/>
                      <a:pt x="889" y="1140"/>
                    </a:cubicBezTo>
                    <a:cubicBezTo>
                      <a:pt x="889" y="22"/>
                      <a:pt x="889" y="22"/>
                      <a:pt x="889" y="22"/>
                    </a:cubicBezTo>
                    <a:cubicBezTo>
                      <a:pt x="889" y="10"/>
                      <a:pt x="879" y="0"/>
                      <a:pt x="86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2"/>
                    </a:cubicBezTo>
                    <a:lnTo>
                      <a:pt x="0" y="1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8" name="Freeform 39"/>
              <p:cNvSpPr>
                <a:spLocks/>
              </p:cNvSpPr>
              <p:nvPr/>
            </p:nvSpPr>
            <p:spPr bwMode="auto">
              <a:xfrm>
                <a:off x="4679950" y="93663"/>
                <a:ext cx="3336925" cy="4371975"/>
              </a:xfrm>
              <a:custGeom>
                <a:avLst/>
                <a:gdLst>
                  <a:gd name="T0" fmla="*/ 889 w 889"/>
                  <a:gd name="T1" fmla="*/ 1140 h 1163"/>
                  <a:gd name="T2" fmla="*/ 866 w 889"/>
                  <a:gd name="T3" fmla="*/ 1163 h 1163"/>
                  <a:gd name="T4" fmla="*/ 23 w 889"/>
                  <a:gd name="T5" fmla="*/ 1163 h 1163"/>
                  <a:gd name="T6" fmla="*/ 0 w 889"/>
                  <a:gd name="T7" fmla="*/ 1140 h 1163"/>
                  <a:gd name="T8" fmla="*/ 0 w 889"/>
                  <a:gd name="T9" fmla="*/ 22 h 1163"/>
                  <a:gd name="T10" fmla="*/ 23 w 889"/>
                  <a:gd name="T11" fmla="*/ 0 h 1163"/>
                  <a:gd name="T12" fmla="*/ 866 w 889"/>
                  <a:gd name="T13" fmla="*/ 0 h 1163"/>
                  <a:gd name="T14" fmla="*/ 889 w 889"/>
                  <a:gd name="T15" fmla="*/ 22 h 1163"/>
                  <a:gd name="T16" fmla="*/ 889 w 889"/>
                  <a:gd name="T17" fmla="*/ 114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9" h="1163">
                    <a:moveTo>
                      <a:pt x="889" y="1140"/>
                    </a:moveTo>
                    <a:cubicBezTo>
                      <a:pt x="889" y="1153"/>
                      <a:pt x="879" y="1163"/>
                      <a:pt x="866" y="1163"/>
                    </a:cubicBezTo>
                    <a:cubicBezTo>
                      <a:pt x="23" y="1163"/>
                      <a:pt x="23" y="1163"/>
                      <a:pt x="23" y="1163"/>
                    </a:cubicBezTo>
                    <a:cubicBezTo>
                      <a:pt x="10" y="1163"/>
                      <a:pt x="0" y="1153"/>
                      <a:pt x="0" y="114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879" y="0"/>
                      <a:pt x="889" y="10"/>
                      <a:pt x="889" y="22"/>
                    </a:cubicBezTo>
                    <a:lnTo>
                      <a:pt x="889" y="1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825984" y="1943450"/>
              <a:ext cx="6924907" cy="4225835"/>
              <a:chOff x="793750" y="93663"/>
              <a:chExt cx="7164387" cy="4371975"/>
            </a:xfrm>
            <a:solidFill>
              <a:schemeClr val="bg1">
                <a:lumMod val="85000"/>
              </a:schemeClr>
            </a:solidFill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Freeform 36"/>
              <p:cNvSpPr>
                <a:spLocks/>
              </p:cNvSpPr>
              <p:nvPr/>
            </p:nvSpPr>
            <p:spPr bwMode="auto">
              <a:xfrm>
                <a:off x="793750" y="93663"/>
                <a:ext cx="3336925" cy="4371975"/>
              </a:xfrm>
              <a:custGeom>
                <a:avLst/>
                <a:gdLst>
                  <a:gd name="T0" fmla="*/ 0 w 889"/>
                  <a:gd name="T1" fmla="*/ 1140 h 1163"/>
                  <a:gd name="T2" fmla="*/ 23 w 889"/>
                  <a:gd name="T3" fmla="*/ 1163 h 1163"/>
                  <a:gd name="T4" fmla="*/ 867 w 889"/>
                  <a:gd name="T5" fmla="*/ 1163 h 1163"/>
                  <a:gd name="T6" fmla="*/ 889 w 889"/>
                  <a:gd name="T7" fmla="*/ 1140 h 1163"/>
                  <a:gd name="T8" fmla="*/ 889 w 889"/>
                  <a:gd name="T9" fmla="*/ 22 h 1163"/>
                  <a:gd name="T10" fmla="*/ 867 w 889"/>
                  <a:gd name="T11" fmla="*/ 0 h 1163"/>
                  <a:gd name="T12" fmla="*/ 23 w 889"/>
                  <a:gd name="T13" fmla="*/ 0 h 1163"/>
                  <a:gd name="T14" fmla="*/ 0 w 889"/>
                  <a:gd name="T15" fmla="*/ 22 h 1163"/>
                  <a:gd name="T16" fmla="*/ 0 w 889"/>
                  <a:gd name="T17" fmla="*/ 114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9" h="1163">
                    <a:moveTo>
                      <a:pt x="0" y="1140"/>
                    </a:moveTo>
                    <a:cubicBezTo>
                      <a:pt x="0" y="1153"/>
                      <a:pt x="11" y="1163"/>
                      <a:pt x="23" y="1163"/>
                    </a:cubicBezTo>
                    <a:cubicBezTo>
                      <a:pt x="867" y="1163"/>
                      <a:pt x="867" y="1163"/>
                      <a:pt x="867" y="1163"/>
                    </a:cubicBezTo>
                    <a:cubicBezTo>
                      <a:pt x="879" y="1163"/>
                      <a:pt x="889" y="1153"/>
                      <a:pt x="889" y="1140"/>
                    </a:cubicBezTo>
                    <a:cubicBezTo>
                      <a:pt x="889" y="22"/>
                      <a:pt x="889" y="22"/>
                      <a:pt x="889" y="22"/>
                    </a:cubicBezTo>
                    <a:cubicBezTo>
                      <a:pt x="889" y="10"/>
                      <a:pt x="879" y="0"/>
                      <a:pt x="86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2"/>
                    </a:cubicBezTo>
                    <a:lnTo>
                      <a:pt x="0" y="1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6" name="Freeform 37"/>
              <p:cNvSpPr>
                <a:spLocks/>
              </p:cNvSpPr>
              <p:nvPr/>
            </p:nvSpPr>
            <p:spPr bwMode="auto">
              <a:xfrm>
                <a:off x="4619625" y="93663"/>
                <a:ext cx="3338512" cy="4371975"/>
              </a:xfrm>
              <a:custGeom>
                <a:avLst/>
                <a:gdLst>
                  <a:gd name="T0" fmla="*/ 889 w 889"/>
                  <a:gd name="T1" fmla="*/ 1140 h 1163"/>
                  <a:gd name="T2" fmla="*/ 866 w 889"/>
                  <a:gd name="T3" fmla="*/ 1163 h 1163"/>
                  <a:gd name="T4" fmla="*/ 23 w 889"/>
                  <a:gd name="T5" fmla="*/ 1163 h 1163"/>
                  <a:gd name="T6" fmla="*/ 0 w 889"/>
                  <a:gd name="T7" fmla="*/ 1140 h 1163"/>
                  <a:gd name="T8" fmla="*/ 0 w 889"/>
                  <a:gd name="T9" fmla="*/ 22 h 1163"/>
                  <a:gd name="T10" fmla="*/ 23 w 889"/>
                  <a:gd name="T11" fmla="*/ 0 h 1163"/>
                  <a:gd name="T12" fmla="*/ 866 w 889"/>
                  <a:gd name="T13" fmla="*/ 0 h 1163"/>
                  <a:gd name="T14" fmla="*/ 889 w 889"/>
                  <a:gd name="T15" fmla="*/ 22 h 1163"/>
                  <a:gd name="T16" fmla="*/ 889 w 889"/>
                  <a:gd name="T17" fmla="*/ 114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9" h="1163">
                    <a:moveTo>
                      <a:pt x="889" y="1140"/>
                    </a:moveTo>
                    <a:cubicBezTo>
                      <a:pt x="889" y="1153"/>
                      <a:pt x="879" y="1163"/>
                      <a:pt x="866" y="1163"/>
                    </a:cubicBezTo>
                    <a:cubicBezTo>
                      <a:pt x="23" y="1163"/>
                      <a:pt x="23" y="1163"/>
                      <a:pt x="23" y="1163"/>
                    </a:cubicBezTo>
                    <a:cubicBezTo>
                      <a:pt x="10" y="1163"/>
                      <a:pt x="0" y="1153"/>
                      <a:pt x="0" y="114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879" y="0"/>
                      <a:pt x="889" y="10"/>
                      <a:pt x="889" y="22"/>
                    </a:cubicBezTo>
                    <a:lnTo>
                      <a:pt x="889" y="1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884292" y="1943450"/>
              <a:ext cx="6808290" cy="4225835"/>
              <a:chOff x="854075" y="93663"/>
              <a:chExt cx="7043737" cy="4371975"/>
            </a:xfrm>
            <a:solidFill>
              <a:schemeClr val="bg1">
                <a:lumMod val="85000"/>
              </a:schemeClr>
            </a:solidFill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Freeform 34"/>
              <p:cNvSpPr>
                <a:spLocks/>
              </p:cNvSpPr>
              <p:nvPr/>
            </p:nvSpPr>
            <p:spPr bwMode="auto">
              <a:xfrm>
                <a:off x="854075" y="93663"/>
                <a:ext cx="3336925" cy="4371975"/>
              </a:xfrm>
              <a:custGeom>
                <a:avLst/>
                <a:gdLst>
                  <a:gd name="T0" fmla="*/ 0 w 889"/>
                  <a:gd name="T1" fmla="*/ 1140 h 1163"/>
                  <a:gd name="T2" fmla="*/ 23 w 889"/>
                  <a:gd name="T3" fmla="*/ 1163 h 1163"/>
                  <a:gd name="T4" fmla="*/ 867 w 889"/>
                  <a:gd name="T5" fmla="*/ 1163 h 1163"/>
                  <a:gd name="T6" fmla="*/ 889 w 889"/>
                  <a:gd name="T7" fmla="*/ 1140 h 1163"/>
                  <a:gd name="T8" fmla="*/ 889 w 889"/>
                  <a:gd name="T9" fmla="*/ 22 h 1163"/>
                  <a:gd name="T10" fmla="*/ 867 w 889"/>
                  <a:gd name="T11" fmla="*/ 0 h 1163"/>
                  <a:gd name="T12" fmla="*/ 23 w 889"/>
                  <a:gd name="T13" fmla="*/ 0 h 1163"/>
                  <a:gd name="T14" fmla="*/ 0 w 889"/>
                  <a:gd name="T15" fmla="*/ 22 h 1163"/>
                  <a:gd name="T16" fmla="*/ 0 w 889"/>
                  <a:gd name="T17" fmla="*/ 114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9" h="1163">
                    <a:moveTo>
                      <a:pt x="0" y="1140"/>
                    </a:moveTo>
                    <a:cubicBezTo>
                      <a:pt x="0" y="1153"/>
                      <a:pt x="11" y="1163"/>
                      <a:pt x="23" y="1163"/>
                    </a:cubicBezTo>
                    <a:cubicBezTo>
                      <a:pt x="867" y="1163"/>
                      <a:pt x="867" y="1163"/>
                      <a:pt x="867" y="1163"/>
                    </a:cubicBezTo>
                    <a:cubicBezTo>
                      <a:pt x="879" y="1163"/>
                      <a:pt x="889" y="1153"/>
                      <a:pt x="889" y="1140"/>
                    </a:cubicBezTo>
                    <a:cubicBezTo>
                      <a:pt x="889" y="22"/>
                      <a:pt x="889" y="22"/>
                      <a:pt x="889" y="22"/>
                    </a:cubicBezTo>
                    <a:cubicBezTo>
                      <a:pt x="889" y="10"/>
                      <a:pt x="879" y="0"/>
                      <a:pt x="86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2"/>
                    </a:cubicBezTo>
                    <a:lnTo>
                      <a:pt x="0" y="1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6" name="Freeform 35"/>
              <p:cNvSpPr>
                <a:spLocks/>
              </p:cNvSpPr>
              <p:nvPr/>
            </p:nvSpPr>
            <p:spPr bwMode="auto">
              <a:xfrm>
                <a:off x="4559300" y="93663"/>
                <a:ext cx="3338512" cy="4371975"/>
              </a:xfrm>
              <a:custGeom>
                <a:avLst/>
                <a:gdLst>
                  <a:gd name="T0" fmla="*/ 889 w 889"/>
                  <a:gd name="T1" fmla="*/ 1140 h 1163"/>
                  <a:gd name="T2" fmla="*/ 866 w 889"/>
                  <a:gd name="T3" fmla="*/ 1163 h 1163"/>
                  <a:gd name="T4" fmla="*/ 23 w 889"/>
                  <a:gd name="T5" fmla="*/ 1163 h 1163"/>
                  <a:gd name="T6" fmla="*/ 0 w 889"/>
                  <a:gd name="T7" fmla="*/ 1140 h 1163"/>
                  <a:gd name="T8" fmla="*/ 0 w 889"/>
                  <a:gd name="T9" fmla="*/ 22 h 1163"/>
                  <a:gd name="T10" fmla="*/ 23 w 889"/>
                  <a:gd name="T11" fmla="*/ 0 h 1163"/>
                  <a:gd name="T12" fmla="*/ 866 w 889"/>
                  <a:gd name="T13" fmla="*/ 0 h 1163"/>
                  <a:gd name="T14" fmla="*/ 889 w 889"/>
                  <a:gd name="T15" fmla="*/ 22 h 1163"/>
                  <a:gd name="T16" fmla="*/ 889 w 889"/>
                  <a:gd name="T17" fmla="*/ 114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9" h="1163">
                    <a:moveTo>
                      <a:pt x="889" y="1140"/>
                    </a:moveTo>
                    <a:cubicBezTo>
                      <a:pt x="889" y="1153"/>
                      <a:pt x="879" y="1163"/>
                      <a:pt x="866" y="1163"/>
                    </a:cubicBezTo>
                    <a:cubicBezTo>
                      <a:pt x="23" y="1163"/>
                      <a:pt x="23" y="1163"/>
                      <a:pt x="23" y="1163"/>
                    </a:cubicBezTo>
                    <a:cubicBezTo>
                      <a:pt x="10" y="1163"/>
                      <a:pt x="0" y="1153"/>
                      <a:pt x="0" y="114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879" y="0"/>
                      <a:pt x="889" y="10"/>
                      <a:pt x="889" y="22"/>
                    </a:cubicBezTo>
                    <a:lnTo>
                      <a:pt x="889" y="1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941067" y="1943450"/>
              <a:ext cx="6693207" cy="4225835"/>
              <a:chOff x="912813" y="93663"/>
              <a:chExt cx="6924674" cy="4371975"/>
            </a:xfrm>
            <a:solidFill>
              <a:schemeClr val="bg1">
                <a:lumMod val="95000"/>
              </a:schemeClr>
            </a:solidFill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Freeform 32"/>
              <p:cNvSpPr>
                <a:spLocks/>
              </p:cNvSpPr>
              <p:nvPr/>
            </p:nvSpPr>
            <p:spPr bwMode="auto">
              <a:xfrm>
                <a:off x="912813" y="93663"/>
                <a:ext cx="3338512" cy="4371975"/>
              </a:xfrm>
              <a:custGeom>
                <a:avLst/>
                <a:gdLst>
                  <a:gd name="T0" fmla="*/ 0 w 889"/>
                  <a:gd name="T1" fmla="*/ 1140 h 1163"/>
                  <a:gd name="T2" fmla="*/ 23 w 889"/>
                  <a:gd name="T3" fmla="*/ 1163 h 1163"/>
                  <a:gd name="T4" fmla="*/ 867 w 889"/>
                  <a:gd name="T5" fmla="*/ 1163 h 1163"/>
                  <a:gd name="T6" fmla="*/ 889 w 889"/>
                  <a:gd name="T7" fmla="*/ 1140 h 1163"/>
                  <a:gd name="T8" fmla="*/ 889 w 889"/>
                  <a:gd name="T9" fmla="*/ 22 h 1163"/>
                  <a:gd name="T10" fmla="*/ 867 w 889"/>
                  <a:gd name="T11" fmla="*/ 0 h 1163"/>
                  <a:gd name="T12" fmla="*/ 23 w 889"/>
                  <a:gd name="T13" fmla="*/ 0 h 1163"/>
                  <a:gd name="T14" fmla="*/ 0 w 889"/>
                  <a:gd name="T15" fmla="*/ 22 h 1163"/>
                  <a:gd name="T16" fmla="*/ 0 w 889"/>
                  <a:gd name="T17" fmla="*/ 114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9" h="1163">
                    <a:moveTo>
                      <a:pt x="0" y="1140"/>
                    </a:moveTo>
                    <a:cubicBezTo>
                      <a:pt x="0" y="1153"/>
                      <a:pt x="11" y="1163"/>
                      <a:pt x="23" y="1163"/>
                    </a:cubicBezTo>
                    <a:cubicBezTo>
                      <a:pt x="867" y="1163"/>
                      <a:pt x="867" y="1163"/>
                      <a:pt x="867" y="1163"/>
                    </a:cubicBezTo>
                    <a:cubicBezTo>
                      <a:pt x="879" y="1163"/>
                      <a:pt x="889" y="1153"/>
                      <a:pt x="889" y="1140"/>
                    </a:cubicBezTo>
                    <a:cubicBezTo>
                      <a:pt x="889" y="22"/>
                      <a:pt x="889" y="22"/>
                      <a:pt x="889" y="22"/>
                    </a:cubicBezTo>
                    <a:cubicBezTo>
                      <a:pt x="889" y="10"/>
                      <a:pt x="879" y="0"/>
                      <a:pt x="86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2"/>
                    </a:cubicBezTo>
                    <a:lnTo>
                      <a:pt x="0" y="1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4498975" y="93663"/>
                <a:ext cx="3338512" cy="4371975"/>
              </a:xfrm>
              <a:custGeom>
                <a:avLst/>
                <a:gdLst>
                  <a:gd name="T0" fmla="*/ 889 w 889"/>
                  <a:gd name="T1" fmla="*/ 1140 h 1163"/>
                  <a:gd name="T2" fmla="*/ 866 w 889"/>
                  <a:gd name="T3" fmla="*/ 1163 h 1163"/>
                  <a:gd name="T4" fmla="*/ 23 w 889"/>
                  <a:gd name="T5" fmla="*/ 1163 h 1163"/>
                  <a:gd name="T6" fmla="*/ 0 w 889"/>
                  <a:gd name="T7" fmla="*/ 1140 h 1163"/>
                  <a:gd name="T8" fmla="*/ 0 w 889"/>
                  <a:gd name="T9" fmla="*/ 22 h 1163"/>
                  <a:gd name="T10" fmla="*/ 23 w 889"/>
                  <a:gd name="T11" fmla="*/ 0 h 1163"/>
                  <a:gd name="T12" fmla="*/ 866 w 889"/>
                  <a:gd name="T13" fmla="*/ 0 h 1163"/>
                  <a:gd name="T14" fmla="*/ 889 w 889"/>
                  <a:gd name="T15" fmla="*/ 22 h 1163"/>
                  <a:gd name="T16" fmla="*/ 889 w 889"/>
                  <a:gd name="T17" fmla="*/ 114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9" h="1163">
                    <a:moveTo>
                      <a:pt x="889" y="1140"/>
                    </a:moveTo>
                    <a:cubicBezTo>
                      <a:pt x="889" y="1153"/>
                      <a:pt x="879" y="1163"/>
                      <a:pt x="866" y="1163"/>
                    </a:cubicBezTo>
                    <a:cubicBezTo>
                      <a:pt x="23" y="1163"/>
                      <a:pt x="23" y="1163"/>
                      <a:pt x="23" y="1163"/>
                    </a:cubicBezTo>
                    <a:cubicBezTo>
                      <a:pt x="10" y="1163"/>
                      <a:pt x="0" y="1153"/>
                      <a:pt x="0" y="114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879" y="0"/>
                      <a:pt x="889" y="10"/>
                      <a:pt x="889" y="22"/>
                    </a:cubicBezTo>
                    <a:lnTo>
                      <a:pt x="889" y="1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999375" y="1943450"/>
              <a:ext cx="6576590" cy="4225835"/>
              <a:chOff x="973138" y="93663"/>
              <a:chExt cx="6804024" cy="4371975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Freeform 30"/>
              <p:cNvSpPr>
                <a:spLocks/>
              </p:cNvSpPr>
              <p:nvPr/>
            </p:nvSpPr>
            <p:spPr bwMode="auto">
              <a:xfrm>
                <a:off x="973138" y="93663"/>
                <a:ext cx="3338512" cy="4371975"/>
              </a:xfrm>
              <a:custGeom>
                <a:avLst/>
                <a:gdLst>
                  <a:gd name="T0" fmla="*/ 0 w 889"/>
                  <a:gd name="T1" fmla="*/ 1140 h 1163"/>
                  <a:gd name="T2" fmla="*/ 23 w 889"/>
                  <a:gd name="T3" fmla="*/ 1163 h 1163"/>
                  <a:gd name="T4" fmla="*/ 867 w 889"/>
                  <a:gd name="T5" fmla="*/ 1163 h 1163"/>
                  <a:gd name="T6" fmla="*/ 889 w 889"/>
                  <a:gd name="T7" fmla="*/ 1140 h 1163"/>
                  <a:gd name="T8" fmla="*/ 889 w 889"/>
                  <a:gd name="T9" fmla="*/ 22 h 1163"/>
                  <a:gd name="T10" fmla="*/ 867 w 889"/>
                  <a:gd name="T11" fmla="*/ 0 h 1163"/>
                  <a:gd name="T12" fmla="*/ 23 w 889"/>
                  <a:gd name="T13" fmla="*/ 0 h 1163"/>
                  <a:gd name="T14" fmla="*/ 0 w 889"/>
                  <a:gd name="T15" fmla="*/ 22 h 1163"/>
                  <a:gd name="T16" fmla="*/ 0 w 889"/>
                  <a:gd name="T17" fmla="*/ 114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9" h="1163">
                    <a:moveTo>
                      <a:pt x="0" y="1140"/>
                    </a:moveTo>
                    <a:cubicBezTo>
                      <a:pt x="0" y="1153"/>
                      <a:pt x="11" y="1163"/>
                      <a:pt x="23" y="1163"/>
                    </a:cubicBezTo>
                    <a:cubicBezTo>
                      <a:pt x="867" y="1163"/>
                      <a:pt x="867" y="1163"/>
                      <a:pt x="867" y="1163"/>
                    </a:cubicBezTo>
                    <a:cubicBezTo>
                      <a:pt x="879" y="1163"/>
                      <a:pt x="889" y="1153"/>
                      <a:pt x="889" y="1140"/>
                    </a:cubicBezTo>
                    <a:cubicBezTo>
                      <a:pt x="889" y="22"/>
                      <a:pt x="889" y="22"/>
                      <a:pt x="889" y="22"/>
                    </a:cubicBezTo>
                    <a:cubicBezTo>
                      <a:pt x="889" y="10"/>
                      <a:pt x="879" y="0"/>
                      <a:pt x="86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2"/>
                    </a:cubicBezTo>
                    <a:lnTo>
                      <a:pt x="0" y="1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2" name="Freeform 31"/>
              <p:cNvSpPr>
                <a:spLocks/>
              </p:cNvSpPr>
              <p:nvPr/>
            </p:nvSpPr>
            <p:spPr bwMode="auto">
              <a:xfrm>
                <a:off x="4438650" y="93663"/>
                <a:ext cx="3338512" cy="4371975"/>
              </a:xfrm>
              <a:custGeom>
                <a:avLst/>
                <a:gdLst>
                  <a:gd name="T0" fmla="*/ 889 w 889"/>
                  <a:gd name="T1" fmla="*/ 1140 h 1163"/>
                  <a:gd name="T2" fmla="*/ 866 w 889"/>
                  <a:gd name="T3" fmla="*/ 1163 h 1163"/>
                  <a:gd name="T4" fmla="*/ 23 w 889"/>
                  <a:gd name="T5" fmla="*/ 1163 h 1163"/>
                  <a:gd name="T6" fmla="*/ 0 w 889"/>
                  <a:gd name="T7" fmla="*/ 1140 h 1163"/>
                  <a:gd name="T8" fmla="*/ 0 w 889"/>
                  <a:gd name="T9" fmla="*/ 22 h 1163"/>
                  <a:gd name="T10" fmla="*/ 23 w 889"/>
                  <a:gd name="T11" fmla="*/ 0 h 1163"/>
                  <a:gd name="T12" fmla="*/ 866 w 889"/>
                  <a:gd name="T13" fmla="*/ 0 h 1163"/>
                  <a:gd name="T14" fmla="*/ 889 w 889"/>
                  <a:gd name="T15" fmla="*/ 22 h 1163"/>
                  <a:gd name="T16" fmla="*/ 889 w 889"/>
                  <a:gd name="T17" fmla="*/ 114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9" h="1163">
                    <a:moveTo>
                      <a:pt x="889" y="1140"/>
                    </a:moveTo>
                    <a:cubicBezTo>
                      <a:pt x="889" y="1153"/>
                      <a:pt x="879" y="1163"/>
                      <a:pt x="866" y="1163"/>
                    </a:cubicBezTo>
                    <a:cubicBezTo>
                      <a:pt x="23" y="1163"/>
                      <a:pt x="23" y="1163"/>
                      <a:pt x="23" y="1163"/>
                    </a:cubicBezTo>
                    <a:cubicBezTo>
                      <a:pt x="10" y="1163"/>
                      <a:pt x="0" y="1153"/>
                      <a:pt x="0" y="114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879" y="0"/>
                      <a:pt x="889" y="10"/>
                      <a:pt x="889" y="22"/>
                    </a:cubicBezTo>
                    <a:lnTo>
                      <a:pt x="889" y="11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6473337" y="2208907"/>
              <a:ext cx="115082" cy="3691851"/>
            </a:xfrm>
            <a:custGeom>
              <a:avLst/>
              <a:gdLst>
                <a:gd name="T0" fmla="*/ 16 w 32"/>
                <a:gd name="T1" fmla="*/ 0 h 1016"/>
                <a:gd name="T2" fmla="*/ 16 w 32"/>
                <a:gd name="T3" fmla="*/ 32 h 1016"/>
                <a:gd name="T4" fmla="*/ 16 w 32"/>
                <a:gd name="T5" fmla="*/ 82 h 1016"/>
                <a:gd name="T6" fmla="*/ 16 w 32"/>
                <a:gd name="T7" fmla="*/ 114 h 1016"/>
                <a:gd name="T8" fmla="*/ 16 w 32"/>
                <a:gd name="T9" fmla="*/ 82 h 1016"/>
                <a:gd name="T10" fmla="*/ 0 w 32"/>
                <a:gd name="T11" fmla="*/ 180 h 1016"/>
                <a:gd name="T12" fmla="*/ 32 w 32"/>
                <a:gd name="T13" fmla="*/ 180 h 1016"/>
                <a:gd name="T14" fmla="*/ 16 w 32"/>
                <a:gd name="T15" fmla="*/ 246 h 1016"/>
                <a:gd name="T16" fmla="*/ 16 w 32"/>
                <a:gd name="T17" fmla="*/ 278 h 1016"/>
                <a:gd name="T18" fmla="*/ 16 w 32"/>
                <a:gd name="T19" fmla="*/ 246 h 1016"/>
                <a:gd name="T20" fmla="*/ 0 w 32"/>
                <a:gd name="T21" fmla="*/ 344 h 1016"/>
                <a:gd name="T22" fmla="*/ 32 w 32"/>
                <a:gd name="T23" fmla="*/ 344 h 1016"/>
                <a:gd name="T24" fmla="*/ 16 w 32"/>
                <a:gd name="T25" fmla="*/ 410 h 1016"/>
                <a:gd name="T26" fmla="*/ 16 w 32"/>
                <a:gd name="T27" fmla="*/ 442 h 1016"/>
                <a:gd name="T28" fmla="*/ 16 w 32"/>
                <a:gd name="T29" fmla="*/ 410 h 1016"/>
                <a:gd name="T30" fmla="*/ 0 w 32"/>
                <a:gd name="T31" fmla="*/ 508 h 1016"/>
                <a:gd name="T32" fmla="*/ 32 w 32"/>
                <a:gd name="T33" fmla="*/ 508 h 1016"/>
                <a:gd name="T34" fmla="*/ 16 w 32"/>
                <a:gd name="T35" fmla="*/ 574 h 1016"/>
                <a:gd name="T36" fmla="*/ 16 w 32"/>
                <a:gd name="T37" fmla="*/ 606 h 1016"/>
                <a:gd name="T38" fmla="*/ 16 w 32"/>
                <a:gd name="T39" fmla="*/ 574 h 1016"/>
                <a:gd name="T40" fmla="*/ 0 w 32"/>
                <a:gd name="T41" fmla="*/ 672 h 1016"/>
                <a:gd name="T42" fmla="*/ 32 w 32"/>
                <a:gd name="T43" fmla="*/ 672 h 1016"/>
                <a:gd name="T44" fmla="*/ 16 w 32"/>
                <a:gd name="T45" fmla="*/ 738 h 1016"/>
                <a:gd name="T46" fmla="*/ 16 w 32"/>
                <a:gd name="T47" fmla="*/ 770 h 1016"/>
                <a:gd name="T48" fmla="*/ 16 w 32"/>
                <a:gd name="T49" fmla="*/ 738 h 1016"/>
                <a:gd name="T50" fmla="*/ 0 w 32"/>
                <a:gd name="T51" fmla="*/ 836 h 1016"/>
                <a:gd name="T52" fmla="*/ 32 w 32"/>
                <a:gd name="T53" fmla="*/ 836 h 1016"/>
                <a:gd name="T54" fmla="*/ 16 w 32"/>
                <a:gd name="T55" fmla="*/ 902 h 1016"/>
                <a:gd name="T56" fmla="*/ 16 w 32"/>
                <a:gd name="T57" fmla="*/ 934 h 1016"/>
                <a:gd name="T58" fmla="*/ 16 w 32"/>
                <a:gd name="T59" fmla="*/ 902 h 1016"/>
                <a:gd name="T60" fmla="*/ 0 w 32"/>
                <a:gd name="T61" fmla="*/ 1000 h 1016"/>
                <a:gd name="T62" fmla="*/ 32 w 32"/>
                <a:gd name="T63" fmla="*/ 100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10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lose/>
                  <a:moveTo>
                    <a:pt x="16" y="82"/>
                  </a:moveTo>
                  <a:cubicBezTo>
                    <a:pt x="7" y="82"/>
                    <a:pt x="0" y="89"/>
                    <a:pt x="0" y="98"/>
                  </a:cubicBezTo>
                  <a:cubicBezTo>
                    <a:pt x="0" y="107"/>
                    <a:pt x="7" y="114"/>
                    <a:pt x="16" y="114"/>
                  </a:cubicBezTo>
                  <a:cubicBezTo>
                    <a:pt x="25" y="114"/>
                    <a:pt x="32" y="107"/>
                    <a:pt x="32" y="98"/>
                  </a:cubicBezTo>
                  <a:cubicBezTo>
                    <a:pt x="32" y="89"/>
                    <a:pt x="25" y="82"/>
                    <a:pt x="16" y="82"/>
                  </a:cubicBezTo>
                  <a:close/>
                  <a:moveTo>
                    <a:pt x="16" y="164"/>
                  </a:moveTo>
                  <a:cubicBezTo>
                    <a:pt x="7" y="164"/>
                    <a:pt x="0" y="171"/>
                    <a:pt x="0" y="180"/>
                  </a:cubicBezTo>
                  <a:cubicBezTo>
                    <a:pt x="0" y="189"/>
                    <a:pt x="7" y="196"/>
                    <a:pt x="16" y="196"/>
                  </a:cubicBezTo>
                  <a:cubicBezTo>
                    <a:pt x="25" y="196"/>
                    <a:pt x="32" y="189"/>
                    <a:pt x="32" y="180"/>
                  </a:cubicBezTo>
                  <a:cubicBezTo>
                    <a:pt x="32" y="171"/>
                    <a:pt x="25" y="164"/>
                    <a:pt x="16" y="164"/>
                  </a:cubicBezTo>
                  <a:close/>
                  <a:moveTo>
                    <a:pt x="16" y="246"/>
                  </a:moveTo>
                  <a:cubicBezTo>
                    <a:pt x="7" y="246"/>
                    <a:pt x="0" y="253"/>
                    <a:pt x="0" y="262"/>
                  </a:cubicBezTo>
                  <a:cubicBezTo>
                    <a:pt x="0" y="271"/>
                    <a:pt x="7" y="278"/>
                    <a:pt x="16" y="278"/>
                  </a:cubicBezTo>
                  <a:cubicBezTo>
                    <a:pt x="25" y="278"/>
                    <a:pt x="32" y="271"/>
                    <a:pt x="32" y="262"/>
                  </a:cubicBezTo>
                  <a:cubicBezTo>
                    <a:pt x="32" y="253"/>
                    <a:pt x="25" y="246"/>
                    <a:pt x="16" y="246"/>
                  </a:cubicBezTo>
                  <a:close/>
                  <a:moveTo>
                    <a:pt x="16" y="328"/>
                  </a:moveTo>
                  <a:cubicBezTo>
                    <a:pt x="7" y="328"/>
                    <a:pt x="0" y="335"/>
                    <a:pt x="0" y="344"/>
                  </a:cubicBezTo>
                  <a:cubicBezTo>
                    <a:pt x="0" y="353"/>
                    <a:pt x="7" y="360"/>
                    <a:pt x="16" y="360"/>
                  </a:cubicBezTo>
                  <a:cubicBezTo>
                    <a:pt x="25" y="360"/>
                    <a:pt x="32" y="353"/>
                    <a:pt x="32" y="344"/>
                  </a:cubicBezTo>
                  <a:cubicBezTo>
                    <a:pt x="32" y="335"/>
                    <a:pt x="25" y="328"/>
                    <a:pt x="16" y="328"/>
                  </a:cubicBezTo>
                  <a:close/>
                  <a:moveTo>
                    <a:pt x="16" y="410"/>
                  </a:moveTo>
                  <a:cubicBezTo>
                    <a:pt x="7" y="410"/>
                    <a:pt x="0" y="417"/>
                    <a:pt x="0" y="426"/>
                  </a:cubicBezTo>
                  <a:cubicBezTo>
                    <a:pt x="0" y="435"/>
                    <a:pt x="7" y="442"/>
                    <a:pt x="16" y="442"/>
                  </a:cubicBezTo>
                  <a:cubicBezTo>
                    <a:pt x="25" y="442"/>
                    <a:pt x="32" y="435"/>
                    <a:pt x="32" y="426"/>
                  </a:cubicBezTo>
                  <a:cubicBezTo>
                    <a:pt x="32" y="417"/>
                    <a:pt x="25" y="410"/>
                    <a:pt x="16" y="410"/>
                  </a:cubicBezTo>
                  <a:close/>
                  <a:moveTo>
                    <a:pt x="16" y="492"/>
                  </a:moveTo>
                  <a:cubicBezTo>
                    <a:pt x="7" y="492"/>
                    <a:pt x="0" y="499"/>
                    <a:pt x="0" y="508"/>
                  </a:cubicBezTo>
                  <a:cubicBezTo>
                    <a:pt x="0" y="517"/>
                    <a:pt x="7" y="524"/>
                    <a:pt x="16" y="524"/>
                  </a:cubicBezTo>
                  <a:cubicBezTo>
                    <a:pt x="25" y="524"/>
                    <a:pt x="32" y="517"/>
                    <a:pt x="32" y="508"/>
                  </a:cubicBezTo>
                  <a:cubicBezTo>
                    <a:pt x="32" y="499"/>
                    <a:pt x="25" y="492"/>
                    <a:pt x="16" y="492"/>
                  </a:cubicBezTo>
                  <a:close/>
                  <a:moveTo>
                    <a:pt x="16" y="574"/>
                  </a:moveTo>
                  <a:cubicBezTo>
                    <a:pt x="7" y="574"/>
                    <a:pt x="0" y="581"/>
                    <a:pt x="0" y="590"/>
                  </a:cubicBezTo>
                  <a:cubicBezTo>
                    <a:pt x="0" y="599"/>
                    <a:pt x="7" y="606"/>
                    <a:pt x="16" y="606"/>
                  </a:cubicBezTo>
                  <a:cubicBezTo>
                    <a:pt x="25" y="606"/>
                    <a:pt x="32" y="599"/>
                    <a:pt x="32" y="590"/>
                  </a:cubicBezTo>
                  <a:cubicBezTo>
                    <a:pt x="32" y="581"/>
                    <a:pt x="25" y="574"/>
                    <a:pt x="16" y="574"/>
                  </a:cubicBezTo>
                  <a:close/>
                  <a:moveTo>
                    <a:pt x="16" y="656"/>
                  </a:moveTo>
                  <a:cubicBezTo>
                    <a:pt x="7" y="656"/>
                    <a:pt x="0" y="663"/>
                    <a:pt x="0" y="672"/>
                  </a:cubicBezTo>
                  <a:cubicBezTo>
                    <a:pt x="0" y="681"/>
                    <a:pt x="7" y="688"/>
                    <a:pt x="16" y="688"/>
                  </a:cubicBezTo>
                  <a:cubicBezTo>
                    <a:pt x="25" y="688"/>
                    <a:pt x="32" y="681"/>
                    <a:pt x="32" y="672"/>
                  </a:cubicBezTo>
                  <a:cubicBezTo>
                    <a:pt x="32" y="663"/>
                    <a:pt x="25" y="656"/>
                    <a:pt x="16" y="656"/>
                  </a:cubicBezTo>
                  <a:close/>
                  <a:moveTo>
                    <a:pt x="16" y="738"/>
                  </a:moveTo>
                  <a:cubicBezTo>
                    <a:pt x="7" y="738"/>
                    <a:pt x="0" y="745"/>
                    <a:pt x="0" y="754"/>
                  </a:cubicBezTo>
                  <a:cubicBezTo>
                    <a:pt x="0" y="763"/>
                    <a:pt x="7" y="770"/>
                    <a:pt x="16" y="770"/>
                  </a:cubicBezTo>
                  <a:cubicBezTo>
                    <a:pt x="25" y="770"/>
                    <a:pt x="32" y="763"/>
                    <a:pt x="32" y="754"/>
                  </a:cubicBezTo>
                  <a:cubicBezTo>
                    <a:pt x="32" y="745"/>
                    <a:pt x="25" y="738"/>
                    <a:pt x="16" y="738"/>
                  </a:cubicBezTo>
                  <a:close/>
                  <a:moveTo>
                    <a:pt x="16" y="820"/>
                  </a:moveTo>
                  <a:cubicBezTo>
                    <a:pt x="7" y="820"/>
                    <a:pt x="0" y="827"/>
                    <a:pt x="0" y="836"/>
                  </a:cubicBezTo>
                  <a:cubicBezTo>
                    <a:pt x="0" y="845"/>
                    <a:pt x="7" y="852"/>
                    <a:pt x="16" y="852"/>
                  </a:cubicBezTo>
                  <a:cubicBezTo>
                    <a:pt x="25" y="852"/>
                    <a:pt x="32" y="845"/>
                    <a:pt x="32" y="836"/>
                  </a:cubicBezTo>
                  <a:cubicBezTo>
                    <a:pt x="32" y="827"/>
                    <a:pt x="25" y="820"/>
                    <a:pt x="16" y="820"/>
                  </a:cubicBezTo>
                  <a:close/>
                  <a:moveTo>
                    <a:pt x="16" y="902"/>
                  </a:moveTo>
                  <a:cubicBezTo>
                    <a:pt x="7" y="902"/>
                    <a:pt x="0" y="909"/>
                    <a:pt x="0" y="918"/>
                  </a:cubicBezTo>
                  <a:cubicBezTo>
                    <a:pt x="0" y="927"/>
                    <a:pt x="7" y="934"/>
                    <a:pt x="16" y="934"/>
                  </a:cubicBezTo>
                  <a:cubicBezTo>
                    <a:pt x="25" y="934"/>
                    <a:pt x="32" y="927"/>
                    <a:pt x="32" y="918"/>
                  </a:cubicBezTo>
                  <a:cubicBezTo>
                    <a:pt x="32" y="909"/>
                    <a:pt x="25" y="902"/>
                    <a:pt x="16" y="902"/>
                  </a:cubicBezTo>
                  <a:close/>
                  <a:moveTo>
                    <a:pt x="16" y="984"/>
                  </a:moveTo>
                  <a:cubicBezTo>
                    <a:pt x="7" y="984"/>
                    <a:pt x="0" y="991"/>
                    <a:pt x="0" y="1000"/>
                  </a:cubicBezTo>
                  <a:cubicBezTo>
                    <a:pt x="0" y="1009"/>
                    <a:pt x="7" y="1016"/>
                    <a:pt x="16" y="1016"/>
                  </a:cubicBezTo>
                  <a:cubicBezTo>
                    <a:pt x="25" y="1016"/>
                    <a:pt x="32" y="1009"/>
                    <a:pt x="32" y="1000"/>
                  </a:cubicBezTo>
                  <a:cubicBezTo>
                    <a:pt x="32" y="991"/>
                    <a:pt x="25" y="984"/>
                    <a:pt x="16" y="9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54" name="Freeform 23"/>
            <p:cNvSpPr>
              <a:spLocks noEditPoints="1"/>
            </p:cNvSpPr>
            <p:nvPr/>
          </p:nvSpPr>
          <p:spPr bwMode="auto">
            <a:xfrm>
              <a:off x="6473337" y="2208907"/>
              <a:ext cx="75187" cy="3691851"/>
            </a:xfrm>
            <a:custGeom>
              <a:avLst/>
              <a:gdLst>
                <a:gd name="T0" fmla="*/ 16 w 21"/>
                <a:gd name="T1" fmla="*/ 246 h 1016"/>
                <a:gd name="T2" fmla="*/ 9 w 21"/>
                <a:gd name="T3" fmla="*/ 262 h 1016"/>
                <a:gd name="T4" fmla="*/ 16 w 21"/>
                <a:gd name="T5" fmla="*/ 278 h 1016"/>
                <a:gd name="T6" fmla="*/ 16 w 21"/>
                <a:gd name="T7" fmla="*/ 524 h 1016"/>
                <a:gd name="T8" fmla="*/ 9 w 21"/>
                <a:gd name="T9" fmla="*/ 508 h 1016"/>
                <a:gd name="T10" fmla="*/ 16 w 21"/>
                <a:gd name="T11" fmla="*/ 492 h 1016"/>
                <a:gd name="T12" fmla="*/ 16 w 21"/>
                <a:gd name="T13" fmla="*/ 524 h 1016"/>
                <a:gd name="T14" fmla="*/ 21 w 21"/>
                <a:gd name="T15" fmla="*/ 359 h 1016"/>
                <a:gd name="T16" fmla="*/ 21 w 21"/>
                <a:gd name="T17" fmla="*/ 329 h 1016"/>
                <a:gd name="T18" fmla="*/ 0 w 21"/>
                <a:gd name="T19" fmla="*/ 344 h 1016"/>
                <a:gd name="T20" fmla="*/ 16 w 21"/>
                <a:gd name="T21" fmla="*/ 442 h 1016"/>
                <a:gd name="T22" fmla="*/ 9 w 21"/>
                <a:gd name="T23" fmla="*/ 426 h 1016"/>
                <a:gd name="T24" fmla="*/ 16 w 21"/>
                <a:gd name="T25" fmla="*/ 410 h 1016"/>
                <a:gd name="T26" fmla="*/ 16 w 21"/>
                <a:gd name="T27" fmla="*/ 442 h 1016"/>
                <a:gd name="T28" fmla="*/ 21 w 21"/>
                <a:gd name="T29" fmla="*/ 113 h 1016"/>
                <a:gd name="T30" fmla="*/ 21 w 21"/>
                <a:gd name="T31" fmla="*/ 83 h 1016"/>
                <a:gd name="T32" fmla="*/ 0 w 21"/>
                <a:gd name="T33" fmla="*/ 98 h 1016"/>
                <a:gd name="T34" fmla="*/ 16 w 21"/>
                <a:gd name="T35" fmla="*/ 32 h 1016"/>
                <a:gd name="T36" fmla="*/ 9 w 21"/>
                <a:gd name="T37" fmla="*/ 16 h 1016"/>
                <a:gd name="T38" fmla="*/ 16 w 21"/>
                <a:gd name="T39" fmla="*/ 0 h 1016"/>
                <a:gd name="T40" fmla="*/ 16 w 21"/>
                <a:gd name="T41" fmla="*/ 32 h 1016"/>
                <a:gd name="T42" fmla="*/ 21 w 21"/>
                <a:gd name="T43" fmla="*/ 195 h 1016"/>
                <a:gd name="T44" fmla="*/ 21 w 21"/>
                <a:gd name="T45" fmla="*/ 165 h 1016"/>
                <a:gd name="T46" fmla="*/ 0 w 21"/>
                <a:gd name="T47" fmla="*/ 180 h 1016"/>
                <a:gd name="T48" fmla="*/ 16 w 21"/>
                <a:gd name="T49" fmla="*/ 934 h 1016"/>
                <a:gd name="T50" fmla="*/ 9 w 21"/>
                <a:gd name="T51" fmla="*/ 918 h 1016"/>
                <a:gd name="T52" fmla="*/ 16 w 21"/>
                <a:gd name="T53" fmla="*/ 902 h 1016"/>
                <a:gd name="T54" fmla="*/ 16 w 21"/>
                <a:gd name="T55" fmla="*/ 934 h 1016"/>
                <a:gd name="T56" fmla="*/ 21 w 21"/>
                <a:gd name="T57" fmla="*/ 985 h 1016"/>
                <a:gd name="T58" fmla="*/ 0 w 21"/>
                <a:gd name="T59" fmla="*/ 1000 h 1016"/>
                <a:gd name="T60" fmla="*/ 21 w 21"/>
                <a:gd name="T61" fmla="*/ 1015 h 1016"/>
                <a:gd name="T62" fmla="*/ 16 w 21"/>
                <a:gd name="T63" fmla="*/ 852 h 1016"/>
                <a:gd name="T64" fmla="*/ 9 w 21"/>
                <a:gd name="T65" fmla="*/ 836 h 1016"/>
                <a:gd name="T66" fmla="*/ 16 w 21"/>
                <a:gd name="T67" fmla="*/ 820 h 1016"/>
                <a:gd name="T68" fmla="*/ 16 w 21"/>
                <a:gd name="T69" fmla="*/ 852 h 1016"/>
                <a:gd name="T70" fmla="*/ 21 w 21"/>
                <a:gd name="T71" fmla="*/ 687 h 1016"/>
                <a:gd name="T72" fmla="*/ 21 w 21"/>
                <a:gd name="T73" fmla="*/ 657 h 1016"/>
                <a:gd name="T74" fmla="*/ 0 w 21"/>
                <a:gd name="T75" fmla="*/ 672 h 1016"/>
                <a:gd name="T76" fmla="*/ 16 w 21"/>
                <a:gd name="T77" fmla="*/ 770 h 1016"/>
                <a:gd name="T78" fmla="*/ 9 w 21"/>
                <a:gd name="T79" fmla="*/ 754 h 1016"/>
                <a:gd name="T80" fmla="*/ 16 w 21"/>
                <a:gd name="T81" fmla="*/ 738 h 1016"/>
                <a:gd name="T82" fmla="*/ 16 w 21"/>
                <a:gd name="T83" fmla="*/ 770 h 1016"/>
                <a:gd name="T84" fmla="*/ 21 w 21"/>
                <a:gd name="T85" fmla="*/ 605 h 1016"/>
                <a:gd name="T86" fmla="*/ 21 w 21"/>
                <a:gd name="T87" fmla="*/ 575 h 1016"/>
                <a:gd name="T88" fmla="*/ 0 w 21"/>
                <a:gd name="T89" fmla="*/ 59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" h="1016">
                  <a:moveTo>
                    <a:pt x="0" y="262"/>
                  </a:moveTo>
                  <a:cubicBezTo>
                    <a:pt x="0" y="253"/>
                    <a:pt x="7" y="246"/>
                    <a:pt x="16" y="246"/>
                  </a:cubicBezTo>
                  <a:cubicBezTo>
                    <a:pt x="18" y="246"/>
                    <a:pt x="19" y="247"/>
                    <a:pt x="21" y="247"/>
                  </a:cubicBezTo>
                  <a:cubicBezTo>
                    <a:pt x="14" y="249"/>
                    <a:pt x="9" y="255"/>
                    <a:pt x="9" y="262"/>
                  </a:cubicBezTo>
                  <a:cubicBezTo>
                    <a:pt x="9" y="269"/>
                    <a:pt x="14" y="275"/>
                    <a:pt x="21" y="277"/>
                  </a:cubicBezTo>
                  <a:cubicBezTo>
                    <a:pt x="19" y="278"/>
                    <a:pt x="18" y="278"/>
                    <a:pt x="16" y="278"/>
                  </a:cubicBezTo>
                  <a:cubicBezTo>
                    <a:pt x="7" y="278"/>
                    <a:pt x="0" y="271"/>
                    <a:pt x="0" y="262"/>
                  </a:cubicBezTo>
                  <a:close/>
                  <a:moveTo>
                    <a:pt x="16" y="524"/>
                  </a:moveTo>
                  <a:cubicBezTo>
                    <a:pt x="18" y="524"/>
                    <a:pt x="19" y="524"/>
                    <a:pt x="21" y="523"/>
                  </a:cubicBezTo>
                  <a:cubicBezTo>
                    <a:pt x="14" y="521"/>
                    <a:pt x="9" y="515"/>
                    <a:pt x="9" y="508"/>
                  </a:cubicBezTo>
                  <a:cubicBezTo>
                    <a:pt x="9" y="501"/>
                    <a:pt x="14" y="495"/>
                    <a:pt x="21" y="493"/>
                  </a:cubicBezTo>
                  <a:cubicBezTo>
                    <a:pt x="19" y="493"/>
                    <a:pt x="18" y="492"/>
                    <a:pt x="16" y="492"/>
                  </a:cubicBezTo>
                  <a:cubicBezTo>
                    <a:pt x="7" y="492"/>
                    <a:pt x="0" y="499"/>
                    <a:pt x="0" y="508"/>
                  </a:cubicBezTo>
                  <a:cubicBezTo>
                    <a:pt x="0" y="517"/>
                    <a:pt x="7" y="524"/>
                    <a:pt x="16" y="524"/>
                  </a:cubicBezTo>
                  <a:close/>
                  <a:moveTo>
                    <a:pt x="16" y="360"/>
                  </a:moveTo>
                  <a:cubicBezTo>
                    <a:pt x="18" y="360"/>
                    <a:pt x="19" y="360"/>
                    <a:pt x="21" y="359"/>
                  </a:cubicBezTo>
                  <a:cubicBezTo>
                    <a:pt x="14" y="357"/>
                    <a:pt x="9" y="351"/>
                    <a:pt x="9" y="344"/>
                  </a:cubicBezTo>
                  <a:cubicBezTo>
                    <a:pt x="9" y="337"/>
                    <a:pt x="14" y="331"/>
                    <a:pt x="21" y="329"/>
                  </a:cubicBezTo>
                  <a:cubicBezTo>
                    <a:pt x="19" y="329"/>
                    <a:pt x="18" y="328"/>
                    <a:pt x="16" y="328"/>
                  </a:cubicBezTo>
                  <a:cubicBezTo>
                    <a:pt x="7" y="328"/>
                    <a:pt x="0" y="335"/>
                    <a:pt x="0" y="344"/>
                  </a:cubicBezTo>
                  <a:cubicBezTo>
                    <a:pt x="0" y="353"/>
                    <a:pt x="7" y="360"/>
                    <a:pt x="16" y="360"/>
                  </a:cubicBezTo>
                  <a:close/>
                  <a:moveTo>
                    <a:pt x="16" y="442"/>
                  </a:moveTo>
                  <a:cubicBezTo>
                    <a:pt x="18" y="442"/>
                    <a:pt x="19" y="442"/>
                    <a:pt x="21" y="441"/>
                  </a:cubicBezTo>
                  <a:cubicBezTo>
                    <a:pt x="14" y="439"/>
                    <a:pt x="9" y="433"/>
                    <a:pt x="9" y="426"/>
                  </a:cubicBezTo>
                  <a:cubicBezTo>
                    <a:pt x="9" y="419"/>
                    <a:pt x="14" y="413"/>
                    <a:pt x="21" y="411"/>
                  </a:cubicBezTo>
                  <a:cubicBezTo>
                    <a:pt x="19" y="411"/>
                    <a:pt x="18" y="410"/>
                    <a:pt x="16" y="410"/>
                  </a:cubicBezTo>
                  <a:cubicBezTo>
                    <a:pt x="7" y="410"/>
                    <a:pt x="0" y="417"/>
                    <a:pt x="0" y="426"/>
                  </a:cubicBezTo>
                  <a:cubicBezTo>
                    <a:pt x="0" y="435"/>
                    <a:pt x="7" y="442"/>
                    <a:pt x="16" y="442"/>
                  </a:cubicBezTo>
                  <a:close/>
                  <a:moveTo>
                    <a:pt x="16" y="114"/>
                  </a:moveTo>
                  <a:cubicBezTo>
                    <a:pt x="18" y="114"/>
                    <a:pt x="19" y="114"/>
                    <a:pt x="21" y="113"/>
                  </a:cubicBezTo>
                  <a:cubicBezTo>
                    <a:pt x="14" y="111"/>
                    <a:pt x="9" y="105"/>
                    <a:pt x="9" y="98"/>
                  </a:cubicBezTo>
                  <a:cubicBezTo>
                    <a:pt x="9" y="91"/>
                    <a:pt x="14" y="85"/>
                    <a:pt x="21" y="83"/>
                  </a:cubicBezTo>
                  <a:cubicBezTo>
                    <a:pt x="19" y="83"/>
                    <a:pt x="18" y="82"/>
                    <a:pt x="16" y="82"/>
                  </a:cubicBezTo>
                  <a:cubicBezTo>
                    <a:pt x="7" y="82"/>
                    <a:pt x="0" y="89"/>
                    <a:pt x="0" y="98"/>
                  </a:cubicBezTo>
                  <a:cubicBezTo>
                    <a:pt x="0" y="107"/>
                    <a:pt x="7" y="114"/>
                    <a:pt x="16" y="114"/>
                  </a:cubicBezTo>
                  <a:close/>
                  <a:moveTo>
                    <a:pt x="16" y="32"/>
                  </a:moveTo>
                  <a:cubicBezTo>
                    <a:pt x="18" y="32"/>
                    <a:pt x="19" y="32"/>
                    <a:pt x="21" y="31"/>
                  </a:cubicBezTo>
                  <a:cubicBezTo>
                    <a:pt x="14" y="29"/>
                    <a:pt x="9" y="23"/>
                    <a:pt x="9" y="16"/>
                  </a:cubicBezTo>
                  <a:cubicBezTo>
                    <a:pt x="9" y="9"/>
                    <a:pt x="14" y="3"/>
                    <a:pt x="21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  <a:moveTo>
                    <a:pt x="16" y="196"/>
                  </a:moveTo>
                  <a:cubicBezTo>
                    <a:pt x="18" y="196"/>
                    <a:pt x="19" y="196"/>
                    <a:pt x="21" y="195"/>
                  </a:cubicBezTo>
                  <a:cubicBezTo>
                    <a:pt x="14" y="193"/>
                    <a:pt x="9" y="187"/>
                    <a:pt x="9" y="180"/>
                  </a:cubicBezTo>
                  <a:cubicBezTo>
                    <a:pt x="9" y="173"/>
                    <a:pt x="14" y="167"/>
                    <a:pt x="21" y="165"/>
                  </a:cubicBezTo>
                  <a:cubicBezTo>
                    <a:pt x="19" y="165"/>
                    <a:pt x="18" y="164"/>
                    <a:pt x="16" y="164"/>
                  </a:cubicBezTo>
                  <a:cubicBezTo>
                    <a:pt x="7" y="164"/>
                    <a:pt x="0" y="171"/>
                    <a:pt x="0" y="180"/>
                  </a:cubicBezTo>
                  <a:cubicBezTo>
                    <a:pt x="0" y="189"/>
                    <a:pt x="7" y="196"/>
                    <a:pt x="16" y="196"/>
                  </a:cubicBezTo>
                  <a:close/>
                  <a:moveTo>
                    <a:pt x="16" y="934"/>
                  </a:moveTo>
                  <a:cubicBezTo>
                    <a:pt x="18" y="934"/>
                    <a:pt x="19" y="934"/>
                    <a:pt x="21" y="933"/>
                  </a:cubicBezTo>
                  <a:cubicBezTo>
                    <a:pt x="14" y="931"/>
                    <a:pt x="9" y="925"/>
                    <a:pt x="9" y="918"/>
                  </a:cubicBezTo>
                  <a:cubicBezTo>
                    <a:pt x="9" y="911"/>
                    <a:pt x="14" y="905"/>
                    <a:pt x="21" y="903"/>
                  </a:cubicBezTo>
                  <a:cubicBezTo>
                    <a:pt x="19" y="903"/>
                    <a:pt x="18" y="902"/>
                    <a:pt x="16" y="902"/>
                  </a:cubicBezTo>
                  <a:cubicBezTo>
                    <a:pt x="7" y="902"/>
                    <a:pt x="0" y="909"/>
                    <a:pt x="0" y="918"/>
                  </a:cubicBezTo>
                  <a:cubicBezTo>
                    <a:pt x="0" y="927"/>
                    <a:pt x="7" y="934"/>
                    <a:pt x="16" y="934"/>
                  </a:cubicBezTo>
                  <a:close/>
                  <a:moveTo>
                    <a:pt x="9" y="1000"/>
                  </a:moveTo>
                  <a:cubicBezTo>
                    <a:pt x="9" y="993"/>
                    <a:pt x="14" y="987"/>
                    <a:pt x="21" y="985"/>
                  </a:cubicBezTo>
                  <a:cubicBezTo>
                    <a:pt x="19" y="985"/>
                    <a:pt x="18" y="984"/>
                    <a:pt x="16" y="984"/>
                  </a:cubicBezTo>
                  <a:cubicBezTo>
                    <a:pt x="7" y="984"/>
                    <a:pt x="0" y="991"/>
                    <a:pt x="0" y="1000"/>
                  </a:cubicBezTo>
                  <a:cubicBezTo>
                    <a:pt x="0" y="1009"/>
                    <a:pt x="7" y="1016"/>
                    <a:pt x="16" y="1016"/>
                  </a:cubicBezTo>
                  <a:cubicBezTo>
                    <a:pt x="18" y="1016"/>
                    <a:pt x="19" y="1016"/>
                    <a:pt x="21" y="1015"/>
                  </a:cubicBezTo>
                  <a:cubicBezTo>
                    <a:pt x="14" y="1013"/>
                    <a:pt x="9" y="1007"/>
                    <a:pt x="9" y="1000"/>
                  </a:cubicBezTo>
                  <a:close/>
                  <a:moveTo>
                    <a:pt x="16" y="852"/>
                  </a:moveTo>
                  <a:cubicBezTo>
                    <a:pt x="18" y="852"/>
                    <a:pt x="19" y="852"/>
                    <a:pt x="21" y="851"/>
                  </a:cubicBezTo>
                  <a:cubicBezTo>
                    <a:pt x="14" y="849"/>
                    <a:pt x="9" y="843"/>
                    <a:pt x="9" y="836"/>
                  </a:cubicBezTo>
                  <a:cubicBezTo>
                    <a:pt x="9" y="829"/>
                    <a:pt x="14" y="823"/>
                    <a:pt x="21" y="821"/>
                  </a:cubicBezTo>
                  <a:cubicBezTo>
                    <a:pt x="19" y="821"/>
                    <a:pt x="18" y="820"/>
                    <a:pt x="16" y="820"/>
                  </a:cubicBezTo>
                  <a:cubicBezTo>
                    <a:pt x="7" y="820"/>
                    <a:pt x="0" y="827"/>
                    <a:pt x="0" y="836"/>
                  </a:cubicBezTo>
                  <a:cubicBezTo>
                    <a:pt x="0" y="845"/>
                    <a:pt x="7" y="852"/>
                    <a:pt x="16" y="852"/>
                  </a:cubicBezTo>
                  <a:close/>
                  <a:moveTo>
                    <a:pt x="16" y="688"/>
                  </a:moveTo>
                  <a:cubicBezTo>
                    <a:pt x="18" y="688"/>
                    <a:pt x="19" y="688"/>
                    <a:pt x="21" y="687"/>
                  </a:cubicBezTo>
                  <a:cubicBezTo>
                    <a:pt x="14" y="685"/>
                    <a:pt x="9" y="679"/>
                    <a:pt x="9" y="672"/>
                  </a:cubicBezTo>
                  <a:cubicBezTo>
                    <a:pt x="9" y="665"/>
                    <a:pt x="14" y="659"/>
                    <a:pt x="21" y="657"/>
                  </a:cubicBezTo>
                  <a:cubicBezTo>
                    <a:pt x="19" y="657"/>
                    <a:pt x="18" y="656"/>
                    <a:pt x="16" y="656"/>
                  </a:cubicBezTo>
                  <a:cubicBezTo>
                    <a:pt x="7" y="656"/>
                    <a:pt x="0" y="663"/>
                    <a:pt x="0" y="672"/>
                  </a:cubicBezTo>
                  <a:cubicBezTo>
                    <a:pt x="0" y="681"/>
                    <a:pt x="7" y="688"/>
                    <a:pt x="16" y="688"/>
                  </a:cubicBezTo>
                  <a:close/>
                  <a:moveTo>
                    <a:pt x="16" y="770"/>
                  </a:moveTo>
                  <a:cubicBezTo>
                    <a:pt x="18" y="770"/>
                    <a:pt x="19" y="770"/>
                    <a:pt x="21" y="769"/>
                  </a:cubicBezTo>
                  <a:cubicBezTo>
                    <a:pt x="14" y="767"/>
                    <a:pt x="9" y="761"/>
                    <a:pt x="9" y="754"/>
                  </a:cubicBezTo>
                  <a:cubicBezTo>
                    <a:pt x="9" y="747"/>
                    <a:pt x="14" y="741"/>
                    <a:pt x="21" y="739"/>
                  </a:cubicBezTo>
                  <a:cubicBezTo>
                    <a:pt x="19" y="739"/>
                    <a:pt x="18" y="738"/>
                    <a:pt x="16" y="738"/>
                  </a:cubicBezTo>
                  <a:cubicBezTo>
                    <a:pt x="7" y="738"/>
                    <a:pt x="0" y="745"/>
                    <a:pt x="0" y="754"/>
                  </a:cubicBezTo>
                  <a:cubicBezTo>
                    <a:pt x="0" y="763"/>
                    <a:pt x="7" y="770"/>
                    <a:pt x="16" y="770"/>
                  </a:cubicBezTo>
                  <a:close/>
                  <a:moveTo>
                    <a:pt x="16" y="606"/>
                  </a:moveTo>
                  <a:cubicBezTo>
                    <a:pt x="18" y="606"/>
                    <a:pt x="19" y="606"/>
                    <a:pt x="21" y="605"/>
                  </a:cubicBezTo>
                  <a:cubicBezTo>
                    <a:pt x="14" y="603"/>
                    <a:pt x="9" y="597"/>
                    <a:pt x="9" y="590"/>
                  </a:cubicBezTo>
                  <a:cubicBezTo>
                    <a:pt x="9" y="583"/>
                    <a:pt x="14" y="577"/>
                    <a:pt x="21" y="575"/>
                  </a:cubicBezTo>
                  <a:cubicBezTo>
                    <a:pt x="19" y="575"/>
                    <a:pt x="18" y="574"/>
                    <a:pt x="16" y="574"/>
                  </a:cubicBezTo>
                  <a:cubicBezTo>
                    <a:pt x="7" y="574"/>
                    <a:pt x="0" y="581"/>
                    <a:pt x="0" y="590"/>
                  </a:cubicBezTo>
                  <a:cubicBezTo>
                    <a:pt x="0" y="599"/>
                    <a:pt x="7" y="606"/>
                    <a:pt x="16" y="60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auto">
            <a:xfrm>
              <a:off x="5986921" y="2208907"/>
              <a:ext cx="116617" cy="3691851"/>
            </a:xfrm>
            <a:custGeom>
              <a:avLst/>
              <a:gdLst>
                <a:gd name="T0" fmla="*/ 0 w 32"/>
                <a:gd name="T1" fmla="*/ 16 h 1016"/>
                <a:gd name="T2" fmla="*/ 32 w 32"/>
                <a:gd name="T3" fmla="*/ 16 h 1016"/>
                <a:gd name="T4" fmla="*/ 0 w 32"/>
                <a:gd name="T5" fmla="*/ 98 h 1016"/>
                <a:gd name="T6" fmla="*/ 32 w 32"/>
                <a:gd name="T7" fmla="*/ 98 h 1016"/>
                <a:gd name="T8" fmla="*/ 0 w 32"/>
                <a:gd name="T9" fmla="*/ 98 h 1016"/>
                <a:gd name="T10" fmla="*/ 16 w 32"/>
                <a:gd name="T11" fmla="*/ 196 h 1016"/>
                <a:gd name="T12" fmla="*/ 16 w 32"/>
                <a:gd name="T13" fmla="*/ 164 h 1016"/>
                <a:gd name="T14" fmla="*/ 0 w 32"/>
                <a:gd name="T15" fmla="*/ 262 h 1016"/>
                <a:gd name="T16" fmla="*/ 32 w 32"/>
                <a:gd name="T17" fmla="*/ 262 h 1016"/>
                <a:gd name="T18" fmla="*/ 0 w 32"/>
                <a:gd name="T19" fmla="*/ 262 h 1016"/>
                <a:gd name="T20" fmla="*/ 16 w 32"/>
                <a:gd name="T21" fmla="*/ 360 h 1016"/>
                <a:gd name="T22" fmla="*/ 16 w 32"/>
                <a:gd name="T23" fmla="*/ 328 h 1016"/>
                <a:gd name="T24" fmla="*/ 0 w 32"/>
                <a:gd name="T25" fmla="*/ 426 h 1016"/>
                <a:gd name="T26" fmla="*/ 32 w 32"/>
                <a:gd name="T27" fmla="*/ 426 h 1016"/>
                <a:gd name="T28" fmla="*/ 0 w 32"/>
                <a:gd name="T29" fmla="*/ 426 h 1016"/>
                <a:gd name="T30" fmla="*/ 16 w 32"/>
                <a:gd name="T31" fmla="*/ 524 h 1016"/>
                <a:gd name="T32" fmla="*/ 16 w 32"/>
                <a:gd name="T33" fmla="*/ 492 h 1016"/>
                <a:gd name="T34" fmla="*/ 0 w 32"/>
                <a:gd name="T35" fmla="*/ 590 h 1016"/>
                <a:gd name="T36" fmla="*/ 32 w 32"/>
                <a:gd name="T37" fmla="*/ 590 h 1016"/>
                <a:gd name="T38" fmla="*/ 0 w 32"/>
                <a:gd name="T39" fmla="*/ 590 h 1016"/>
                <a:gd name="T40" fmla="*/ 16 w 32"/>
                <a:gd name="T41" fmla="*/ 688 h 1016"/>
                <a:gd name="T42" fmla="*/ 16 w 32"/>
                <a:gd name="T43" fmla="*/ 656 h 1016"/>
                <a:gd name="T44" fmla="*/ 0 w 32"/>
                <a:gd name="T45" fmla="*/ 754 h 1016"/>
                <a:gd name="T46" fmla="*/ 32 w 32"/>
                <a:gd name="T47" fmla="*/ 754 h 1016"/>
                <a:gd name="T48" fmla="*/ 0 w 32"/>
                <a:gd name="T49" fmla="*/ 754 h 1016"/>
                <a:gd name="T50" fmla="*/ 16 w 32"/>
                <a:gd name="T51" fmla="*/ 852 h 1016"/>
                <a:gd name="T52" fmla="*/ 16 w 32"/>
                <a:gd name="T53" fmla="*/ 820 h 1016"/>
                <a:gd name="T54" fmla="*/ 0 w 32"/>
                <a:gd name="T55" fmla="*/ 918 h 1016"/>
                <a:gd name="T56" fmla="*/ 32 w 32"/>
                <a:gd name="T57" fmla="*/ 918 h 1016"/>
                <a:gd name="T58" fmla="*/ 0 w 32"/>
                <a:gd name="T59" fmla="*/ 918 h 1016"/>
                <a:gd name="T60" fmla="*/ 16 w 32"/>
                <a:gd name="T61" fmla="*/ 1016 h 1016"/>
                <a:gd name="T62" fmla="*/ 16 w 32"/>
                <a:gd name="T63" fmla="*/ 984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1016">
                  <a:moveTo>
                    <a:pt x="16" y="32"/>
                  </a:moveTo>
                  <a:cubicBezTo>
                    <a:pt x="8" y="32"/>
                    <a:pt x="0" y="25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0" y="98"/>
                  </a:moveTo>
                  <a:cubicBezTo>
                    <a:pt x="0" y="107"/>
                    <a:pt x="8" y="114"/>
                    <a:pt x="16" y="114"/>
                  </a:cubicBezTo>
                  <a:cubicBezTo>
                    <a:pt x="25" y="114"/>
                    <a:pt x="32" y="107"/>
                    <a:pt x="32" y="98"/>
                  </a:cubicBezTo>
                  <a:cubicBezTo>
                    <a:pt x="32" y="89"/>
                    <a:pt x="25" y="82"/>
                    <a:pt x="16" y="82"/>
                  </a:cubicBezTo>
                  <a:cubicBezTo>
                    <a:pt x="8" y="82"/>
                    <a:pt x="0" y="89"/>
                    <a:pt x="0" y="98"/>
                  </a:cubicBezTo>
                  <a:close/>
                  <a:moveTo>
                    <a:pt x="0" y="180"/>
                  </a:moveTo>
                  <a:cubicBezTo>
                    <a:pt x="0" y="189"/>
                    <a:pt x="8" y="196"/>
                    <a:pt x="16" y="196"/>
                  </a:cubicBezTo>
                  <a:cubicBezTo>
                    <a:pt x="25" y="196"/>
                    <a:pt x="32" y="189"/>
                    <a:pt x="32" y="180"/>
                  </a:cubicBezTo>
                  <a:cubicBezTo>
                    <a:pt x="32" y="171"/>
                    <a:pt x="25" y="164"/>
                    <a:pt x="16" y="164"/>
                  </a:cubicBezTo>
                  <a:cubicBezTo>
                    <a:pt x="8" y="164"/>
                    <a:pt x="0" y="171"/>
                    <a:pt x="0" y="180"/>
                  </a:cubicBezTo>
                  <a:close/>
                  <a:moveTo>
                    <a:pt x="0" y="262"/>
                  </a:moveTo>
                  <a:cubicBezTo>
                    <a:pt x="0" y="271"/>
                    <a:pt x="8" y="278"/>
                    <a:pt x="16" y="278"/>
                  </a:cubicBezTo>
                  <a:cubicBezTo>
                    <a:pt x="25" y="278"/>
                    <a:pt x="32" y="271"/>
                    <a:pt x="32" y="262"/>
                  </a:cubicBezTo>
                  <a:cubicBezTo>
                    <a:pt x="32" y="253"/>
                    <a:pt x="25" y="246"/>
                    <a:pt x="16" y="246"/>
                  </a:cubicBezTo>
                  <a:cubicBezTo>
                    <a:pt x="8" y="246"/>
                    <a:pt x="0" y="253"/>
                    <a:pt x="0" y="262"/>
                  </a:cubicBezTo>
                  <a:close/>
                  <a:moveTo>
                    <a:pt x="0" y="344"/>
                  </a:moveTo>
                  <a:cubicBezTo>
                    <a:pt x="0" y="353"/>
                    <a:pt x="8" y="360"/>
                    <a:pt x="16" y="360"/>
                  </a:cubicBezTo>
                  <a:cubicBezTo>
                    <a:pt x="25" y="360"/>
                    <a:pt x="32" y="353"/>
                    <a:pt x="32" y="344"/>
                  </a:cubicBezTo>
                  <a:cubicBezTo>
                    <a:pt x="32" y="335"/>
                    <a:pt x="25" y="328"/>
                    <a:pt x="16" y="328"/>
                  </a:cubicBezTo>
                  <a:cubicBezTo>
                    <a:pt x="8" y="328"/>
                    <a:pt x="0" y="335"/>
                    <a:pt x="0" y="344"/>
                  </a:cubicBezTo>
                  <a:close/>
                  <a:moveTo>
                    <a:pt x="0" y="426"/>
                  </a:moveTo>
                  <a:cubicBezTo>
                    <a:pt x="0" y="435"/>
                    <a:pt x="8" y="442"/>
                    <a:pt x="16" y="442"/>
                  </a:cubicBezTo>
                  <a:cubicBezTo>
                    <a:pt x="25" y="442"/>
                    <a:pt x="32" y="435"/>
                    <a:pt x="32" y="426"/>
                  </a:cubicBezTo>
                  <a:cubicBezTo>
                    <a:pt x="32" y="417"/>
                    <a:pt x="25" y="410"/>
                    <a:pt x="16" y="410"/>
                  </a:cubicBezTo>
                  <a:cubicBezTo>
                    <a:pt x="8" y="410"/>
                    <a:pt x="0" y="417"/>
                    <a:pt x="0" y="426"/>
                  </a:cubicBezTo>
                  <a:close/>
                  <a:moveTo>
                    <a:pt x="0" y="508"/>
                  </a:moveTo>
                  <a:cubicBezTo>
                    <a:pt x="0" y="517"/>
                    <a:pt x="8" y="524"/>
                    <a:pt x="16" y="524"/>
                  </a:cubicBezTo>
                  <a:cubicBezTo>
                    <a:pt x="25" y="524"/>
                    <a:pt x="32" y="517"/>
                    <a:pt x="32" y="508"/>
                  </a:cubicBezTo>
                  <a:cubicBezTo>
                    <a:pt x="32" y="499"/>
                    <a:pt x="25" y="492"/>
                    <a:pt x="16" y="492"/>
                  </a:cubicBezTo>
                  <a:cubicBezTo>
                    <a:pt x="8" y="492"/>
                    <a:pt x="0" y="499"/>
                    <a:pt x="0" y="508"/>
                  </a:cubicBezTo>
                  <a:close/>
                  <a:moveTo>
                    <a:pt x="0" y="590"/>
                  </a:moveTo>
                  <a:cubicBezTo>
                    <a:pt x="0" y="599"/>
                    <a:pt x="8" y="606"/>
                    <a:pt x="16" y="606"/>
                  </a:cubicBezTo>
                  <a:cubicBezTo>
                    <a:pt x="25" y="606"/>
                    <a:pt x="32" y="599"/>
                    <a:pt x="32" y="590"/>
                  </a:cubicBezTo>
                  <a:cubicBezTo>
                    <a:pt x="32" y="581"/>
                    <a:pt x="25" y="574"/>
                    <a:pt x="16" y="574"/>
                  </a:cubicBezTo>
                  <a:cubicBezTo>
                    <a:pt x="8" y="574"/>
                    <a:pt x="0" y="581"/>
                    <a:pt x="0" y="590"/>
                  </a:cubicBezTo>
                  <a:close/>
                  <a:moveTo>
                    <a:pt x="0" y="672"/>
                  </a:moveTo>
                  <a:cubicBezTo>
                    <a:pt x="0" y="681"/>
                    <a:pt x="8" y="688"/>
                    <a:pt x="16" y="688"/>
                  </a:cubicBezTo>
                  <a:cubicBezTo>
                    <a:pt x="25" y="688"/>
                    <a:pt x="32" y="681"/>
                    <a:pt x="32" y="672"/>
                  </a:cubicBezTo>
                  <a:cubicBezTo>
                    <a:pt x="32" y="663"/>
                    <a:pt x="25" y="656"/>
                    <a:pt x="16" y="656"/>
                  </a:cubicBezTo>
                  <a:cubicBezTo>
                    <a:pt x="8" y="656"/>
                    <a:pt x="0" y="663"/>
                    <a:pt x="0" y="672"/>
                  </a:cubicBezTo>
                  <a:close/>
                  <a:moveTo>
                    <a:pt x="0" y="754"/>
                  </a:moveTo>
                  <a:cubicBezTo>
                    <a:pt x="0" y="763"/>
                    <a:pt x="8" y="770"/>
                    <a:pt x="16" y="770"/>
                  </a:cubicBezTo>
                  <a:cubicBezTo>
                    <a:pt x="25" y="770"/>
                    <a:pt x="32" y="763"/>
                    <a:pt x="32" y="754"/>
                  </a:cubicBezTo>
                  <a:cubicBezTo>
                    <a:pt x="32" y="745"/>
                    <a:pt x="25" y="738"/>
                    <a:pt x="16" y="738"/>
                  </a:cubicBezTo>
                  <a:cubicBezTo>
                    <a:pt x="8" y="738"/>
                    <a:pt x="0" y="745"/>
                    <a:pt x="0" y="754"/>
                  </a:cubicBezTo>
                  <a:close/>
                  <a:moveTo>
                    <a:pt x="0" y="836"/>
                  </a:moveTo>
                  <a:cubicBezTo>
                    <a:pt x="0" y="845"/>
                    <a:pt x="8" y="852"/>
                    <a:pt x="16" y="852"/>
                  </a:cubicBezTo>
                  <a:cubicBezTo>
                    <a:pt x="25" y="852"/>
                    <a:pt x="32" y="845"/>
                    <a:pt x="32" y="836"/>
                  </a:cubicBezTo>
                  <a:cubicBezTo>
                    <a:pt x="32" y="827"/>
                    <a:pt x="25" y="820"/>
                    <a:pt x="16" y="820"/>
                  </a:cubicBezTo>
                  <a:cubicBezTo>
                    <a:pt x="8" y="820"/>
                    <a:pt x="0" y="827"/>
                    <a:pt x="0" y="836"/>
                  </a:cubicBezTo>
                  <a:close/>
                  <a:moveTo>
                    <a:pt x="0" y="918"/>
                  </a:moveTo>
                  <a:cubicBezTo>
                    <a:pt x="0" y="927"/>
                    <a:pt x="8" y="934"/>
                    <a:pt x="16" y="934"/>
                  </a:cubicBezTo>
                  <a:cubicBezTo>
                    <a:pt x="25" y="934"/>
                    <a:pt x="32" y="927"/>
                    <a:pt x="32" y="918"/>
                  </a:cubicBezTo>
                  <a:cubicBezTo>
                    <a:pt x="32" y="909"/>
                    <a:pt x="25" y="902"/>
                    <a:pt x="16" y="902"/>
                  </a:cubicBezTo>
                  <a:cubicBezTo>
                    <a:pt x="8" y="902"/>
                    <a:pt x="0" y="909"/>
                    <a:pt x="0" y="918"/>
                  </a:cubicBezTo>
                  <a:close/>
                  <a:moveTo>
                    <a:pt x="0" y="1000"/>
                  </a:moveTo>
                  <a:cubicBezTo>
                    <a:pt x="0" y="1009"/>
                    <a:pt x="8" y="1016"/>
                    <a:pt x="16" y="1016"/>
                  </a:cubicBezTo>
                  <a:cubicBezTo>
                    <a:pt x="25" y="1016"/>
                    <a:pt x="32" y="1009"/>
                    <a:pt x="32" y="1000"/>
                  </a:cubicBezTo>
                  <a:cubicBezTo>
                    <a:pt x="32" y="991"/>
                    <a:pt x="25" y="984"/>
                    <a:pt x="16" y="984"/>
                  </a:cubicBezTo>
                  <a:cubicBezTo>
                    <a:pt x="8" y="984"/>
                    <a:pt x="0" y="991"/>
                    <a:pt x="0" y="10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56" name="Freeform 25"/>
            <p:cNvSpPr>
              <a:spLocks noEditPoints="1"/>
            </p:cNvSpPr>
            <p:nvPr/>
          </p:nvSpPr>
          <p:spPr bwMode="auto">
            <a:xfrm>
              <a:off x="6029885" y="2208907"/>
              <a:ext cx="73653" cy="3691851"/>
            </a:xfrm>
            <a:custGeom>
              <a:avLst/>
              <a:gdLst>
                <a:gd name="T0" fmla="*/ 0 w 20"/>
                <a:gd name="T1" fmla="*/ 277 h 1016"/>
                <a:gd name="T2" fmla="*/ 0 w 20"/>
                <a:gd name="T3" fmla="*/ 247 h 1016"/>
                <a:gd name="T4" fmla="*/ 20 w 20"/>
                <a:gd name="T5" fmla="*/ 262 h 1016"/>
                <a:gd name="T6" fmla="*/ 20 w 20"/>
                <a:gd name="T7" fmla="*/ 508 h 1016"/>
                <a:gd name="T8" fmla="*/ 0 w 20"/>
                <a:gd name="T9" fmla="*/ 493 h 1016"/>
                <a:gd name="T10" fmla="*/ 0 w 20"/>
                <a:gd name="T11" fmla="*/ 523 h 1016"/>
                <a:gd name="T12" fmla="*/ 20 w 20"/>
                <a:gd name="T13" fmla="*/ 508 h 1016"/>
                <a:gd name="T14" fmla="*/ 4 w 20"/>
                <a:gd name="T15" fmla="*/ 328 h 1016"/>
                <a:gd name="T16" fmla="*/ 11 w 20"/>
                <a:gd name="T17" fmla="*/ 344 h 1016"/>
                <a:gd name="T18" fmla="*/ 4 w 20"/>
                <a:gd name="T19" fmla="*/ 360 h 1016"/>
                <a:gd name="T20" fmla="*/ 20 w 20"/>
                <a:gd name="T21" fmla="*/ 426 h 1016"/>
                <a:gd name="T22" fmla="*/ 0 w 20"/>
                <a:gd name="T23" fmla="*/ 411 h 1016"/>
                <a:gd name="T24" fmla="*/ 0 w 20"/>
                <a:gd name="T25" fmla="*/ 441 h 1016"/>
                <a:gd name="T26" fmla="*/ 20 w 20"/>
                <a:gd name="T27" fmla="*/ 426 h 1016"/>
                <a:gd name="T28" fmla="*/ 4 w 20"/>
                <a:gd name="T29" fmla="*/ 82 h 1016"/>
                <a:gd name="T30" fmla="*/ 11 w 20"/>
                <a:gd name="T31" fmla="*/ 98 h 1016"/>
                <a:gd name="T32" fmla="*/ 4 w 20"/>
                <a:gd name="T33" fmla="*/ 114 h 1016"/>
                <a:gd name="T34" fmla="*/ 20 w 20"/>
                <a:gd name="T35" fmla="*/ 16 h 1016"/>
                <a:gd name="T36" fmla="*/ 0 w 20"/>
                <a:gd name="T37" fmla="*/ 1 h 1016"/>
                <a:gd name="T38" fmla="*/ 0 w 20"/>
                <a:gd name="T39" fmla="*/ 31 h 1016"/>
                <a:gd name="T40" fmla="*/ 20 w 20"/>
                <a:gd name="T41" fmla="*/ 16 h 1016"/>
                <a:gd name="T42" fmla="*/ 4 w 20"/>
                <a:gd name="T43" fmla="*/ 164 h 1016"/>
                <a:gd name="T44" fmla="*/ 11 w 20"/>
                <a:gd name="T45" fmla="*/ 180 h 1016"/>
                <a:gd name="T46" fmla="*/ 4 w 20"/>
                <a:gd name="T47" fmla="*/ 196 h 1016"/>
                <a:gd name="T48" fmla="*/ 20 w 20"/>
                <a:gd name="T49" fmla="*/ 918 h 1016"/>
                <a:gd name="T50" fmla="*/ 0 w 20"/>
                <a:gd name="T51" fmla="*/ 903 h 1016"/>
                <a:gd name="T52" fmla="*/ 0 w 20"/>
                <a:gd name="T53" fmla="*/ 933 h 1016"/>
                <a:gd name="T54" fmla="*/ 20 w 20"/>
                <a:gd name="T55" fmla="*/ 918 h 1016"/>
                <a:gd name="T56" fmla="*/ 4 w 20"/>
                <a:gd name="T57" fmla="*/ 1016 h 1016"/>
                <a:gd name="T58" fmla="*/ 4 w 20"/>
                <a:gd name="T59" fmla="*/ 984 h 1016"/>
                <a:gd name="T60" fmla="*/ 11 w 20"/>
                <a:gd name="T61" fmla="*/ 1000 h 1016"/>
                <a:gd name="T62" fmla="*/ 20 w 20"/>
                <a:gd name="T63" fmla="*/ 836 h 1016"/>
                <a:gd name="T64" fmla="*/ 0 w 20"/>
                <a:gd name="T65" fmla="*/ 821 h 1016"/>
                <a:gd name="T66" fmla="*/ 0 w 20"/>
                <a:gd name="T67" fmla="*/ 851 h 1016"/>
                <a:gd name="T68" fmla="*/ 20 w 20"/>
                <a:gd name="T69" fmla="*/ 836 h 1016"/>
                <a:gd name="T70" fmla="*/ 4 w 20"/>
                <a:gd name="T71" fmla="*/ 656 h 1016"/>
                <a:gd name="T72" fmla="*/ 11 w 20"/>
                <a:gd name="T73" fmla="*/ 672 h 1016"/>
                <a:gd name="T74" fmla="*/ 4 w 20"/>
                <a:gd name="T75" fmla="*/ 688 h 1016"/>
                <a:gd name="T76" fmla="*/ 20 w 20"/>
                <a:gd name="T77" fmla="*/ 754 h 1016"/>
                <a:gd name="T78" fmla="*/ 0 w 20"/>
                <a:gd name="T79" fmla="*/ 739 h 1016"/>
                <a:gd name="T80" fmla="*/ 0 w 20"/>
                <a:gd name="T81" fmla="*/ 769 h 1016"/>
                <a:gd name="T82" fmla="*/ 20 w 20"/>
                <a:gd name="T83" fmla="*/ 754 h 1016"/>
                <a:gd name="T84" fmla="*/ 4 w 20"/>
                <a:gd name="T85" fmla="*/ 574 h 1016"/>
                <a:gd name="T86" fmla="*/ 11 w 20"/>
                <a:gd name="T87" fmla="*/ 590 h 1016"/>
                <a:gd name="T88" fmla="*/ 4 w 20"/>
                <a:gd name="T89" fmla="*/ 60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" h="1016">
                  <a:moveTo>
                    <a:pt x="4" y="278"/>
                  </a:moveTo>
                  <a:cubicBezTo>
                    <a:pt x="3" y="278"/>
                    <a:pt x="1" y="278"/>
                    <a:pt x="0" y="277"/>
                  </a:cubicBezTo>
                  <a:cubicBezTo>
                    <a:pt x="6" y="275"/>
                    <a:pt x="11" y="269"/>
                    <a:pt x="11" y="262"/>
                  </a:cubicBezTo>
                  <a:cubicBezTo>
                    <a:pt x="11" y="255"/>
                    <a:pt x="6" y="249"/>
                    <a:pt x="0" y="247"/>
                  </a:cubicBezTo>
                  <a:cubicBezTo>
                    <a:pt x="1" y="247"/>
                    <a:pt x="3" y="246"/>
                    <a:pt x="4" y="246"/>
                  </a:cubicBezTo>
                  <a:cubicBezTo>
                    <a:pt x="13" y="246"/>
                    <a:pt x="20" y="253"/>
                    <a:pt x="20" y="262"/>
                  </a:cubicBezTo>
                  <a:cubicBezTo>
                    <a:pt x="20" y="271"/>
                    <a:pt x="13" y="278"/>
                    <a:pt x="4" y="278"/>
                  </a:cubicBezTo>
                  <a:close/>
                  <a:moveTo>
                    <a:pt x="20" y="508"/>
                  </a:moveTo>
                  <a:cubicBezTo>
                    <a:pt x="20" y="499"/>
                    <a:pt x="13" y="492"/>
                    <a:pt x="4" y="492"/>
                  </a:cubicBezTo>
                  <a:cubicBezTo>
                    <a:pt x="3" y="492"/>
                    <a:pt x="1" y="493"/>
                    <a:pt x="0" y="493"/>
                  </a:cubicBezTo>
                  <a:cubicBezTo>
                    <a:pt x="6" y="495"/>
                    <a:pt x="11" y="501"/>
                    <a:pt x="11" y="508"/>
                  </a:cubicBezTo>
                  <a:cubicBezTo>
                    <a:pt x="11" y="515"/>
                    <a:pt x="6" y="521"/>
                    <a:pt x="0" y="523"/>
                  </a:cubicBezTo>
                  <a:cubicBezTo>
                    <a:pt x="1" y="524"/>
                    <a:pt x="3" y="524"/>
                    <a:pt x="4" y="524"/>
                  </a:cubicBezTo>
                  <a:cubicBezTo>
                    <a:pt x="13" y="524"/>
                    <a:pt x="20" y="517"/>
                    <a:pt x="20" y="508"/>
                  </a:cubicBezTo>
                  <a:close/>
                  <a:moveTo>
                    <a:pt x="20" y="344"/>
                  </a:moveTo>
                  <a:cubicBezTo>
                    <a:pt x="20" y="335"/>
                    <a:pt x="13" y="328"/>
                    <a:pt x="4" y="328"/>
                  </a:cubicBezTo>
                  <a:cubicBezTo>
                    <a:pt x="3" y="328"/>
                    <a:pt x="1" y="329"/>
                    <a:pt x="0" y="329"/>
                  </a:cubicBezTo>
                  <a:cubicBezTo>
                    <a:pt x="6" y="331"/>
                    <a:pt x="11" y="337"/>
                    <a:pt x="11" y="344"/>
                  </a:cubicBezTo>
                  <a:cubicBezTo>
                    <a:pt x="11" y="351"/>
                    <a:pt x="6" y="357"/>
                    <a:pt x="0" y="359"/>
                  </a:cubicBezTo>
                  <a:cubicBezTo>
                    <a:pt x="1" y="360"/>
                    <a:pt x="3" y="360"/>
                    <a:pt x="4" y="360"/>
                  </a:cubicBezTo>
                  <a:cubicBezTo>
                    <a:pt x="13" y="360"/>
                    <a:pt x="20" y="353"/>
                    <a:pt x="20" y="344"/>
                  </a:cubicBezTo>
                  <a:close/>
                  <a:moveTo>
                    <a:pt x="20" y="426"/>
                  </a:moveTo>
                  <a:cubicBezTo>
                    <a:pt x="20" y="417"/>
                    <a:pt x="13" y="410"/>
                    <a:pt x="4" y="410"/>
                  </a:cubicBezTo>
                  <a:cubicBezTo>
                    <a:pt x="3" y="410"/>
                    <a:pt x="1" y="411"/>
                    <a:pt x="0" y="411"/>
                  </a:cubicBezTo>
                  <a:cubicBezTo>
                    <a:pt x="6" y="413"/>
                    <a:pt x="11" y="419"/>
                    <a:pt x="11" y="426"/>
                  </a:cubicBezTo>
                  <a:cubicBezTo>
                    <a:pt x="11" y="433"/>
                    <a:pt x="6" y="439"/>
                    <a:pt x="0" y="441"/>
                  </a:cubicBezTo>
                  <a:cubicBezTo>
                    <a:pt x="1" y="442"/>
                    <a:pt x="3" y="442"/>
                    <a:pt x="4" y="442"/>
                  </a:cubicBezTo>
                  <a:cubicBezTo>
                    <a:pt x="13" y="442"/>
                    <a:pt x="20" y="435"/>
                    <a:pt x="20" y="426"/>
                  </a:cubicBezTo>
                  <a:close/>
                  <a:moveTo>
                    <a:pt x="20" y="98"/>
                  </a:moveTo>
                  <a:cubicBezTo>
                    <a:pt x="20" y="89"/>
                    <a:pt x="13" y="82"/>
                    <a:pt x="4" y="82"/>
                  </a:cubicBezTo>
                  <a:cubicBezTo>
                    <a:pt x="3" y="82"/>
                    <a:pt x="1" y="83"/>
                    <a:pt x="0" y="83"/>
                  </a:cubicBezTo>
                  <a:cubicBezTo>
                    <a:pt x="6" y="85"/>
                    <a:pt x="11" y="91"/>
                    <a:pt x="11" y="98"/>
                  </a:cubicBezTo>
                  <a:cubicBezTo>
                    <a:pt x="11" y="105"/>
                    <a:pt x="6" y="111"/>
                    <a:pt x="0" y="113"/>
                  </a:cubicBezTo>
                  <a:cubicBezTo>
                    <a:pt x="1" y="114"/>
                    <a:pt x="3" y="114"/>
                    <a:pt x="4" y="114"/>
                  </a:cubicBezTo>
                  <a:cubicBezTo>
                    <a:pt x="13" y="114"/>
                    <a:pt x="20" y="107"/>
                    <a:pt x="20" y="98"/>
                  </a:cubicBezTo>
                  <a:close/>
                  <a:moveTo>
                    <a:pt x="20" y="16"/>
                  </a:moveTo>
                  <a:cubicBezTo>
                    <a:pt x="20" y="7"/>
                    <a:pt x="13" y="0"/>
                    <a:pt x="4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6" y="3"/>
                    <a:pt x="11" y="9"/>
                    <a:pt x="11" y="16"/>
                  </a:cubicBezTo>
                  <a:cubicBezTo>
                    <a:pt x="11" y="23"/>
                    <a:pt x="6" y="29"/>
                    <a:pt x="0" y="31"/>
                  </a:cubicBezTo>
                  <a:cubicBezTo>
                    <a:pt x="1" y="32"/>
                    <a:pt x="3" y="32"/>
                    <a:pt x="4" y="32"/>
                  </a:cubicBezTo>
                  <a:cubicBezTo>
                    <a:pt x="13" y="32"/>
                    <a:pt x="20" y="25"/>
                    <a:pt x="20" y="16"/>
                  </a:cubicBezTo>
                  <a:close/>
                  <a:moveTo>
                    <a:pt x="20" y="180"/>
                  </a:moveTo>
                  <a:cubicBezTo>
                    <a:pt x="20" y="171"/>
                    <a:pt x="13" y="164"/>
                    <a:pt x="4" y="164"/>
                  </a:cubicBezTo>
                  <a:cubicBezTo>
                    <a:pt x="3" y="164"/>
                    <a:pt x="1" y="165"/>
                    <a:pt x="0" y="165"/>
                  </a:cubicBezTo>
                  <a:cubicBezTo>
                    <a:pt x="6" y="167"/>
                    <a:pt x="11" y="173"/>
                    <a:pt x="11" y="180"/>
                  </a:cubicBezTo>
                  <a:cubicBezTo>
                    <a:pt x="11" y="187"/>
                    <a:pt x="6" y="193"/>
                    <a:pt x="0" y="195"/>
                  </a:cubicBezTo>
                  <a:cubicBezTo>
                    <a:pt x="1" y="196"/>
                    <a:pt x="3" y="196"/>
                    <a:pt x="4" y="196"/>
                  </a:cubicBezTo>
                  <a:cubicBezTo>
                    <a:pt x="13" y="196"/>
                    <a:pt x="20" y="189"/>
                    <a:pt x="20" y="180"/>
                  </a:cubicBezTo>
                  <a:close/>
                  <a:moveTo>
                    <a:pt x="20" y="918"/>
                  </a:moveTo>
                  <a:cubicBezTo>
                    <a:pt x="20" y="909"/>
                    <a:pt x="13" y="902"/>
                    <a:pt x="4" y="902"/>
                  </a:cubicBezTo>
                  <a:cubicBezTo>
                    <a:pt x="3" y="902"/>
                    <a:pt x="1" y="903"/>
                    <a:pt x="0" y="903"/>
                  </a:cubicBezTo>
                  <a:cubicBezTo>
                    <a:pt x="6" y="905"/>
                    <a:pt x="11" y="911"/>
                    <a:pt x="11" y="918"/>
                  </a:cubicBezTo>
                  <a:cubicBezTo>
                    <a:pt x="11" y="925"/>
                    <a:pt x="6" y="931"/>
                    <a:pt x="0" y="933"/>
                  </a:cubicBezTo>
                  <a:cubicBezTo>
                    <a:pt x="1" y="934"/>
                    <a:pt x="3" y="934"/>
                    <a:pt x="4" y="934"/>
                  </a:cubicBezTo>
                  <a:cubicBezTo>
                    <a:pt x="13" y="934"/>
                    <a:pt x="20" y="927"/>
                    <a:pt x="20" y="918"/>
                  </a:cubicBezTo>
                  <a:close/>
                  <a:moveTo>
                    <a:pt x="0" y="1015"/>
                  </a:moveTo>
                  <a:cubicBezTo>
                    <a:pt x="1" y="1016"/>
                    <a:pt x="3" y="1016"/>
                    <a:pt x="4" y="1016"/>
                  </a:cubicBezTo>
                  <a:cubicBezTo>
                    <a:pt x="13" y="1016"/>
                    <a:pt x="20" y="1009"/>
                    <a:pt x="20" y="1000"/>
                  </a:cubicBezTo>
                  <a:cubicBezTo>
                    <a:pt x="20" y="991"/>
                    <a:pt x="13" y="984"/>
                    <a:pt x="4" y="984"/>
                  </a:cubicBezTo>
                  <a:cubicBezTo>
                    <a:pt x="3" y="984"/>
                    <a:pt x="1" y="985"/>
                    <a:pt x="0" y="985"/>
                  </a:cubicBezTo>
                  <a:cubicBezTo>
                    <a:pt x="6" y="987"/>
                    <a:pt x="11" y="993"/>
                    <a:pt x="11" y="1000"/>
                  </a:cubicBezTo>
                  <a:cubicBezTo>
                    <a:pt x="11" y="1007"/>
                    <a:pt x="6" y="1013"/>
                    <a:pt x="0" y="1015"/>
                  </a:cubicBezTo>
                  <a:close/>
                  <a:moveTo>
                    <a:pt x="20" y="836"/>
                  </a:moveTo>
                  <a:cubicBezTo>
                    <a:pt x="20" y="827"/>
                    <a:pt x="13" y="820"/>
                    <a:pt x="4" y="820"/>
                  </a:cubicBezTo>
                  <a:cubicBezTo>
                    <a:pt x="3" y="820"/>
                    <a:pt x="1" y="821"/>
                    <a:pt x="0" y="821"/>
                  </a:cubicBezTo>
                  <a:cubicBezTo>
                    <a:pt x="6" y="823"/>
                    <a:pt x="11" y="829"/>
                    <a:pt x="11" y="836"/>
                  </a:cubicBezTo>
                  <a:cubicBezTo>
                    <a:pt x="11" y="843"/>
                    <a:pt x="6" y="849"/>
                    <a:pt x="0" y="851"/>
                  </a:cubicBezTo>
                  <a:cubicBezTo>
                    <a:pt x="1" y="852"/>
                    <a:pt x="3" y="852"/>
                    <a:pt x="4" y="852"/>
                  </a:cubicBezTo>
                  <a:cubicBezTo>
                    <a:pt x="13" y="852"/>
                    <a:pt x="20" y="845"/>
                    <a:pt x="20" y="836"/>
                  </a:cubicBezTo>
                  <a:close/>
                  <a:moveTo>
                    <a:pt x="20" y="672"/>
                  </a:moveTo>
                  <a:cubicBezTo>
                    <a:pt x="20" y="663"/>
                    <a:pt x="13" y="656"/>
                    <a:pt x="4" y="656"/>
                  </a:cubicBezTo>
                  <a:cubicBezTo>
                    <a:pt x="3" y="656"/>
                    <a:pt x="1" y="657"/>
                    <a:pt x="0" y="657"/>
                  </a:cubicBezTo>
                  <a:cubicBezTo>
                    <a:pt x="6" y="659"/>
                    <a:pt x="11" y="665"/>
                    <a:pt x="11" y="672"/>
                  </a:cubicBezTo>
                  <a:cubicBezTo>
                    <a:pt x="11" y="679"/>
                    <a:pt x="6" y="685"/>
                    <a:pt x="0" y="687"/>
                  </a:cubicBezTo>
                  <a:cubicBezTo>
                    <a:pt x="1" y="688"/>
                    <a:pt x="3" y="688"/>
                    <a:pt x="4" y="688"/>
                  </a:cubicBezTo>
                  <a:cubicBezTo>
                    <a:pt x="13" y="688"/>
                    <a:pt x="20" y="681"/>
                    <a:pt x="20" y="672"/>
                  </a:cubicBezTo>
                  <a:close/>
                  <a:moveTo>
                    <a:pt x="20" y="754"/>
                  </a:moveTo>
                  <a:cubicBezTo>
                    <a:pt x="20" y="745"/>
                    <a:pt x="13" y="738"/>
                    <a:pt x="4" y="738"/>
                  </a:cubicBezTo>
                  <a:cubicBezTo>
                    <a:pt x="3" y="738"/>
                    <a:pt x="1" y="739"/>
                    <a:pt x="0" y="739"/>
                  </a:cubicBezTo>
                  <a:cubicBezTo>
                    <a:pt x="6" y="741"/>
                    <a:pt x="11" y="747"/>
                    <a:pt x="11" y="754"/>
                  </a:cubicBezTo>
                  <a:cubicBezTo>
                    <a:pt x="11" y="761"/>
                    <a:pt x="6" y="767"/>
                    <a:pt x="0" y="769"/>
                  </a:cubicBezTo>
                  <a:cubicBezTo>
                    <a:pt x="1" y="770"/>
                    <a:pt x="3" y="770"/>
                    <a:pt x="4" y="770"/>
                  </a:cubicBezTo>
                  <a:cubicBezTo>
                    <a:pt x="13" y="770"/>
                    <a:pt x="20" y="763"/>
                    <a:pt x="20" y="754"/>
                  </a:cubicBezTo>
                  <a:close/>
                  <a:moveTo>
                    <a:pt x="20" y="590"/>
                  </a:moveTo>
                  <a:cubicBezTo>
                    <a:pt x="20" y="581"/>
                    <a:pt x="13" y="574"/>
                    <a:pt x="4" y="574"/>
                  </a:cubicBezTo>
                  <a:cubicBezTo>
                    <a:pt x="3" y="574"/>
                    <a:pt x="1" y="575"/>
                    <a:pt x="0" y="575"/>
                  </a:cubicBezTo>
                  <a:cubicBezTo>
                    <a:pt x="6" y="577"/>
                    <a:pt x="11" y="583"/>
                    <a:pt x="11" y="590"/>
                  </a:cubicBezTo>
                  <a:cubicBezTo>
                    <a:pt x="11" y="597"/>
                    <a:pt x="6" y="603"/>
                    <a:pt x="0" y="605"/>
                  </a:cubicBezTo>
                  <a:cubicBezTo>
                    <a:pt x="1" y="606"/>
                    <a:pt x="3" y="606"/>
                    <a:pt x="4" y="606"/>
                  </a:cubicBezTo>
                  <a:cubicBezTo>
                    <a:pt x="13" y="606"/>
                    <a:pt x="20" y="599"/>
                    <a:pt x="20" y="59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019144" y="2230389"/>
              <a:ext cx="537052" cy="3648888"/>
              <a:chOff x="4097338" y="390525"/>
              <a:chExt cx="555625" cy="377507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Freeform 27"/>
              <p:cNvSpPr>
                <a:spLocks noEditPoints="1"/>
              </p:cNvSpPr>
              <p:nvPr/>
            </p:nvSpPr>
            <p:spPr bwMode="auto">
              <a:xfrm>
                <a:off x="4097338" y="390525"/>
                <a:ext cx="555625" cy="3775075"/>
              </a:xfrm>
              <a:custGeom>
                <a:avLst/>
                <a:gdLst>
                  <a:gd name="T0" fmla="*/ 10 w 148"/>
                  <a:gd name="T1" fmla="*/ 0 h 1004"/>
                  <a:gd name="T2" fmla="*/ 148 w 148"/>
                  <a:gd name="T3" fmla="*/ 10 h 1004"/>
                  <a:gd name="T4" fmla="*/ 10 w 148"/>
                  <a:gd name="T5" fmla="*/ 20 h 1004"/>
                  <a:gd name="T6" fmla="*/ 138 w 148"/>
                  <a:gd name="T7" fmla="*/ 82 h 1004"/>
                  <a:gd name="T8" fmla="*/ 0 w 148"/>
                  <a:gd name="T9" fmla="*/ 92 h 1004"/>
                  <a:gd name="T10" fmla="*/ 138 w 148"/>
                  <a:gd name="T11" fmla="*/ 102 h 1004"/>
                  <a:gd name="T12" fmla="*/ 138 w 148"/>
                  <a:gd name="T13" fmla="*/ 82 h 1004"/>
                  <a:gd name="T14" fmla="*/ 10 w 148"/>
                  <a:gd name="T15" fmla="*/ 164 h 1004"/>
                  <a:gd name="T16" fmla="*/ 10 w 148"/>
                  <a:gd name="T17" fmla="*/ 184 h 1004"/>
                  <a:gd name="T18" fmla="*/ 148 w 148"/>
                  <a:gd name="T19" fmla="*/ 174 h 1004"/>
                  <a:gd name="T20" fmla="*/ 138 w 148"/>
                  <a:gd name="T21" fmla="*/ 246 h 1004"/>
                  <a:gd name="T22" fmla="*/ 0 w 148"/>
                  <a:gd name="T23" fmla="*/ 256 h 1004"/>
                  <a:gd name="T24" fmla="*/ 138 w 148"/>
                  <a:gd name="T25" fmla="*/ 266 h 1004"/>
                  <a:gd name="T26" fmla="*/ 138 w 148"/>
                  <a:gd name="T27" fmla="*/ 246 h 1004"/>
                  <a:gd name="T28" fmla="*/ 10 w 148"/>
                  <a:gd name="T29" fmla="*/ 328 h 1004"/>
                  <a:gd name="T30" fmla="*/ 10 w 148"/>
                  <a:gd name="T31" fmla="*/ 348 h 1004"/>
                  <a:gd name="T32" fmla="*/ 148 w 148"/>
                  <a:gd name="T33" fmla="*/ 338 h 1004"/>
                  <a:gd name="T34" fmla="*/ 138 w 148"/>
                  <a:gd name="T35" fmla="*/ 410 h 1004"/>
                  <a:gd name="T36" fmla="*/ 0 w 148"/>
                  <a:gd name="T37" fmla="*/ 420 h 1004"/>
                  <a:gd name="T38" fmla="*/ 138 w 148"/>
                  <a:gd name="T39" fmla="*/ 430 h 1004"/>
                  <a:gd name="T40" fmla="*/ 138 w 148"/>
                  <a:gd name="T41" fmla="*/ 410 h 1004"/>
                  <a:gd name="T42" fmla="*/ 10 w 148"/>
                  <a:gd name="T43" fmla="*/ 492 h 1004"/>
                  <a:gd name="T44" fmla="*/ 10 w 148"/>
                  <a:gd name="T45" fmla="*/ 512 h 1004"/>
                  <a:gd name="T46" fmla="*/ 148 w 148"/>
                  <a:gd name="T47" fmla="*/ 502 h 1004"/>
                  <a:gd name="T48" fmla="*/ 138 w 148"/>
                  <a:gd name="T49" fmla="*/ 574 h 1004"/>
                  <a:gd name="T50" fmla="*/ 0 w 148"/>
                  <a:gd name="T51" fmla="*/ 584 h 1004"/>
                  <a:gd name="T52" fmla="*/ 138 w 148"/>
                  <a:gd name="T53" fmla="*/ 594 h 1004"/>
                  <a:gd name="T54" fmla="*/ 138 w 148"/>
                  <a:gd name="T55" fmla="*/ 574 h 1004"/>
                  <a:gd name="T56" fmla="*/ 10 w 148"/>
                  <a:gd name="T57" fmla="*/ 656 h 1004"/>
                  <a:gd name="T58" fmla="*/ 10 w 148"/>
                  <a:gd name="T59" fmla="*/ 676 h 1004"/>
                  <a:gd name="T60" fmla="*/ 148 w 148"/>
                  <a:gd name="T61" fmla="*/ 666 h 1004"/>
                  <a:gd name="T62" fmla="*/ 138 w 148"/>
                  <a:gd name="T63" fmla="*/ 738 h 1004"/>
                  <a:gd name="T64" fmla="*/ 0 w 148"/>
                  <a:gd name="T65" fmla="*/ 748 h 1004"/>
                  <a:gd name="T66" fmla="*/ 138 w 148"/>
                  <a:gd name="T67" fmla="*/ 758 h 1004"/>
                  <a:gd name="T68" fmla="*/ 138 w 148"/>
                  <a:gd name="T69" fmla="*/ 738 h 1004"/>
                  <a:gd name="T70" fmla="*/ 10 w 148"/>
                  <a:gd name="T71" fmla="*/ 820 h 1004"/>
                  <a:gd name="T72" fmla="*/ 10 w 148"/>
                  <a:gd name="T73" fmla="*/ 840 h 1004"/>
                  <a:gd name="T74" fmla="*/ 148 w 148"/>
                  <a:gd name="T75" fmla="*/ 830 h 1004"/>
                  <a:gd name="T76" fmla="*/ 138 w 148"/>
                  <a:gd name="T77" fmla="*/ 902 h 1004"/>
                  <a:gd name="T78" fmla="*/ 0 w 148"/>
                  <a:gd name="T79" fmla="*/ 912 h 1004"/>
                  <a:gd name="T80" fmla="*/ 138 w 148"/>
                  <a:gd name="T81" fmla="*/ 922 h 1004"/>
                  <a:gd name="T82" fmla="*/ 138 w 148"/>
                  <a:gd name="T83" fmla="*/ 902 h 1004"/>
                  <a:gd name="T84" fmla="*/ 10 w 148"/>
                  <a:gd name="T85" fmla="*/ 984 h 1004"/>
                  <a:gd name="T86" fmla="*/ 10 w 148"/>
                  <a:gd name="T87" fmla="*/ 1004 h 1004"/>
                  <a:gd name="T88" fmla="*/ 148 w 148"/>
                  <a:gd name="T89" fmla="*/ 99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8" h="1004">
                    <a:moveTo>
                      <a:pt x="0" y="10"/>
                    </a:moveTo>
                    <a:cubicBezTo>
                      <a:pt x="0" y="5"/>
                      <a:pt x="5" y="0"/>
                      <a:pt x="10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4" y="0"/>
                      <a:pt x="148" y="5"/>
                      <a:pt x="148" y="10"/>
                    </a:cubicBezTo>
                    <a:cubicBezTo>
                      <a:pt x="148" y="16"/>
                      <a:pt x="144" y="20"/>
                      <a:pt x="13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5" y="20"/>
                      <a:pt x="0" y="16"/>
                      <a:pt x="0" y="10"/>
                    </a:cubicBezTo>
                    <a:close/>
                    <a:moveTo>
                      <a:pt x="138" y="82"/>
                    </a:moveTo>
                    <a:cubicBezTo>
                      <a:pt x="10" y="82"/>
                      <a:pt x="10" y="82"/>
                      <a:pt x="10" y="82"/>
                    </a:cubicBezTo>
                    <a:cubicBezTo>
                      <a:pt x="5" y="82"/>
                      <a:pt x="0" y="87"/>
                      <a:pt x="0" y="92"/>
                    </a:cubicBezTo>
                    <a:cubicBezTo>
                      <a:pt x="0" y="98"/>
                      <a:pt x="5" y="102"/>
                      <a:pt x="10" y="102"/>
                    </a:cubicBezTo>
                    <a:cubicBezTo>
                      <a:pt x="138" y="102"/>
                      <a:pt x="138" y="102"/>
                      <a:pt x="138" y="102"/>
                    </a:cubicBezTo>
                    <a:cubicBezTo>
                      <a:pt x="144" y="102"/>
                      <a:pt x="148" y="98"/>
                      <a:pt x="148" y="92"/>
                    </a:cubicBezTo>
                    <a:cubicBezTo>
                      <a:pt x="148" y="87"/>
                      <a:pt x="144" y="82"/>
                      <a:pt x="138" y="82"/>
                    </a:cubicBezTo>
                    <a:close/>
                    <a:moveTo>
                      <a:pt x="138" y="164"/>
                    </a:moveTo>
                    <a:cubicBezTo>
                      <a:pt x="10" y="164"/>
                      <a:pt x="10" y="164"/>
                      <a:pt x="10" y="164"/>
                    </a:cubicBezTo>
                    <a:cubicBezTo>
                      <a:pt x="5" y="164"/>
                      <a:pt x="0" y="169"/>
                      <a:pt x="0" y="174"/>
                    </a:cubicBezTo>
                    <a:cubicBezTo>
                      <a:pt x="0" y="180"/>
                      <a:pt x="5" y="184"/>
                      <a:pt x="10" y="184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44" y="184"/>
                      <a:pt x="148" y="180"/>
                      <a:pt x="148" y="174"/>
                    </a:cubicBezTo>
                    <a:cubicBezTo>
                      <a:pt x="148" y="169"/>
                      <a:pt x="144" y="164"/>
                      <a:pt x="138" y="164"/>
                    </a:cubicBezTo>
                    <a:close/>
                    <a:moveTo>
                      <a:pt x="138" y="246"/>
                    </a:moveTo>
                    <a:cubicBezTo>
                      <a:pt x="10" y="246"/>
                      <a:pt x="10" y="246"/>
                      <a:pt x="10" y="246"/>
                    </a:cubicBezTo>
                    <a:cubicBezTo>
                      <a:pt x="5" y="246"/>
                      <a:pt x="0" y="251"/>
                      <a:pt x="0" y="256"/>
                    </a:cubicBezTo>
                    <a:cubicBezTo>
                      <a:pt x="0" y="262"/>
                      <a:pt x="5" y="266"/>
                      <a:pt x="10" y="266"/>
                    </a:cubicBezTo>
                    <a:cubicBezTo>
                      <a:pt x="138" y="266"/>
                      <a:pt x="138" y="266"/>
                      <a:pt x="138" y="266"/>
                    </a:cubicBezTo>
                    <a:cubicBezTo>
                      <a:pt x="144" y="266"/>
                      <a:pt x="148" y="262"/>
                      <a:pt x="148" y="256"/>
                    </a:cubicBezTo>
                    <a:cubicBezTo>
                      <a:pt x="148" y="251"/>
                      <a:pt x="144" y="246"/>
                      <a:pt x="138" y="246"/>
                    </a:cubicBezTo>
                    <a:close/>
                    <a:moveTo>
                      <a:pt x="138" y="328"/>
                    </a:moveTo>
                    <a:cubicBezTo>
                      <a:pt x="10" y="328"/>
                      <a:pt x="10" y="328"/>
                      <a:pt x="10" y="328"/>
                    </a:cubicBezTo>
                    <a:cubicBezTo>
                      <a:pt x="5" y="328"/>
                      <a:pt x="0" y="333"/>
                      <a:pt x="0" y="338"/>
                    </a:cubicBezTo>
                    <a:cubicBezTo>
                      <a:pt x="0" y="344"/>
                      <a:pt x="5" y="348"/>
                      <a:pt x="10" y="348"/>
                    </a:cubicBezTo>
                    <a:cubicBezTo>
                      <a:pt x="138" y="348"/>
                      <a:pt x="138" y="348"/>
                      <a:pt x="138" y="348"/>
                    </a:cubicBezTo>
                    <a:cubicBezTo>
                      <a:pt x="144" y="348"/>
                      <a:pt x="148" y="344"/>
                      <a:pt x="148" y="338"/>
                    </a:cubicBezTo>
                    <a:cubicBezTo>
                      <a:pt x="148" y="333"/>
                      <a:pt x="144" y="328"/>
                      <a:pt x="138" y="328"/>
                    </a:cubicBezTo>
                    <a:close/>
                    <a:moveTo>
                      <a:pt x="138" y="410"/>
                    </a:moveTo>
                    <a:cubicBezTo>
                      <a:pt x="10" y="410"/>
                      <a:pt x="10" y="410"/>
                      <a:pt x="10" y="410"/>
                    </a:cubicBezTo>
                    <a:cubicBezTo>
                      <a:pt x="5" y="410"/>
                      <a:pt x="0" y="415"/>
                      <a:pt x="0" y="420"/>
                    </a:cubicBezTo>
                    <a:cubicBezTo>
                      <a:pt x="0" y="426"/>
                      <a:pt x="5" y="430"/>
                      <a:pt x="10" y="430"/>
                    </a:cubicBezTo>
                    <a:cubicBezTo>
                      <a:pt x="138" y="430"/>
                      <a:pt x="138" y="430"/>
                      <a:pt x="138" y="430"/>
                    </a:cubicBezTo>
                    <a:cubicBezTo>
                      <a:pt x="144" y="430"/>
                      <a:pt x="148" y="426"/>
                      <a:pt x="148" y="420"/>
                    </a:cubicBezTo>
                    <a:cubicBezTo>
                      <a:pt x="148" y="415"/>
                      <a:pt x="144" y="410"/>
                      <a:pt x="138" y="410"/>
                    </a:cubicBezTo>
                    <a:close/>
                    <a:moveTo>
                      <a:pt x="138" y="492"/>
                    </a:moveTo>
                    <a:cubicBezTo>
                      <a:pt x="10" y="492"/>
                      <a:pt x="10" y="492"/>
                      <a:pt x="10" y="492"/>
                    </a:cubicBezTo>
                    <a:cubicBezTo>
                      <a:pt x="5" y="492"/>
                      <a:pt x="0" y="497"/>
                      <a:pt x="0" y="502"/>
                    </a:cubicBezTo>
                    <a:cubicBezTo>
                      <a:pt x="0" y="508"/>
                      <a:pt x="5" y="512"/>
                      <a:pt x="10" y="512"/>
                    </a:cubicBezTo>
                    <a:cubicBezTo>
                      <a:pt x="138" y="512"/>
                      <a:pt x="138" y="512"/>
                      <a:pt x="138" y="512"/>
                    </a:cubicBezTo>
                    <a:cubicBezTo>
                      <a:pt x="144" y="512"/>
                      <a:pt x="148" y="508"/>
                      <a:pt x="148" y="502"/>
                    </a:cubicBezTo>
                    <a:cubicBezTo>
                      <a:pt x="148" y="497"/>
                      <a:pt x="144" y="492"/>
                      <a:pt x="138" y="492"/>
                    </a:cubicBezTo>
                    <a:close/>
                    <a:moveTo>
                      <a:pt x="138" y="574"/>
                    </a:moveTo>
                    <a:cubicBezTo>
                      <a:pt x="10" y="574"/>
                      <a:pt x="10" y="574"/>
                      <a:pt x="10" y="574"/>
                    </a:cubicBezTo>
                    <a:cubicBezTo>
                      <a:pt x="5" y="574"/>
                      <a:pt x="0" y="579"/>
                      <a:pt x="0" y="584"/>
                    </a:cubicBezTo>
                    <a:cubicBezTo>
                      <a:pt x="0" y="590"/>
                      <a:pt x="5" y="594"/>
                      <a:pt x="10" y="594"/>
                    </a:cubicBezTo>
                    <a:cubicBezTo>
                      <a:pt x="138" y="594"/>
                      <a:pt x="138" y="594"/>
                      <a:pt x="138" y="594"/>
                    </a:cubicBezTo>
                    <a:cubicBezTo>
                      <a:pt x="144" y="594"/>
                      <a:pt x="148" y="590"/>
                      <a:pt x="148" y="584"/>
                    </a:cubicBezTo>
                    <a:cubicBezTo>
                      <a:pt x="148" y="579"/>
                      <a:pt x="144" y="574"/>
                      <a:pt x="138" y="574"/>
                    </a:cubicBezTo>
                    <a:close/>
                    <a:moveTo>
                      <a:pt x="138" y="656"/>
                    </a:moveTo>
                    <a:cubicBezTo>
                      <a:pt x="10" y="656"/>
                      <a:pt x="10" y="656"/>
                      <a:pt x="10" y="656"/>
                    </a:cubicBezTo>
                    <a:cubicBezTo>
                      <a:pt x="5" y="656"/>
                      <a:pt x="0" y="661"/>
                      <a:pt x="0" y="666"/>
                    </a:cubicBezTo>
                    <a:cubicBezTo>
                      <a:pt x="0" y="672"/>
                      <a:pt x="5" y="676"/>
                      <a:pt x="10" y="676"/>
                    </a:cubicBezTo>
                    <a:cubicBezTo>
                      <a:pt x="138" y="676"/>
                      <a:pt x="138" y="676"/>
                      <a:pt x="138" y="676"/>
                    </a:cubicBezTo>
                    <a:cubicBezTo>
                      <a:pt x="144" y="676"/>
                      <a:pt x="148" y="672"/>
                      <a:pt x="148" y="666"/>
                    </a:cubicBezTo>
                    <a:cubicBezTo>
                      <a:pt x="148" y="661"/>
                      <a:pt x="144" y="656"/>
                      <a:pt x="138" y="656"/>
                    </a:cubicBezTo>
                    <a:close/>
                    <a:moveTo>
                      <a:pt x="138" y="738"/>
                    </a:moveTo>
                    <a:cubicBezTo>
                      <a:pt x="10" y="738"/>
                      <a:pt x="10" y="738"/>
                      <a:pt x="10" y="738"/>
                    </a:cubicBezTo>
                    <a:cubicBezTo>
                      <a:pt x="5" y="738"/>
                      <a:pt x="0" y="743"/>
                      <a:pt x="0" y="748"/>
                    </a:cubicBezTo>
                    <a:cubicBezTo>
                      <a:pt x="0" y="754"/>
                      <a:pt x="5" y="758"/>
                      <a:pt x="10" y="758"/>
                    </a:cubicBezTo>
                    <a:cubicBezTo>
                      <a:pt x="138" y="758"/>
                      <a:pt x="138" y="758"/>
                      <a:pt x="138" y="758"/>
                    </a:cubicBezTo>
                    <a:cubicBezTo>
                      <a:pt x="144" y="758"/>
                      <a:pt x="148" y="754"/>
                      <a:pt x="148" y="748"/>
                    </a:cubicBezTo>
                    <a:cubicBezTo>
                      <a:pt x="148" y="743"/>
                      <a:pt x="144" y="738"/>
                      <a:pt x="138" y="738"/>
                    </a:cubicBezTo>
                    <a:close/>
                    <a:moveTo>
                      <a:pt x="138" y="820"/>
                    </a:moveTo>
                    <a:cubicBezTo>
                      <a:pt x="10" y="820"/>
                      <a:pt x="10" y="820"/>
                      <a:pt x="10" y="820"/>
                    </a:cubicBezTo>
                    <a:cubicBezTo>
                      <a:pt x="5" y="820"/>
                      <a:pt x="0" y="825"/>
                      <a:pt x="0" y="830"/>
                    </a:cubicBezTo>
                    <a:cubicBezTo>
                      <a:pt x="0" y="836"/>
                      <a:pt x="5" y="840"/>
                      <a:pt x="10" y="840"/>
                    </a:cubicBezTo>
                    <a:cubicBezTo>
                      <a:pt x="138" y="840"/>
                      <a:pt x="138" y="840"/>
                      <a:pt x="138" y="840"/>
                    </a:cubicBezTo>
                    <a:cubicBezTo>
                      <a:pt x="144" y="840"/>
                      <a:pt x="148" y="836"/>
                      <a:pt x="148" y="830"/>
                    </a:cubicBezTo>
                    <a:cubicBezTo>
                      <a:pt x="148" y="825"/>
                      <a:pt x="144" y="820"/>
                      <a:pt x="138" y="820"/>
                    </a:cubicBezTo>
                    <a:close/>
                    <a:moveTo>
                      <a:pt x="138" y="902"/>
                    </a:moveTo>
                    <a:cubicBezTo>
                      <a:pt x="10" y="902"/>
                      <a:pt x="10" y="902"/>
                      <a:pt x="10" y="902"/>
                    </a:cubicBezTo>
                    <a:cubicBezTo>
                      <a:pt x="5" y="902"/>
                      <a:pt x="0" y="907"/>
                      <a:pt x="0" y="912"/>
                    </a:cubicBezTo>
                    <a:cubicBezTo>
                      <a:pt x="0" y="918"/>
                      <a:pt x="5" y="922"/>
                      <a:pt x="10" y="922"/>
                    </a:cubicBezTo>
                    <a:cubicBezTo>
                      <a:pt x="138" y="922"/>
                      <a:pt x="138" y="922"/>
                      <a:pt x="138" y="922"/>
                    </a:cubicBezTo>
                    <a:cubicBezTo>
                      <a:pt x="144" y="922"/>
                      <a:pt x="148" y="918"/>
                      <a:pt x="148" y="912"/>
                    </a:cubicBezTo>
                    <a:cubicBezTo>
                      <a:pt x="148" y="907"/>
                      <a:pt x="144" y="902"/>
                      <a:pt x="138" y="902"/>
                    </a:cubicBezTo>
                    <a:close/>
                    <a:moveTo>
                      <a:pt x="138" y="984"/>
                    </a:moveTo>
                    <a:cubicBezTo>
                      <a:pt x="10" y="984"/>
                      <a:pt x="10" y="984"/>
                      <a:pt x="10" y="984"/>
                    </a:cubicBezTo>
                    <a:cubicBezTo>
                      <a:pt x="5" y="984"/>
                      <a:pt x="0" y="989"/>
                      <a:pt x="0" y="994"/>
                    </a:cubicBezTo>
                    <a:cubicBezTo>
                      <a:pt x="0" y="1000"/>
                      <a:pt x="5" y="1004"/>
                      <a:pt x="10" y="1004"/>
                    </a:cubicBezTo>
                    <a:cubicBezTo>
                      <a:pt x="138" y="1004"/>
                      <a:pt x="138" y="1004"/>
                      <a:pt x="138" y="1004"/>
                    </a:cubicBezTo>
                    <a:cubicBezTo>
                      <a:pt x="144" y="1004"/>
                      <a:pt x="148" y="1000"/>
                      <a:pt x="148" y="994"/>
                    </a:cubicBezTo>
                    <a:cubicBezTo>
                      <a:pt x="148" y="989"/>
                      <a:pt x="144" y="984"/>
                      <a:pt x="138" y="984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/>
                  </a:gs>
                  <a:gs pos="15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85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9" name="Freeform 28"/>
              <p:cNvSpPr>
                <a:spLocks noEditPoints="1"/>
              </p:cNvSpPr>
              <p:nvPr/>
            </p:nvSpPr>
            <p:spPr bwMode="auto">
              <a:xfrm>
                <a:off x="4113213" y="390525"/>
                <a:ext cx="528637" cy="3709988"/>
              </a:xfrm>
              <a:custGeom>
                <a:avLst/>
                <a:gdLst>
                  <a:gd name="T0" fmla="*/ 141 w 141"/>
                  <a:gd name="T1" fmla="*/ 659 h 987"/>
                  <a:gd name="T2" fmla="*/ 6 w 141"/>
                  <a:gd name="T3" fmla="*/ 656 h 987"/>
                  <a:gd name="T4" fmla="*/ 6 w 141"/>
                  <a:gd name="T5" fmla="*/ 410 h 987"/>
                  <a:gd name="T6" fmla="*/ 141 w 141"/>
                  <a:gd name="T7" fmla="*/ 413 h 987"/>
                  <a:gd name="T8" fmla="*/ 6 w 141"/>
                  <a:gd name="T9" fmla="*/ 410 h 987"/>
                  <a:gd name="T10" fmla="*/ 0 w 141"/>
                  <a:gd name="T11" fmla="*/ 495 h 987"/>
                  <a:gd name="T12" fmla="*/ 134 w 141"/>
                  <a:gd name="T13" fmla="*/ 492 h 987"/>
                  <a:gd name="T14" fmla="*/ 6 w 141"/>
                  <a:gd name="T15" fmla="*/ 574 h 987"/>
                  <a:gd name="T16" fmla="*/ 141 w 141"/>
                  <a:gd name="T17" fmla="*/ 577 h 987"/>
                  <a:gd name="T18" fmla="*/ 6 w 141"/>
                  <a:gd name="T19" fmla="*/ 574 h 987"/>
                  <a:gd name="T20" fmla="*/ 0 w 141"/>
                  <a:gd name="T21" fmla="*/ 741 h 987"/>
                  <a:gd name="T22" fmla="*/ 134 w 141"/>
                  <a:gd name="T23" fmla="*/ 738 h 987"/>
                  <a:gd name="T24" fmla="*/ 6 w 141"/>
                  <a:gd name="T25" fmla="*/ 902 h 987"/>
                  <a:gd name="T26" fmla="*/ 141 w 141"/>
                  <a:gd name="T27" fmla="*/ 905 h 987"/>
                  <a:gd name="T28" fmla="*/ 6 w 141"/>
                  <a:gd name="T29" fmla="*/ 902 h 987"/>
                  <a:gd name="T30" fmla="*/ 0 w 141"/>
                  <a:gd name="T31" fmla="*/ 823 h 987"/>
                  <a:gd name="T32" fmla="*/ 134 w 141"/>
                  <a:gd name="T33" fmla="*/ 820 h 987"/>
                  <a:gd name="T34" fmla="*/ 6 w 141"/>
                  <a:gd name="T35" fmla="*/ 984 h 987"/>
                  <a:gd name="T36" fmla="*/ 141 w 141"/>
                  <a:gd name="T37" fmla="*/ 987 h 987"/>
                  <a:gd name="T38" fmla="*/ 6 w 141"/>
                  <a:gd name="T39" fmla="*/ 984 h 987"/>
                  <a:gd name="T40" fmla="*/ 0 w 141"/>
                  <a:gd name="T41" fmla="*/ 85 h 987"/>
                  <a:gd name="T42" fmla="*/ 134 w 141"/>
                  <a:gd name="T43" fmla="*/ 82 h 987"/>
                  <a:gd name="T44" fmla="*/ 134 w 141"/>
                  <a:gd name="T45" fmla="*/ 0 h 987"/>
                  <a:gd name="T46" fmla="*/ 0 w 141"/>
                  <a:gd name="T47" fmla="*/ 3 h 987"/>
                  <a:gd name="T48" fmla="*/ 134 w 141"/>
                  <a:gd name="T49" fmla="*/ 0 h 987"/>
                  <a:gd name="T50" fmla="*/ 0 w 141"/>
                  <a:gd name="T51" fmla="*/ 331 h 987"/>
                  <a:gd name="T52" fmla="*/ 134 w 141"/>
                  <a:gd name="T53" fmla="*/ 328 h 987"/>
                  <a:gd name="T54" fmla="*/ 6 w 141"/>
                  <a:gd name="T55" fmla="*/ 164 h 987"/>
                  <a:gd name="T56" fmla="*/ 141 w 141"/>
                  <a:gd name="T57" fmla="*/ 167 h 987"/>
                  <a:gd name="T58" fmla="*/ 6 w 141"/>
                  <a:gd name="T59" fmla="*/ 164 h 987"/>
                  <a:gd name="T60" fmla="*/ 0 w 141"/>
                  <a:gd name="T61" fmla="*/ 249 h 987"/>
                  <a:gd name="T62" fmla="*/ 134 w 141"/>
                  <a:gd name="T63" fmla="*/ 246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1" h="987">
                    <a:moveTo>
                      <a:pt x="134" y="656"/>
                    </a:moveTo>
                    <a:cubicBezTo>
                      <a:pt x="137" y="656"/>
                      <a:pt x="139" y="657"/>
                      <a:pt x="141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1" y="657"/>
                      <a:pt x="4" y="656"/>
                      <a:pt x="6" y="656"/>
                    </a:cubicBezTo>
                    <a:lnTo>
                      <a:pt x="134" y="656"/>
                    </a:lnTo>
                    <a:close/>
                    <a:moveTo>
                      <a:pt x="6" y="410"/>
                    </a:moveTo>
                    <a:cubicBezTo>
                      <a:pt x="4" y="410"/>
                      <a:pt x="1" y="411"/>
                      <a:pt x="0" y="413"/>
                    </a:cubicBezTo>
                    <a:cubicBezTo>
                      <a:pt x="141" y="413"/>
                      <a:pt x="141" y="413"/>
                      <a:pt x="141" y="413"/>
                    </a:cubicBezTo>
                    <a:cubicBezTo>
                      <a:pt x="139" y="411"/>
                      <a:pt x="137" y="410"/>
                      <a:pt x="134" y="410"/>
                    </a:cubicBezTo>
                    <a:lnTo>
                      <a:pt x="6" y="410"/>
                    </a:lnTo>
                    <a:close/>
                    <a:moveTo>
                      <a:pt x="6" y="492"/>
                    </a:moveTo>
                    <a:cubicBezTo>
                      <a:pt x="4" y="492"/>
                      <a:pt x="1" y="493"/>
                      <a:pt x="0" y="495"/>
                    </a:cubicBezTo>
                    <a:cubicBezTo>
                      <a:pt x="141" y="495"/>
                      <a:pt x="141" y="495"/>
                      <a:pt x="141" y="495"/>
                    </a:cubicBezTo>
                    <a:cubicBezTo>
                      <a:pt x="139" y="493"/>
                      <a:pt x="137" y="492"/>
                      <a:pt x="134" y="492"/>
                    </a:cubicBezTo>
                    <a:lnTo>
                      <a:pt x="6" y="492"/>
                    </a:lnTo>
                    <a:close/>
                    <a:moveTo>
                      <a:pt x="6" y="574"/>
                    </a:moveTo>
                    <a:cubicBezTo>
                      <a:pt x="4" y="574"/>
                      <a:pt x="1" y="575"/>
                      <a:pt x="0" y="577"/>
                    </a:cubicBezTo>
                    <a:cubicBezTo>
                      <a:pt x="141" y="577"/>
                      <a:pt x="141" y="577"/>
                      <a:pt x="141" y="577"/>
                    </a:cubicBezTo>
                    <a:cubicBezTo>
                      <a:pt x="139" y="575"/>
                      <a:pt x="137" y="574"/>
                      <a:pt x="134" y="574"/>
                    </a:cubicBezTo>
                    <a:lnTo>
                      <a:pt x="6" y="574"/>
                    </a:lnTo>
                    <a:close/>
                    <a:moveTo>
                      <a:pt x="6" y="738"/>
                    </a:moveTo>
                    <a:cubicBezTo>
                      <a:pt x="4" y="738"/>
                      <a:pt x="1" y="739"/>
                      <a:pt x="0" y="741"/>
                    </a:cubicBezTo>
                    <a:cubicBezTo>
                      <a:pt x="141" y="741"/>
                      <a:pt x="141" y="741"/>
                      <a:pt x="141" y="741"/>
                    </a:cubicBezTo>
                    <a:cubicBezTo>
                      <a:pt x="139" y="739"/>
                      <a:pt x="137" y="738"/>
                      <a:pt x="134" y="738"/>
                    </a:cubicBezTo>
                    <a:lnTo>
                      <a:pt x="6" y="738"/>
                    </a:lnTo>
                    <a:close/>
                    <a:moveTo>
                      <a:pt x="6" y="902"/>
                    </a:moveTo>
                    <a:cubicBezTo>
                      <a:pt x="4" y="902"/>
                      <a:pt x="1" y="903"/>
                      <a:pt x="0" y="905"/>
                    </a:cubicBezTo>
                    <a:cubicBezTo>
                      <a:pt x="141" y="905"/>
                      <a:pt x="141" y="905"/>
                      <a:pt x="141" y="905"/>
                    </a:cubicBezTo>
                    <a:cubicBezTo>
                      <a:pt x="139" y="903"/>
                      <a:pt x="137" y="902"/>
                      <a:pt x="134" y="902"/>
                    </a:cubicBezTo>
                    <a:lnTo>
                      <a:pt x="6" y="902"/>
                    </a:lnTo>
                    <a:close/>
                    <a:moveTo>
                      <a:pt x="6" y="820"/>
                    </a:moveTo>
                    <a:cubicBezTo>
                      <a:pt x="4" y="820"/>
                      <a:pt x="1" y="821"/>
                      <a:pt x="0" y="823"/>
                    </a:cubicBezTo>
                    <a:cubicBezTo>
                      <a:pt x="141" y="823"/>
                      <a:pt x="141" y="823"/>
                      <a:pt x="141" y="823"/>
                    </a:cubicBezTo>
                    <a:cubicBezTo>
                      <a:pt x="139" y="821"/>
                      <a:pt x="137" y="820"/>
                      <a:pt x="134" y="820"/>
                    </a:cubicBezTo>
                    <a:lnTo>
                      <a:pt x="6" y="820"/>
                    </a:lnTo>
                    <a:close/>
                    <a:moveTo>
                      <a:pt x="6" y="984"/>
                    </a:moveTo>
                    <a:cubicBezTo>
                      <a:pt x="4" y="984"/>
                      <a:pt x="1" y="985"/>
                      <a:pt x="0" y="987"/>
                    </a:cubicBezTo>
                    <a:cubicBezTo>
                      <a:pt x="141" y="987"/>
                      <a:pt x="141" y="987"/>
                      <a:pt x="141" y="987"/>
                    </a:cubicBezTo>
                    <a:cubicBezTo>
                      <a:pt x="139" y="985"/>
                      <a:pt x="137" y="984"/>
                      <a:pt x="134" y="984"/>
                    </a:cubicBezTo>
                    <a:lnTo>
                      <a:pt x="6" y="984"/>
                    </a:lnTo>
                    <a:close/>
                    <a:moveTo>
                      <a:pt x="6" y="82"/>
                    </a:moveTo>
                    <a:cubicBezTo>
                      <a:pt x="4" y="82"/>
                      <a:pt x="1" y="83"/>
                      <a:pt x="0" y="85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39" y="83"/>
                      <a:pt x="137" y="82"/>
                      <a:pt x="134" y="82"/>
                    </a:cubicBezTo>
                    <a:lnTo>
                      <a:pt x="6" y="82"/>
                    </a:lnTo>
                    <a:close/>
                    <a:moveTo>
                      <a:pt x="13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1" y="1"/>
                      <a:pt x="0" y="3"/>
                    </a:cubicBezTo>
                    <a:cubicBezTo>
                      <a:pt x="141" y="3"/>
                      <a:pt x="141" y="3"/>
                      <a:pt x="141" y="3"/>
                    </a:cubicBezTo>
                    <a:cubicBezTo>
                      <a:pt x="139" y="1"/>
                      <a:pt x="137" y="0"/>
                      <a:pt x="134" y="0"/>
                    </a:cubicBezTo>
                    <a:close/>
                    <a:moveTo>
                      <a:pt x="6" y="328"/>
                    </a:moveTo>
                    <a:cubicBezTo>
                      <a:pt x="4" y="328"/>
                      <a:pt x="1" y="329"/>
                      <a:pt x="0" y="331"/>
                    </a:cubicBezTo>
                    <a:cubicBezTo>
                      <a:pt x="141" y="331"/>
                      <a:pt x="141" y="331"/>
                      <a:pt x="141" y="331"/>
                    </a:cubicBezTo>
                    <a:cubicBezTo>
                      <a:pt x="139" y="329"/>
                      <a:pt x="137" y="328"/>
                      <a:pt x="134" y="328"/>
                    </a:cubicBezTo>
                    <a:lnTo>
                      <a:pt x="6" y="328"/>
                    </a:lnTo>
                    <a:close/>
                    <a:moveTo>
                      <a:pt x="6" y="164"/>
                    </a:moveTo>
                    <a:cubicBezTo>
                      <a:pt x="4" y="164"/>
                      <a:pt x="1" y="165"/>
                      <a:pt x="0" y="167"/>
                    </a:cubicBezTo>
                    <a:cubicBezTo>
                      <a:pt x="141" y="167"/>
                      <a:pt x="141" y="167"/>
                      <a:pt x="141" y="167"/>
                    </a:cubicBezTo>
                    <a:cubicBezTo>
                      <a:pt x="139" y="165"/>
                      <a:pt x="137" y="164"/>
                      <a:pt x="134" y="164"/>
                    </a:cubicBezTo>
                    <a:lnTo>
                      <a:pt x="6" y="164"/>
                    </a:lnTo>
                    <a:close/>
                    <a:moveTo>
                      <a:pt x="6" y="246"/>
                    </a:moveTo>
                    <a:cubicBezTo>
                      <a:pt x="4" y="246"/>
                      <a:pt x="1" y="247"/>
                      <a:pt x="0" y="249"/>
                    </a:cubicBezTo>
                    <a:cubicBezTo>
                      <a:pt x="141" y="249"/>
                      <a:pt x="141" y="249"/>
                      <a:pt x="141" y="249"/>
                    </a:cubicBezTo>
                    <a:cubicBezTo>
                      <a:pt x="139" y="247"/>
                      <a:pt x="137" y="246"/>
                      <a:pt x="134" y="246"/>
                    </a:cubicBezTo>
                    <a:lnTo>
                      <a:pt x="6" y="24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0" name="Freeform 29"/>
              <p:cNvSpPr>
                <a:spLocks noEditPoints="1"/>
              </p:cNvSpPr>
              <p:nvPr/>
            </p:nvSpPr>
            <p:spPr bwMode="auto">
              <a:xfrm>
                <a:off x="4097338" y="439738"/>
                <a:ext cx="555625" cy="3725863"/>
              </a:xfrm>
              <a:custGeom>
                <a:avLst/>
                <a:gdLst>
                  <a:gd name="T0" fmla="*/ 138 w 148"/>
                  <a:gd name="T1" fmla="*/ 663 h 991"/>
                  <a:gd name="T2" fmla="*/ 0 w 148"/>
                  <a:gd name="T3" fmla="*/ 656 h 991"/>
                  <a:gd name="T4" fmla="*/ 142 w 148"/>
                  <a:gd name="T5" fmla="*/ 657 h 991"/>
                  <a:gd name="T6" fmla="*/ 142 w 148"/>
                  <a:gd name="T7" fmla="*/ 739 h 991"/>
                  <a:gd name="T8" fmla="*/ 0 w 148"/>
                  <a:gd name="T9" fmla="*/ 738 h 991"/>
                  <a:gd name="T10" fmla="*/ 138 w 148"/>
                  <a:gd name="T11" fmla="*/ 745 h 991"/>
                  <a:gd name="T12" fmla="*/ 142 w 148"/>
                  <a:gd name="T13" fmla="*/ 739 h 991"/>
                  <a:gd name="T14" fmla="*/ 6 w 148"/>
                  <a:gd name="T15" fmla="*/ 575 h 991"/>
                  <a:gd name="T16" fmla="*/ 10 w 148"/>
                  <a:gd name="T17" fmla="*/ 581 h 991"/>
                  <a:gd name="T18" fmla="*/ 148 w 148"/>
                  <a:gd name="T19" fmla="*/ 574 h 991"/>
                  <a:gd name="T20" fmla="*/ 148 w 148"/>
                  <a:gd name="T21" fmla="*/ 902 h 991"/>
                  <a:gd name="T22" fmla="*/ 6 w 148"/>
                  <a:gd name="T23" fmla="*/ 903 h 991"/>
                  <a:gd name="T24" fmla="*/ 10 w 148"/>
                  <a:gd name="T25" fmla="*/ 909 h 991"/>
                  <a:gd name="T26" fmla="*/ 148 w 148"/>
                  <a:gd name="T27" fmla="*/ 902 h 991"/>
                  <a:gd name="T28" fmla="*/ 6 w 148"/>
                  <a:gd name="T29" fmla="*/ 821 h 991"/>
                  <a:gd name="T30" fmla="*/ 10 w 148"/>
                  <a:gd name="T31" fmla="*/ 827 h 991"/>
                  <a:gd name="T32" fmla="*/ 148 w 148"/>
                  <a:gd name="T33" fmla="*/ 820 h 991"/>
                  <a:gd name="T34" fmla="*/ 10 w 148"/>
                  <a:gd name="T35" fmla="*/ 7 h 991"/>
                  <a:gd name="T36" fmla="*/ 148 w 148"/>
                  <a:gd name="T37" fmla="*/ 0 h 991"/>
                  <a:gd name="T38" fmla="*/ 6 w 148"/>
                  <a:gd name="T39" fmla="*/ 1 h 991"/>
                  <a:gd name="T40" fmla="*/ 10 w 148"/>
                  <a:gd name="T41" fmla="*/ 7 h 991"/>
                  <a:gd name="T42" fmla="*/ 6 w 148"/>
                  <a:gd name="T43" fmla="*/ 493 h 991"/>
                  <a:gd name="T44" fmla="*/ 10 w 148"/>
                  <a:gd name="T45" fmla="*/ 499 h 991"/>
                  <a:gd name="T46" fmla="*/ 148 w 148"/>
                  <a:gd name="T47" fmla="*/ 492 h 991"/>
                  <a:gd name="T48" fmla="*/ 142 w 148"/>
                  <a:gd name="T49" fmla="*/ 83 h 991"/>
                  <a:gd name="T50" fmla="*/ 0 w 148"/>
                  <a:gd name="T51" fmla="*/ 82 h 991"/>
                  <a:gd name="T52" fmla="*/ 138 w 148"/>
                  <a:gd name="T53" fmla="*/ 89 h 991"/>
                  <a:gd name="T54" fmla="*/ 142 w 148"/>
                  <a:gd name="T55" fmla="*/ 83 h 991"/>
                  <a:gd name="T56" fmla="*/ 6 w 148"/>
                  <a:gd name="T57" fmla="*/ 985 h 991"/>
                  <a:gd name="T58" fmla="*/ 10 w 148"/>
                  <a:gd name="T59" fmla="*/ 991 h 991"/>
                  <a:gd name="T60" fmla="*/ 148 w 148"/>
                  <a:gd name="T61" fmla="*/ 984 h 991"/>
                  <a:gd name="T62" fmla="*/ 142 w 148"/>
                  <a:gd name="T63" fmla="*/ 411 h 991"/>
                  <a:gd name="T64" fmla="*/ 0 w 148"/>
                  <a:gd name="T65" fmla="*/ 410 h 991"/>
                  <a:gd name="T66" fmla="*/ 138 w 148"/>
                  <a:gd name="T67" fmla="*/ 417 h 991"/>
                  <a:gd name="T68" fmla="*/ 142 w 148"/>
                  <a:gd name="T69" fmla="*/ 411 h 991"/>
                  <a:gd name="T70" fmla="*/ 6 w 148"/>
                  <a:gd name="T71" fmla="*/ 165 h 991"/>
                  <a:gd name="T72" fmla="*/ 10 w 148"/>
                  <a:gd name="T73" fmla="*/ 171 h 991"/>
                  <a:gd name="T74" fmla="*/ 148 w 148"/>
                  <a:gd name="T75" fmla="*/ 164 h 991"/>
                  <a:gd name="T76" fmla="*/ 142 w 148"/>
                  <a:gd name="T77" fmla="*/ 329 h 991"/>
                  <a:gd name="T78" fmla="*/ 0 w 148"/>
                  <a:gd name="T79" fmla="*/ 328 h 991"/>
                  <a:gd name="T80" fmla="*/ 138 w 148"/>
                  <a:gd name="T81" fmla="*/ 335 h 991"/>
                  <a:gd name="T82" fmla="*/ 142 w 148"/>
                  <a:gd name="T83" fmla="*/ 329 h 991"/>
                  <a:gd name="T84" fmla="*/ 6 w 148"/>
                  <a:gd name="T85" fmla="*/ 247 h 991"/>
                  <a:gd name="T86" fmla="*/ 10 w 148"/>
                  <a:gd name="T87" fmla="*/ 253 h 991"/>
                  <a:gd name="T88" fmla="*/ 148 w 148"/>
                  <a:gd name="T89" fmla="*/ 246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8" h="991">
                    <a:moveTo>
                      <a:pt x="148" y="656"/>
                    </a:moveTo>
                    <a:cubicBezTo>
                      <a:pt x="147" y="660"/>
                      <a:pt x="143" y="663"/>
                      <a:pt x="138" y="663"/>
                    </a:cubicBezTo>
                    <a:cubicBezTo>
                      <a:pt x="10" y="663"/>
                      <a:pt x="10" y="663"/>
                      <a:pt x="10" y="663"/>
                    </a:cubicBezTo>
                    <a:cubicBezTo>
                      <a:pt x="5" y="663"/>
                      <a:pt x="2" y="660"/>
                      <a:pt x="0" y="656"/>
                    </a:cubicBezTo>
                    <a:cubicBezTo>
                      <a:pt x="2" y="657"/>
                      <a:pt x="4" y="657"/>
                      <a:pt x="6" y="657"/>
                    </a:cubicBezTo>
                    <a:cubicBezTo>
                      <a:pt x="142" y="657"/>
                      <a:pt x="142" y="657"/>
                      <a:pt x="142" y="657"/>
                    </a:cubicBezTo>
                    <a:cubicBezTo>
                      <a:pt x="144" y="657"/>
                      <a:pt x="146" y="657"/>
                      <a:pt x="148" y="656"/>
                    </a:cubicBezTo>
                    <a:close/>
                    <a:moveTo>
                      <a:pt x="142" y="739"/>
                    </a:moveTo>
                    <a:cubicBezTo>
                      <a:pt x="6" y="739"/>
                      <a:pt x="6" y="739"/>
                      <a:pt x="6" y="739"/>
                    </a:cubicBezTo>
                    <a:cubicBezTo>
                      <a:pt x="4" y="739"/>
                      <a:pt x="2" y="739"/>
                      <a:pt x="0" y="738"/>
                    </a:cubicBezTo>
                    <a:cubicBezTo>
                      <a:pt x="2" y="742"/>
                      <a:pt x="5" y="745"/>
                      <a:pt x="10" y="745"/>
                    </a:cubicBezTo>
                    <a:cubicBezTo>
                      <a:pt x="138" y="745"/>
                      <a:pt x="138" y="745"/>
                      <a:pt x="138" y="745"/>
                    </a:cubicBezTo>
                    <a:cubicBezTo>
                      <a:pt x="143" y="745"/>
                      <a:pt x="147" y="742"/>
                      <a:pt x="148" y="738"/>
                    </a:cubicBezTo>
                    <a:cubicBezTo>
                      <a:pt x="146" y="739"/>
                      <a:pt x="144" y="739"/>
                      <a:pt x="142" y="739"/>
                    </a:cubicBezTo>
                    <a:close/>
                    <a:moveTo>
                      <a:pt x="142" y="575"/>
                    </a:moveTo>
                    <a:cubicBezTo>
                      <a:pt x="6" y="575"/>
                      <a:pt x="6" y="575"/>
                      <a:pt x="6" y="575"/>
                    </a:cubicBezTo>
                    <a:cubicBezTo>
                      <a:pt x="4" y="575"/>
                      <a:pt x="2" y="575"/>
                      <a:pt x="0" y="574"/>
                    </a:cubicBezTo>
                    <a:cubicBezTo>
                      <a:pt x="2" y="578"/>
                      <a:pt x="5" y="581"/>
                      <a:pt x="10" y="581"/>
                    </a:cubicBezTo>
                    <a:cubicBezTo>
                      <a:pt x="138" y="581"/>
                      <a:pt x="138" y="581"/>
                      <a:pt x="138" y="581"/>
                    </a:cubicBezTo>
                    <a:cubicBezTo>
                      <a:pt x="143" y="581"/>
                      <a:pt x="147" y="578"/>
                      <a:pt x="148" y="574"/>
                    </a:cubicBezTo>
                    <a:cubicBezTo>
                      <a:pt x="146" y="575"/>
                      <a:pt x="144" y="575"/>
                      <a:pt x="142" y="575"/>
                    </a:cubicBezTo>
                    <a:close/>
                    <a:moveTo>
                      <a:pt x="148" y="902"/>
                    </a:moveTo>
                    <a:cubicBezTo>
                      <a:pt x="146" y="903"/>
                      <a:pt x="144" y="903"/>
                      <a:pt x="142" y="903"/>
                    </a:cubicBezTo>
                    <a:cubicBezTo>
                      <a:pt x="6" y="903"/>
                      <a:pt x="6" y="903"/>
                      <a:pt x="6" y="903"/>
                    </a:cubicBezTo>
                    <a:cubicBezTo>
                      <a:pt x="4" y="903"/>
                      <a:pt x="2" y="903"/>
                      <a:pt x="0" y="902"/>
                    </a:cubicBezTo>
                    <a:cubicBezTo>
                      <a:pt x="2" y="906"/>
                      <a:pt x="5" y="909"/>
                      <a:pt x="10" y="909"/>
                    </a:cubicBezTo>
                    <a:cubicBezTo>
                      <a:pt x="138" y="909"/>
                      <a:pt x="138" y="909"/>
                      <a:pt x="138" y="909"/>
                    </a:cubicBezTo>
                    <a:cubicBezTo>
                      <a:pt x="143" y="909"/>
                      <a:pt x="147" y="906"/>
                      <a:pt x="148" y="902"/>
                    </a:cubicBezTo>
                    <a:close/>
                    <a:moveTo>
                      <a:pt x="142" y="821"/>
                    </a:moveTo>
                    <a:cubicBezTo>
                      <a:pt x="6" y="821"/>
                      <a:pt x="6" y="821"/>
                      <a:pt x="6" y="821"/>
                    </a:cubicBezTo>
                    <a:cubicBezTo>
                      <a:pt x="4" y="821"/>
                      <a:pt x="2" y="821"/>
                      <a:pt x="0" y="820"/>
                    </a:cubicBezTo>
                    <a:cubicBezTo>
                      <a:pt x="2" y="824"/>
                      <a:pt x="5" y="827"/>
                      <a:pt x="10" y="827"/>
                    </a:cubicBezTo>
                    <a:cubicBezTo>
                      <a:pt x="138" y="827"/>
                      <a:pt x="138" y="827"/>
                      <a:pt x="138" y="827"/>
                    </a:cubicBezTo>
                    <a:cubicBezTo>
                      <a:pt x="143" y="827"/>
                      <a:pt x="147" y="824"/>
                      <a:pt x="148" y="820"/>
                    </a:cubicBezTo>
                    <a:cubicBezTo>
                      <a:pt x="146" y="821"/>
                      <a:pt x="144" y="821"/>
                      <a:pt x="142" y="821"/>
                    </a:cubicBezTo>
                    <a:close/>
                    <a:moveTo>
                      <a:pt x="10" y="7"/>
                    </a:moveTo>
                    <a:cubicBezTo>
                      <a:pt x="138" y="7"/>
                      <a:pt x="138" y="7"/>
                      <a:pt x="138" y="7"/>
                    </a:cubicBezTo>
                    <a:cubicBezTo>
                      <a:pt x="143" y="7"/>
                      <a:pt x="147" y="4"/>
                      <a:pt x="148" y="0"/>
                    </a:cubicBezTo>
                    <a:cubicBezTo>
                      <a:pt x="146" y="1"/>
                      <a:pt x="144" y="1"/>
                      <a:pt x="142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1"/>
                      <a:pt x="2" y="1"/>
                      <a:pt x="0" y="0"/>
                    </a:cubicBezTo>
                    <a:cubicBezTo>
                      <a:pt x="2" y="4"/>
                      <a:pt x="5" y="7"/>
                      <a:pt x="10" y="7"/>
                    </a:cubicBezTo>
                    <a:close/>
                    <a:moveTo>
                      <a:pt x="142" y="493"/>
                    </a:moveTo>
                    <a:cubicBezTo>
                      <a:pt x="6" y="493"/>
                      <a:pt x="6" y="493"/>
                      <a:pt x="6" y="493"/>
                    </a:cubicBezTo>
                    <a:cubicBezTo>
                      <a:pt x="4" y="493"/>
                      <a:pt x="2" y="493"/>
                      <a:pt x="0" y="492"/>
                    </a:cubicBezTo>
                    <a:cubicBezTo>
                      <a:pt x="2" y="496"/>
                      <a:pt x="5" y="499"/>
                      <a:pt x="10" y="499"/>
                    </a:cubicBezTo>
                    <a:cubicBezTo>
                      <a:pt x="138" y="499"/>
                      <a:pt x="138" y="499"/>
                      <a:pt x="138" y="499"/>
                    </a:cubicBezTo>
                    <a:cubicBezTo>
                      <a:pt x="143" y="499"/>
                      <a:pt x="147" y="496"/>
                      <a:pt x="148" y="492"/>
                    </a:cubicBezTo>
                    <a:cubicBezTo>
                      <a:pt x="146" y="493"/>
                      <a:pt x="144" y="493"/>
                      <a:pt x="142" y="493"/>
                    </a:cubicBezTo>
                    <a:close/>
                    <a:moveTo>
                      <a:pt x="142" y="83"/>
                    </a:moveTo>
                    <a:cubicBezTo>
                      <a:pt x="6" y="83"/>
                      <a:pt x="6" y="83"/>
                      <a:pt x="6" y="83"/>
                    </a:cubicBezTo>
                    <a:cubicBezTo>
                      <a:pt x="4" y="83"/>
                      <a:pt x="2" y="83"/>
                      <a:pt x="0" y="82"/>
                    </a:cubicBezTo>
                    <a:cubicBezTo>
                      <a:pt x="2" y="86"/>
                      <a:pt x="5" y="89"/>
                      <a:pt x="10" y="89"/>
                    </a:cubicBezTo>
                    <a:cubicBezTo>
                      <a:pt x="138" y="89"/>
                      <a:pt x="138" y="89"/>
                      <a:pt x="138" y="89"/>
                    </a:cubicBezTo>
                    <a:cubicBezTo>
                      <a:pt x="143" y="89"/>
                      <a:pt x="147" y="86"/>
                      <a:pt x="148" y="82"/>
                    </a:cubicBezTo>
                    <a:cubicBezTo>
                      <a:pt x="146" y="83"/>
                      <a:pt x="144" y="83"/>
                      <a:pt x="142" y="83"/>
                    </a:cubicBezTo>
                    <a:close/>
                    <a:moveTo>
                      <a:pt x="142" y="985"/>
                    </a:moveTo>
                    <a:cubicBezTo>
                      <a:pt x="6" y="985"/>
                      <a:pt x="6" y="985"/>
                      <a:pt x="6" y="985"/>
                    </a:cubicBezTo>
                    <a:cubicBezTo>
                      <a:pt x="4" y="985"/>
                      <a:pt x="2" y="985"/>
                      <a:pt x="0" y="984"/>
                    </a:cubicBezTo>
                    <a:cubicBezTo>
                      <a:pt x="2" y="988"/>
                      <a:pt x="5" y="991"/>
                      <a:pt x="10" y="991"/>
                    </a:cubicBezTo>
                    <a:cubicBezTo>
                      <a:pt x="138" y="991"/>
                      <a:pt x="138" y="991"/>
                      <a:pt x="138" y="991"/>
                    </a:cubicBezTo>
                    <a:cubicBezTo>
                      <a:pt x="143" y="991"/>
                      <a:pt x="147" y="988"/>
                      <a:pt x="148" y="984"/>
                    </a:cubicBezTo>
                    <a:cubicBezTo>
                      <a:pt x="146" y="985"/>
                      <a:pt x="144" y="985"/>
                      <a:pt x="142" y="985"/>
                    </a:cubicBezTo>
                    <a:close/>
                    <a:moveTo>
                      <a:pt x="142" y="411"/>
                    </a:moveTo>
                    <a:cubicBezTo>
                      <a:pt x="6" y="411"/>
                      <a:pt x="6" y="411"/>
                      <a:pt x="6" y="411"/>
                    </a:cubicBezTo>
                    <a:cubicBezTo>
                      <a:pt x="4" y="411"/>
                      <a:pt x="2" y="411"/>
                      <a:pt x="0" y="410"/>
                    </a:cubicBezTo>
                    <a:cubicBezTo>
                      <a:pt x="2" y="414"/>
                      <a:pt x="5" y="417"/>
                      <a:pt x="10" y="417"/>
                    </a:cubicBezTo>
                    <a:cubicBezTo>
                      <a:pt x="138" y="417"/>
                      <a:pt x="138" y="417"/>
                      <a:pt x="138" y="417"/>
                    </a:cubicBezTo>
                    <a:cubicBezTo>
                      <a:pt x="143" y="417"/>
                      <a:pt x="147" y="414"/>
                      <a:pt x="148" y="410"/>
                    </a:cubicBezTo>
                    <a:cubicBezTo>
                      <a:pt x="146" y="411"/>
                      <a:pt x="144" y="411"/>
                      <a:pt x="142" y="411"/>
                    </a:cubicBezTo>
                    <a:close/>
                    <a:moveTo>
                      <a:pt x="142" y="165"/>
                    </a:moveTo>
                    <a:cubicBezTo>
                      <a:pt x="6" y="165"/>
                      <a:pt x="6" y="165"/>
                      <a:pt x="6" y="165"/>
                    </a:cubicBezTo>
                    <a:cubicBezTo>
                      <a:pt x="4" y="165"/>
                      <a:pt x="2" y="165"/>
                      <a:pt x="0" y="164"/>
                    </a:cubicBezTo>
                    <a:cubicBezTo>
                      <a:pt x="2" y="168"/>
                      <a:pt x="5" y="171"/>
                      <a:pt x="10" y="171"/>
                    </a:cubicBezTo>
                    <a:cubicBezTo>
                      <a:pt x="138" y="171"/>
                      <a:pt x="138" y="171"/>
                      <a:pt x="138" y="171"/>
                    </a:cubicBezTo>
                    <a:cubicBezTo>
                      <a:pt x="143" y="171"/>
                      <a:pt x="147" y="168"/>
                      <a:pt x="148" y="164"/>
                    </a:cubicBezTo>
                    <a:cubicBezTo>
                      <a:pt x="146" y="165"/>
                      <a:pt x="144" y="165"/>
                      <a:pt x="142" y="165"/>
                    </a:cubicBezTo>
                    <a:close/>
                    <a:moveTo>
                      <a:pt x="142" y="329"/>
                    </a:moveTo>
                    <a:cubicBezTo>
                      <a:pt x="6" y="329"/>
                      <a:pt x="6" y="329"/>
                      <a:pt x="6" y="329"/>
                    </a:cubicBezTo>
                    <a:cubicBezTo>
                      <a:pt x="4" y="329"/>
                      <a:pt x="2" y="329"/>
                      <a:pt x="0" y="328"/>
                    </a:cubicBezTo>
                    <a:cubicBezTo>
                      <a:pt x="2" y="332"/>
                      <a:pt x="5" y="335"/>
                      <a:pt x="10" y="335"/>
                    </a:cubicBezTo>
                    <a:cubicBezTo>
                      <a:pt x="138" y="335"/>
                      <a:pt x="138" y="335"/>
                      <a:pt x="138" y="335"/>
                    </a:cubicBezTo>
                    <a:cubicBezTo>
                      <a:pt x="143" y="335"/>
                      <a:pt x="147" y="332"/>
                      <a:pt x="148" y="328"/>
                    </a:cubicBezTo>
                    <a:cubicBezTo>
                      <a:pt x="146" y="329"/>
                      <a:pt x="144" y="329"/>
                      <a:pt x="142" y="329"/>
                    </a:cubicBezTo>
                    <a:close/>
                    <a:moveTo>
                      <a:pt x="142" y="247"/>
                    </a:moveTo>
                    <a:cubicBezTo>
                      <a:pt x="6" y="247"/>
                      <a:pt x="6" y="247"/>
                      <a:pt x="6" y="247"/>
                    </a:cubicBezTo>
                    <a:cubicBezTo>
                      <a:pt x="4" y="247"/>
                      <a:pt x="2" y="247"/>
                      <a:pt x="0" y="246"/>
                    </a:cubicBezTo>
                    <a:cubicBezTo>
                      <a:pt x="2" y="250"/>
                      <a:pt x="5" y="253"/>
                      <a:pt x="10" y="253"/>
                    </a:cubicBezTo>
                    <a:cubicBezTo>
                      <a:pt x="138" y="253"/>
                      <a:pt x="138" y="253"/>
                      <a:pt x="138" y="253"/>
                    </a:cubicBezTo>
                    <a:cubicBezTo>
                      <a:pt x="143" y="253"/>
                      <a:pt x="147" y="250"/>
                      <a:pt x="148" y="246"/>
                    </a:cubicBezTo>
                    <a:cubicBezTo>
                      <a:pt x="146" y="247"/>
                      <a:pt x="144" y="247"/>
                      <a:pt x="142" y="24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</p:grpSp>
      <p:cxnSp>
        <p:nvCxnSpPr>
          <p:cNvPr id="119" name="Straight Connector 118"/>
          <p:cNvCxnSpPr/>
          <p:nvPr/>
        </p:nvCxnSpPr>
        <p:spPr>
          <a:xfrm>
            <a:off x="1482536" y="1439708"/>
            <a:ext cx="2157197" cy="1"/>
          </a:xfrm>
          <a:prstGeom prst="line">
            <a:avLst/>
          </a:prstGeom>
          <a:ln w="19050"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457482" y="2706507"/>
            <a:ext cx="2157197" cy="1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459485" y="3986036"/>
            <a:ext cx="2157197" cy="1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4485042" y="1559069"/>
            <a:ext cx="362" cy="1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4485042" y="2948390"/>
            <a:ext cx="362" cy="1"/>
          </a:xfrm>
          <a:prstGeom prst="line">
            <a:avLst/>
          </a:prstGeom>
          <a:ln w="19050">
            <a:solidFill>
              <a:schemeClr val="accent5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398690" y="1129029"/>
            <a:ext cx="2606425" cy="1245121"/>
            <a:chOff x="2111588" y="1611105"/>
            <a:chExt cx="1801472" cy="1116385"/>
          </a:xfrm>
        </p:grpSpPr>
        <p:sp>
          <p:nvSpPr>
            <p:cNvPr id="125" name="TextBox 124"/>
            <p:cNvSpPr txBox="1"/>
            <p:nvPr/>
          </p:nvSpPr>
          <p:spPr>
            <a:xfrm>
              <a:off x="2112655" y="1872260"/>
              <a:ext cx="1800405" cy="855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33" dirty="0">
                  <a:solidFill>
                    <a:schemeClr val="tx1"/>
                  </a:solidFill>
                </a:rPr>
                <a:t>User yang </a:t>
              </a:r>
              <a:r>
                <a:rPr lang="en-US" sz="933" dirty="0" err="1">
                  <a:solidFill>
                    <a:schemeClr val="tx1"/>
                  </a:solidFill>
                </a:rPr>
                <a:t>bekerja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dengan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satu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aplikasi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dalam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seluruh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waktunya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akan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menginginkan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penghematan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waktu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dengan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memanfaatkan</a:t>
              </a:r>
              <a:r>
                <a:rPr lang="en-US" sz="933" dirty="0">
                  <a:solidFill>
                    <a:schemeClr val="tx1"/>
                  </a:solidFill>
                </a:rPr>
                <a:t> short cut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111588" y="1611105"/>
              <a:ext cx="1027033" cy="23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67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Hemat Waktu</a:t>
              </a:r>
              <a:endParaRPr lang="en-US" sz="1467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390652" y="2378178"/>
            <a:ext cx="2598133" cy="1029739"/>
            <a:chOff x="2111588" y="2653096"/>
            <a:chExt cx="1801472" cy="923271"/>
          </a:xfrm>
        </p:grpSpPr>
        <p:sp>
          <p:nvSpPr>
            <p:cNvPr id="128" name="TextBox 127"/>
            <p:cNvSpPr txBox="1"/>
            <p:nvPr/>
          </p:nvSpPr>
          <p:spPr>
            <a:xfrm>
              <a:off x="2112655" y="2914248"/>
              <a:ext cx="1800405" cy="662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33" dirty="0">
                  <a:solidFill>
                    <a:schemeClr val="tx1"/>
                  </a:solidFill>
                </a:rPr>
                <a:t>User </a:t>
              </a:r>
              <a:r>
                <a:rPr lang="en-US" sz="933" dirty="0" err="1">
                  <a:solidFill>
                    <a:schemeClr val="tx1"/>
                  </a:solidFill>
                </a:rPr>
                <a:t>mulai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hilang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kesabaran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dengan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urutan</a:t>
              </a:r>
              <a:r>
                <a:rPr lang="en-US" sz="933" dirty="0">
                  <a:solidFill>
                    <a:schemeClr val="tx1"/>
                  </a:solidFill>
                </a:rPr>
                <a:t> menu </a:t>
              </a:r>
              <a:r>
                <a:rPr lang="en-US" sz="933" dirty="0" err="1">
                  <a:solidFill>
                    <a:schemeClr val="tx1"/>
                  </a:solidFill>
                </a:rPr>
                <a:t>panjang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ketika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mereka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sudah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tahu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pasti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apa</a:t>
              </a:r>
              <a:r>
                <a:rPr lang="en-US" sz="933" dirty="0">
                  <a:solidFill>
                    <a:schemeClr val="tx1"/>
                  </a:solidFill>
                </a:rPr>
                <a:t> yang </a:t>
              </a:r>
              <a:r>
                <a:rPr lang="en-US" sz="933" dirty="0" err="1">
                  <a:solidFill>
                    <a:schemeClr val="tx1"/>
                  </a:solidFill>
                </a:rPr>
                <a:t>mereka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kerjakan</a:t>
              </a:r>
              <a:endParaRPr lang="en-US" sz="933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88" y="2653096"/>
              <a:ext cx="1306952" cy="23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67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Hilang kesabaran</a:t>
              </a:r>
              <a:endParaRPr lang="en-US" sz="1467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379154" y="3657708"/>
            <a:ext cx="2288068" cy="1003128"/>
            <a:chOff x="2111588" y="3716352"/>
            <a:chExt cx="2051497" cy="899410"/>
          </a:xfrm>
        </p:grpSpPr>
        <p:sp>
          <p:nvSpPr>
            <p:cNvPr id="131" name="TextBox 130"/>
            <p:cNvSpPr txBox="1"/>
            <p:nvPr/>
          </p:nvSpPr>
          <p:spPr>
            <a:xfrm>
              <a:off x="2112655" y="3977503"/>
              <a:ext cx="1800405" cy="638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933" dirty="0" smtClean="0">
                  <a:solidFill>
                    <a:schemeClr val="tx1"/>
                  </a:solidFill>
                </a:rPr>
                <a:t>Short cut keys dapat mereduksi jumlah interaksi untuk tugas yang diberikan</a:t>
              </a:r>
              <a:endParaRPr lang="id-ID" sz="933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11588" y="3716352"/>
              <a:ext cx="2051497" cy="23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7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Mengurangi</a:t>
              </a:r>
              <a:r>
                <a:rPr lang="en-US" sz="1467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67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jumlah</a:t>
              </a:r>
              <a:r>
                <a:rPr lang="en-US" sz="1467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67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interaksi</a:t>
              </a:r>
              <a:endParaRPr lang="en-US" sz="1467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068617" y="1648037"/>
            <a:ext cx="2373835" cy="1029746"/>
            <a:chOff x="5237421" y="1611105"/>
            <a:chExt cx="1800405" cy="923278"/>
          </a:xfrm>
        </p:grpSpPr>
        <p:sp>
          <p:nvSpPr>
            <p:cNvPr id="134" name="TextBox 133"/>
            <p:cNvSpPr txBox="1"/>
            <p:nvPr/>
          </p:nvSpPr>
          <p:spPr>
            <a:xfrm>
              <a:off x="5237421" y="1872263"/>
              <a:ext cx="1800405" cy="662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933" dirty="0">
                  <a:solidFill>
                    <a:schemeClr val="tx1"/>
                  </a:solidFill>
                </a:rPr>
                <a:t>Designer </a:t>
              </a:r>
              <a:r>
                <a:rPr lang="en-US" sz="933" dirty="0" err="1">
                  <a:solidFill>
                    <a:schemeClr val="tx1"/>
                  </a:solidFill>
                </a:rPr>
                <a:t>dapat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menyediakan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fasilitas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makro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bagi</a:t>
              </a:r>
              <a:r>
                <a:rPr lang="en-US" sz="933" dirty="0">
                  <a:solidFill>
                    <a:schemeClr val="tx1"/>
                  </a:solidFill>
                </a:rPr>
                <a:t> user </a:t>
              </a:r>
              <a:r>
                <a:rPr lang="en-US" sz="933" dirty="0" err="1">
                  <a:solidFill>
                    <a:schemeClr val="tx1"/>
                  </a:solidFill>
                </a:rPr>
                <a:t>untuk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membuat</a:t>
              </a:r>
              <a:r>
                <a:rPr lang="en-US" sz="933" dirty="0">
                  <a:solidFill>
                    <a:schemeClr val="tx1"/>
                  </a:solidFill>
                </a:rPr>
                <a:t> short cuts </a:t>
              </a:r>
              <a:r>
                <a:rPr lang="en-US" sz="933" dirty="0" err="1">
                  <a:solidFill>
                    <a:schemeClr val="tx1"/>
                  </a:solidFill>
                </a:rPr>
                <a:t>bagi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dirinya</a:t>
              </a:r>
              <a:r>
                <a:rPr lang="en-US" sz="933" dirty="0">
                  <a:solidFill>
                    <a:schemeClr val="tx1"/>
                  </a:solidFill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</a:rPr>
                <a:t>sendiri</a:t>
              </a:r>
              <a:endParaRPr lang="en-US" sz="933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536752" y="1611105"/>
              <a:ext cx="494366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D" sz="1467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Macro</a:t>
              </a:r>
              <a:endParaRPr lang="en-US" sz="1467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936632" y="2948388"/>
            <a:ext cx="2509089" cy="787749"/>
            <a:chOff x="5237421" y="2653096"/>
            <a:chExt cx="1800405" cy="706302"/>
          </a:xfrm>
        </p:grpSpPr>
        <p:sp>
          <p:nvSpPr>
            <p:cNvPr id="137" name="TextBox 136"/>
            <p:cNvSpPr txBox="1"/>
            <p:nvPr/>
          </p:nvSpPr>
          <p:spPr>
            <a:xfrm>
              <a:off x="5237421" y="2914247"/>
              <a:ext cx="1800405" cy="445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933" dirty="0" err="1" smtClean="0">
                  <a:solidFill>
                    <a:schemeClr val="tx1"/>
                  </a:solidFill>
                </a:rPr>
                <a:t>Dengan</a:t>
              </a:r>
              <a:r>
                <a:rPr lang="en-US" sz="933" dirty="0" smtClean="0">
                  <a:solidFill>
                    <a:schemeClr val="tx1"/>
                  </a:solidFill>
                </a:rPr>
                <a:t> Shortcut </a:t>
              </a:r>
              <a:r>
                <a:rPr lang="en-US" sz="933" dirty="0" err="1" smtClean="0">
                  <a:solidFill>
                    <a:schemeClr val="tx1"/>
                  </a:solidFill>
                </a:rPr>
                <a:t>membuat</a:t>
              </a:r>
              <a:r>
                <a:rPr lang="en-US" sz="933" dirty="0" smtClean="0">
                  <a:solidFill>
                    <a:schemeClr val="tx1"/>
                  </a:solidFill>
                </a:rPr>
                <a:t> user </a:t>
              </a:r>
              <a:r>
                <a:rPr lang="en-US" sz="933" dirty="0" err="1" smtClean="0">
                  <a:solidFill>
                    <a:schemeClr val="tx1"/>
                  </a:solidFill>
                </a:rPr>
                <a:t>lebih</a:t>
              </a:r>
              <a:r>
                <a:rPr lang="en-US" sz="933" dirty="0" smtClean="0">
                  <a:solidFill>
                    <a:schemeClr val="tx1"/>
                  </a:solidFill>
                </a:rPr>
                <a:t> </a:t>
              </a:r>
              <a:r>
                <a:rPr lang="en-US" sz="933" dirty="0" err="1" smtClean="0">
                  <a:solidFill>
                    <a:schemeClr val="tx1"/>
                  </a:solidFill>
                </a:rPr>
                <a:t>produktif</a:t>
              </a:r>
              <a:endParaRPr lang="en-US" sz="933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844266" y="2653096"/>
              <a:ext cx="1186863" cy="23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D" sz="1467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Lebih Produktif</a:t>
              </a:r>
              <a:endParaRPr lang="en-US" sz="1467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99233" y="2462737"/>
            <a:ext cx="692388" cy="452245"/>
            <a:chOff x="1356518" y="2695642"/>
            <a:chExt cx="620800" cy="405485"/>
          </a:xfrm>
        </p:grpSpPr>
        <p:grpSp>
          <p:nvGrpSpPr>
            <p:cNvPr id="140" name="Group 139"/>
            <p:cNvGrpSpPr/>
            <p:nvPr/>
          </p:nvGrpSpPr>
          <p:grpSpPr>
            <a:xfrm>
              <a:off x="1356518" y="2695642"/>
              <a:ext cx="620800" cy="405485"/>
              <a:chOff x="1588" y="2074863"/>
              <a:chExt cx="627062" cy="409575"/>
            </a:xfrm>
          </p:grpSpPr>
          <p:sp>
            <p:nvSpPr>
              <p:cNvPr id="142" name="Freeform 64"/>
              <p:cNvSpPr>
                <a:spLocks/>
              </p:cNvSpPr>
              <p:nvPr/>
            </p:nvSpPr>
            <p:spPr bwMode="auto">
              <a:xfrm>
                <a:off x="1588" y="2074863"/>
                <a:ext cx="627062" cy="409575"/>
              </a:xfrm>
              <a:custGeom>
                <a:avLst/>
                <a:gdLst>
                  <a:gd name="T0" fmla="*/ 0 w 395"/>
                  <a:gd name="T1" fmla="*/ 0 h 258"/>
                  <a:gd name="T2" fmla="*/ 82 w 395"/>
                  <a:gd name="T3" fmla="*/ 128 h 258"/>
                  <a:gd name="T4" fmla="*/ 0 w 395"/>
                  <a:gd name="T5" fmla="*/ 258 h 258"/>
                  <a:gd name="T6" fmla="*/ 395 w 395"/>
                  <a:gd name="T7" fmla="*/ 258 h 258"/>
                  <a:gd name="T8" fmla="*/ 395 w 395"/>
                  <a:gd name="T9" fmla="*/ 0 h 258"/>
                  <a:gd name="T10" fmla="*/ 0 w 395"/>
                  <a:gd name="T11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258">
                    <a:moveTo>
                      <a:pt x="0" y="0"/>
                    </a:moveTo>
                    <a:lnTo>
                      <a:pt x="82" y="128"/>
                    </a:lnTo>
                    <a:lnTo>
                      <a:pt x="0" y="258"/>
                    </a:lnTo>
                    <a:lnTo>
                      <a:pt x="395" y="258"/>
                    </a:lnTo>
                    <a:lnTo>
                      <a:pt x="3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43" name="Freeform 65"/>
              <p:cNvSpPr>
                <a:spLocks/>
              </p:cNvSpPr>
              <p:nvPr/>
            </p:nvSpPr>
            <p:spPr bwMode="auto">
              <a:xfrm>
                <a:off x="463550" y="2074863"/>
                <a:ext cx="165100" cy="409575"/>
              </a:xfrm>
              <a:custGeom>
                <a:avLst/>
                <a:gdLst>
                  <a:gd name="T0" fmla="*/ 0 w 44"/>
                  <a:gd name="T1" fmla="*/ 54 h 109"/>
                  <a:gd name="T2" fmla="*/ 10 w 44"/>
                  <a:gd name="T3" fmla="*/ 109 h 109"/>
                  <a:gd name="T4" fmla="*/ 44 w 44"/>
                  <a:gd name="T5" fmla="*/ 109 h 109"/>
                  <a:gd name="T6" fmla="*/ 44 w 44"/>
                  <a:gd name="T7" fmla="*/ 0 h 109"/>
                  <a:gd name="T8" fmla="*/ 10 w 44"/>
                  <a:gd name="T9" fmla="*/ 0 h 109"/>
                  <a:gd name="T10" fmla="*/ 0 w 44"/>
                  <a:gd name="T11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9">
                    <a:moveTo>
                      <a:pt x="0" y="54"/>
                    </a:moveTo>
                    <a:cubicBezTo>
                      <a:pt x="0" y="75"/>
                      <a:pt x="4" y="95"/>
                      <a:pt x="10" y="109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4"/>
                      <a:pt x="0" y="33"/>
                      <a:pt x="0" y="5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sp>
          <p:nvSpPr>
            <p:cNvPr id="141" name="Freeform 36"/>
            <p:cNvSpPr>
              <a:spLocks noEditPoints="1"/>
            </p:cNvSpPr>
            <p:nvPr/>
          </p:nvSpPr>
          <p:spPr bwMode="auto">
            <a:xfrm>
              <a:off x="1590372" y="2799734"/>
              <a:ext cx="250077" cy="194504"/>
            </a:xfrm>
            <a:custGeom>
              <a:avLst/>
              <a:gdLst>
                <a:gd name="T0" fmla="*/ 26 w 80"/>
                <a:gd name="T1" fmla="*/ 35 h 60"/>
                <a:gd name="T2" fmla="*/ 25 w 80"/>
                <a:gd name="T3" fmla="*/ 25 h 60"/>
                <a:gd name="T4" fmla="*/ 12 w 80"/>
                <a:gd name="T5" fmla="*/ 25 h 60"/>
                <a:gd name="T6" fmla="*/ 5 w 80"/>
                <a:gd name="T7" fmla="*/ 35 h 60"/>
                <a:gd name="T8" fmla="*/ 25 w 80"/>
                <a:gd name="T9" fmla="*/ 36 h 60"/>
                <a:gd name="T10" fmla="*/ 24 w 80"/>
                <a:gd name="T11" fmla="*/ 27 h 60"/>
                <a:gd name="T12" fmla="*/ 8 w 80"/>
                <a:gd name="T13" fmla="*/ 34 h 60"/>
                <a:gd name="T14" fmla="*/ 18 w 80"/>
                <a:gd name="T15" fmla="*/ 39 h 60"/>
                <a:gd name="T16" fmla="*/ 13 w 80"/>
                <a:gd name="T17" fmla="*/ 41 h 60"/>
                <a:gd name="T18" fmla="*/ 13 w 80"/>
                <a:gd name="T19" fmla="*/ 38 h 60"/>
                <a:gd name="T20" fmla="*/ 18 w 80"/>
                <a:gd name="T21" fmla="*/ 39 h 60"/>
                <a:gd name="T22" fmla="*/ 73 w 80"/>
                <a:gd name="T23" fmla="*/ 42 h 60"/>
                <a:gd name="T24" fmla="*/ 79 w 80"/>
                <a:gd name="T25" fmla="*/ 20 h 60"/>
                <a:gd name="T26" fmla="*/ 74 w 80"/>
                <a:gd name="T27" fmla="*/ 20 h 60"/>
                <a:gd name="T28" fmla="*/ 53 w 80"/>
                <a:gd name="T29" fmla="*/ 0 h 60"/>
                <a:gd name="T30" fmla="*/ 33 w 80"/>
                <a:gd name="T31" fmla="*/ 13 h 60"/>
                <a:gd name="T32" fmla="*/ 25 w 80"/>
                <a:gd name="T33" fmla="*/ 12 h 60"/>
                <a:gd name="T34" fmla="*/ 25 w 80"/>
                <a:gd name="T35" fmla="*/ 15 h 60"/>
                <a:gd name="T36" fmla="*/ 32 w 80"/>
                <a:gd name="T37" fmla="*/ 21 h 60"/>
                <a:gd name="T38" fmla="*/ 35 w 80"/>
                <a:gd name="T39" fmla="*/ 42 h 60"/>
                <a:gd name="T40" fmla="*/ 55 w 80"/>
                <a:gd name="T41" fmla="*/ 43 h 60"/>
                <a:gd name="T42" fmla="*/ 31 w 80"/>
                <a:gd name="T43" fmla="*/ 45 h 60"/>
                <a:gd name="T44" fmla="*/ 29 w 80"/>
                <a:gd name="T45" fmla="*/ 20 h 60"/>
                <a:gd name="T46" fmla="*/ 9 w 80"/>
                <a:gd name="T47" fmla="*/ 20 h 60"/>
                <a:gd name="T48" fmla="*/ 0 w 80"/>
                <a:gd name="T49" fmla="*/ 35 h 60"/>
                <a:gd name="T50" fmla="*/ 0 w 80"/>
                <a:gd name="T51" fmla="*/ 52 h 60"/>
                <a:gd name="T52" fmla="*/ 8 w 80"/>
                <a:gd name="T53" fmla="*/ 54 h 60"/>
                <a:gd name="T54" fmla="*/ 24 w 80"/>
                <a:gd name="T55" fmla="*/ 54 h 60"/>
                <a:gd name="T56" fmla="*/ 57 w 80"/>
                <a:gd name="T57" fmla="*/ 60 h 60"/>
                <a:gd name="T58" fmla="*/ 75 w 80"/>
                <a:gd name="T59" fmla="*/ 54 h 60"/>
                <a:gd name="T60" fmla="*/ 76 w 80"/>
                <a:gd name="T61" fmla="*/ 46 h 60"/>
                <a:gd name="T62" fmla="*/ 62 w 80"/>
                <a:gd name="T63" fmla="*/ 45 h 60"/>
                <a:gd name="T64" fmla="*/ 72 w 80"/>
                <a:gd name="T65" fmla="*/ 43 h 60"/>
                <a:gd name="T66" fmla="*/ 24 w 80"/>
                <a:gd name="T67" fmla="*/ 51 h 60"/>
                <a:gd name="T68" fmla="*/ 29 w 80"/>
                <a:gd name="T69" fmla="*/ 48 h 60"/>
                <a:gd name="T70" fmla="*/ 49 w 80"/>
                <a:gd name="T71" fmla="*/ 51 h 60"/>
                <a:gd name="T72" fmla="*/ 11 w 80"/>
                <a:gd name="T73" fmla="*/ 23 h 60"/>
                <a:gd name="T74" fmla="*/ 28 w 80"/>
                <a:gd name="T75" fmla="*/ 45 h 60"/>
                <a:gd name="T76" fmla="*/ 16 w 80"/>
                <a:gd name="T77" fmla="*/ 43 h 60"/>
                <a:gd name="T78" fmla="*/ 3 w 80"/>
                <a:gd name="T79" fmla="*/ 45 h 60"/>
                <a:gd name="T80" fmla="*/ 3 w 80"/>
                <a:gd name="T81" fmla="*/ 48 h 60"/>
                <a:gd name="T82" fmla="*/ 8 w 80"/>
                <a:gd name="T83" fmla="*/ 51 h 60"/>
                <a:gd name="T84" fmla="*/ 3 w 80"/>
                <a:gd name="T85" fmla="*/ 48 h 60"/>
                <a:gd name="T86" fmla="*/ 12 w 80"/>
                <a:gd name="T87" fmla="*/ 51 h 60"/>
                <a:gd name="T88" fmla="*/ 21 w 80"/>
                <a:gd name="T89" fmla="*/ 51 h 60"/>
                <a:gd name="T90" fmla="*/ 57 w 80"/>
                <a:gd name="T91" fmla="*/ 56 h 60"/>
                <a:gd name="T92" fmla="*/ 57 w 80"/>
                <a:gd name="T93" fmla="*/ 47 h 60"/>
                <a:gd name="T94" fmla="*/ 57 w 80"/>
                <a:gd name="T95" fmla="*/ 56 h 60"/>
                <a:gd name="T96" fmla="*/ 65 w 80"/>
                <a:gd name="T97" fmla="*/ 51 h 60"/>
                <a:gd name="T98" fmla="*/ 73 w 80"/>
                <a:gd name="T99" fmla="*/ 48 h 60"/>
                <a:gd name="T100" fmla="*/ 54 w 80"/>
                <a:gd name="T101" fmla="*/ 3 h 60"/>
                <a:gd name="T102" fmla="*/ 38 w 80"/>
                <a:gd name="T103" fmla="*/ 20 h 60"/>
                <a:gd name="T104" fmla="*/ 35 w 80"/>
                <a:gd name="T105" fmla="*/ 23 h 60"/>
                <a:gd name="T106" fmla="*/ 71 w 80"/>
                <a:gd name="T107" fmla="*/ 40 h 60"/>
                <a:gd name="T108" fmla="*/ 35 w 80"/>
                <a:gd name="T109" fmla="*/ 2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0" h="60">
                  <a:moveTo>
                    <a:pt x="25" y="36"/>
                  </a:moveTo>
                  <a:cubicBezTo>
                    <a:pt x="25" y="36"/>
                    <a:pt x="26" y="35"/>
                    <a:pt x="26" y="35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5" y="25"/>
                    <a:pt x="25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2" y="2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5"/>
                    <a:pt x="5" y="35"/>
                  </a:cubicBezTo>
                  <a:cubicBezTo>
                    <a:pt x="6" y="36"/>
                    <a:pt x="6" y="36"/>
                    <a:pt x="6" y="36"/>
                  </a:cubicBezTo>
                  <a:lnTo>
                    <a:pt x="25" y="36"/>
                  </a:lnTo>
                  <a:close/>
                  <a:moveTo>
                    <a:pt x="14" y="27"/>
                  </a:moveTo>
                  <a:cubicBezTo>
                    <a:pt x="24" y="27"/>
                    <a:pt x="24" y="27"/>
                    <a:pt x="24" y="2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14" y="27"/>
                  </a:lnTo>
                  <a:close/>
                  <a:moveTo>
                    <a:pt x="18" y="39"/>
                  </a:moveTo>
                  <a:cubicBezTo>
                    <a:pt x="18" y="40"/>
                    <a:pt x="17" y="41"/>
                    <a:pt x="16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1"/>
                    <a:pt x="12" y="40"/>
                    <a:pt x="12" y="39"/>
                  </a:cubicBezTo>
                  <a:cubicBezTo>
                    <a:pt x="12" y="38"/>
                    <a:pt x="12" y="38"/>
                    <a:pt x="13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8" y="38"/>
                    <a:pt x="18" y="39"/>
                  </a:cubicBezTo>
                  <a:close/>
                  <a:moveTo>
                    <a:pt x="72" y="43"/>
                  </a:moveTo>
                  <a:cubicBezTo>
                    <a:pt x="73" y="43"/>
                    <a:pt x="73" y="43"/>
                    <a:pt x="73" y="42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1"/>
                    <a:pt x="80" y="21"/>
                    <a:pt x="79" y="20"/>
                  </a:cubicBezTo>
                  <a:cubicBezTo>
                    <a:pt x="79" y="20"/>
                    <a:pt x="79" y="20"/>
                    <a:pt x="78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2"/>
                    <a:pt x="33" y="12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4" y="12"/>
                    <a:pt x="23" y="13"/>
                    <a:pt x="23" y="13"/>
                  </a:cubicBezTo>
                  <a:cubicBezTo>
                    <a:pt x="23" y="14"/>
                    <a:pt x="24" y="15"/>
                    <a:pt x="25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43"/>
                    <a:pt x="36" y="43"/>
                    <a:pt x="36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4" y="43"/>
                    <a:pt x="53" y="44"/>
                    <a:pt x="52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0" y="20"/>
                    <a:pt x="29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0"/>
                    <a:pt x="10" y="20"/>
                    <a:pt x="9" y="2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0" y="54"/>
                    <a:pt x="1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7"/>
                    <a:pt x="13" y="60"/>
                    <a:pt x="16" y="60"/>
                  </a:cubicBezTo>
                  <a:cubicBezTo>
                    <a:pt x="20" y="60"/>
                    <a:pt x="23" y="57"/>
                    <a:pt x="24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0" y="57"/>
                    <a:pt x="53" y="60"/>
                    <a:pt x="57" y="60"/>
                  </a:cubicBezTo>
                  <a:cubicBezTo>
                    <a:pt x="61" y="60"/>
                    <a:pt x="64" y="57"/>
                    <a:pt x="6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6" y="53"/>
                    <a:pt x="76" y="52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5"/>
                    <a:pt x="75" y="45"/>
                    <a:pt x="75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1" y="44"/>
                    <a:pt x="60" y="43"/>
                    <a:pt x="59" y="43"/>
                  </a:cubicBezTo>
                  <a:lnTo>
                    <a:pt x="72" y="43"/>
                  </a:lnTo>
                  <a:close/>
                  <a:moveTo>
                    <a:pt x="49" y="51"/>
                  </a:moveTo>
                  <a:cubicBezTo>
                    <a:pt x="24" y="51"/>
                    <a:pt x="24" y="51"/>
                    <a:pt x="24" y="51"/>
                  </a:cubicBezTo>
                  <a:cubicBezTo>
                    <a:pt x="24" y="50"/>
                    <a:pt x="24" y="49"/>
                    <a:pt x="24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9"/>
                    <a:pt x="49" y="50"/>
                    <a:pt x="49" y="51"/>
                  </a:cubicBezTo>
                  <a:close/>
                  <a:moveTo>
                    <a:pt x="3" y="35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4"/>
                    <a:pt x="18" y="43"/>
                    <a:pt x="16" y="43"/>
                  </a:cubicBezTo>
                  <a:cubicBezTo>
                    <a:pt x="14" y="43"/>
                    <a:pt x="13" y="44"/>
                    <a:pt x="11" y="45"/>
                  </a:cubicBezTo>
                  <a:cubicBezTo>
                    <a:pt x="3" y="45"/>
                    <a:pt x="3" y="45"/>
                    <a:pt x="3" y="45"/>
                  </a:cubicBezTo>
                  <a:lnTo>
                    <a:pt x="3" y="35"/>
                  </a:lnTo>
                  <a:close/>
                  <a:moveTo>
                    <a:pt x="3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8" y="49"/>
                    <a:pt x="8" y="50"/>
                    <a:pt x="8" y="51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3" y="48"/>
                  </a:lnTo>
                  <a:close/>
                  <a:moveTo>
                    <a:pt x="16" y="56"/>
                  </a:moveTo>
                  <a:cubicBezTo>
                    <a:pt x="14" y="56"/>
                    <a:pt x="12" y="54"/>
                    <a:pt x="12" y="51"/>
                  </a:cubicBezTo>
                  <a:cubicBezTo>
                    <a:pt x="12" y="49"/>
                    <a:pt x="14" y="47"/>
                    <a:pt x="16" y="47"/>
                  </a:cubicBezTo>
                  <a:cubicBezTo>
                    <a:pt x="19" y="47"/>
                    <a:pt x="21" y="49"/>
                    <a:pt x="21" y="51"/>
                  </a:cubicBezTo>
                  <a:cubicBezTo>
                    <a:pt x="21" y="54"/>
                    <a:pt x="19" y="56"/>
                    <a:pt x="16" y="56"/>
                  </a:cubicBezTo>
                  <a:close/>
                  <a:moveTo>
                    <a:pt x="57" y="56"/>
                  </a:moveTo>
                  <a:cubicBezTo>
                    <a:pt x="55" y="56"/>
                    <a:pt x="53" y="54"/>
                    <a:pt x="53" y="51"/>
                  </a:cubicBezTo>
                  <a:cubicBezTo>
                    <a:pt x="53" y="49"/>
                    <a:pt x="55" y="47"/>
                    <a:pt x="57" y="47"/>
                  </a:cubicBezTo>
                  <a:cubicBezTo>
                    <a:pt x="59" y="47"/>
                    <a:pt x="61" y="49"/>
                    <a:pt x="61" y="51"/>
                  </a:cubicBezTo>
                  <a:cubicBezTo>
                    <a:pt x="61" y="54"/>
                    <a:pt x="59" y="56"/>
                    <a:pt x="57" y="56"/>
                  </a:cubicBezTo>
                  <a:close/>
                  <a:moveTo>
                    <a:pt x="73" y="51"/>
                  </a:moveTo>
                  <a:cubicBezTo>
                    <a:pt x="65" y="51"/>
                    <a:pt x="65" y="51"/>
                    <a:pt x="65" y="51"/>
                  </a:cubicBezTo>
                  <a:cubicBezTo>
                    <a:pt x="65" y="50"/>
                    <a:pt x="65" y="49"/>
                    <a:pt x="64" y="48"/>
                  </a:cubicBezTo>
                  <a:cubicBezTo>
                    <a:pt x="73" y="48"/>
                    <a:pt x="73" y="48"/>
                    <a:pt x="73" y="48"/>
                  </a:cubicBezTo>
                  <a:lnTo>
                    <a:pt x="73" y="51"/>
                  </a:lnTo>
                  <a:close/>
                  <a:moveTo>
                    <a:pt x="54" y="3"/>
                  </a:moveTo>
                  <a:cubicBezTo>
                    <a:pt x="70" y="20"/>
                    <a:pt x="70" y="20"/>
                    <a:pt x="70" y="20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54" y="3"/>
                  </a:lnTo>
                  <a:close/>
                  <a:moveTo>
                    <a:pt x="35" y="23"/>
                  </a:moveTo>
                  <a:cubicBezTo>
                    <a:pt x="76" y="23"/>
                    <a:pt x="76" y="23"/>
                    <a:pt x="76" y="23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38" y="40"/>
                    <a:pt x="38" y="40"/>
                    <a:pt x="38" y="40"/>
                  </a:cubicBezTo>
                  <a:lnTo>
                    <a:pt x="35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466272" y="3013534"/>
            <a:ext cx="692388" cy="452243"/>
            <a:chOff x="7169932" y="2695638"/>
            <a:chExt cx="620800" cy="405484"/>
          </a:xfrm>
        </p:grpSpPr>
        <p:grpSp>
          <p:nvGrpSpPr>
            <p:cNvPr id="145" name="Group 144"/>
            <p:cNvGrpSpPr/>
            <p:nvPr/>
          </p:nvGrpSpPr>
          <p:grpSpPr>
            <a:xfrm flipH="1">
              <a:off x="7169932" y="2695638"/>
              <a:ext cx="620800" cy="405484"/>
              <a:chOff x="1588" y="2074863"/>
              <a:chExt cx="627062" cy="409575"/>
            </a:xfrm>
          </p:grpSpPr>
          <p:sp>
            <p:nvSpPr>
              <p:cNvPr id="147" name="Freeform 55"/>
              <p:cNvSpPr>
                <a:spLocks/>
              </p:cNvSpPr>
              <p:nvPr/>
            </p:nvSpPr>
            <p:spPr bwMode="auto">
              <a:xfrm>
                <a:off x="1588" y="2074863"/>
                <a:ext cx="627062" cy="409575"/>
              </a:xfrm>
              <a:custGeom>
                <a:avLst/>
                <a:gdLst>
                  <a:gd name="T0" fmla="*/ 0 w 395"/>
                  <a:gd name="T1" fmla="*/ 0 h 258"/>
                  <a:gd name="T2" fmla="*/ 82 w 395"/>
                  <a:gd name="T3" fmla="*/ 128 h 258"/>
                  <a:gd name="T4" fmla="*/ 0 w 395"/>
                  <a:gd name="T5" fmla="*/ 258 h 258"/>
                  <a:gd name="T6" fmla="*/ 395 w 395"/>
                  <a:gd name="T7" fmla="*/ 258 h 258"/>
                  <a:gd name="T8" fmla="*/ 395 w 395"/>
                  <a:gd name="T9" fmla="*/ 0 h 258"/>
                  <a:gd name="T10" fmla="*/ 0 w 395"/>
                  <a:gd name="T11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258">
                    <a:moveTo>
                      <a:pt x="0" y="0"/>
                    </a:moveTo>
                    <a:lnTo>
                      <a:pt x="82" y="128"/>
                    </a:lnTo>
                    <a:lnTo>
                      <a:pt x="0" y="258"/>
                    </a:lnTo>
                    <a:lnTo>
                      <a:pt x="395" y="258"/>
                    </a:lnTo>
                    <a:lnTo>
                      <a:pt x="3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48" name="Freeform 56"/>
              <p:cNvSpPr>
                <a:spLocks/>
              </p:cNvSpPr>
              <p:nvPr/>
            </p:nvSpPr>
            <p:spPr bwMode="auto">
              <a:xfrm>
                <a:off x="463550" y="2074863"/>
                <a:ext cx="165100" cy="409575"/>
              </a:xfrm>
              <a:custGeom>
                <a:avLst/>
                <a:gdLst>
                  <a:gd name="T0" fmla="*/ 0 w 44"/>
                  <a:gd name="T1" fmla="*/ 54 h 109"/>
                  <a:gd name="T2" fmla="*/ 10 w 44"/>
                  <a:gd name="T3" fmla="*/ 109 h 109"/>
                  <a:gd name="T4" fmla="*/ 44 w 44"/>
                  <a:gd name="T5" fmla="*/ 109 h 109"/>
                  <a:gd name="T6" fmla="*/ 44 w 44"/>
                  <a:gd name="T7" fmla="*/ 0 h 109"/>
                  <a:gd name="T8" fmla="*/ 10 w 44"/>
                  <a:gd name="T9" fmla="*/ 0 h 109"/>
                  <a:gd name="T10" fmla="*/ 0 w 44"/>
                  <a:gd name="T11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9">
                    <a:moveTo>
                      <a:pt x="0" y="54"/>
                    </a:moveTo>
                    <a:cubicBezTo>
                      <a:pt x="0" y="75"/>
                      <a:pt x="4" y="95"/>
                      <a:pt x="10" y="109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4"/>
                      <a:pt x="0" y="33"/>
                      <a:pt x="0" y="5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sp>
          <p:nvSpPr>
            <p:cNvPr id="146" name="Freeform 39"/>
            <p:cNvSpPr>
              <a:spLocks noEditPoints="1"/>
            </p:cNvSpPr>
            <p:nvPr/>
          </p:nvSpPr>
          <p:spPr bwMode="auto">
            <a:xfrm>
              <a:off x="7310824" y="2799734"/>
              <a:ext cx="243461" cy="194504"/>
            </a:xfrm>
            <a:custGeom>
              <a:avLst/>
              <a:gdLst>
                <a:gd name="T0" fmla="*/ 62 w 78"/>
                <a:gd name="T1" fmla="*/ 44 h 60"/>
                <a:gd name="T2" fmla="*/ 61 w 78"/>
                <a:gd name="T3" fmla="*/ 34 h 60"/>
                <a:gd name="T4" fmla="*/ 76 w 78"/>
                <a:gd name="T5" fmla="*/ 19 h 60"/>
                <a:gd name="T6" fmla="*/ 70 w 78"/>
                <a:gd name="T7" fmla="*/ 10 h 60"/>
                <a:gd name="T8" fmla="*/ 49 w 78"/>
                <a:gd name="T9" fmla="*/ 1 h 60"/>
                <a:gd name="T10" fmla="*/ 31 w 78"/>
                <a:gd name="T11" fmla="*/ 1 h 60"/>
                <a:gd name="T12" fmla="*/ 47 w 78"/>
                <a:gd name="T13" fmla="*/ 13 h 60"/>
                <a:gd name="T14" fmla="*/ 65 w 78"/>
                <a:gd name="T15" fmla="*/ 13 h 60"/>
                <a:gd name="T16" fmla="*/ 43 w 78"/>
                <a:gd name="T17" fmla="*/ 27 h 60"/>
                <a:gd name="T18" fmla="*/ 43 w 78"/>
                <a:gd name="T19" fmla="*/ 32 h 60"/>
                <a:gd name="T20" fmla="*/ 39 w 78"/>
                <a:gd name="T21" fmla="*/ 35 h 60"/>
                <a:gd name="T22" fmla="*/ 52 w 78"/>
                <a:gd name="T23" fmla="*/ 45 h 60"/>
                <a:gd name="T24" fmla="*/ 31 w 78"/>
                <a:gd name="T25" fmla="*/ 21 h 60"/>
                <a:gd name="T26" fmla="*/ 10 w 78"/>
                <a:gd name="T27" fmla="*/ 20 h 60"/>
                <a:gd name="T28" fmla="*/ 0 w 78"/>
                <a:gd name="T29" fmla="*/ 46 h 60"/>
                <a:gd name="T30" fmla="*/ 9 w 78"/>
                <a:gd name="T31" fmla="*/ 54 h 60"/>
                <a:gd name="T32" fmla="*/ 49 w 78"/>
                <a:gd name="T33" fmla="*/ 54 h 60"/>
                <a:gd name="T34" fmla="*/ 75 w 78"/>
                <a:gd name="T35" fmla="*/ 54 h 60"/>
                <a:gd name="T36" fmla="*/ 75 w 78"/>
                <a:gd name="T37" fmla="*/ 45 h 60"/>
                <a:gd name="T38" fmla="*/ 34 w 78"/>
                <a:gd name="T39" fmla="*/ 3 h 60"/>
                <a:gd name="T40" fmla="*/ 53 w 78"/>
                <a:gd name="T41" fmla="*/ 33 h 60"/>
                <a:gd name="T42" fmla="*/ 54 w 78"/>
                <a:gd name="T43" fmla="*/ 33 h 60"/>
                <a:gd name="T44" fmla="*/ 72 w 78"/>
                <a:gd name="T45" fmla="*/ 17 h 60"/>
                <a:gd name="T46" fmla="*/ 71 w 78"/>
                <a:gd name="T47" fmla="*/ 13 h 60"/>
                <a:gd name="T48" fmla="*/ 74 w 78"/>
                <a:gd name="T49" fmla="*/ 14 h 60"/>
                <a:gd name="T50" fmla="*/ 59 w 78"/>
                <a:gd name="T51" fmla="*/ 28 h 60"/>
                <a:gd name="T52" fmla="*/ 68 w 78"/>
                <a:gd name="T53" fmla="*/ 15 h 60"/>
                <a:gd name="T54" fmla="*/ 53 w 78"/>
                <a:gd name="T55" fmla="*/ 25 h 60"/>
                <a:gd name="T56" fmla="*/ 46 w 78"/>
                <a:gd name="T57" fmla="*/ 30 h 60"/>
                <a:gd name="T58" fmla="*/ 42 w 78"/>
                <a:gd name="T59" fmla="*/ 37 h 60"/>
                <a:gd name="T60" fmla="*/ 42 w 78"/>
                <a:gd name="T61" fmla="*/ 42 h 60"/>
                <a:gd name="T62" fmla="*/ 25 w 78"/>
                <a:gd name="T63" fmla="*/ 51 h 60"/>
                <a:gd name="T64" fmla="*/ 50 w 78"/>
                <a:gd name="T65" fmla="*/ 48 h 60"/>
                <a:gd name="T66" fmla="*/ 12 w 78"/>
                <a:gd name="T67" fmla="*/ 23 h 60"/>
                <a:gd name="T68" fmla="*/ 22 w 78"/>
                <a:gd name="T69" fmla="*/ 45 h 60"/>
                <a:gd name="T70" fmla="*/ 3 w 78"/>
                <a:gd name="T71" fmla="*/ 45 h 60"/>
                <a:gd name="T72" fmla="*/ 9 w 78"/>
                <a:gd name="T73" fmla="*/ 48 h 60"/>
                <a:gd name="T74" fmla="*/ 3 w 78"/>
                <a:gd name="T75" fmla="*/ 48 h 60"/>
                <a:gd name="T76" fmla="*/ 17 w 78"/>
                <a:gd name="T77" fmla="*/ 47 h 60"/>
                <a:gd name="T78" fmla="*/ 57 w 78"/>
                <a:gd name="T79" fmla="*/ 56 h 60"/>
                <a:gd name="T80" fmla="*/ 62 w 78"/>
                <a:gd name="T81" fmla="*/ 51 h 60"/>
                <a:gd name="T82" fmla="*/ 66 w 78"/>
                <a:gd name="T83" fmla="*/ 51 h 60"/>
                <a:gd name="T84" fmla="*/ 73 w 78"/>
                <a:gd name="T85" fmla="*/ 51 h 60"/>
                <a:gd name="T86" fmla="*/ 26 w 78"/>
                <a:gd name="T87" fmla="*/ 26 h 60"/>
                <a:gd name="T88" fmla="*/ 13 w 78"/>
                <a:gd name="T89" fmla="*/ 25 h 60"/>
                <a:gd name="T90" fmla="*/ 7 w 78"/>
                <a:gd name="T91" fmla="*/ 36 h 60"/>
                <a:gd name="T92" fmla="*/ 24 w 78"/>
                <a:gd name="T93" fmla="*/ 27 h 60"/>
                <a:gd name="T94" fmla="*/ 14 w 78"/>
                <a:gd name="T95" fmla="*/ 27 h 60"/>
                <a:gd name="T96" fmla="*/ 13 w 78"/>
                <a:gd name="T97" fmla="*/ 41 h 60"/>
                <a:gd name="T98" fmla="*/ 17 w 78"/>
                <a:gd name="T9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60">
                  <a:moveTo>
                    <a:pt x="75" y="45"/>
                  </a:moveTo>
                  <a:cubicBezTo>
                    <a:pt x="62" y="45"/>
                    <a:pt x="62" y="45"/>
                    <a:pt x="62" y="45"/>
                  </a:cubicBezTo>
                  <a:cubicBezTo>
                    <a:pt x="62" y="45"/>
                    <a:pt x="62" y="44"/>
                    <a:pt x="62" y="44"/>
                  </a:cubicBezTo>
                  <a:cubicBezTo>
                    <a:pt x="63" y="44"/>
                    <a:pt x="63" y="44"/>
                    <a:pt x="63" y="43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34"/>
                    <a:pt x="62" y="34"/>
                    <a:pt x="61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7" y="17"/>
                    <a:pt x="78" y="15"/>
                    <a:pt x="77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5" y="10"/>
                    <a:pt x="72" y="9"/>
                    <a:pt x="70" y="10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3"/>
                    <a:pt x="32" y="13"/>
                    <a:pt x="32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9" y="13"/>
                    <a:pt x="49" y="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6" y="22"/>
                    <a:pt x="43" y="24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3" y="32"/>
                    <a:pt x="43" y="3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4"/>
                    <a:pt x="39" y="34"/>
                    <a:pt x="39" y="35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4"/>
                    <a:pt x="40" y="45"/>
                    <a:pt x="41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" y="54"/>
                    <a:pt x="2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7"/>
                    <a:pt x="13" y="60"/>
                    <a:pt x="17" y="60"/>
                  </a:cubicBezTo>
                  <a:cubicBezTo>
                    <a:pt x="20" y="60"/>
                    <a:pt x="23" y="57"/>
                    <a:pt x="24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1" y="57"/>
                    <a:pt x="54" y="60"/>
                    <a:pt x="57" y="60"/>
                  </a:cubicBezTo>
                  <a:cubicBezTo>
                    <a:pt x="61" y="60"/>
                    <a:pt x="64" y="57"/>
                    <a:pt x="6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6" y="54"/>
                    <a:pt x="76" y="53"/>
                    <a:pt x="76" y="52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5"/>
                    <a:pt x="76" y="45"/>
                    <a:pt x="75" y="45"/>
                  </a:cubicBezTo>
                  <a:close/>
                  <a:moveTo>
                    <a:pt x="46" y="10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6" y="3"/>
                    <a:pt x="46" y="3"/>
                    <a:pt x="46" y="3"/>
                  </a:cubicBezTo>
                  <a:lnTo>
                    <a:pt x="46" y="10"/>
                  </a:lnTo>
                  <a:close/>
                  <a:moveTo>
                    <a:pt x="53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33"/>
                    <a:pt x="54" y="33"/>
                    <a:pt x="53" y="33"/>
                  </a:cubicBezTo>
                  <a:close/>
                  <a:moveTo>
                    <a:pt x="71" y="16"/>
                  </a:moveTo>
                  <a:cubicBezTo>
                    <a:pt x="72" y="16"/>
                    <a:pt x="72" y="17"/>
                    <a:pt x="72" y="17"/>
                  </a:cubicBezTo>
                  <a:cubicBezTo>
                    <a:pt x="72" y="17"/>
                    <a:pt x="73" y="16"/>
                    <a:pt x="73" y="16"/>
                  </a:cubicBezTo>
                  <a:cubicBezTo>
                    <a:pt x="74" y="15"/>
                    <a:pt x="73" y="14"/>
                    <a:pt x="73" y="14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3"/>
                    <a:pt x="73" y="13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5"/>
                    <a:pt x="74" y="16"/>
                    <a:pt x="74" y="16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5"/>
                    <a:pt x="57" y="23"/>
                    <a:pt x="55" y="22"/>
                  </a:cubicBezTo>
                  <a:cubicBezTo>
                    <a:pt x="68" y="15"/>
                    <a:pt x="68" y="15"/>
                    <a:pt x="68" y="15"/>
                  </a:cubicBezTo>
                  <a:lnTo>
                    <a:pt x="71" y="16"/>
                  </a:lnTo>
                  <a:close/>
                  <a:moveTo>
                    <a:pt x="49" y="25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55" y="25"/>
                    <a:pt x="56" y="26"/>
                    <a:pt x="56" y="27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7" y="25"/>
                    <a:pt x="49" y="25"/>
                  </a:cubicBezTo>
                  <a:close/>
                  <a:moveTo>
                    <a:pt x="42" y="37"/>
                  </a:moveTo>
                  <a:cubicBezTo>
                    <a:pt x="60" y="37"/>
                    <a:pt x="60" y="37"/>
                    <a:pt x="60" y="37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37"/>
                  </a:lnTo>
                  <a:close/>
                  <a:moveTo>
                    <a:pt x="49" y="51"/>
                  </a:moveTo>
                  <a:cubicBezTo>
                    <a:pt x="25" y="51"/>
                    <a:pt x="25" y="51"/>
                    <a:pt x="25" y="51"/>
                  </a:cubicBezTo>
                  <a:cubicBezTo>
                    <a:pt x="25" y="50"/>
                    <a:pt x="24" y="49"/>
                    <a:pt x="24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9"/>
                    <a:pt x="49" y="50"/>
                    <a:pt x="49" y="51"/>
                  </a:cubicBezTo>
                  <a:close/>
                  <a:moveTo>
                    <a:pt x="3" y="35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0" y="44"/>
                    <a:pt x="18" y="43"/>
                    <a:pt x="17" y="43"/>
                  </a:cubicBezTo>
                  <a:cubicBezTo>
                    <a:pt x="15" y="43"/>
                    <a:pt x="13" y="44"/>
                    <a:pt x="12" y="45"/>
                  </a:cubicBezTo>
                  <a:cubicBezTo>
                    <a:pt x="3" y="45"/>
                    <a:pt x="3" y="45"/>
                    <a:pt x="3" y="45"/>
                  </a:cubicBezTo>
                  <a:lnTo>
                    <a:pt x="3" y="35"/>
                  </a:lnTo>
                  <a:close/>
                  <a:moveTo>
                    <a:pt x="3" y="48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9" y="49"/>
                    <a:pt x="8" y="50"/>
                    <a:pt x="8" y="51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3" y="48"/>
                  </a:lnTo>
                  <a:close/>
                  <a:moveTo>
                    <a:pt x="17" y="56"/>
                  </a:moveTo>
                  <a:cubicBezTo>
                    <a:pt x="14" y="56"/>
                    <a:pt x="12" y="54"/>
                    <a:pt x="12" y="51"/>
                  </a:cubicBezTo>
                  <a:cubicBezTo>
                    <a:pt x="12" y="49"/>
                    <a:pt x="14" y="47"/>
                    <a:pt x="17" y="47"/>
                  </a:cubicBezTo>
                  <a:cubicBezTo>
                    <a:pt x="19" y="47"/>
                    <a:pt x="21" y="49"/>
                    <a:pt x="21" y="51"/>
                  </a:cubicBezTo>
                  <a:cubicBezTo>
                    <a:pt x="21" y="54"/>
                    <a:pt x="19" y="56"/>
                    <a:pt x="17" y="56"/>
                  </a:cubicBezTo>
                  <a:close/>
                  <a:moveTo>
                    <a:pt x="57" y="56"/>
                  </a:moveTo>
                  <a:cubicBezTo>
                    <a:pt x="55" y="56"/>
                    <a:pt x="53" y="54"/>
                    <a:pt x="53" y="51"/>
                  </a:cubicBezTo>
                  <a:cubicBezTo>
                    <a:pt x="53" y="49"/>
                    <a:pt x="55" y="47"/>
                    <a:pt x="57" y="47"/>
                  </a:cubicBezTo>
                  <a:cubicBezTo>
                    <a:pt x="60" y="47"/>
                    <a:pt x="62" y="49"/>
                    <a:pt x="62" y="51"/>
                  </a:cubicBezTo>
                  <a:cubicBezTo>
                    <a:pt x="62" y="54"/>
                    <a:pt x="60" y="56"/>
                    <a:pt x="57" y="56"/>
                  </a:cubicBezTo>
                  <a:close/>
                  <a:moveTo>
                    <a:pt x="73" y="51"/>
                  </a:moveTo>
                  <a:cubicBezTo>
                    <a:pt x="66" y="51"/>
                    <a:pt x="66" y="51"/>
                    <a:pt x="66" y="51"/>
                  </a:cubicBezTo>
                  <a:cubicBezTo>
                    <a:pt x="66" y="50"/>
                    <a:pt x="65" y="49"/>
                    <a:pt x="65" y="48"/>
                  </a:cubicBezTo>
                  <a:cubicBezTo>
                    <a:pt x="73" y="48"/>
                    <a:pt x="73" y="48"/>
                    <a:pt x="73" y="48"/>
                  </a:cubicBezTo>
                  <a:lnTo>
                    <a:pt x="73" y="51"/>
                  </a:lnTo>
                  <a:close/>
                  <a:moveTo>
                    <a:pt x="25" y="36"/>
                  </a:moveTo>
                  <a:cubicBezTo>
                    <a:pt x="26" y="36"/>
                    <a:pt x="26" y="35"/>
                    <a:pt x="26" y="35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5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6"/>
                    <a:pt x="7" y="36"/>
                  </a:cubicBezTo>
                  <a:lnTo>
                    <a:pt x="25" y="36"/>
                  </a:lnTo>
                  <a:close/>
                  <a:moveTo>
                    <a:pt x="14" y="27"/>
                  </a:moveTo>
                  <a:cubicBezTo>
                    <a:pt x="24" y="27"/>
                    <a:pt x="24" y="27"/>
                    <a:pt x="24" y="2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34"/>
                    <a:pt x="9" y="34"/>
                    <a:pt x="9" y="34"/>
                  </a:cubicBezTo>
                  <a:lnTo>
                    <a:pt x="14" y="27"/>
                  </a:lnTo>
                  <a:close/>
                  <a:moveTo>
                    <a:pt x="18" y="39"/>
                  </a:moveTo>
                  <a:cubicBezTo>
                    <a:pt x="18" y="40"/>
                    <a:pt x="17" y="41"/>
                    <a:pt x="17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2" y="40"/>
                    <a:pt x="12" y="39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8" y="38"/>
                    <a:pt x="18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25241" y="1219889"/>
            <a:ext cx="692388" cy="452245"/>
            <a:chOff x="1439557" y="1650983"/>
            <a:chExt cx="620800" cy="405485"/>
          </a:xfrm>
        </p:grpSpPr>
        <p:grpSp>
          <p:nvGrpSpPr>
            <p:cNvPr id="150" name="Group 149"/>
            <p:cNvGrpSpPr/>
            <p:nvPr/>
          </p:nvGrpSpPr>
          <p:grpSpPr>
            <a:xfrm>
              <a:off x="1439557" y="1650983"/>
              <a:ext cx="620800" cy="405485"/>
              <a:chOff x="1588" y="2074863"/>
              <a:chExt cx="627062" cy="409575"/>
            </a:xfrm>
          </p:grpSpPr>
          <p:sp>
            <p:nvSpPr>
              <p:cNvPr id="152" name="Freeform 67"/>
              <p:cNvSpPr>
                <a:spLocks/>
              </p:cNvSpPr>
              <p:nvPr/>
            </p:nvSpPr>
            <p:spPr bwMode="auto">
              <a:xfrm>
                <a:off x="1588" y="2074863"/>
                <a:ext cx="627062" cy="409575"/>
              </a:xfrm>
              <a:custGeom>
                <a:avLst/>
                <a:gdLst>
                  <a:gd name="T0" fmla="*/ 0 w 395"/>
                  <a:gd name="T1" fmla="*/ 0 h 258"/>
                  <a:gd name="T2" fmla="*/ 82 w 395"/>
                  <a:gd name="T3" fmla="*/ 128 h 258"/>
                  <a:gd name="T4" fmla="*/ 0 w 395"/>
                  <a:gd name="T5" fmla="*/ 258 h 258"/>
                  <a:gd name="T6" fmla="*/ 395 w 395"/>
                  <a:gd name="T7" fmla="*/ 258 h 258"/>
                  <a:gd name="T8" fmla="*/ 395 w 395"/>
                  <a:gd name="T9" fmla="*/ 0 h 258"/>
                  <a:gd name="T10" fmla="*/ 0 w 395"/>
                  <a:gd name="T11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258">
                    <a:moveTo>
                      <a:pt x="0" y="0"/>
                    </a:moveTo>
                    <a:lnTo>
                      <a:pt x="82" y="128"/>
                    </a:lnTo>
                    <a:lnTo>
                      <a:pt x="0" y="258"/>
                    </a:lnTo>
                    <a:lnTo>
                      <a:pt x="395" y="258"/>
                    </a:lnTo>
                    <a:lnTo>
                      <a:pt x="3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53" name="Freeform 68"/>
              <p:cNvSpPr>
                <a:spLocks/>
              </p:cNvSpPr>
              <p:nvPr/>
            </p:nvSpPr>
            <p:spPr bwMode="auto">
              <a:xfrm>
                <a:off x="463550" y="2074863"/>
                <a:ext cx="165100" cy="409575"/>
              </a:xfrm>
              <a:custGeom>
                <a:avLst/>
                <a:gdLst>
                  <a:gd name="T0" fmla="*/ 0 w 44"/>
                  <a:gd name="T1" fmla="*/ 54 h 109"/>
                  <a:gd name="T2" fmla="*/ 10 w 44"/>
                  <a:gd name="T3" fmla="*/ 109 h 109"/>
                  <a:gd name="T4" fmla="*/ 44 w 44"/>
                  <a:gd name="T5" fmla="*/ 109 h 109"/>
                  <a:gd name="T6" fmla="*/ 44 w 44"/>
                  <a:gd name="T7" fmla="*/ 0 h 109"/>
                  <a:gd name="T8" fmla="*/ 10 w 44"/>
                  <a:gd name="T9" fmla="*/ 0 h 109"/>
                  <a:gd name="T10" fmla="*/ 0 w 44"/>
                  <a:gd name="T11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9">
                    <a:moveTo>
                      <a:pt x="0" y="54"/>
                    </a:moveTo>
                    <a:cubicBezTo>
                      <a:pt x="0" y="75"/>
                      <a:pt x="4" y="95"/>
                      <a:pt x="10" y="109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4"/>
                      <a:pt x="0" y="33"/>
                      <a:pt x="0" y="5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sp>
          <p:nvSpPr>
            <p:cNvPr id="151" name="Freeform 45"/>
            <p:cNvSpPr>
              <a:spLocks noEditPoints="1"/>
            </p:cNvSpPr>
            <p:nvPr/>
          </p:nvSpPr>
          <p:spPr bwMode="auto">
            <a:xfrm>
              <a:off x="1682616" y="1748759"/>
              <a:ext cx="265955" cy="201120"/>
            </a:xfrm>
            <a:custGeom>
              <a:avLst/>
              <a:gdLst>
                <a:gd name="T0" fmla="*/ 26 w 85"/>
                <a:gd name="T1" fmla="*/ 28 h 62"/>
                <a:gd name="T2" fmla="*/ 13 w 85"/>
                <a:gd name="T3" fmla="*/ 27 h 62"/>
                <a:gd name="T4" fmla="*/ 7 w 85"/>
                <a:gd name="T5" fmla="*/ 38 h 62"/>
                <a:gd name="T6" fmla="*/ 24 w 85"/>
                <a:gd name="T7" fmla="*/ 29 h 62"/>
                <a:gd name="T8" fmla="*/ 14 w 85"/>
                <a:gd name="T9" fmla="*/ 29 h 62"/>
                <a:gd name="T10" fmla="*/ 14 w 85"/>
                <a:gd name="T11" fmla="*/ 43 h 62"/>
                <a:gd name="T12" fmla="*/ 17 w 85"/>
                <a:gd name="T13" fmla="*/ 40 h 62"/>
                <a:gd name="T14" fmla="*/ 75 w 85"/>
                <a:gd name="T15" fmla="*/ 30 h 62"/>
                <a:gd name="T16" fmla="*/ 74 w 85"/>
                <a:gd name="T17" fmla="*/ 1 h 62"/>
                <a:gd name="T18" fmla="*/ 57 w 85"/>
                <a:gd name="T19" fmla="*/ 5 h 62"/>
                <a:gd name="T20" fmla="*/ 40 w 85"/>
                <a:gd name="T21" fmla="*/ 16 h 62"/>
                <a:gd name="T22" fmla="*/ 39 w 85"/>
                <a:gd name="T23" fmla="*/ 17 h 62"/>
                <a:gd name="T24" fmla="*/ 39 w 85"/>
                <a:gd name="T25" fmla="*/ 32 h 62"/>
                <a:gd name="T26" fmla="*/ 35 w 85"/>
                <a:gd name="T27" fmla="*/ 38 h 62"/>
                <a:gd name="T28" fmla="*/ 31 w 85"/>
                <a:gd name="T29" fmla="*/ 47 h 62"/>
                <a:gd name="T30" fmla="*/ 11 w 85"/>
                <a:gd name="T31" fmla="*/ 21 h 62"/>
                <a:gd name="T32" fmla="*/ 0 w 85"/>
                <a:gd name="T33" fmla="*/ 37 h 62"/>
                <a:gd name="T34" fmla="*/ 2 w 85"/>
                <a:gd name="T35" fmla="*/ 56 h 62"/>
                <a:gd name="T36" fmla="*/ 24 w 85"/>
                <a:gd name="T37" fmla="*/ 56 h 62"/>
                <a:gd name="T38" fmla="*/ 65 w 85"/>
                <a:gd name="T39" fmla="*/ 56 h 62"/>
                <a:gd name="T40" fmla="*/ 76 w 85"/>
                <a:gd name="T41" fmla="*/ 48 h 62"/>
                <a:gd name="T42" fmla="*/ 66 w 85"/>
                <a:gd name="T43" fmla="*/ 39 h 62"/>
                <a:gd name="T44" fmla="*/ 74 w 85"/>
                <a:gd name="T45" fmla="*/ 31 h 62"/>
                <a:gd name="T46" fmla="*/ 50 w 85"/>
                <a:gd name="T47" fmla="*/ 28 h 62"/>
                <a:gd name="T48" fmla="*/ 71 w 85"/>
                <a:gd name="T49" fmla="*/ 29 h 62"/>
                <a:gd name="T50" fmla="*/ 82 w 85"/>
                <a:gd name="T51" fmla="*/ 17 h 62"/>
                <a:gd name="T52" fmla="*/ 73 w 85"/>
                <a:gd name="T53" fmla="*/ 3 h 62"/>
                <a:gd name="T54" fmla="*/ 53 w 85"/>
                <a:gd name="T55" fmla="*/ 40 h 62"/>
                <a:gd name="T56" fmla="*/ 41 w 85"/>
                <a:gd name="T57" fmla="*/ 21 h 62"/>
                <a:gd name="T58" fmla="*/ 42 w 85"/>
                <a:gd name="T59" fmla="*/ 36 h 62"/>
                <a:gd name="T60" fmla="*/ 40 w 85"/>
                <a:gd name="T61" fmla="*/ 36 h 62"/>
                <a:gd name="T62" fmla="*/ 38 w 85"/>
                <a:gd name="T63" fmla="*/ 33 h 62"/>
                <a:gd name="T64" fmla="*/ 24 w 85"/>
                <a:gd name="T65" fmla="*/ 50 h 62"/>
                <a:gd name="T66" fmla="*/ 49 w 85"/>
                <a:gd name="T67" fmla="*/ 53 h 62"/>
                <a:gd name="T68" fmla="*/ 28 w 85"/>
                <a:gd name="T69" fmla="*/ 24 h 62"/>
                <a:gd name="T70" fmla="*/ 17 w 85"/>
                <a:gd name="T71" fmla="*/ 45 h 62"/>
                <a:gd name="T72" fmla="*/ 3 w 85"/>
                <a:gd name="T73" fmla="*/ 37 h 62"/>
                <a:gd name="T74" fmla="*/ 8 w 85"/>
                <a:gd name="T75" fmla="*/ 53 h 62"/>
                <a:gd name="T76" fmla="*/ 17 w 85"/>
                <a:gd name="T77" fmla="*/ 58 h 62"/>
                <a:gd name="T78" fmla="*/ 21 w 85"/>
                <a:gd name="T79" fmla="*/ 53 h 62"/>
                <a:gd name="T80" fmla="*/ 53 w 85"/>
                <a:gd name="T81" fmla="*/ 53 h 62"/>
                <a:gd name="T82" fmla="*/ 57 w 85"/>
                <a:gd name="T83" fmla="*/ 58 h 62"/>
                <a:gd name="T84" fmla="*/ 65 w 85"/>
                <a:gd name="T85" fmla="*/ 50 h 62"/>
                <a:gd name="T86" fmla="*/ 64 w 85"/>
                <a:gd name="T87" fmla="*/ 40 h 62"/>
                <a:gd name="T88" fmla="*/ 57 w 85"/>
                <a:gd name="T89" fmla="*/ 45 h 62"/>
                <a:gd name="T90" fmla="*/ 37 w 85"/>
                <a:gd name="T91" fmla="*/ 40 h 62"/>
                <a:gd name="T92" fmla="*/ 47 w 85"/>
                <a:gd name="T93" fmla="*/ 43 h 62"/>
                <a:gd name="T94" fmla="*/ 57 w 85"/>
                <a:gd name="T95" fmla="*/ 42 h 62"/>
                <a:gd name="T96" fmla="*/ 64 w 85"/>
                <a:gd name="T97" fmla="*/ 40 h 62"/>
                <a:gd name="T98" fmla="*/ 73 w 85"/>
                <a:gd name="T99" fmla="*/ 24 h 62"/>
                <a:gd name="T100" fmla="*/ 77 w 85"/>
                <a:gd name="T101" fmla="*/ 16 h 62"/>
                <a:gd name="T102" fmla="*/ 69 w 85"/>
                <a:gd name="T103" fmla="*/ 29 h 62"/>
                <a:gd name="T104" fmla="*/ 56 w 85"/>
                <a:gd name="T105" fmla="*/ 36 h 62"/>
                <a:gd name="T106" fmla="*/ 69 w 85"/>
                <a:gd name="T10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62">
                  <a:moveTo>
                    <a:pt x="25" y="38"/>
                  </a:moveTo>
                  <a:cubicBezTo>
                    <a:pt x="26" y="38"/>
                    <a:pt x="26" y="37"/>
                    <a:pt x="26" y="3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6" y="38"/>
                    <a:pt x="6" y="38"/>
                    <a:pt x="7" y="38"/>
                  </a:cubicBezTo>
                  <a:lnTo>
                    <a:pt x="25" y="38"/>
                  </a:lnTo>
                  <a:close/>
                  <a:moveTo>
                    <a:pt x="14" y="29"/>
                  </a:moveTo>
                  <a:cubicBezTo>
                    <a:pt x="24" y="29"/>
                    <a:pt x="24" y="29"/>
                    <a:pt x="24" y="2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9" y="36"/>
                    <a:pt x="9" y="36"/>
                    <a:pt x="9" y="36"/>
                  </a:cubicBezTo>
                  <a:lnTo>
                    <a:pt x="14" y="29"/>
                  </a:lnTo>
                  <a:close/>
                  <a:moveTo>
                    <a:pt x="18" y="41"/>
                  </a:moveTo>
                  <a:cubicBezTo>
                    <a:pt x="18" y="42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3" y="43"/>
                    <a:pt x="12" y="42"/>
                    <a:pt x="12" y="41"/>
                  </a:cubicBezTo>
                  <a:cubicBezTo>
                    <a:pt x="12" y="40"/>
                    <a:pt x="13" y="40"/>
                    <a:pt x="14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8" y="40"/>
                    <a:pt x="18" y="41"/>
                  </a:cubicBezTo>
                  <a:close/>
                  <a:moveTo>
                    <a:pt x="74" y="30"/>
                  </a:moveTo>
                  <a:cubicBezTo>
                    <a:pt x="74" y="30"/>
                    <a:pt x="75" y="30"/>
                    <a:pt x="75" y="30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8"/>
                    <a:pt x="85" y="17"/>
                    <a:pt x="85" y="1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3" y="0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40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6"/>
                    <a:pt x="36" y="26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1"/>
                    <a:pt x="38" y="31"/>
                  </a:cubicBezTo>
                  <a:cubicBezTo>
                    <a:pt x="36" y="31"/>
                    <a:pt x="34" y="33"/>
                    <a:pt x="34" y="36"/>
                  </a:cubicBezTo>
                  <a:cubicBezTo>
                    <a:pt x="34" y="37"/>
                    <a:pt x="35" y="38"/>
                    <a:pt x="35" y="38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0" y="21"/>
                    <a:pt x="3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2"/>
                    <a:pt x="10" y="2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6"/>
                    <a:pt x="2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10" y="59"/>
                    <a:pt x="13" y="62"/>
                    <a:pt x="17" y="62"/>
                  </a:cubicBezTo>
                  <a:cubicBezTo>
                    <a:pt x="20" y="62"/>
                    <a:pt x="23" y="59"/>
                    <a:pt x="24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1" y="59"/>
                    <a:pt x="54" y="62"/>
                    <a:pt x="57" y="62"/>
                  </a:cubicBezTo>
                  <a:cubicBezTo>
                    <a:pt x="61" y="62"/>
                    <a:pt x="64" y="59"/>
                    <a:pt x="6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6" y="56"/>
                    <a:pt x="76" y="55"/>
                    <a:pt x="76" y="54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7"/>
                    <a:pt x="76" y="47"/>
                    <a:pt x="75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8"/>
                    <a:pt x="65" y="38"/>
                    <a:pt x="65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31"/>
                    <a:pt x="74" y="30"/>
                    <a:pt x="74" y="30"/>
                  </a:cubicBezTo>
                  <a:close/>
                  <a:moveTo>
                    <a:pt x="57" y="39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71" y="29"/>
                    <a:pt x="71" y="29"/>
                    <a:pt x="71" y="29"/>
                  </a:cubicBezTo>
                  <a:lnTo>
                    <a:pt x="57" y="39"/>
                  </a:lnTo>
                  <a:close/>
                  <a:moveTo>
                    <a:pt x="73" y="3"/>
                  </a:moveTo>
                  <a:cubicBezTo>
                    <a:pt x="82" y="17"/>
                    <a:pt x="82" y="17"/>
                    <a:pt x="82" y="1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60" y="7"/>
                    <a:pt x="60" y="7"/>
                    <a:pt x="60" y="7"/>
                  </a:cubicBezTo>
                  <a:lnTo>
                    <a:pt x="73" y="3"/>
                  </a:lnTo>
                  <a:close/>
                  <a:moveTo>
                    <a:pt x="41" y="21"/>
                  </a:moveTo>
                  <a:cubicBezTo>
                    <a:pt x="47" y="30"/>
                    <a:pt x="47" y="30"/>
                    <a:pt x="47" y="3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39" y="25"/>
                    <a:pt x="39" y="25"/>
                    <a:pt x="39" y="25"/>
                  </a:cubicBezTo>
                  <a:lnTo>
                    <a:pt x="41" y="21"/>
                  </a:lnTo>
                  <a:close/>
                  <a:moveTo>
                    <a:pt x="43" y="38"/>
                  </a:moveTo>
                  <a:cubicBezTo>
                    <a:pt x="42" y="38"/>
                    <a:pt x="42" y="38"/>
                    <a:pt x="42" y="38"/>
                  </a:cubicBezTo>
                  <a:cubicBezTo>
                    <a:pt x="42" y="37"/>
                    <a:pt x="42" y="37"/>
                    <a:pt x="42" y="36"/>
                  </a:cubicBezTo>
                  <a:lnTo>
                    <a:pt x="43" y="38"/>
                  </a:lnTo>
                  <a:close/>
                  <a:moveTo>
                    <a:pt x="38" y="33"/>
                  </a:moveTo>
                  <a:cubicBezTo>
                    <a:pt x="39" y="33"/>
                    <a:pt x="40" y="34"/>
                    <a:pt x="40" y="36"/>
                  </a:cubicBezTo>
                  <a:cubicBezTo>
                    <a:pt x="40" y="37"/>
                    <a:pt x="39" y="38"/>
                    <a:pt x="38" y="38"/>
                  </a:cubicBezTo>
                  <a:cubicBezTo>
                    <a:pt x="37" y="38"/>
                    <a:pt x="36" y="37"/>
                    <a:pt x="36" y="36"/>
                  </a:cubicBezTo>
                  <a:cubicBezTo>
                    <a:pt x="36" y="34"/>
                    <a:pt x="37" y="33"/>
                    <a:pt x="38" y="33"/>
                  </a:cubicBezTo>
                  <a:close/>
                  <a:moveTo>
                    <a:pt x="49" y="53"/>
                  </a:move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1"/>
                    <a:pt x="24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51"/>
                    <a:pt x="49" y="52"/>
                    <a:pt x="49" y="53"/>
                  </a:cubicBezTo>
                  <a:close/>
                  <a:moveTo>
                    <a:pt x="3" y="37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0" y="45"/>
                    <a:pt x="18" y="45"/>
                    <a:pt x="17" y="45"/>
                  </a:cubicBezTo>
                  <a:cubicBezTo>
                    <a:pt x="15" y="45"/>
                    <a:pt x="13" y="45"/>
                    <a:pt x="12" y="47"/>
                  </a:cubicBezTo>
                  <a:cubicBezTo>
                    <a:pt x="3" y="47"/>
                    <a:pt x="3" y="47"/>
                    <a:pt x="3" y="47"/>
                  </a:cubicBezTo>
                  <a:lnTo>
                    <a:pt x="3" y="37"/>
                  </a:lnTo>
                  <a:close/>
                  <a:moveTo>
                    <a:pt x="3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9" y="51"/>
                    <a:pt x="8" y="52"/>
                    <a:pt x="8" y="53"/>
                  </a:cubicBezTo>
                  <a:cubicBezTo>
                    <a:pt x="3" y="53"/>
                    <a:pt x="3" y="53"/>
                    <a:pt x="3" y="53"/>
                  </a:cubicBezTo>
                  <a:lnTo>
                    <a:pt x="3" y="50"/>
                  </a:lnTo>
                  <a:close/>
                  <a:moveTo>
                    <a:pt x="17" y="58"/>
                  </a:moveTo>
                  <a:cubicBezTo>
                    <a:pt x="14" y="58"/>
                    <a:pt x="12" y="56"/>
                    <a:pt x="12" y="53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19" y="49"/>
                    <a:pt x="21" y="51"/>
                    <a:pt x="21" y="53"/>
                  </a:cubicBezTo>
                  <a:cubicBezTo>
                    <a:pt x="21" y="56"/>
                    <a:pt x="19" y="58"/>
                    <a:pt x="17" y="58"/>
                  </a:cubicBezTo>
                  <a:close/>
                  <a:moveTo>
                    <a:pt x="57" y="58"/>
                  </a:moveTo>
                  <a:cubicBezTo>
                    <a:pt x="55" y="58"/>
                    <a:pt x="53" y="56"/>
                    <a:pt x="53" y="53"/>
                  </a:cubicBezTo>
                  <a:cubicBezTo>
                    <a:pt x="53" y="51"/>
                    <a:pt x="55" y="49"/>
                    <a:pt x="57" y="49"/>
                  </a:cubicBezTo>
                  <a:cubicBezTo>
                    <a:pt x="60" y="49"/>
                    <a:pt x="62" y="51"/>
                    <a:pt x="62" y="53"/>
                  </a:cubicBezTo>
                  <a:cubicBezTo>
                    <a:pt x="62" y="56"/>
                    <a:pt x="60" y="58"/>
                    <a:pt x="57" y="58"/>
                  </a:cubicBezTo>
                  <a:close/>
                  <a:moveTo>
                    <a:pt x="73" y="53"/>
                  </a:moveTo>
                  <a:cubicBezTo>
                    <a:pt x="66" y="53"/>
                    <a:pt x="66" y="53"/>
                    <a:pt x="66" y="53"/>
                  </a:cubicBezTo>
                  <a:cubicBezTo>
                    <a:pt x="66" y="52"/>
                    <a:pt x="65" y="51"/>
                    <a:pt x="65" y="50"/>
                  </a:cubicBezTo>
                  <a:cubicBezTo>
                    <a:pt x="73" y="50"/>
                    <a:pt x="73" y="50"/>
                    <a:pt x="73" y="50"/>
                  </a:cubicBezTo>
                  <a:lnTo>
                    <a:pt x="73" y="53"/>
                  </a:lnTo>
                  <a:close/>
                  <a:moveTo>
                    <a:pt x="64" y="40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5"/>
                    <a:pt x="59" y="45"/>
                    <a:pt x="57" y="45"/>
                  </a:cubicBezTo>
                  <a:cubicBezTo>
                    <a:pt x="56" y="45"/>
                    <a:pt x="55" y="45"/>
                    <a:pt x="53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1" y="40"/>
                    <a:pt x="61" y="40"/>
                    <a:pt x="61" y="40"/>
                  </a:cubicBezTo>
                  <a:lnTo>
                    <a:pt x="64" y="40"/>
                  </a:lnTo>
                  <a:close/>
                  <a:moveTo>
                    <a:pt x="79" y="17"/>
                  </a:move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4"/>
                    <a:pt x="73" y="24"/>
                  </a:cubicBezTo>
                  <a:cubicBezTo>
                    <a:pt x="72" y="24"/>
                    <a:pt x="72" y="24"/>
                    <a:pt x="72" y="23"/>
                  </a:cubicBezTo>
                  <a:cubicBezTo>
                    <a:pt x="72" y="23"/>
                    <a:pt x="72" y="22"/>
                    <a:pt x="72" y="22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8" y="16"/>
                    <a:pt x="78" y="15"/>
                    <a:pt x="79" y="16"/>
                  </a:cubicBezTo>
                  <a:cubicBezTo>
                    <a:pt x="79" y="16"/>
                    <a:pt x="79" y="17"/>
                    <a:pt x="79" y="17"/>
                  </a:cubicBezTo>
                  <a:close/>
                  <a:moveTo>
                    <a:pt x="69" y="29"/>
                  </a:moveTo>
                  <a:cubicBezTo>
                    <a:pt x="57" y="36"/>
                    <a:pt x="57" y="36"/>
                    <a:pt x="57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69" y="28"/>
                    <a:pt x="69" y="28"/>
                    <a:pt x="6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25241" y="3736920"/>
            <a:ext cx="692388" cy="452245"/>
            <a:chOff x="1267892" y="3740300"/>
            <a:chExt cx="620800" cy="405485"/>
          </a:xfrm>
        </p:grpSpPr>
        <p:grpSp>
          <p:nvGrpSpPr>
            <p:cNvPr id="155" name="Group 154"/>
            <p:cNvGrpSpPr/>
            <p:nvPr/>
          </p:nvGrpSpPr>
          <p:grpSpPr>
            <a:xfrm>
              <a:off x="1267892" y="3740300"/>
              <a:ext cx="620800" cy="405485"/>
              <a:chOff x="1588" y="2074863"/>
              <a:chExt cx="627062" cy="409575"/>
            </a:xfrm>
          </p:grpSpPr>
          <p:sp>
            <p:nvSpPr>
              <p:cNvPr id="157" name="Freeform 61"/>
              <p:cNvSpPr>
                <a:spLocks/>
              </p:cNvSpPr>
              <p:nvPr/>
            </p:nvSpPr>
            <p:spPr bwMode="auto">
              <a:xfrm>
                <a:off x="1588" y="2074863"/>
                <a:ext cx="627062" cy="409575"/>
              </a:xfrm>
              <a:custGeom>
                <a:avLst/>
                <a:gdLst>
                  <a:gd name="T0" fmla="*/ 0 w 395"/>
                  <a:gd name="T1" fmla="*/ 0 h 258"/>
                  <a:gd name="T2" fmla="*/ 82 w 395"/>
                  <a:gd name="T3" fmla="*/ 128 h 258"/>
                  <a:gd name="T4" fmla="*/ 0 w 395"/>
                  <a:gd name="T5" fmla="*/ 258 h 258"/>
                  <a:gd name="T6" fmla="*/ 395 w 395"/>
                  <a:gd name="T7" fmla="*/ 258 h 258"/>
                  <a:gd name="T8" fmla="*/ 395 w 395"/>
                  <a:gd name="T9" fmla="*/ 0 h 258"/>
                  <a:gd name="T10" fmla="*/ 0 w 395"/>
                  <a:gd name="T11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258">
                    <a:moveTo>
                      <a:pt x="0" y="0"/>
                    </a:moveTo>
                    <a:lnTo>
                      <a:pt x="82" y="128"/>
                    </a:lnTo>
                    <a:lnTo>
                      <a:pt x="0" y="258"/>
                    </a:lnTo>
                    <a:lnTo>
                      <a:pt x="395" y="258"/>
                    </a:lnTo>
                    <a:lnTo>
                      <a:pt x="3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58" name="Freeform 62"/>
              <p:cNvSpPr>
                <a:spLocks/>
              </p:cNvSpPr>
              <p:nvPr/>
            </p:nvSpPr>
            <p:spPr bwMode="auto">
              <a:xfrm>
                <a:off x="463550" y="2074863"/>
                <a:ext cx="165100" cy="409575"/>
              </a:xfrm>
              <a:custGeom>
                <a:avLst/>
                <a:gdLst>
                  <a:gd name="T0" fmla="*/ 0 w 44"/>
                  <a:gd name="T1" fmla="*/ 54 h 109"/>
                  <a:gd name="T2" fmla="*/ 10 w 44"/>
                  <a:gd name="T3" fmla="*/ 109 h 109"/>
                  <a:gd name="T4" fmla="*/ 44 w 44"/>
                  <a:gd name="T5" fmla="*/ 109 h 109"/>
                  <a:gd name="T6" fmla="*/ 44 w 44"/>
                  <a:gd name="T7" fmla="*/ 0 h 109"/>
                  <a:gd name="T8" fmla="*/ 10 w 44"/>
                  <a:gd name="T9" fmla="*/ 0 h 109"/>
                  <a:gd name="T10" fmla="*/ 0 w 44"/>
                  <a:gd name="T11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9">
                    <a:moveTo>
                      <a:pt x="0" y="54"/>
                    </a:moveTo>
                    <a:cubicBezTo>
                      <a:pt x="0" y="75"/>
                      <a:pt x="4" y="95"/>
                      <a:pt x="10" y="109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4"/>
                      <a:pt x="0" y="33"/>
                      <a:pt x="0" y="5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sp>
          <p:nvSpPr>
            <p:cNvPr id="156" name="Freeform 49"/>
            <p:cNvSpPr>
              <a:spLocks noEditPoints="1"/>
            </p:cNvSpPr>
            <p:nvPr/>
          </p:nvSpPr>
          <p:spPr bwMode="auto">
            <a:xfrm>
              <a:off x="1485845" y="3881441"/>
              <a:ext cx="246107" cy="152164"/>
            </a:xfrm>
            <a:custGeom>
              <a:avLst/>
              <a:gdLst>
                <a:gd name="T0" fmla="*/ 9 w 79"/>
                <a:gd name="T1" fmla="*/ 8 h 47"/>
                <a:gd name="T2" fmla="*/ 5 w 79"/>
                <a:gd name="T3" fmla="*/ 18 h 47"/>
                <a:gd name="T4" fmla="*/ 5 w 79"/>
                <a:gd name="T5" fmla="*/ 21 h 47"/>
                <a:gd name="T6" fmla="*/ 13 w 79"/>
                <a:gd name="T7" fmla="*/ 22 h 47"/>
                <a:gd name="T8" fmla="*/ 15 w 79"/>
                <a:gd name="T9" fmla="*/ 19 h 47"/>
                <a:gd name="T10" fmla="*/ 25 w 79"/>
                <a:gd name="T11" fmla="*/ 18 h 47"/>
                <a:gd name="T12" fmla="*/ 24 w 79"/>
                <a:gd name="T13" fmla="*/ 8 h 47"/>
                <a:gd name="T14" fmla="*/ 15 w 79"/>
                <a:gd name="T15" fmla="*/ 17 h 47"/>
                <a:gd name="T16" fmla="*/ 13 w 79"/>
                <a:gd name="T17" fmla="*/ 20 h 47"/>
                <a:gd name="T18" fmla="*/ 7 w 79"/>
                <a:gd name="T19" fmla="*/ 18 h 47"/>
                <a:gd name="T20" fmla="*/ 23 w 79"/>
                <a:gd name="T21" fmla="*/ 10 h 47"/>
                <a:gd name="T22" fmla="*/ 78 w 79"/>
                <a:gd name="T23" fmla="*/ 0 h 47"/>
                <a:gd name="T24" fmla="*/ 32 w 79"/>
                <a:gd name="T25" fmla="*/ 2 h 47"/>
                <a:gd name="T26" fmla="*/ 31 w 79"/>
                <a:gd name="T27" fmla="*/ 33 h 47"/>
                <a:gd name="T28" fmla="*/ 30 w 79"/>
                <a:gd name="T29" fmla="*/ 3 h 47"/>
                <a:gd name="T30" fmla="*/ 5 w 79"/>
                <a:gd name="T31" fmla="*/ 4 h 47"/>
                <a:gd name="T32" fmla="*/ 0 w 79"/>
                <a:gd name="T33" fmla="*/ 18 h 47"/>
                <a:gd name="T34" fmla="*/ 2 w 79"/>
                <a:gd name="T35" fmla="*/ 42 h 47"/>
                <a:gd name="T36" fmla="*/ 17 w 79"/>
                <a:gd name="T37" fmla="*/ 47 h 47"/>
                <a:gd name="T38" fmla="*/ 50 w 79"/>
                <a:gd name="T39" fmla="*/ 42 h 47"/>
                <a:gd name="T40" fmla="*/ 65 w 79"/>
                <a:gd name="T41" fmla="*/ 42 h 47"/>
                <a:gd name="T42" fmla="*/ 77 w 79"/>
                <a:gd name="T43" fmla="*/ 40 h 47"/>
                <a:gd name="T44" fmla="*/ 78 w 79"/>
                <a:gd name="T45" fmla="*/ 35 h 47"/>
                <a:gd name="T46" fmla="*/ 79 w 79"/>
                <a:gd name="T47" fmla="*/ 2 h 47"/>
                <a:gd name="T48" fmla="*/ 9 w 79"/>
                <a:gd name="T49" fmla="*/ 39 h 47"/>
                <a:gd name="T50" fmla="*/ 3 w 79"/>
                <a:gd name="T51" fmla="*/ 35 h 47"/>
                <a:gd name="T52" fmla="*/ 9 w 79"/>
                <a:gd name="T53" fmla="*/ 39 h 47"/>
                <a:gd name="T54" fmla="*/ 12 w 79"/>
                <a:gd name="T55" fmla="*/ 39 h 47"/>
                <a:gd name="T56" fmla="*/ 21 w 79"/>
                <a:gd name="T57" fmla="*/ 39 h 47"/>
                <a:gd name="T58" fmla="*/ 22 w 79"/>
                <a:gd name="T59" fmla="*/ 33 h 47"/>
                <a:gd name="T60" fmla="*/ 11 w 79"/>
                <a:gd name="T61" fmla="*/ 33 h 47"/>
                <a:gd name="T62" fmla="*/ 3 w 79"/>
                <a:gd name="T63" fmla="*/ 18 h 47"/>
                <a:gd name="T64" fmla="*/ 28 w 79"/>
                <a:gd name="T65" fmla="*/ 6 h 47"/>
                <a:gd name="T66" fmla="*/ 22 w 79"/>
                <a:gd name="T67" fmla="*/ 33 h 47"/>
                <a:gd name="T68" fmla="*/ 25 w 79"/>
                <a:gd name="T69" fmla="*/ 39 h 47"/>
                <a:gd name="T70" fmla="*/ 50 w 79"/>
                <a:gd name="T71" fmla="*/ 35 h 47"/>
                <a:gd name="T72" fmla="*/ 58 w 79"/>
                <a:gd name="T73" fmla="*/ 43 h 47"/>
                <a:gd name="T74" fmla="*/ 58 w 79"/>
                <a:gd name="T75" fmla="*/ 35 h 47"/>
                <a:gd name="T76" fmla="*/ 58 w 79"/>
                <a:gd name="T77" fmla="*/ 43 h 47"/>
                <a:gd name="T78" fmla="*/ 66 w 79"/>
                <a:gd name="T79" fmla="*/ 39 h 47"/>
                <a:gd name="T80" fmla="*/ 74 w 79"/>
                <a:gd name="T81" fmla="*/ 35 h 47"/>
                <a:gd name="T82" fmla="*/ 76 w 79"/>
                <a:gd name="T83" fmla="*/ 33 h 47"/>
                <a:gd name="T84" fmla="*/ 58 w 79"/>
                <a:gd name="T85" fmla="*/ 31 h 47"/>
                <a:gd name="T86" fmla="*/ 35 w 79"/>
                <a:gd name="T87" fmla="*/ 33 h 47"/>
                <a:gd name="T88" fmla="*/ 76 w 79"/>
                <a:gd name="T89" fmla="*/ 30 h 47"/>
                <a:gd name="T90" fmla="*/ 76 w 79"/>
                <a:gd name="T91" fmla="*/ 28 h 47"/>
                <a:gd name="T92" fmla="*/ 35 w 79"/>
                <a:gd name="T93" fmla="*/ 3 h 47"/>
                <a:gd name="T94" fmla="*/ 76 w 79"/>
                <a:gd name="T95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" h="47">
                  <a:moveTo>
                    <a:pt x="24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4" y="22"/>
                    <a:pt x="14" y="22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5" y="19"/>
                    <a:pt x="25" y="1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8"/>
                    <a:pt x="24" y="8"/>
                    <a:pt x="24" y="8"/>
                  </a:cubicBezTo>
                  <a:close/>
                  <a:moveTo>
                    <a:pt x="23" y="17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4" y="17"/>
                    <a:pt x="14" y="18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3" y="10"/>
                    <a:pt x="23" y="10"/>
                    <a:pt x="23" y="10"/>
                  </a:cubicBezTo>
                  <a:lnTo>
                    <a:pt x="23" y="17"/>
                  </a:lnTo>
                  <a:close/>
                  <a:moveTo>
                    <a:pt x="78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2" y="1"/>
                    <a:pt x="32" y="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3"/>
                    <a:pt x="3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5" y="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5"/>
                    <a:pt x="13" y="47"/>
                    <a:pt x="17" y="47"/>
                  </a:cubicBezTo>
                  <a:cubicBezTo>
                    <a:pt x="20" y="47"/>
                    <a:pt x="24" y="45"/>
                    <a:pt x="25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5"/>
                    <a:pt x="54" y="47"/>
                    <a:pt x="58" y="47"/>
                  </a:cubicBezTo>
                  <a:cubicBezTo>
                    <a:pt x="61" y="47"/>
                    <a:pt x="64" y="45"/>
                    <a:pt x="6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6" y="42"/>
                    <a:pt x="77" y="41"/>
                    <a:pt x="77" y="40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8" y="35"/>
                  </a:cubicBezTo>
                  <a:cubicBezTo>
                    <a:pt x="78" y="35"/>
                    <a:pt x="79" y="35"/>
                    <a:pt x="79" y="34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lose/>
                  <a:moveTo>
                    <a:pt x="9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7"/>
                    <a:pt x="9" y="39"/>
                  </a:cubicBezTo>
                  <a:close/>
                  <a:moveTo>
                    <a:pt x="17" y="43"/>
                  </a:moveTo>
                  <a:cubicBezTo>
                    <a:pt x="14" y="43"/>
                    <a:pt x="12" y="41"/>
                    <a:pt x="12" y="39"/>
                  </a:cubicBezTo>
                  <a:cubicBezTo>
                    <a:pt x="12" y="37"/>
                    <a:pt x="14" y="35"/>
                    <a:pt x="17" y="35"/>
                  </a:cubicBezTo>
                  <a:cubicBezTo>
                    <a:pt x="19" y="35"/>
                    <a:pt x="21" y="37"/>
                    <a:pt x="21" y="39"/>
                  </a:cubicBezTo>
                  <a:cubicBezTo>
                    <a:pt x="21" y="41"/>
                    <a:pt x="19" y="43"/>
                    <a:pt x="17" y="43"/>
                  </a:cubicBezTo>
                  <a:close/>
                  <a:moveTo>
                    <a:pt x="22" y="33"/>
                  </a:moveTo>
                  <a:cubicBezTo>
                    <a:pt x="21" y="32"/>
                    <a:pt x="19" y="31"/>
                    <a:pt x="17" y="31"/>
                  </a:cubicBezTo>
                  <a:cubicBezTo>
                    <a:pt x="15" y="31"/>
                    <a:pt x="13" y="32"/>
                    <a:pt x="11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33"/>
                    <a:pt x="28" y="33"/>
                    <a:pt x="28" y="33"/>
                  </a:cubicBezTo>
                  <a:lnTo>
                    <a:pt x="22" y="33"/>
                  </a:lnTo>
                  <a:close/>
                  <a:moveTo>
                    <a:pt x="49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9" y="37"/>
                    <a:pt x="49" y="39"/>
                  </a:cubicBezTo>
                  <a:close/>
                  <a:moveTo>
                    <a:pt x="58" y="43"/>
                  </a:moveTo>
                  <a:cubicBezTo>
                    <a:pt x="55" y="43"/>
                    <a:pt x="53" y="41"/>
                    <a:pt x="53" y="39"/>
                  </a:cubicBezTo>
                  <a:cubicBezTo>
                    <a:pt x="53" y="37"/>
                    <a:pt x="55" y="35"/>
                    <a:pt x="58" y="35"/>
                  </a:cubicBezTo>
                  <a:cubicBezTo>
                    <a:pt x="60" y="35"/>
                    <a:pt x="62" y="37"/>
                    <a:pt x="62" y="39"/>
                  </a:cubicBezTo>
                  <a:cubicBezTo>
                    <a:pt x="62" y="41"/>
                    <a:pt x="60" y="43"/>
                    <a:pt x="58" y="43"/>
                  </a:cubicBezTo>
                  <a:close/>
                  <a:moveTo>
                    <a:pt x="74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37"/>
                    <a:pt x="65" y="36"/>
                    <a:pt x="65" y="35"/>
                  </a:cubicBezTo>
                  <a:cubicBezTo>
                    <a:pt x="74" y="35"/>
                    <a:pt x="74" y="35"/>
                    <a:pt x="74" y="35"/>
                  </a:cubicBezTo>
                  <a:lnTo>
                    <a:pt x="74" y="39"/>
                  </a:lnTo>
                  <a:close/>
                  <a:moveTo>
                    <a:pt x="76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2" y="32"/>
                    <a:pt x="60" y="31"/>
                    <a:pt x="58" y="31"/>
                  </a:cubicBezTo>
                  <a:cubicBezTo>
                    <a:pt x="55" y="31"/>
                    <a:pt x="53" y="32"/>
                    <a:pt x="52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76" y="30"/>
                    <a:pt x="76" y="30"/>
                    <a:pt x="76" y="30"/>
                  </a:cubicBezTo>
                  <a:lnTo>
                    <a:pt x="76" y="33"/>
                  </a:lnTo>
                  <a:close/>
                  <a:moveTo>
                    <a:pt x="76" y="28"/>
                  </a:moveTo>
                  <a:cubicBezTo>
                    <a:pt x="35" y="28"/>
                    <a:pt x="35" y="28"/>
                    <a:pt x="35" y="28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76" y="3"/>
                    <a:pt x="76" y="3"/>
                    <a:pt x="76" y="3"/>
                  </a:cubicBezTo>
                  <a:lnTo>
                    <a:pt x="76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457883" y="1744240"/>
            <a:ext cx="692388" cy="452243"/>
            <a:chOff x="7082708" y="1650981"/>
            <a:chExt cx="620800" cy="405484"/>
          </a:xfrm>
        </p:grpSpPr>
        <p:grpSp>
          <p:nvGrpSpPr>
            <p:cNvPr id="160" name="Group 159"/>
            <p:cNvGrpSpPr/>
            <p:nvPr/>
          </p:nvGrpSpPr>
          <p:grpSpPr>
            <a:xfrm flipH="1">
              <a:off x="7082708" y="1650981"/>
              <a:ext cx="620800" cy="405484"/>
              <a:chOff x="1588" y="2074863"/>
              <a:chExt cx="627062" cy="409575"/>
            </a:xfrm>
          </p:grpSpPr>
          <p:sp>
            <p:nvSpPr>
              <p:cNvPr id="162" name="Freeform 58"/>
              <p:cNvSpPr>
                <a:spLocks/>
              </p:cNvSpPr>
              <p:nvPr/>
            </p:nvSpPr>
            <p:spPr bwMode="auto">
              <a:xfrm>
                <a:off x="1588" y="2074863"/>
                <a:ext cx="627062" cy="409575"/>
              </a:xfrm>
              <a:custGeom>
                <a:avLst/>
                <a:gdLst>
                  <a:gd name="T0" fmla="*/ 0 w 395"/>
                  <a:gd name="T1" fmla="*/ 0 h 258"/>
                  <a:gd name="T2" fmla="*/ 82 w 395"/>
                  <a:gd name="T3" fmla="*/ 128 h 258"/>
                  <a:gd name="T4" fmla="*/ 0 w 395"/>
                  <a:gd name="T5" fmla="*/ 258 h 258"/>
                  <a:gd name="T6" fmla="*/ 395 w 395"/>
                  <a:gd name="T7" fmla="*/ 258 h 258"/>
                  <a:gd name="T8" fmla="*/ 395 w 395"/>
                  <a:gd name="T9" fmla="*/ 0 h 258"/>
                  <a:gd name="T10" fmla="*/ 0 w 395"/>
                  <a:gd name="T11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258">
                    <a:moveTo>
                      <a:pt x="0" y="0"/>
                    </a:moveTo>
                    <a:lnTo>
                      <a:pt x="82" y="128"/>
                    </a:lnTo>
                    <a:lnTo>
                      <a:pt x="0" y="258"/>
                    </a:lnTo>
                    <a:lnTo>
                      <a:pt x="395" y="258"/>
                    </a:lnTo>
                    <a:lnTo>
                      <a:pt x="3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63" name="Freeform 59"/>
              <p:cNvSpPr>
                <a:spLocks/>
              </p:cNvSpPr>
              <p:nvPr/>
            </p:nvSpPr>
            <p:spPr bwMode="auto">
              <a:xfrm>
                <a:off x="463550" y="2074863"/>
                <a:ext cx="165100" cy="409575"/>
              </a:xfrm>
              <a:custGeom>
                <a:avLst/>
                <a:gdLst>
                  <a:gd name="T0" fmla="*/ 0 w 44"/>
                  <a:gd name="T1" fmla="*/ 54 h 109"/>
                  <a:gd name="T2" fmla="*/ 10 w 44"/>
                  <a:gd name="T3" fmla="*/ 109 h 109"/>
                  <a:gd name="T4" fmla="*/ 44 w 44"/>
                  <a:gd name="T5" fmla="*/ 109 h 109"/>
                  <a:gd name="T6" fmla="*/ 44 w 44"/>
                  <a:gd name="T7" fmla="*/ 0 h 109"/>
                  <a:gd name="T8" fmla="*/ 10 w 44"/>
                  <a:gd name="T9" fmla="*/ 0 h 109"/>
                  <a:gd name="T10" fmla="*/ 0 w 44"/>
                  <a:gd name="T11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9">
                    <a:moveTo>
                      <a:pt x="0" y="54"/>
                    </a:moveTo>
                    <a:cubicBezTo>
                      <a:pt x="0" y="75"/>
                      <a:pt x="4" y="95"/>
                      <a:pt x="10" y="109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4"/>
                      <a:pt x="0" y="33"/>
                      <a:pt x="0" y="5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sp>
          <p:nvSpPr>
            <p:cNvPr id="161" name="Freeform 50"/>
            <p:cNvSpPr>
              <a:spLocks noEditPoints="1"/>
            </p:cNvSpPr>
            <p:nvPr/>
          </p:nvSpPr>
          <p:spPr bwMode="auto">
            <a:xfrm>
              <a:off x="7215296" y="1777197"/>
              <a:ext cx="252723" cy="156133"/>
            </a:xfrm>
            <a:custGeom>
              <a:avLst/>
              <a:gdLst>
                <a:gd name="T0" fmla="*/ 13 w 81"/>
                <a:gd name="T1" fmla="*/ 22 h 48"/>
                <a:gd name="T2" fmla="*/ 15 w 81"/>
                <a:gd name="T3" fmla="*/ 19 h 48"/>
                <a:gd name="T4" fmla="*/ 23 w 81"/>
                <a:gd name="T5" fmla="*/ 18 h 48"/>
                <a:gd name="T6" fmla="*/ 22 w 81"/>
                <a:gd name="T7" fmla="*/ 8 h 48"/>
                <a:gd name="T8" fmla="*/ 8 w 81"/>
                <a:gd name="T9" fmla="*/ 9 h 48"/>
                <a:gd name="T10" fmla="*/ 5 w 81"/>
                <a:gd name="T11" fmla="*/ 18 h 48"/>
                <a:gd name="T12" fmla="*/ 6 w 81"/>
                <a:gd name="T13" fmla="*/ 22 h 48"/>
                <a:gd name="T14" fmla="*/ 10 w 81"/>
                <a:gd name="T15" fmla="*/ 10 h 48"/>
                <a:gd name="T16" fmla="*/ 21 w 81"/>
                <a:gd name="T17" fmla="*/ 17 h 48"/>
                <a:gd name="T18" fmla="*/ 14 w 81"/>
                <a:gd name="T19" fmla="*/ 18 h 48"/>
                <a:gd name="T20" fmla="*/ 7 w 81"/>
                <a:gd name="T21" fmla="*/ 20 h 48"/>
                <a:gd name="T22" fmla="*/ 81 w 81"/>
                <a:gd name="T23" fmla="*/ 18 h 48"/>
                <a:gd name="T24" fmla="*/ 67 w 81"/>
                <a:gd name="T25" fmla="*/ 1 h 48"/>
                <a:gd name="T26" fmla="*/ 59 w 81"/>
                <a:gd name="T27" fmla="*/ 0 h 48"/>
                <a:gd name="T28" fmla="*/ 51 w 81"/>
                <a:gd name="T29" fmla="*/ 1 h 48"/>
                <a:gd name="T30" fmla="*/ 31 w 81"/>
                <a:gd name="T31" fmla="*/ 15 h 48"/>
                <a:gd name="T32" fmla="*/ 45 w 81"/>
                <a:gd name="T33" fmla="*/ 32 h 48"/>
                <a:gd name="T34" fmla="*/ 46 w 81"/>
                <a:gd name="T35" fmla="*/ 33 h 48"/>
                <a:gd name="T36" fmla="*/ 28 w 81"/>
                <a:gd name="T37" fmla="*/ 5 h 48"/>
                <a:gd name="T38" fmla="*/ 7 w 81"/>
                <a:gd name="T39" fmla="*/ 3 h 48"/>
                <a:gd name="T40" fmla="*/ 0 w 81"/>
                <a:gd name="T41" fmla="*/ 18 h 48"/>
                <a:gd name="T42" fmla="*/ 0 w 81"/>
                <a:gd name="T43" fmla="*/ 40 h 48"/>
                <a:gd name="T44" fmla="*/ 7 w 81"/>
                <a:gd name="T45" fmla="*/ 42 h 48"/>
                <a:gd name="T46" fmla="*/ 22 w 81"/>
                <a:gd name="T47" fmla="*/ 42 h 48"/>
                <a:gd name="T48" fmla="*/ 51 w 81"/>
                <a:gd name="T49" fmla="*/ 48 h 48"/>
                <a:gd name="T50" fmla="*/ 58 w 81"/>
                <a:gd name="T51" fmla="*/ 36 h 48"/>
                <a:gd name="T52" fmla="*/ 60 w 81"/>
                <a:gd name="T53" fmla="*/ 39 h 48"/>
                <a:gd name="T54" fmla="*/ 76 w 81"/>
                <a:gd name="T55" fmla="*/ 42 h 48"/>
                <a:gd name="T56" fmla="*/ 81 w 81"/>
                <a:gd name="T57" fmla="*/ 40 h 48"/>
                <a:gd name="T58" fmla="*/ 79 w 81"/>
                <a:gd name="T59" fmla="*/ 33 h 48"/>
                <a:gd name="T60" fmla="*/ 70 w 81"/>
                <a:gd name="T61" fmla="*/ 31 h 48"/>
                <a:gd name="T62" fmla="*/ 35 w 81"/>
                <a:gd name="T63" fmla="*/ 18 h 48"/>
                <a:gd name="T64" fmla="*/ 45 w 81"/>
                <a:gd name="T65" fmla="*/ 5 h 48"/>
                <a:gd name="T66" fmla="*/ 77 w 81"/>
                <a:gd name="T67" fmla="*/ 15 h 48"/>
                <a:gd name="T68" fmla="*/ 67 w 81"/>
                <a:gd name="T69" fmla="*/ 28 h 48"/>
                <a:gd name="T70" fmla="*/ 35 w 81"/>
                <a:gd name="T71" fmla="*/ 18 h 48"/>
                <a:gd name="T72" fmla="*/ 42 w 81"/>
                <a:gd name="T73" fmla="*/ 39 h 48"/>
                <a:gd name="T74" fmla="*/ 22 w 81"/>
                <a:gd name="T75" fmla="*/ 36 h 48"/>
                <a:gd name="T76" fmla="*/ 43 w 81"/>
                <a:gd name="T77" fmla="*/ 36 h 48"/>
                <a:gd name="T78" fmla="*/ 25 w 81"/>
                <a:gd name="T79" fmla="*/ 6 h 48"/>
                <a:gd name="T80" fmla="*/ 19 w 81"/>
                <a:gd name="T81" fmla="*/ 33 h 48"/>
                <a:gd name="T82" fmla="*/ 10 w 81"/>
                <a:gd name="T83" fmla="*/ 33 h 48"/>
                <a:gd name="T84" fmla="*/ 3 w 81"/>
                <a:gd name="T85" fmla="*/ 19 h 48"/>
                <a:gd name="T86" fmla="*/ 3 w 81"/>
                <a:gd name="T87" fmla="*/ 36 h 48"/>
                <a:gd name="T88" fmla="*/ 6 w 81"/>
                <a:gd name="T89" fmla="*/ 39 h 48"/>
                <a:gd name="T90" fmla="*/ 3 w 81"/>
                <a:gd name="T91" fmla="*/ 36 h 48"/>
                <a:gd name="T92" fmla="*/ 10 w 81"/>
                <a:gd name="T93" fmla="*/ 39 h 48"/>
                <a:gd name="T94" fmla="*/ 19 w 81"/>
                <a:gd name="T95" fmla="*/ 39 h 48"/>
                <a:gd name="T96" fmla="*/ 51 w 81"/>
                <a:gd name="T97" fmla="*/ 44 h 48"/>
                <a:gd name="T98" fmla="*/ 51 w 81"/>
                <a:gd name="T99" fmla="*/ 35 h 48"/>
                <a:gd name="T100" fmla="*/ 51 w 81"/>
                <a:gd name="T101" fmla="*/ 44 h 48"/>
                <a:gd name="T102" fmla="*/ 64 w 81"/>
                <a:gd name="T103" fmla="*/ 39 h 48"/>
                <a:gd name="T104" fmla="*/ 73 w 81"/>
                <a:gd name="T105" fmla="*/ 39 h 48"/>
                <a:gd name="T106" fmla="*/ 78 w 81"/>
                <a:gd name="T107" fmla="*/ 39 h 48"/>
                <a:gd name="T108" fmla="*/ 76 w 81"/>
                <a:gd name="T109" fmla="*/ 36 h 48"/>
                <a:gd name="T110" fmla="*/ 78 w 81"/>
                <a:gd name="T111" fmla="*/ 39 h 48"/>
                <a:gd name="T112" fmla="*/ 54 w 81"/>
                <a:gd name="T113" fmla="*/ 32 h 48"/>
                <a:gd name="T114" fmla="*/ 64 w 81"/>
                <a:gd name="T115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" h="48">
                  <a:moveTo>
                    <a:pt x="6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4" y="22"/>
                    <a:pt x="14" y="22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3" y="19"/>
                    <a:pt x="23" y="18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8"/>
                    <a:pt x="22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9"/>
                    <a:pt x="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6" y="22"/>
                  </a:cubicBezTo>
                  <a:close/>
                  <a:moveTo>
                    <a:pt x="7" y="19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8"/>
                    <a:pt x="14" y="1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7" y="20"/>
                    <a:pt x="7" y="20"/>
                    <a:pt x="7" y="20"/>
                  </a:cubicBezTo>
                  <a:lnTo>
                    <a:pt x="7" y="19"/>
                  </a:lnTo>
                  <a:close/>
                  <a:moveTo>
                    <a:pt x="81" y="18"/>
                  </a:moveTo>
                  <a:cubicBezTo>
                    <a:pt x="81" y="15"/>
                    <a:pt x="81" y="15"/>
                    <a:pt x="81" y="15"/>
                  </a:cubicBezTo>
                  <a:cubicBezTo>
                    <a:pt x="81" y="8"/>
                    <a:pt x="75" y="1"/>
                    <a:pt x="67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0"/>
                    <a:pt x="60" y="0"/>
                    <a:pt x="59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0"/>
                    <a:pt x="51" y="0"/>
                    <a:pt x="51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7" y="1"/>
                    <a:pt x="31" y="8"/>
                    <a:pt x="31" y="15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25"/>
                    <a:pt x="37" y="32"/>
                    <a:pt x="45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6" y="32"/>
                    <a:pt x="4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3"/>
                    <a:pt x="2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5" y="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5"/>
                    <a:pt x="11" y="48"/>
                    <a:pt x="14" y="48"/>
                  </a:cubicBezTo>
                  <a:cubicBezTo>
                    <a:pt x="18" y="48"/>
                    <a:pt x="21" y="45"/>
                    <a:pt x="22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5"/>
                    <a:pt x="47" y="48"/>
                    <a:pt x="51" y="48"/>
                  </a:cubicBezTo>
                  <a:cubicBezTo>
                    <a:pt x="55" y="48"/>
                    <a:pt x="59" y="44"/>
                    <a:pt x="59" y="39"/>
                  </a:cubicBezTo>
                  <a:cubicBezTo>
                    <a:pt x="59" y="38"/>
                    <a:pt x="59" y="37"/>
                    <a:pt x="58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0" y="37"/>
                    <a:pt x="60" y="38"/>
                    <a:pt x="60" y="39"/>
                  </a:cubicBezTo>
                  <a:cubicBezTo>
                    <a:pt x="60" y="44"/>
                    <a:pt x="64" y="48"/>
                    <a:pt x="68" y="48"/>
                  </a:cubicBezTo>
                  <a:cubicBezTo>
                    <a:pt x="72" y="48"/>
                    <a:pt x="75" y="45"/>
                    <a:pt x="76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80" y="42"/>
                    <a:pt x="81" y="41"/>
                    <a:pt x="81" y="4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1" y="33"/>
                    <a:pt x="80" y="33"/>
                    <a:pt x="79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2"/>
                    <a:pt x="72" y="31"/>
                    <a:pt x="70" y="31"/>
                  </a:cubicBezTo>
                  <a:cubicBezTo>
                    <a:pt x="77" y="30"/>
                    <a:pt x="81" y="24"/>
                    <a:pt x="81" y="18"/>
                  </a:cubicBezTo>
                  <a:close/>
                  <a:moveTo>
                    <a:pt x="35" y="18"/>
                  </a:moveTo>
                  <a:cubicBezTo>
                    <a:pt x="35" y="15"/>
                    <a:pt x="35" y="15"/>
                    <a:pt x="35" y="15"/>
                  </a:cubicBezTo>
                  <a:cubicBezTo>
                    <a:pt x="35" y="10"/>
                    <a:pt x="39" y="5"/>
                    <a:pt x="45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73" y="5"/>
                    <a:pt x="77" y="10"/>
                    <a:pt x="77" y="15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23"/>
                    <a:pt x="73" y="28"/>
                    <a:pt x="67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39" y="28"/>
                    <a:pt x="35" y="23"/>
                    <a:pt x="35" y="18"/>
                  </a:cubicBezTo>
                  <a:close/>
                  <a:moveTo>
                    <a:pt x="43" y="36"/>
                  </a:moveTo>
                  <a:cubicBezTo>
                    <a:pt x="43" y="37"/>
                    <a:pt x="42" y="38"/>
                    <a:pt x="42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8"/>
                    <a:pt x="22" y="37"/>
                    <a:pt x="22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43" y="36"/>
                  </a:lnTo>
                  <a:close/>
                  <a:moveTo>
                    <a:pt x="8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8" y="32"/>
                    <a:pt x="16" y="31"/>
                    <a:pt x="14" y="31"/>
                  </a:cubicBezTo>
                  <a:cubicBezTo>
                    <a:pt x="13" y="31"/>
                    <a:pt x="11" y="32"/>
                    <a:pt x="10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19"/>
                    <a:pt x="3" y="19"/>
                    <a:pt x="3" y="19"/>
                  </a:cubicBezTo>
                  <a:lnTo>
                    <a:pt x="8" y="6"/>
                  </a:lnTo>
                  <a:close/>
                  <a:moveTo>
                    <a:pt x="3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6" y="38"/>
                    <a:pt x="6" y="39"/>
                  </a:cubicBezTo>
                  <a:cubicBezTo>
                    <a:pt x="3" y="39"/>
                    <a:pt x="3" y="39"/>
                    <a:pt x="3" y="39"/>
                  </a:cubicBezTo>
                  <a:lnTo>
                    <a:pt x="3" y="36"/>
                  </a:lnTo>
                  <a:close/>
                  <a:moveTo>
                    <a:pt x="14" y="44"/>
                  </a:moveTo>
                  <a:cubicBezTo>
                    <a:pt x="12" y="44"/>
                    <a:pt x="10" y="42"/>
                    <a:pt x="10" y="39"/>
                  </a:cubicBezTo>
                  <a:cubicBezTo>
                    <a:pt x="10" y="37"/>
                    <a:pt x="12" y="35"/>
                    <a:pt x="14" y="35"/>
                  </a:cubicBezTo>
                  <a:cubicBezTo>
                    <a:pt x="17" y="35"/>
                    <a:pt x="19" y="37"/>
                    <a:pt x="19" y="39"/>
                  </a:cubicBezTo>
                  <a:cubicBezTo>
                    <a:pt x="19" y="42"/>
                    <a:pt x="17" y="44"/>
                    <a:pt x="14" y="44"/>
                  </a:cubicBezTo>
                  <a:close/>
                  <a:moveTo>
                    <a:pt x="51" y="44"/>
                  </a:moveTo>
                  <a:cubicBezTo>
                    <a:pt x="48" y="44"/>
                    <a:pt x="46" y="42"/>
                    <a:pt x="46" y="39"/>
                  </a:cubicBezTo>
                  <a:cubicBezTo>
                    <a:pt x="46" y="37"/>
                    <a:pt x="48" y="35"/>
                    <a:pt x="51" y="35"/>
                  </a:cubicBezTo>
                  <a:cubicBezTo>
                    <a:pt x="53" y="35"/>
                    <a:pt x="55" y="37"/>
                    <a:pt x="55" y="39"/>
                  </a:cubicBezTo>
                  <a:cubicBezTo>
                    <a:pt x="55" y="42"/>
                    <a:pt x="53" y="44"/>
                    <a:pt x="51" y="44"/>
                  </a:cubicBezTo>
                  <a:close/>
                  <a:moveTo>
                    <a:pt x="68" y="44"/>
                  </a:moveTo>
                  <a:cubicBezTo>
                    <a:pt x="66" y="44"/>
                    <a:pt x="64" y="42"/>
                    <a:pt x="64" y="39"/>
                  </a:cubicBezTo>
                  <a:cubicBezTo>
                    <a:pt x="64" y="37"/>
                    <a:pt x="66" y="35"/>
                    <a:pt x="68" y="35"/>
                  </a:cubicBezTo>
                  <a:cubicBezTo>
                    <a:pt x="71" y="35"/>
                    <a:pt x="73" y="37"/>
                    <a:pt x="73" y="39"/>
                  </a:cubicBezTo>
                  <a:cubicBezTo>
                    <a:pt x="73" y="42"/>
                    <a:pt x="71" y="44"/>
                    <a:pt x="68" y="44"/>
                  </a:cubicBezTo>
                  <a:close/>
                  <a:moveTo>
                    <a:pt x="78" y="39"/>
                  </a:moveTo>
                  <a:cubicBezTo>
                    <a:pt x="77" y="39"/>
                    <a:pt x="77" y="39"/>
                    <a:pt x="77" y="39"/>
                  </a:cubicBezTo>
                  <a:cubicBezTo>
                    <a:pt x="77" y="38"/>
                    <a:pt x="76" y="37"/>
                    <a:pt x="76" y="36"/>
                  </a:cubicBezTo>
                  <a:cubicBezTo>
                    <a:pt x="78" y="36"/>
                    <a:pt x="78" y="36"/>
                    <a:pt x="78" y="36"/>
                  </a:cubicBezTo>
                  <a:lnTo>
                    <a:pt x="78" y="39"/>
                  </a:lnTo>
                  <a:close/>
                  <a:moveTo>
                    <a:pt x="56" y="33"/>
                  </a:moveTo>
                  <a:cubicBezTo>
                    <a:pt x="55" y="32"/>
                    <a:pt x="54" y="32"/>
                    <a:pt x="54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2"/>
                    <a:pt x="64" y="32"/>
                    <a:pt x="64" y="33"/>
                  </a:cubicBezTo>
                  <a:lnTo>
                    <a:pt x="56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5198524" y="1972079"/>
            <a:ext cx="2157197" cy="1"/>
          </a:xfrm>
          <a:prstGeom prst="line">
            <a:avLst/>
          </a:prstGeom>
          <a:ln w="19050">
            <a:solidFill>
              <a:srgbClr val="FFB2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5216727" y="3252359"/>
            <a:ext cx="2157197" cy="1"/>
          </a:xfrm>
          <a:prstGeom prst="line">
            <a:avLst/>
          </a:prstGeom>
          <a:ln w="19050">
            <a:solidFill>
              <a:srgbClr val="9D91EE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dirty="0">
                <a:latin typeface="Palatino Linotype" charset="0"/>
              </a:rPr>
              <a:t>Feedback</a:t>
            </a:r>
            <a:r>
              <a:rPr lang="en-US" dirty="0">
                <a:latin typeface="Palatino Linotype" charset="0"/>
              </a:rPr>
              <a:t> yang </a:t>
            </a:r>
            <a:r>
              <a:rPr lang="en-US" dirty="0" err="1">
                <a:latin typeface="Palatino Linotype" charset="0"/>
              </a:rPr>
              <a:t>Informatif</a:t>
            </a:r>
            <a:r>
              <a:rPr lang="en-US" dirty="0">
                <a:latin typeface="Palatino Linotype" charset="0"/>
              </a:rPr>
              <a:t> </a:t>
            </a:r>
            <a:r>
              <a:rPr lang="en-US" dirty="0" err="1">
                <a:latin typeface="Palatino Linotype" charset="0"/>
              </a:rPr>
              <a:t>dan</a:t>
            </a:r>
            <a:r>
              <a:rPr lang="en-US" dirty="0">
                <a:latin typeface="Palatino Linotype" charset="0"/>
              </a:rPr>
              <a:t> </a:t>
            </a:r>
            <a:r>
              <a:rPr lang="en-US" dirty="0" err="1">
                <a:latin typeface="Palatino Linotype" charset="0"/>
              </a:rPr>
              <a:t>Berkesinambungan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04027" y="2424780"/>
            <a:ext cx="5513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Misal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,</a:t>
            </a:r>
            <a:r>
              <a:rPr lang="en-US" sz="2000" dirty="0" smtClean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jika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user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meng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-”click”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sebuah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button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harus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secara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visual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ada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perubahan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bentuk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bisa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berupa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bunyi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yang </a:t>
            </a:r>
            <a:r>
              <a:rPr lang="en-US" sz="2000" dirty="0" err="1" smtClean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mengindikasikan</a:t>
            </a:r>
            <a:r>
              <a:rPr lang="en-US" sz="2000" dirty="0" smtClean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komputer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telah</a:t>
            </a:r>
            <a:r>
              <a:rPr lang="en-US" sz="20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meresponnya</a:t>
            </a:r>
            <a:endParaRPr lang="en-US" sz="2000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027" y="1542141"/>
            <a:ext cx="5367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Pengguna</a:t>
            </a:r>
            <a:r>
              <a:rPr lang="en-US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perlu</a:t>
            </a:r>
            <a:r>
              <a:rPr lang="en-US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mendapat</a:t>
            </a:r>
            <a:r>
              <a:rPr lang="en-US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hasil</a:t>
            </a:r>
            <a:r>
              <a:rPr lang="en-US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aksi</a:t>
            </a:r>
            <a:r>
              <a:rPr lang="en-US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dikenakannya</a:t>
            </a:r>
            <a:r>
              <a:rPr lang="en-US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sistem</a:t>
            </a:r>
            <a:endParaRPr lang="en-US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9E1069-A435-47C6-84B7-D2218FF5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0" y="3892194"/>
            <a:ext cx="4926161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573697" y="2153759"/>
            <a:ext cx="4786301" cy="2132068"/>
            <a:chOff x="4389548" y="3432689"/>
            <a:chExt cx="3589726" cy="1599051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700033" y="3643342"/>
              <a:ext cx="1151891" cy="667389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4486257" y="3643342"/>
              <a:ext cx="1152849" cy="667389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635276" y="4087630"/>
              <a:ext cx="1118630" cy="223101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635276" y="3865486"/>
              <a:ext cx="1118630" cy="222144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635276" y="3643342"/>
              <a:ext cx="1118630" cy="222144"/>
            </a:xfrm>
            <a:prstGeom prst="rect">
              <a:avLst/>
            </a:prstGeom>
            <a:solidFill>
              <a:srgbClr val="6B463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4486257" y="3643342"/>
              <a:ext cx="3365667" cy="667389"/>
            </a:xfrm>
            <a:custGeom>
              <a:avLst/>
              <a:gdLst>
                <a:gd name="T0" fmla="*/ 3515 w 3515"/>
                <a:gd name="T1" fmla="*/ 0 h 697"/>
                <a:gd name="T2" fmla="*/ 0 w 3515"/>
                <a:gd name="T3" fmla="*/ 0 h 697"/>
                <a:gd name="T4" fmla="*/ 0 w 3515"/>
                <a:gd name="T5" fmla="*/ 52 h 697"/>
                <a:gd name="T6" fmla="*/ 1188 w 3515"/>
                <a:gd name="T7" fmla="*/ 52 h 697"/>
                <a:gd name="T8" fmla="*/ 1188 w 3515"/>
                <a:gd name="T9" fmla="*/ 697 h 697"/>
                <a:gd name="T10" fmla="*/ 1200 w 3515"/>
                <a:gd name="T11" fmla="*/ 697 h 697"/>
                <a:gd name="T12" fmla="*/ 1200 w 3515"/>
                <a:gd name="T13" fmla="*/ 501 h 697"/>
                <a:gd name="T14" fmla="*/ 2311 w 3515"/>
                <a:gd name="T15" fmla="*/ 501 h 697"/>
                <a:gd name="T16" fmla="*/ 2311 w 3515"/>
                <a:gd name="T17" fmla="*/ 464 h 697"/>
                <a:gd name="T18" fmla="*/ 1200 w 3515"/>
                <a:gd name="T19" fmla="*/ 464 h 697"/>
                <a:gd name="T20" fmla="*/ 1200 w 3515"/>
                <a:gd name="T21" fmla="*/ 269 h 697"/>
                <a:gd name="T22" fmla="*/ 2311 w 3515"/>
                <a:gd name="T23" fmla="*/ 269 h 697"/>
                <a:gd name="T24" fmla="*/ 2311 w 3515"/>
                <a:gd name="T25" fmla="*/ 232 h 697"/>
                <a:gd name="T26" fmla="*/ 1200 w 3515"/>
                <a:gd name="T27" fmla="*/ 232 h 697"/>
                <a:gd name="T28" fmla="*/ 1200 w 3515"/>
                <a:gd name="T29" fmla="*/ 52 h 697"/>
                <a:gd name="T30" fmla="*/ 2312 w 3515"/>
                <a:gd name="T31" fmla="*/ 52 h 697"/>
                <a:gd name="T32" fmla="*/ 2312 w 3515"/>
                <a:gd name="T33" fmla="*/ 697 h 697"/>
                <a:gd name="T34" fmla="*/ 2325 w 3515"/>
                <a:gd name="T35" fmla="*/ 697 h 697"/>
                <a:gd name="T36" fmla="*/ 2325 w 3515"/>
                <a:gd name="T37" fmla="*/ 52 h 697"/>
                <a:gd name="T38" fmla="*/ 3515 w 3515"/>
                <a:gd name="T39" fmla="*/ 52 h 697"/>
                <a:gd name="T40" fmla="*/ 3515 w 3515"/>
                <a:gd name="T41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5" h="697">
                  <a:moveTo>
                    <a:pt x="3515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1188" y="52"/>
                  </a:lnTo>
                  <a:lnTo>
                    <a:pt x="1188" y="697"/>
                  </a:lnTo>
                  <a:lnTo>
                    <a:pt x="1200" y="697"/>
                  </a:lnTo>
                  <a:lnTo>
                    <a:pt x="1200" y="501"/>
                  </a:lnTo>
                  <a:lnTo>
                    <a:pt x="2311" y="501"/>
                  </a:lnTo>
                  <a:lnTo>
                    <a:pt x="2311" y="464"/>
                  </a:lnTo>
                  <a:lnTo>
                    <a:pt x="1200" y="464"/>
                  </a:lnTo>
                  <a:lnTo>
                    <a:pt x="1200" y="269"/>
                  </a:lnTo>
                  <a:lnTo>
                    <a:pt x="2311" y="269"/>
                  </a:lnTo>
                  <a:lnTo>
                    <a:pt x="2311" y="232"/>
                  </a:lnTo>
                  <a:lnTo>
                    <a:pt x="1200" y="232"/>
                  </a:lnTo>
                  <a:lnTo>
                    <a:pt x="1200" y="52"/>
                  </a:lnTo>
                  <a:lnTo>
                    <a:pt x="2312" y="52"/>
                  </a:lnTo>
                  <a:lnTo>
                    <a:pt x="2312" y="697"/>
                  </a:lnTo>
                  <a:lnTo>
                    <a:pt x="2325" y="697"/>
                  </a:lnTo>
                  <a:lnTo>
                    <a:pt x="2325" y="52"/>
                  </a:lnTo>
                  <a:lnTo>
                    <a:pt x="3515" y="52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rgbClr val="53372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4986080" y="3755371"/>
              <a:ext cx="153202" cy="31598"/>
            </a:xfrm>
            <a:custGeom>
              <a:avLst/>
              <a:gdLst>
                <a:gd name="T0" fmla="*/ 149 w 149"/>
                <a:gd name="T1" fmla="*/ 15 h 31"/>
                <a:gd name="T2" fmla="*/ 132 w 149"/>
                <a:gd name="T3" fmla="*/ 31 h 31"/>
                <a:gd name="T4" fmla="*/ 17 w 149"/>
                <a:gd name="T5" fmla="*/ 31 h 31"/>
                <a:gd name="T6" fmla="*/ 0 w 149"/>
                <a:gd name="T7" fmla="*/ 15 h 31"/>
                <a:gd name="T8" fmla="*/ 0 w 149"/>
                <a:gd name="T9" fmla="*/ 15 h 31"/>
                <a:gd name="T10" fmla="*/ 17 w 149"/>
                <a:gd name="T11" fmla="*/ 0 h 31"/>
                <a:gd name="T12" fmla="*/ 132 w 149"/>
                <a:gd name="T13" fmla="*/ 0 h 31"/>
                <a:gd name="T14" fmla="*/ 149 w 149"/>
                <a:gd name="T15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31">
                  <a:moveTo>
                    <a:pt x="149" y="15"/>
                  </a:moveTo>
                  <a:cubicBezTo>
                    <a:pt x="149" y="24"/>
                    <a:pt x="141" y="31"/>
                    <a:pt x="132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8" y="31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1" y="0"/>
                    <a:pt x="149" y="7"/>
                    <a:pt x="149" y="15"/>
                  </a:cubicBez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7198899" y="3755371"/>
              <a:ext cx="154160" cy="31598"/>
            </a:xfrm>
            <a:custGeom>
              <a:avLst/>
              <a:gdLst>
                <a:gd name="T0" fmla="*/ 149 w 149"/>
                <a:gd name="T1" fmla="*/ 15 h 31"/>
                <a:gd name="T2" fmla="*/ 131 w 149"/>
                <a:gd name="T3" fmla="*/ 31 h 31"/>
                <a:gd name="T4" fmla="*/ 17 w 149"/>
                <a:gd name="T5" fmla="*/ 31 h 31"/>
                <a:gd name="T6" fmla="*/ 0 w 149"/>
                <a:gd name="T7" fmla="*/ 15 h 31"/>
                <a:gd name="T8" fmla="*/ 0 w 149"/>
                <a:gd name="T9" fmla="*/ 15 h 31"/>
                <a:gd name="T10" fmla="*/ 17 w 149"/>
                <a:gd name="T11" fmla="*/ 0 h 31"/>
                <a:gd name="T12" fmla="*/ 131 w 149"/>
                <a:gd name="T13" fmla="*/ 0 h 31"/>
                <a:gd name="T14" fmla="*/ 149 w 149"/>
                <a:gd name="T15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31">
                  <a:moveTo>
                    <a:pt x="149" y="15"/>
                  </a:moveTo>
                  <a:cubicBezTo>
                    <a:pt x="149" y="24"/>
                    <a:pt x="141" y="31"/>
                    <a:pt x="13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8" y="31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1" y="0"/>
                    <a:pt x="149" y="7"/>
                    <a:pt x="149" y="15"/>
                  </a:cubicBez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6092011" y="3739094"/>
              <a:ext cx="154160" cy="31598"/>
            </a:xfrm>
            <a:custGeom>
              <a:avLst/>
              <a:gdLst>
                <a:gd name="T0" fmla="*/ 149 w 149"/>
                <a:gd name="T1" fmla="*/ 16 h 31"/>
                <a:gd name="T2" fmla="*/ 131 w 149"/>
                <a:gd name="T3" fmla="*/ 31 h 31"/>
                <a:gd name="T4" fmla="*/ 17 w 149"/>
                <a:gd name="T5" fmla="*/ 31 h 31"/>
                <a:gd name="T6" fmla="*/ 0 w 149"/>
                <a:gd name="T7" fmla="*/ 16 h 31"/>
                <a:gd name="T8" fmla="*/ 0 w 149"/>
                <a:gd name="T9" fmla="*/ 16 h 31"/>
                <a:gd name="T10" fmla="*/ 17 w 149"/>
                <a:gd name="T11" fmla="*/ 0 h 31"/>
                <a:gd name="T12" fmla="*/ 131 w 149"/>
                <a:gd name="T13" fmla="*/ 0 h 31"/>
                <a:gd name="T14" fmla="*/ 149 w 149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31">
                  <a:moveTo>
                    <a:pt x="149" y="16"/>
                  </a:moveTo>
                  <a:cubicBezTo>
                    <a:pt x="149" y="24"/>
                    <a:pt x="141" y="31"/>
                    <a:pt x="13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8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1" y="0"/>
                    <a:pt x="149" y="7"/>
                    <a:pt x="149" y="16"/>
                  </a:cubicBez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6091053" y="3961238"/>
              <a:ext cx="153202" cy="31598"/>
            </a:xfrm>
            <a:custGeom>
              <a:avLst/>
              <a:gdLst>
                <a:gd name="T0" fmla="*/ 148 w 148"/>
                <a:gd name="T1" fmla="*/ 15 h 31"/>
                <a:gd name="T2" fmla="*/ 131 w 148"/>
                <a:gd name="T3" fmla="*/ 31 h 31"/>
                <a:gd name="T4" fmla="*/ 17 w 148"/>
                <a:gd name="T5" fmla="*/ 31 h 31"/>
                <a:gd name="T6" fmla="*/ 0 w 148"/>
                <a:gd name="T7" fmla="*/ 15 h 31"/>
                <a:gd name="T8" fmla="*/ 0 w 148"/>
                <a:gd name="T9" fmla="*/ 15 h 31"/>
                <a:gd name="T10" fmla="*/ 17 w 148"/>
                <a:gd name="T11" fmla="*/ 0 h 31"/>
                <a:gd name="T12" fmla="*/ 131 w 148"/>
                <a:gd name="T13" fmla="*/ 0 h 31"/>
                <a:gd name="T14" fmla="*/ 148 w 148"/>
                <a:gd name="T15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31">
                  <a:moveTo>
                    <a:pt x="148" y="15"/>
                  </a:moveTo>
                  <a:cubicBezTo>
                    <a:pt x="148" y="24"/>
                    <a:pt x="140" y="31"/>
                    <a:pt x="13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0" y="0"/>
                    <a:pt x="148" y="7"/>
                    <a:pt x="148" y="15"/>
                  </a:cubicBez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6092011" y="4182423"/>
              <a:ext cx="154160" cy="32556"/>
            </a:xfrm>
            <a:custGeom>
              <a:avLst/>
              <a:gdLst>
                <a:gd name="T0" fmla="*/ 149 w 149"/>
                <a:gd name="T1" fmla="*/ 16 h 32"/>
                <a:gd name="T2" fmla="*/ 131 w 149"/>
                <a:gd name="T3" fmla="*/ 32 h 32"/>
                <a:gd name="T4" fmla="*/ 17 w 149"/>
                <a:gd name="T5" fmla="*/ 32 h 32"/>
                <a:gd name="T6" fmla="*/ 0 w 149"/>
                <a:gd name="T7" fmla="*/ 16 h 32"/>
                <a:gd name="T8" fmla="*/ 0 w 149"/>
                <a:gd name="T9" fmla="*/ 16 h 32"/>
                <a:gd name="T10" fmla="*/ 17 w 149"/>
                <a:gd name="T11" fmla="*/ 0 h 32"/>
                <a:gd name="T12" fmla="*/ 131 w 149"/>
                <a:gd name="T13" fmla="*/ 0 h 32"/>
                <a:gd name="T14" fmla="*/ 149 w 149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32">
                  <a:moveTo>
                    <a:pt x="149" y="16"/>
                  </a:moveTo>
                  <a:cubicBezTo>
                    <a:pt x="149" y="25"/>
                    <a:pt x="141" y="32"/>
                    <a:pt x="131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8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1" y="0"/>
                    <a:pt x="149" y="7"/>
                    <a:pt x="149" y="16"/>
                  </a:cubicBezTo>
                  <a:close/>
                </a:path>
              </a:pathLst>
            </a:custGeom>
            <a:solidFill>
              <a:srgbClr val="9A9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4389548" y="3550463"/>
              <a:ext cx="3585896" cy="92879"/>
            </a:xfrm>
            <a:prstGeom prst="rect">
              <a:avLst/>
            </a:prstGeom>
            <a:solidFill>
              <a:srgbClr val="7F563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389548" y="3432689"/>
              <a:ext cx="3589726" cy="117775"/>
            </a:xfrm>
            <a:custGeom>
              <a:avLst/>
              <a:gdLst>
                <a:gd name="T0" fmla="*/ 3749 w 3749"/>
                <a:gd name="T1" fmla="*/ 123 h 123"/>
                <a:gd name="T2" fmla="*/ 3498 w 3749"/>
                <a:gd name="T3" fmla="*/ 0 h 123"/>
                <a:gd name="T4" fmla="*/ 1859 w 3749"/>
                <a:gd name="T5" fmla="*/ 0 h 123"/>
                <a:gd name="T6" fmla="*/ 1890 w 3749"/>
                <a:gd name="T7" fmla="*/ 0 h 123"/>
                <a:gd name="T8" fmla="*/ 251 w 3749"/>
                <a:gd name="T9" fmla="*/ 0 h 123"/>
                <a:gd name="T10" fmla="*/ 0 w 3749"/>
                <a:gd name="T11" fmla="*/ 123 h 123"/>
                <a:gd name="T12" fmla="*/ 3749 w 3749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9" h="123">
                  <a:moveTo>
                    <a:pt x="3749" y="123"/>
                  </a:moveTo>
                  <a:lnTo>
                    <a:pt x="3498" y="0"/>
                  </a:lnTo>
                  <a:lnTo>
                    <a:pt x="1859" y="0"/>
                  </a:lnTo>
                  <a:lnTo>
                    <a:pt x="1890" y="0"/>
                  </a:lnTo>
                  <a:lnTo>
                    <a:pt x="251" y="0"/>
                  </a:lnTo>
                  <a:lnTo>
                    <a:pt x="0" y="123"/>
                  </a:lnTo>
                  <a:lnTo>
                    <a:pt x="3749" y="123"/>
                  </a:lnTo>
                  <a:close/>
                </a:path>
              </a:pathLst>
            </a:custGeom>
            <a:solidFill>
              <a:srgbClr val="93664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 dirty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389548" y="3432689"/>
              <a:ext cx="3589726" cy="117775"/>
            </a:xfrm>
            <a:custGeom>
              <a:avLst/>
              <a:gdLst>
                <a:gd name="T0" fmla="*/ 3749 w 3749"/>
                <a:gd name="T1" fmla="*/ 123 h 123"/>
                <a:gd name="T2" fmla="*/ 3498 w 3749"/>
                <a:gd name="T3" fmla="*/ 0 h 123"/>
                <a:gd name="T4" fmla="*/ 1859 w 3749"/>
                <a:gd name="T5" fmla="*/ 0 h 123"/>
                <a:gd name="T6" fmla="*/ 1890 w 3749"/>
                <a:gd name="T7" fmla="*/ 0 h 123"/>
                <a:gd name="T8" fmla="*/ 251 w 3749"/>
                <a:gd name="T9" fmla="*/ 0 h 123"/>
                <a:gd name="T10" fmla="*/ 0 w 3749"/>
                <a:gd name="T1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9" h="123">
                  <a:moveTo>
                    <a:pt x="3749" y="123"/>
                  </a:moveTo>
                  <a:lnTo>
                    <a:pt x="3498" y="0"/>
                  </a:lnTo>
                  <a:lnTo>
                    <a:pt x="1859" y="0"/>
                  </a:lnTo>
                  <a:lnTo>
                    <a:pt x="1890" y="0"/>
                  </a:lnTo>
                  <a:lnTo>
                    <a:pt x="251" y="0"/>
                  </a:lnTo>
                  <a:lnTo>
                    <a:pt x="0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4721806" y="4310730"/>
              <a:ext cx="99582" cy="721010"/>
            </a:xfrm>
            <a:prstGeom prst="rect">
              <a:avLst/>
            </a:prstGeom>
            <a:solidFill>
              <a:srgbClr val="53372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7512964" y="4310730"/>
              <a:ext cx="100539" cy="721010"/>
            </a:xfrm>
            <a:prstGeom prst="rect">
              <a:avLst/>
            </a:prstGeom>
            <a:solidFill>
              <a:srgbClr val="53372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4956398" y="4310730"/>
              <a:ext cx="100539" cy="451947"/>
            </a:xfrm>
            <a:prstGeom prst="rect">
              <a:avLst/>
            </a:prstGeom>
            <a:solidFill>
              <a:srgbClr val="53372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7275500" y="4310730"/>
              <a:ext cx="100539" cy="451947"/>
            </a:xfrm>
            <a:prstGeom prst="rect">
              <a:avLst/>
            </a:prstGeom>
            <a:solidFill>
              <a:srgbClr val="53372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</p:grpSp>
      <p:sp>
        <p:nvSpPr>
          <p:cNvPr id="32" name="Freeform 60"/>
          <p:cNvSpPr>
            <a:spLocks/>
          </p:cNvSpPr>
          <p:nvPr/>
        </p:nvSpPr>
        <p:spPr bwMode="auto">
          <a:xfrm>
            <a:off x="10479365" y="1952040"/>
            <a:ext cx="300861" cy="289408"/>
          </a:xfrm>
          <a:custGeom>
            <a:avLst/>
            <a:gdLst>
              <a:gd name="T0" fmla="*/ 202 w 241"/>
              <a:gd name="T1" fmla="*/ 42 h 230"/>
              <a:gd name="T2" fmla="*/ 180 w 241"/>
              <a:gd name="T3" fmla="*/ 42 h 230"/>
              <a:gd name="T4" fmla="*/ 180 w 241"/>
              <a:gd name="T5" fmla="*/ 0 h 230"/>
              <a:gd name="T6" fmla="*/ 0 w 241"/>
              <a:gd name="T7" fmla="*/ 0 h 230"/>
              <a:gd name="T8" fmla="*/ 0 w 241"/>
              <a:gd name="T9" fmla="*/ 161 h 230"/>
              <a:gd name="T10" fmla="*/ 69 w 241"/>
              <a:gd name="T11" fmla="*/ 230 h 230"/>
              <a:gd name="T12" fmla="*/ 111 w 241"/>
              <a:gd name="T13" fmla="*/ 230 h 230"/>
              <a:gd name="T14" fmla="*/ 180 w 241"/>
              <a:gd name="T15" fmla="*/ 161 h 230"/>
              <a:gd name="T16" fmla="*/ 180 w 241"/>
              <a:gd name="T17" fmla="*/ 123 h 230"/>
              <a:gd name="T18" fmla="*/ 202 w 241"/>
              <a:gd name="T19" fmla="*/ 123 h 230"/>
              <a:gd name="T20" fmla="*/ 241 w 241"/>
              <a:gd name="T21" fmla="*/ 84 h 230"/>
              <a:gd name="T22" fmla="*/ 241 w 241"/>
              <a:gd name="T23" fmla="*/ 82 h 230"/>
              <a:gd name="T24" fmla="*/ 202 w 241"/>
              <a:gd name="T25" fmla="*/ 4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230">
                <a:moveTo>
                  <a:pt x="202" y="42"/>
                </a:moveTo>
                <a:cubicBezTo>
                  <a:pt x="180" y="42"/>
                  <a:pt x="180" y="42"/>
                  <a:pt x="180" y="42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99"/>
                  <a:pt x="30" y="230"/>
                  <a:pt x="69" y="230"/>
                </a:cubicBezTo>
                <a:cubicBezTo>
                  <a:pt x="111" y="230"/>
                  <a:pt x="111" y="230"/>
                  <a:pt x="111" y="230"/>
                </a:cubicBezTo>
                <a:cubicBezTo>
                  <a:pt x="149" y="230"/>
                  <a:pt x="180" y="199"/>
                  <a:pt x="180" y="161"/>
                </a:cubicBezTo>
                <a:cubicBezTo>
                  <a:pt x="180" y="123"/>
                  <a:pt x="180" y="123"/>
                  <a:pt x="180" y="123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23" y="123"/>
                  <a:pt x="241" y="105"/>
                  <a:pt x="241" y="84"/>
                </a:cubicBezTo>
                <a:cubicBezTo>
                  <a:pt x="241" y="82"/>
                  <a:pt x="241" y="82"/>
                  <a:pt x="241" y="82"/>
                </a:cubicBezTo>
                <a:cubicBezTo>
                  <a:pt x="241" y="60"/>
                  <a:pt x="223" y="42"/>
                  <a:pt x="202" y="4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D" sz="2400"/>
          </a:p>
        </p:txBody>
      </p:sp>
      <p:grpSp>
        <p:nvGrpSpPr>
          <p:cNvPr id="33" name="Group 32"/>
          <p:cNvGrpSpPr/>
          <p:nvPr/>
        </p:nvGrpSpPr>
        <p:grpSpPr>
          <a:xfrm>
            <a:off x="7837686" y="484121"/>
            <a:ext cx="2258323" cy="3901017"/>
            <a:chOff x="5337540" y="2180460"/>
            <a:chExt cx="1693742" cy="2925763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330699" y="4165636"/>
              <a:ext cx="225147" cy="53600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291841" y="4701645"/>
              <a:ext cx="302862" cy="161146"/>
            </a:xfrm>
            <a:custGeom>
              <a:avLst/>
              <a:gdLst>
                <a:gd name="T0" fmla="*/ 42 w 330"/>
                <a:gd name="T1" fmla="*/ 0 h 176"/>
                <a:gd name="T2" fmla="*/ 42 w 330"/>
                <a:gd name="T3" fmla="*/ 21 h 176"/>
                <a:gd name="T4" fmla="*/ 42 w 330"/>
                <a:gd name="T5" fmla="*/ 176 h 176"/>
                <a:gd name="T6" fmla="*/ 288 w 330"/>
                <a:gd name="T7" fmla="*/ 176 h 176"/>
                <a:gd name="T8" fmla="*/ 288 w 330"/>
                <a:gd name="T9" fmla="*/ 21 h 176"/>
                <a:gd name="T10" fmla="*/ 288 w 330"/>
                <a:gd name="T11" fmla="*/ 0 h 176"/>
                <a:gd name="T12" fmla="*/ 42 w 330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76">
                  <a:moveTo>
                    <a:pt x="42" y="0"/>
                  </a:moveTo>
                  <a:cubicBezTo>
                    <a:pt x="42" y="0"/>
                    <a:pt x="32" y="10"/>
                    <a:pt x="42" y="21"/>
                  </a:cubicBezTo>
                  <a:cubicBezTo>
                    <a:pt x="53" y="31"/>
                    <a:pt x="0" y="96"/>
                    <a:pt x="42" y="176"/>
                  </a:cubicBezTo>
                  <a:cubicBezTo>
                    <a:pt x="288" y="176"/>
                    <a:pt x="288" y="176"/>
                    <a:pt x="288" y="176"/>
                  </a:cubicBezTo>
                  <a:cubicBezTo>
                    <a:pt x="288" y="176"/>
                    <a:pt x="330" y="81"/>
                    <a:pt x="288" y="21"/>
                  </a:cubicBezTo>
                  <a:cubicBezTo>
                    <a:pt x="288" y="21"/>
                    <a:pt x="315" y="0"/>
                    <a:pt x="288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946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311270" y="4849076"/>
              <a:ext cx="261719" cy="13715"/>
            </a:xfrm>
            <a:prstGeom prst="rect">
              <a:avLst/>
            </a:prstGeom>
            <a:solidFill>
              <a:srgbClr val="7C5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815262" y="4165636"/>
              <a:ext cx="225147" cy="53600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776404" y="4701645"/>
              <a:ext cx="301719" cy="161146"/>
            </a:xfrm>
            <a:custGeom>
              <a:avLst/>
              <a:gdLst>
                <a:gd name="T0" fmla="*/ 42 w 330"/>
                <a:gd name="T1" fmla="*/ 0 h 176"/>
                <a:gd name="T2" fmla="*/ 42 w 330"/>
                <a:gd name="T3" fmla="*/ 21 h 176"/>
                <a:gd name="T4" fmla="*/ 42 w 330"/>
                <a:gd name="T5" fmla="*/ 176 h 176"/>
                <a:gd name="T6" fmla="*/ 288 w 330"/>
                <a:gd name="T7" fmla="*/ 176 h 176"/>
                <a:gd name="T8" fmla="*/ 288 w 330"/>
                <a:gd name="T9" fmla="*/ 21 h 176"/>
                <a:gd name="T10" fmla="*/ 288 w 330"/>
                <a:gd name="T11" fmla="*/ 0 h 176"/>
                <a:gd name="T12" fmla="*/ 42 w 330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76">
                  <a:moveTo>
                    <a:pt x="42" y="0"/>
                  </a:moveTo>
                  <a:cubicBezTo>
                    <a:pt x="42" y="0"/>
                    <a:pt x="32" y="10"/>
                    <a:pt x="42" y="21"/>
                  </a:cubicBezTo>
                  <a:cubicBezTo>
                    <a:pt x="53" y="31"/>
                    <a:pt x="0" y="96"/>
                    <a:pt x="42" y="176"/>
                  </a:cubicBezTo>
                  <a:cubicBezTo>
                    <a:pt x="288" y="176"/>
                    <a:pt x="288" y="176"/>
                    <a:pt x="288" y="176"/>
                  </a:cubicBezTo>
                  <a:cubicBezTo>
                    <a:pt x="288" y="176"/>
                    <a:pt x="330" y="81"/>
                    <a:pt x="288" y="21"/>
                  </a:cubicBezTo>
                  <a:cubicBezTo>
                    <a:pt x="288" y="21"/>
                    <a:pt x="315" y="0"/>
                    <a:pt x="288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946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795833" y="4849076"/>
              <a:ext cx="261719" cy="13715"/>
            </a:xfrm>
            <a:prstGeom prst="rect">
              <a:avLst/>
            </a:prstGeom>
            <a:solidFill>
              <a:srgbClr val="7C5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823279" y="4941649"/>
              <a:ext cx="128002" cy="12800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256412" y="4751931"/>
              <a:ext cx="694869" cy="222861"/>
            </a:xfrm>
            <a:custGeom>
              <a:avLst/>
              <a:gdLst>
                <a:gd name="T0" fmla="*/ 0 w 759"/>
                <a:gd name="T1" fmla="*/ 0 h 243"/>
                <a:gd name="T2" fmla="*/ 612 w 759"/>
                <a:gd name="T3" fmla="*/ 191 h 243"/>
                <a:gd name="T4" fmla="*/ 707 w 759"/>
                <a:gd name="T5" fmla="*/ 191 h 243"/>
                <a:gd name="T6" fmla="*/ 759 w 759"/>
                <a:gd name="T7" fmla="*/ 243 h 243"/>
                <a:gd name="T8" fmla="*/ 589 w 759"/>
                <a:gd name="T9" fmla="*/ 243 h 243"/>
                <a:gd name="T10" fmla="*/ 0 w 759"/>
                <a:gd name="T11" fmla="*/ 121 h 243"/>
                <a:gd name="T12" fmla="*/ 0 w 759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243">
                  <a:moveTo>
                    <a:pt x="0" y="0"/>
                  </a:moveTo>
                  <a:cubicBezTo>
                    <a:pt x="612" y="191"/>
                    <a:pt x="612" y="191"/>
                    <a:pt x="612" y="191"/>
                  </a:cubicBezTo>
                  <a:cubicBezTo>
                    <a:pt x="707" y="191"/>
                    <a:pt x="707" y="191"/>
                    <a:pt x="707" y="191"/>
                  </a:cubicBezTo>
                  <a:cubicBezTo>
                    <a:pt x="707" y="191"/>
                    <a:pt x="759" y="199"/>
                    <a:pt x="759" y="243"/>
                  </a:cubicBezTo>
                  <a:cubicBezTo>
                    <a:pt x="589" y="243"/>
                    <a:pt x="589" y="243"/>
                    <a:pt x="589" y="243"/>
                  </a:cubicBezTo>
                  <a:cubicBezTo>
                    <a:pt x="0" y="121"/>
                    <a:pt x="0" y="121"/>
                    <a:pt x="0" y="1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5420970" y="4941649"/>
              <a:ext cx="128002" cy="12800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420970" y="4751931"/>
              <a:ext cx="693726" cy="222861"/>
            </a:xfrm>
            <a:custGeom>
              <a:avLst/>
              <a:gdLst>
                <a:gd name="T0" fmla="*/ 759 w 759"/>
                <a:gd name="T1" fmla="*/ 0 h 243"/>
                <a:gd name="T2" fmla="*/ 147 w 759"/>
                <a:gd name="T3" fmla="*/ 191 h 243"/>
                <a:gd name="T4" fmla="*/ 51 w 759"/>
                <a:gd name="T5" fmla="*/ 191 h 243"/>
                <a:gd name="T6" fmla="*/ 0 w 759"/>
                <a:gd name="T7" fmla="*/ 243 h 243"/>
                <a:gd name="T8" fmla="*/ 170 w 759"/>
                <a:gd name="T9" fmla="*/ 243 h 243"/>
                <a:gd name="T10" fmla="*/ 759 w 759"/>
                <a:gd name="T11" fmla="*/ 121 h 243"/>
                <a:gd name="T12" fmla="*/ 759 w 759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243">
                  <a:moveTo>
                    <a:pt x="759" y="0"/>
                  </a:moveTo>
                  <a:cubicBezTo>
                    <a:pt x="147" y="191"/>
                    <a:pt x="147" y="191"/>
                    <a:pt x="147" y="191"/>
                  </a:cubicBezTo>
                  <a:cubicBezTo>
                    <a:pt x="51" y="191"/>
                    <a:pt x="51" y="191"/>
                    <a:pt x="51" y="191"/>
                  </a:cubicBezTo>
                  <a:cubicBezTo>
                    <a:pt x="51" y="191"/>
                    <a:pt x="0" y="199"/>
                    <a:pt x="0" y="243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759" y="121"/>
                    <a:pt x="759" y="121"/>
                    <a:pt x="759" y="121"/>
                  </a:cubicBezTo>
                  <a:lnTo>
                    <a:pt x="75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105553" y="4738217"/>
              <a:ext cx="157717" cy="368006"/>
            </a:xfrm>
            <a:custGeom>
              <a:avLst/>
              <a:gdLst>
                <a:gd name="T0" fmla="*/ 172 w 172"/>
                <a:gd name="T1" fmla="*/ 137 h 403"/>
                <a:gd name="T2" fmla="*/ 172 w 172"/>
                <a:gd name="T3" fmla="*/ 18 h 403"/>
                <a:gd name="T4" fmla="*/ 86 w 172"/>
                <a:gd name="T5" fmla="*/ 0 h 403"/>
                <a:gd name="T6" fmla="*/ 0 w 172"/>
                <a:gd name="T7" fmla="*/ 16 h 403"/>
                <a:gd name="T8" fmla="*/ 0 w 172"/>
                <a:gd name="T9" fmla="*/ 137 h 403"/>
                <a:gd name="T10" fmla="*/ 36 w 172"/>
                <a:gd name="T11" fmla="*/ 298 h 403"/>
                <a:gd name="T12" fmla="*/ 20 w 172"/>
                <a:gd name="T13" fmla="*/ 339 h 403"/>
                <a:gd name="T14" fmla="*/ 84 w 172"/>
                <a:gd name="T15" fmla="*/ 403 h 403"/>
                <a:gd name="T16" fmla="*/ 147 w 172"/>
                <a:gd name="T17" fmla="*/ 339 h 403"/>
                <a:gd name="T18" fmla="*/ 135 w 172"/>
                <a:gd name="T19" fmla="*/ 302 h 403"/>
                <a:gd name="T20" fmla="*/ 172 w 172"/>
                <a:gd name="T21" fmla="*/ 137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403">
                  <a:moveTo>
                    <a:pt x="172" y="137"/>
                  </a:moveTo>
                  <a:cubicBezTo>
                    <a:pt x="172" y="18"/>
                    <a:pt x="172" y="18"/>
                    <a:pt x="172" y="18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26" y="309"/>
                    <a:pt x="20" y="324"/>
                    <a:pt x="20" y="339"/>
                  </a:cubicBezTo>
                  <a:cubicBezTo>
                    <a:pt x="20" y="374"/>
                    <a:pt x="49" y="403"/>
                    <a:pt x="84" y="403"/>
                  </a:cubicBezTo>
                  <a:cubicBezTo>
                    <a:pt x="119" y="403"/>
                    <a:pt x="147" y="374"/>
                    <a:pt x="147" y="339"/>
                  </a:cubicBezTo>
                  <a:cubicBezTo>
                    <a:pt x="147" y="325"/>
                    <a:pt x="143" y="313"/>
                    <a:pt x="135" y="302"/>
                  </a:cubicBezTo>
                  <a:lnTo>
                    <a:pt x="172" y="137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6105553" y="4355353"/>
              <a:ext cx="157717" cy="41486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337540" y="2951902"/>
              <a:ext cx="1693742" cy="577153"/>
            </a:xfrm>
            <a:custGeom>
              <a:avLst/>
              <a:gdLst>
                <a:gd name="T0" fmla="*/ 1539 w 1852"/>
                <a:gd name="T1" fmla="*/ 205 h 631"/>
                <a:gd name="T2" fmla="*/ 1376 w 1852"/>
                <a:gd name="T3" fmla="*/ 63 h 631"/>
                <a:gd name="T4" fmla="*/ 1350 w 1852"/>
                <a:gd name="T5" fmla="*/ 46 h 631"/>
                <a:gd name="T6" fmla="*/ 1098 w 1852"/>
                <a:gd name="T7" fmla="*/ 0 h 631"/>
                <a:gd name="T8" fmla="*/ 929 w 1852"/>
                <a:gd name="T9" fmla="*/ 41 h 631"/>
                <a:gd name="T10" fmla="*/ 926 w 1852"/>
                <a:gd name="T11" fmla="*/ 41 h 631"/>
                <a:gd name="T12" fmla="*/ 923 w 1852"/>
                <a:gd name="T13" fmla="*/ 41 h 631"/>
                <a:gd name="T14" fmla="*/ 754 w 1852"/>
                <a:gd name="T15" fmla="*/ 0 h 631"/>
                <a:gd name="T16" fmla="*/ 502 w 1852"/>
                <a:gd name="T17" fmla="*/ 46 h 631"/>
                <a:gd name="T18" fmla="*/ 476 w 1852"/>
                <a:gd name="T19" fmla="*/ 63 h 631"/>
                <a:gd name="T20" fmla="*/ 313 w 1852"/>
                <a:gd name="T21" fmla="*/ 205 h 631"/>
                <a:gd name="T22" fmla="*/ 0 w 1852"/>
                <a:gd name="T23" fmla="*/ 499 h 631"/>
                <a:gd name="T24" fmla="*/ 62 w 1852"/>
                <a:gd name="T25" fmla="*/ 619 h 631"/>
                <a:gd name="T26" fmla="*/ 422 w 1852"/>
                <a:gd name="T27" fmla="*/ 487 h 631"/>
                <a:gd name="T28" fmla="*/ 926 w 1852"/>
                <a:gd name="T29" fmla="*/ 487 h 631"/>
                <a:gd name="T30" fmla="*/ 1430 w 1852"/>
                <a:gd name="T31" fmla="*/ 487 h 631"/>
                <a:gd name="T32" fmla="*/ 1790 w 1852"/>
                <a:gd name="T33" fmla="*/ 619 h 631"/>
                <a:gd name="T34" fmla="*/ 1852 w 1852"/>
                <a:gd name="T35" fmla="*/ 499 h 631"/>
                <a:gd name="T36" fmla="*/ 1539 w 1852"/>
                <a:gd name="T37" fmla="*/ 20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2" h="631">
                  <a:moveTo>
                    <a:pt x="1539" y="205"/>
                  </a:moveTo>
                  <a:cubicBezTo>
                    <a:pt x="1486" y="120"/>
                    <a:pt x="1376" y="63"/>
                    <a:pt x="1376" y="63"/>
                  </a:cubicBezTo>
                  <a:cubicBezTo>
                    <a:pt x="1370" y="54"/>
                    <a:pt x="1361" y="48"/>
                    <a:pt x="1350" y="46"/>
                  </a:cubicBezTo>
                  <a:cubicBezTo>
                    <a:pt x="1098" y="0"/>
                    <a:pt x="1098" y="0"/>
                    <a:pt x="1098" y="0"/>
                  </a:cubicBezTo>
                  <a:cubicBezTo>
                    <a:pt x="1054" y="25"/>
                    <a:pt x="994" y="41"/>
                    <a:pt x="929" y="41"/>
                  </a:cubicBezTo>
                  <a:cubicBezTo>
                    <a:pt x="928" y="41"/>
                    <a:pt x="927" y="41"/>
                    <a:pt x="926" y="41"/>
                  </a:cubicBezTo>
                  <a:cubicBezTo>
                    <a:pt x="925" y="41"/>
                    <a:pt x="924" y="41"/>
                    <a:pt x="923" y="41"/>
                  </a:cubicBezTo>
                  <a:cubicBezTo>
                    <a:pt x="858" y="41"/>
                    <a:pt x="798" y="25"/>
                    <a:pt x="754" y="0"/>
                  </a:cubicBezTo>
                  <a:cubicBezTo>
                    <a:pt x="502" y="46"/>
                    <a:pt x="502" y="46"/>
                    <a:pt x="502" y="46"/>
                  </a:cubicBezTo>
                  <a:cubicBezTo>
                    <a:pt x="491" y="48"/>
                    <a:pt x="482" y="54"/>
                    <a:pt x="476" y="63"/>
                  </a:cubicBezTo>
                  <a:cubicBezTo>
                    <a:pt x="476" y="63"/>
                    <a:pt x="366" y="120"/>
                    <a:pt x="313" y="205"/>
                  </a:cubicBezTo>
                  <a:cubicBezTo>
                    <a:pt x="0" y="499"/>
                    <a:pt x="0" y="499"/>
                    <a:pt x="0" y="499"/>
                  </a:cubicBezTo>
                  <a:cubicBezTo>
                    <a:pt x="0" y="499"/>
                    <a:pt x="0" y="607"/>
                    <a:pt x="62" y="619"/>
                  </a:cubicBezTo>
                  <a:cubicBezTo>
                    <a:pt x="124" y="631"/>
                    <a:pt x="422" y="487"/>
                    <a:pt x="422" y="487"/>
                  </a:cubicBezTo>
                  <a:cubicBezTo>
                    <a:pt x="926" y="487"/>
                    <a:pt x="926" y="487"/>
                    <a:pt x="926" y="487"/>
                  </a:cubicBezTo>
                  <a:cubicBezTo>
                    <a:pt x="1430" y="487"/>
                    <a:pt x="1430" y="487"/>
                    <a:pt x="1430" y="487"/>
                  </a:cubicBezTo>
                  <a:cubicBezTo>
                    <a:pt x="1430" y="487"/>
                    <a:pt x="1728" y="631"/>
                    <a:pt x="1790" y="619"/>
                  </a:cubicBezTo>
                  <a:cubicBezTo>
                    <a:pt x="1852" y="607"/>
                    <a:pt x="1852" y="499"/>
                    <a:pt x="1852" y="499"/>
                  </a:cubicBezTo>
                  <a:lnTo>
                    <a:pt x="1539" y="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 dirty="0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6039266" y="2796470"/>
              <a:ext cx="285719" cy="154289"/>
            </a:xfrm>
            <a:custGeom>
              <a:avLst/>
              <a:gdLst>
                <a:gd name="T0" fmla="*/ 303 w 313"/>
                <a:gd name="T1" fmla="*/ 0 h 169"/>
                <a:gd name="T2" fmla="*/ 156 w 313"/>
                <a:gd name="T3" fmla="*/ 29 h 169"/>
                <a:gd name="T4" fmla="*/ 12 w 313"/>
                <a:gd name="T5" fmla="*/ 0 h 169"/>
                <a:gd name="T6" fmla="*/ 0 w 313"/>
                <a:gd name="T7" fmla="*/ 116 h 169"/>
                <a:gd name="T8" fmla="*/ 156 w 313"/>
                <a:gd name="T9" fmla="*/ 151 h 169"/>
                <a:gd name="T10" fmla="*/ 313 w 313"/>
                <a:gd name="T11" fmla="*/ 116 h 169"/>
                <a:gd name="T12" fmla="*/ 303 w 313"/>
                <a:gd name="T1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169">
                  <a:moveTo>
                    <a:pt x="303" y="0"/>
                  </a:moveTo>
                  <a:cubicBezTo>
                    <a:pt x="156" y="29"/>
                    <a:pt x="156" y="29"/>
                    <a:pt x="156" y="2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5" y="169"/>
                    <a:pt x="156" y="151"/>
                    <a:pt x="156" y="151"/>
                  </a:cubicBezTo>
                  <a:cubicBezTo>
                    <a:pt x="156" y="151"/>
                    <a:pt x="287" y="169"/>
                    <a:pt x="313" y="116"/>
                  </a:cubicBezTo>
                  <a:lnTo>
                    <a:pt x="303" y="0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988979" y="2902758"/>
              <a:ext cx="386292" cy="109716"/>
            </a:xfrm>
            <a:custGeom>
              <a:avLst/>
              <a:gdLst>
                <a:gd name="T0" fmla="*/ 368 w 423"/>
                <a:gd name="T1" fmla="*/ 0 h 120"/>
                <a:gd name="T2" fmla="*/ 211 w 423"/>
                <a:gd name="T3" fmla="*/ 15 h 120"/>
                <a:gd name="T4" fmla="*/ 55 w 423"/>
                <a:gd name="T5" fmla="*/ 0 h 120"/>
                <a:gd name="T6" fmla="*/ 0 w 423"/>
                <a:gd name="T7" fmla="*/ 61 h 120"/>
                <a:gd name="T8" fmla="*/ 211 w 423"/>
                <a:gd name="T9" fmla="*/ 117 h 120"/>
                <a:gd name="T10" fmla="*/ 423 w 423"/>
                <a:gd name="T11" fmla="*/ 61 h 120"/>
                <a:gd name="T12" fmla="*/ 368 w 423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120">
                  <a:moveTo>
                    <a:pt x="368" y="0"/>
                  </a:moveTo>
                  <a:cubicBezTo>
                    <a:pt x="368" y="0"/>
                    <a:pt x="320" y="15"/>
                    <a:pt x="211" y="15"/>
                  </a:cubicBezTo>
                  <a:cubicBezTo>
                    <a:pt x="102" y="15"/>
                    <a:pt x="55" y="0"/>
                    <a:pt x="55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9" y="120"/>
                    <a:pt x="211" y="117"/>
                    <a:pt x="211" y="117"/>
                  </a:cubicBezTo>
                  <a:cubicBezTo>
                    <a:pt x="211" y="117"/>
                    <a:pt x="364" y="120"/>
                    <a:pt x="423" y="61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911264" y="2574753"/>
              <a:ext cx="120002" cy="209147"/>
            </a:xfrm>
            <a:custGeom>
              <a:avLst/>
              <a:gdLst>
                <a:gd name="T0" fmla="*/ 70 w 130"/>
                <a:gd name="T1" fmla="*/ 45 h 229"/>
                <a:gd name="T2" fmla="*/ 36 w 130"/>
                <a:gd name="T3" fmla="*/ 114 h 229"/>
                <a:gd name="T4" fmla="*/ 130 w 130"/>
                <a:gd name="T5" fmla="*/ 129 h 229"/>
                <a:gd name="T6" fmla="*/ 70 w 130"/>
                <a:gd name="T7" fmla="*/ 4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29">
                  <a:moveTo>
                    <a:pt x="70" y="45"/>
                  </a:moveTo>
                  <a:cubicBezTo>
                    <a:pt x="70" y="45"/>
                    <a:pt x="0" y="0"/>
                    <a:pt x="36" y="114"/>
                  </a:cubicBezTo>
                  <a:cubicBezTo>
                    <a:pt x="72" y="229"/>
                    <a:pt x="130" y="129"/>
                    <a:pt x="130" y="129"/>
                  </a:cubicBezTo>
                  <a:lnTo>
                    <a:pt x="70" y="45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6351271" y="2574753"/>
              <a:ext cx="118859" cy="209147"/>
            </a:xfrm>
            <a:custGeom>
              <a:avLst/>
              <a:gdLst>
                <a:gd name="T0" fmla="*/ 60 w 130"/>
                <a:gd name="T1" fmla="*/ 45 h 229"/>
                <a:gd name="T2" fmla="*/ 94 w 130"/>
                <a:gd name="T3" fmla="*/ 114 h 229"/>
                <a:gd name="T4" fmla="*/ 0 w 130"/>
                <a:gd name="T5" fmla="*/ 129 h 229"/>
                <a:gd name="T6" fmla="*/ 60 w 130"/>
                <a:gd name="T7" fmla="*/ 4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29">
                  <a:moveTo>
                    <a:pt x="60" y="45"/>
                  </a:moveTo>
                  <a:cubicBezTo>
                    <a:pt x="60" y="45"/>
                    <a:pt x="130" y="0"/>
                    <a:pt x="94" y="114"/>
                  </a:cubicBezTo>
                  <a:cubicBezTo>
                    <a:pt x="58" y="229"/>
                    <a:pt x="0" y="129"/>
                    <a:pt x="0" y="129"/>
                  </a:cubicBezTo>
                  <a:lnTo>
                    <a:pt x="60" y="45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711260" y="3298193"/>
              <a:ext cx="949730" cy="661726"/>
            </a:xfrm>
            <a:custGeom>
              <a:avLst/>
              <a:gdLst>
                <a:gd name="T0" fmla="*/ 1038 w 1038"/>
                <a:gd name="T1" fmla="*/ 724 h 724"/>
                <a:gd name="T2" fmla="*/ 0 w 1038"/>
                <a:gd name="T3" fmla="*/ 724 h 724"/>
                <a:gd name="T4" fmla="*/ 0 w 1038"/>
                <a:gd name="T5" fmla="*/ 80 h 724"/>
                <a:gd name="T6" fmla="*/ 80 w 1038"/>
                <a:gd name="T7" fmla="*/ 0 h 724"/>
                <a:gd name="T8" fmla="*/ 958 w 1038"/>
                <a:gd name="T9" fmla="*/ 0 h 724"/>
                <a:gd name="T10" fmla="*/ 1038 w 1038"/>
                <a:gd name="T11" fmla="*/ 80 h 724"/>
                <a:gd name="T12" fmla="*/ 1038 w 1038"/>
                <a:gd name="T13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8" h="724">
                  <a:moveTo>
                    <a:pt x="1038" y="724"/>
                  </a:moveTo>
                  <a:cubicBezTo>
                    <a:pt x="0" y="724"/>
                    <a:pt x="0" y="724"/>
                    <a:pt x="0" y="72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958" y="0"/>
                    <a:pt x="958" y="0"/>
                    <a:pt x="958" y="0"/>
                  </a:cubicBezTo>
                  <a:cubicBezTo>
                    <a:pt x="1002" y="0"/>
                    <a:pt x="1038" y="36"/>
                    <a:pt x="1038" y="80"/>
                  </a:cubicBezTo>
                  <a:lnTo>
                    <a:pt x="1038" y="724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904406" y="3433053"/>
              <a:ext cx="564581" cy="521151"/>
            </a:xfrm>
            <a:custGeom>
              <a:avLst/>
              <a:gdLst>
                <a:gd name="T0" fmla="*/ 617 w 617"/>
                <a:gd name="T1" fmla="*/ 570 h 570"/>
                <a:gd name="T2" fmla="*/ 0 w 617"/>
                <a:gd name="T3" fmla="*/ 570 h 570"/>
                <a:gd name="T4" fmla="*/ 0 w 617"/>
                <a:gd name="T5" fmla="*/ 33 h 570"/>
                <a:gd name="T6" fmla="*/ 33 w 617"/>
                <a:gd name="T7" fmla="*/ 0 h 570"/>
                <a:gd name="T8" fmla="*/ 584 w 617"/>
                <a:gd name="T9" fmla="*/ 0 h 570"/>
                <a:gd name="T10" fmla="*/ 617 w 617"/>
                <a:gd name="T11" fmla="*/ 33 h 570"/>
                <a:gd name="T12" fmla="*/ 617 w 617"/>
                <a:gd name="T13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70">
                  <a:moveTo>
                    <a:pt x="617" y="570"/>
                  </a:moveTo>
                  <a:cubicBezTo>
                    <a:pt x="0" y="570"/>
                    <a:pt x="0" y="570"/>
                    <a:pt x="0" y="57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602" y="0"/>
                    <a:pt x="617" y="15"/>
                    <a:pt x="617" y="33"/>
                  </a:cubicBezTo>
                  <a:lnTo>
                    <a:pt x="617" y="57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711260" y="3829630"/>
              <a:ext cx="949730" cy="697154"/>
            </a:xfrm>
            <a:custGeom>
              <a:avLst/>
              <a:gdLst>
                <a:gd name="T0" fmla="*/ 519 w 1038"/>
                <a:gd name="T1" fmla="*/ 0 h 762"/>
                <a:gd name="T2" fmla="*/ 0 w 1038"/>
                <a:gd name="T3" fmla="*/ 143 h 762"/>
                <a:gd name="T4" fmla="*/ 0 w 1038"/>
                <a:gd name="T5" fmla="*/ 619 h 762"/>
                <a:gd name="T6" fmla="*/ 519 w 1038"/>
                <a:gd name="T7" fmla="*/ 762 h 762"/>
                <a:gd name="T8" fmla="*/ 1038 w 1038"/>
                <a:gd name="T9" fmla="*/ 619 h 762"/>
                <a:gd name="T10" fmla="*/ 1038 w 1038"/>
                <a:gd name="T11" fmla="*/ 143 h 762"/>
                <a:gd name="T12" fmla="*/ 519 w 1038"/>
                <a:gd name="T13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8" h="762">
                  <a:moveTo>
                    <a:pt x="519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0" y="619"/>
                    <a:pt x="63" y="762"/>
                    <a:pt x="519" y="762"/>
                  </a:cubicBezTo>
                  <a:cubicBezTo>
                    <a:pt x="976" y="762"/>
                    <a:pt x="1038" y="619"/>
                    <a:pt x="1038" y="619"/>
                  </a:cubicBezTo>
                  <a:cubicBezTo>
                    <a:pt x="1038" y="143"/>
                    <a:pt x="1038" y="143"/>
                    <a:pt x="1038" y="143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904406" y="3543911"/>
              <a:ext cx="564581" cy="790870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942121" y="2180460"/>
              <a:ext cx="509723" cy="669725"/>
            </a:xfrm>
            <a:custGeom>
              <a:avLst/>
              <a:gdLst>
                <a:gd name="T0" fmla="*/ 410 w 557"/>
                <a:gd name="T1" fmla="*/ 691 h 732"/>
                <a:gd name="T2" fmla="*/ 538 w 557"/>
                <a:gd name="T3" fmla="*/ 416 h 732"/>
                <a:gd name="T4" fmla="*/ 534 w 557"/>
                <a:gd name="T5" fmla="*/ 207 h 732"/>
                <a:gd name="T6" fmla="*/ 534 w 557"/>
                <a:gd name="T7" fmla="*/ 207 h 732"/>
                <a:gd name="T8" fmla="*/ 344 w 557"/>
                <a:gd name="T9" fmla="*/ 0 h 732"/>
                <a:gd name="T10" fmla="*/ 160 w 557"/>
                <a:gd name="T11" fmla="*/ 94 h 732"/>
                <a:gd name="T12" fmla="*/ 160 w 557"/>
                <a:gd name="T13" fmla="*/ 93 h 732"/>
                <a:gd name="T14" fmla="*/ 27 w 557"/>
                <a:gd name="T15" fmla="*/ 202 h 732"/>
                <a:gd name="T16" fmla="*/ 5 w 557"/>
                <a:gd name="T17" fmla="*/ 379 h 732"/>
                <a:gd name="T18" fmla="*/ 5 w 557"/>
                <a:gd name="T19" fmla="*/ 379 h 732"/>
                <a:gd name="T20" fmla="*/ 117 w 557"/>
                <a:gd name="T21" fmla="*/ 685 h 732"/>
                <a:gd name="T22" fmla="*/ 117 w 557"/>
                <a:gd name="T23" fmla="*/ 685 h 732"/>
                <a:gd name="T24" fmla="*/ 266 w 557"/>
                <a:gd name="T25" fmla="*/ 732 h 732"/>
                <a:gd name="T26" fmla="*/ 410 w 557"/>
                <a:gd name="T27" fmla="*/ 691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7" h="732">
                  <a:moveTo>
                    <a:pt x="410" y="691"/>
                  </a:moveTo>
                  <a:cubicBezTo>
                    <a:pt x="410" y="691"/>
                    <a:pt x="487" y="661"/>
                    <a:pt x="538" y="416"/>
                  </a:cubicBezTo>
                  <a:cubicBezTo>
                    <a:pt x="547" y="367"/>
                    <a:pt x="557" y="283"/>
                    <a:pt x="534" y="207"/>
                  </a:cubicBezTo>
                  <a:cubicBezTo>
                    <a:pt x="534" y="207"/>
                    <a:pt x="534" y="207"/>
                    <a:pt x="534" y="207"/>
                  </a:cubicBezTo>
                  <a:cubicBezTo>
                    <a:pt x="520" y="107"/>
                    <a:pt x="344" y="0"/>
                    <a:pt x="344" y="0"/>
                  </a:cubicBezTo>
                  <a:cubicBezTo>
                    <a:pt x="344" y="50"/>
                    <a:pt x="172" y="91"/>
                    <a:pt x="160" y="94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23" y="108"/>
                    <a:pt x="81" y="93"/>
                    <a:pt x="27" y="202"/>
                  </a:cubicBezTo>
                  <a:cubicBezTo>
                    <a:pt x="4" y="247"/>
                    <a:pt x="0" y="312"/>
                    <a:pt x="5" y="379"/>
                  </a:cubicBezTo>
                  <a:cubicBezTo>
                    <a:pt x="5" y="379"/>
                    <a:pt x="5" y="379"/>
                    <a:pt x="5" y="379"/>
                  </a:cubicBezTo>
                  <a:cubicBezTo>
                    <a:pt x="25" y="617"/>
                    <a:pt x="117" y="685"/>
                    <a:pt x="117" y="685"/>
                  </a:cubicBezTo>
                  <a:cubicBezTo>
                    <a:pt x="117" y="685"/>
                    <a:pt x="117" y="685"/>
                    <a:pt x="117" y="685"/>
                  </a:cubicBezTo>
                  <a:cubicBezTo>
                    <a:pt x="177" y="713"/>
                    <a:pt x="266" y="732"/>
                    <a:pt x="266" y="732"/>
                  </a:cubicBezTo>
                  <a:cubicBezTo>
                    <a:pt x="266" y="732"/>
                    <a:pt x="354" y="711"/>
                    <a:pt x="410" y="691"/>
                  </a:cubicBezTo>
                  <a:close/>
                </a:path>
              </a:pathLst>
            </a:custGeom>
            <a:solidFill>
              <a:srgbClr val="946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</p:grpSp>
      <p:sp>
        <p:nvSpPr>
          <p:cNvPr id="56" name="Oval 55"/>
          <p:cNvSpPr/>
          <p:nvPr/>
        </p:nvSpPr>
        <p:spPr>
          <a:xfrm>
            <a:off x="7379281" y="4048141"/>
            <a:ext cx="3175133" cy="386700"/>
          </a:xfrm>
          <a:prstGeom prst="ellipse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7" name="Group 56"/>
          <p:cNvGrpSpPr/>
          <p:nvPr/>
        </p:nvGrpSpPr>
        <p:grpSpPr>
          <a:xfrm>
            <a:off x="6842610" y="2224548"/>
            <a:ext cx="228528" cy="111679"/>
            <a:chOff x="1284287" y="1955800"/>
            <a:chExt cx="350839" cy="171450"/>
          </a:xfrm>
        </p:grpSpPr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1325563" y="2000250"/>
              <a:ext cx="269875" cy="119063"/>
            </a:xfrm>
            <a:custGeom>
              <a:avLst/>
              <a:gdLst>
                <a:gd name="T0" fmla="*/ 166 w 170"/>
                <a:gd name="T1" fmla="*/ 0 h 75"/>
                <a:gd name="T2" fmla="*/ 170 w 170"/>
                <a:gd name="T3" fmla="*/ 13 h 75"/>
                <a:gd name="T4" fmla="*/ 5 w 170"/>
                <a:gd name="T5" fmla="*/ 75 h 75"/>
                <a:gd name="T6" fmla="*/ 0 w 170"/>
                <a:gd name="T7" fmla="*/ 62 h 75"/>
                <a:gd name="T8" fmla="*/ 166 w 1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75">
                  <a:moveTo>
                    <a:pt x="166" y="0"/>
                  </a:moveTo>
                  <a:lnTo>
                    <a:pt x="170" y="13"/>
                  </a:lnTo>
                  <a:lnTo>
                    <a:pt x="5" y="75"/>
                  </a:lnTo>
                  <a:lnTo>
                    <a:pt x="0" y="6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D5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1317625" y="1976438"/>
              <a:ext cx="271463" cy="122238"/>
            </a:xfrm>
            <a:custGeom>
              <a:avLst/>
              <a:gdLst>
                <a:gd name="T0" fmla="*/ 171 w 171"/>
                <a:gd name="T1" fmla="*/ 15 h 77"/>
                <a:gd name="T2" fmla="*/ 166 w 171"/>
                <a:gd name="T3" fmla="*/ 0 h 77"/>
                <a:gd name="T4" fmla="*/ 0 w 171"/>
                <a:gd name="T5" fmla="*/ 62 h 77"/>
                <a:gd name="T6" fmla="*/ 5 w 171"/>
                <a:gd name="T7" fmla="*/ 77 h 77"/>
                <a:gd name="T8" fmla="*/ 171 w 171"/>
                <a:gd name="T9" fmla="*/ 1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77">
                  <a:moveTo>
                    <a:pt x="171" y="15"/>
                  </a:moveTo>
                  <a:lnTo>
                    <a:pt x="166" y="0"/>
                  </a:lnTo>
                  <a:lnTo>
                    <a:pt x="0" y="62"/>
                  </a:lnTo>
                  <a:lnTo>
                    <a:pt x="5" y="77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636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1311275" y="1955800"/>
              <a:ext cx="269875" cy="119063"/>
            </a:xfrm>
            <a:custGeom>
              <a:avLst/>
              <a:gdLst>
                <a:gd name="T0" fmla="*/ 165 w 170"/>
                <a:gd name="T1" fmla="*/ 0 h 75"/>
                <a:gd name="T2" fmla="*/ 170 w 170"/>
                <a:gd name="T3" fmla="*/ 13 h 75"/>
                <a:gd name="T4" fmla="*/ 4 w 170"/>
                <a:gd name="T5" fmla="*/ 75 h 75"/>
                <a:gd name="T6" fmla="*/ 0 w 170"/>
                <a:gd name="T7" fmla="*/ 62 h 75"/>
                <a:gd name="T8" fmla="*/ 165 w 1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75">
                  <a:moveTo>
                    <a:pt x="165" y="0"/>
                  </a:moveTo>
                  <a:lnTo>
                    <a:pt x="170" y="13"/>
                  </a:lnTo>
                  <a:lnTo>
                    <a:pt x="4" y="75"/>
                  </a:lnTo>
                  <a:lnTo>
                    <a:pt x="0" y="62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4D5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1325563" y="2000250"/>
              <a:ext cx="269875" cy="119063"/>
            </a:xfrm>
            <a:custGeom>
              <a:avLst/>
              <a:gdLst>
                <a:gd name="T0" fmla="*/ 166 w 170"/>
                <a:gd name="T1" fmla="*/ 0 h 75"/>
                <a:gd name="T2" fmla="*/ 170 w 170"/>
                <a:gd name="T3" fmla="*/ 13 h 75"/>
                <a:gd name="T4" fmla="*/ 5 w 170"/>
                <a:gd name="T5" fmla="*/ 75 h 75"/>
                <a:gd name="T6" fmla="*/ 0 w 170"/>
                <a:gd name="T7" fmla="*/ 62 h 75"/>
                <a:gd name="T8" fmla="*/ 166 w 1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75">
                  <a:moveTo>
                    <a:pt x="166" y="0"/>
                  </a:moveTo>
                  <a:lnTo>
                    <a:pt x="170" y="13"/>
                  </a:lnTo>
                  <a:lnTo>
                    <a:pt x="5" y="75"/>
                  </a:lnTo>
                  <a:lnTo>
                    <a:pt x="0" y="6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D8A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1317625" y="1976438"/>
              <a:ext cx="271463" cy="122238"/>
            </a:xfrm>
            <a:custGeom>
              <a:avLst/>
              <a:gdLst>
                <a:gd name="T0" fmla="*/ 171 w 171"/>
                <a:gd name="T1" fmla="*/ 15 h 77"/>
                <a:gd name="T2" fmla="*/ 166 w 171"/>
                <a:gd name="T3" fmla="*/ 0 h 77"/>
                <a:gd name="T4" fmla="*/ 0 w 171"/>
                <a:gd name="T5" fmla="*/ 62 h 77"/>
                <a:gd name="T6" fmla="*/ 5 w 171"/>
                <a:gd name="T7" fmla="*/ 77 h 77"/>
                <a:gd name="T8" fmla="*/ 171 w 171"/>
                <a:gd name="T9" fmla="*/ 1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77">
                  <a:moveTo>
                    <a:pt x="171" y="15"/>
                  </a:moveTo>
                  <a:lnTo>
                    <a:pt x="166" y="0"/>
                  </a:lnTo>
                  <a:lnTo>
                    <a:pt x="0" y="62"/>
                  </a:lnTo>
                  <a:lnTo>
                    <a:pt x="5" y="77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EDB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1311275" y="1955800"/>
              <a:ext cx="269875" cy="119063"/>
            </a:xfrm>
            <a:custGeom>
              <a:avLst/>
              <a:gdLst>
                <a:gd name="T0" fmla="*/ 165 w 170"/>
                <a:gd name="T1" fmla="*/ 0 h 75"/>
                <a:gd name="T2" fmla="*/ 170 w 170"/>
                <a:gd name="T3" fmla="*/ 13 h 75"/>
                <a:gd name="T4" fmla="*/ 4 w 170"/>
                <a:gd name="T5" fmla="*/ 75 h 75"/>
                <a:gd name="T6" fmla="*/ 0 w 170"/>
                <a:gd name="T7" fmla="*/ 62 h 75"/>
                <a:gd name="T8" fmla="*/ 165 w 1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75">
                  <a:moveTo>
                    <a:pt x="165" y="0"/>
                  </a:moveTo>
                  <a:lnTo>
                    <a:pt x="170" y="13"/>
                  </a:lnTo>
                  <a:lnTo>
                    <a:pt x="4" y="75"/>
                  </a:lnTo>
                  <a:lnTo>
                    <a:pt x="0" y="62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D8A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1570038" y="1955800"/>
              <a:ext cx="65088" cy="66675"/>
            </a:xfrm>
            <a:custGeom>
              <a:avLst/>
              <a:gdLst>
                <a:gd name="T0" fmla="*/ 15 w 41"/>
                <a:gd name="T1" fmla="*/ 42 h 42"/>
                <a:gd name="T2" fmla="*/ 16 w 41"/>
                <a:gd name="T3" fmla="*/ 41 h 42"/>
                <a:gd name="T4" fmla="*/ 41 w 41"/>
                <a:gd name="T5" fmla="*/ 8 h 42"/>
                <a:gd name="T6" fmla="*/ 2 w 41"/>
                <a:gd name="T7" fmla="*/ 0 h 42"/>
                <a:gd name="T8" fmla="*/ 0 w 41"/>
                <a:gd name="T9" fmla="*/ 0 h 42"/>
                <a:gd name="T10" fmla="*/ 15 w 41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2">
                  <a:moveTo>
                    <a:pt x="15" y="42"/>
                  </a:moveTo>
                  <a:lnTo>
                    <a:pt x="16" y="41"/>
                  </a:lnTo>
                  <a:lnTo>
                    <a:pt x="41" y="8"/>
                  </a:lnTo>
                  <a:lnTo>
                    <a:pt x="2" y="0"/>
                  </a:lnTo>
                  <a:lnTo>
                    <a:pt x="0" y="0"/>
                  </a:lnTo>
                  <a:lnTo>
                    <a:pt x="15" y="42"/>
                  </a:lnTo>
                  <a:close/>
                </a:path>
              </a:pathLst>
            </a:custGeom>
            <a:solidFill>
              <a:srgbClr val="E9D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1284287" y="2051050"/>
              <a:ext cx="57150" cy="76200"/>
            </a:xfrm>
            <a:custGeom>
              <a:avLst/>
              <a:gdLst>
                <a:gd name="T0" fmla="*/ 3 w 22"/>
                <a:gd name="T1" fmla="*/ 18 h 29"/>
                <a:gd name="T2" fmla="*/ 3 w 22"/>
                <a:gd name="T3" fmla="*/ 18 h 29"/>
                <a:gd name="T4" fmla="*/ 20 w 22"/>
                <a:gd name="T5" fmla="*/ 26 h 29"/>
                <a:gd name="T6" fmla="*/ 22 w 22"/>
                <a:gd name="T7" fmla="*/ 25 h 29"/>
                <a:gd name="T8" fmla="*/ 12 w 22"/>
                <a:gd name="T9" fmla="*/ 0 h 29"/>
                <a:gd name="T10" fmla="*/ 11 w 22"/>
                <a:gd name="T11" fmla="*/ 0 h 29"/>
                <a:gd name="T12" fmla="*/ 3 w 22"/>
                <a:gd name="T13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9"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5" y="25"/>
                    <a:pt x="13" y="29"/>
                    <a:pt x="20" y="26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3"/>
                    <a:pt x="0" y="11"/>
                    <a:pt x="3" y="18"/>
                  </a:cubicBezTo>
                  <a:close/>
                </a:path>
              </a:pathLst>
            </a:custGeom>
            <a:solidFill>
              <a:srgbClr val="EE6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1624013" y="1965325"/>
              <a:ext cx="11113" cy="12700"/>
            </a:xfrm>
            <a:custGeom>
              <a:avLst/>
              <a:gdLst>
                <a:gd name="T0" fmla="*/ 2 w 7"/>
                <a:gd name="T1" fmla="*/ 8 h 8"/>
                <a:gd name="T2" fmla="*/ 7 w 7"/>
                <a:gd name="T3" fmla="*/ 2 h 8"/>
                <a:gd name="T4" fmla="*/ 0 w 7"/>
                <a:gd name="T5" fmla="*/ 0 h 8"/>
                <a:gd name="T6" fmla="*/ 2 w 7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lnTo>
                    <a:pt x="7" y="2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4D5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230382" y="2153882"/>
            <a:ext cx="584784" cy="202001"/>
            <a:chOff x="1930400" y="1622425"/>
            <a:chExt cx="1093788" cy="377826"/>
          </a:xfrm>
        </p:grpSpPr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1930400" y="1622425"/>
              <a:ext cx="1030288" cy="322263"/>
            </a:xfrm>
            <a:custGeom>
              <a:avLst/>
              <a:gdLst>
                <a:gd name="T0" fmla="*/ 295 w 649"/>
                <a:gd name="T1" fmla="*/ 0 h 203"/>
                <a:gd name="T2" fmla="*/ 0 w 649"/>
                <a:gd name="T3" fmla="*/ 203 h 203"/>
                <a:gd name="T4" fmla="*/ 403 w 649"/>
                <a:gd name="T5" fmla="*/ 203 h 203"/>
                <a:gd name="T6" fmla="*/ 649 w 649"/>
                <a:gd name="T7" fmla="*/ 0 h 203"/>
                <a:gd name="T8" fmla="*/ 295 w 649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203">
                  <a:moveTo>
                    <a:pt x="295" y="0"/>
                  </a:moveTo>
                  <a:lnTo>
                    <a:pt x="0" y="203"/>
                  </a:lnTo>
                  <a:lnTo>
                    <a:pt x="403" y="203"/>
                  </a:lnTo>
                  <a:lnTo>
                    <a:pt x="649" y="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1971675" y="1665288"/>
              <a:ext cx="1052513" cy="334963"/>
            </a:xfrm>
            <a:custGeom>
              <a:avLst/>
              <a:gdLst>
                <a:gd name="T0" fmla="*/ 311 w 663"/>
                <a:gd name="T1" fmla="*/ 0 h 211"/>
                <a:gd name="T2" fmla="*/ 0 w 663"/>
                <a:gd name="T3" fmla="*/ 176 h 211"/>
                <a:gd name="T4" fmla="*/ 401 w 663"/>
                <a:gd name="T5" fmla="*/ 211 h 211"/>
                <a:gd name="T6" fmla="*/ 663 w 663"/>
                <a:gd name="T7" fmla="*/ 29 h 211"/>
                <a:gd name="T8" fmla="*/ 311 w 663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11">
                  <a:moveTo>
                    <a:pt x="311" y="0"/>
                  </a:moveTo>
                  <a:lnTo>
                    <a:pt x="0" y="176"/>
                  </a:lnTo>
                  <a:lnTo>
                    <a:pt x="401" y="211"/>
                  </a:lnTo>
                  <a:lnTo>
                    <a:pt x="663" y="2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D" sz="2400"/>
            </a:p>
          </p:txBody>
        </p:sp>
      </p:grpSp>
      <p:grpSp>
        <p:nvGrpSpPr>
          <p:cNvPr id="70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1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7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515152" y="265960"/>
            <a:ext cx="5727004" cy="11632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D" sz="4000" dirty="0" err="1">
                <a:solidFill>
                  <a:schemeClr val="bg1"/>
                </a:solidFill>
              </a:rPr>
              <a:t>Sediakan</a:t>
            </a:r>
            <a:r>
              <a:rPr lang="en-ID" sz="4000" dirty="0">
                <a:solidFill>
                  <a:schemeClr val="bg1"/>
                </a:solidFill>
              </a:rPr>
              <a:t> Error Handling yang </a:t>
            </a:r>
            <a:r>
              <a:rPr lang="en-ID" sz="4000" dirty="0" err="1">
                <a:solidFill>
                  <a:schemeClr val="bg1"/>
                </a:solidFill>
              </a:rPr>
              <a:t>Mudah</a:t>
            </a:r>
            <a:endParaRPr lang="en-ID" sz="4000" dirty="0">
              <a:solidFill>
                <a:schemeClr val="bg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477380" y="1429211"/>
            <a:ext cx="5337824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en-US" altLang="en-US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Error handling : </a:t>
            </a:r>
            <a:r>
              <a:rPr lang="en-US" altLang="en-US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suatu</a:t>
            </a:r>
            <a:r>
              <a:rPr lang="en-US" altLang="en-US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sistem</a:t>
            </a:r>
            <a:r>
              <a:rPr lang="en-US" altLang="en-US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penanganan</a:t>
            </a:r>
            <a:r>
              <a:rPr lang="en-US" altLang="en-US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error </a:t>
            </a:r>
            <a:r>
              <a:rPr lang="en-US" altLang="en-US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oleh</a:t>
            </a:r>
            <a:r>
              <a:rPr lang="en-US" altLang="en-US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komputer</a:t>
            </a:r>
            <a:r>
              <a:rPr lang="en-US" altLang="en-US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terhadap</a:t>
            </a:r>
            <a:r>
              <a:rPr lang="en-US" altLang="en-US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kesalahan</a:t>
            </a:r>
            <a:r>
              <a:rPr lang="en-US" altLang="en-US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yang </a:t>
            </a:r>
            <a:r>
              <a:rPr lang="en-US" altLang="en-US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dilakukan</a:t>
            </a:r>
            <a:r>
              <a:rPr lang="en-US" altLang="en-US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user.</a:t>
            </a:r>
            <a:endParaRPr lang="en-US" altLang="en-US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523100" y="1851926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80612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76604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63286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64308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70865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90428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76276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2" descr="Hasil gambar untuk example error handling wrong password">
            <a:extLst>
              <a:ext uri="{FF2B5EF4-FFF2-40B4-BE49-F238E27FC236}">
                <a16:creationId xmlns:a16="http://schemas.microsoft.com/office/drawing/2014/main" id="{508BAC08-D1A8-4CA2-BB4D-893A3DE7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2" y="3015263"/>
            <a:ext cx="4410558" cy="189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1297</Words>
  <Application>Microsoft Office PowerPoint</Application>
  <PresentationFormat>On-screen Show (16:9)</PresentationFormat>
  <Paragraphs>217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ＭＳ Ｐゴシック</vt:lpstr>
      <vt:lpstr>Catamaran</vt:lpstr>
      <vt:lpstr>Wingdings</vt:lpstr>
      <vt:lpstr>Calibri</vt:lpstr>
      <vt:lpstr>Catamaran Thin</vt:lpstr>
      <vt:lpstr>Palatino Linotype</vt:lpstr>
      <vt:lpstr>Dauphin template</vt:lpstr>
      <vt:lpstr>RAGAM DIALOG</vt:lpstr>
      <vt:lpstr>PowerPoint Presentation</vt:lpstr>
      <vt:lpstr>PowerPoint Presentation</vt:lpstr>
      <vt:lpstr>8 Golden Rules untuk Dialog Design</vt:lpstr>
      <vt:lpstr>8 Golden Rules untuk Dialog Design</vt:lpstr>
      <vt:lpstr>Consistency Konsistensi mencakup 3 hal:</vt:lpstr>
      <vt:lpstr>Sediakan Shortcut Bagi Pengguna Aktif</vt:lpstr>
      <vt:lpstr>Feedback yang Informatif dan Berkesinambungan</vt:lpstr>
      <vt:lpstr>Sediakan Error Handling yang Mudah</vt:lpstr>
      <vt:lpstr>Error Handling</vt:lpstr>
      <vt:lpstr>PowerPoint Presentation</vt:lpstr>
      <vt:lpstr>Provide Help Facilities</vt:lpstr>
      <vt:lpstr>Kurangi Muatan Short-Term Memory</vt:lpstr>
      <vt:lpstr>Karakteristik Umum Ragam Dialog </vt:lpstr>
      <vt:lpstr>Inisiatif</vt:lpstr>
      <vt:lpstr>Keluwesan</vt:lpstr>
      <vt:lpstr>Kompleksitas</vt:lpstr>
      <vt:lpstr>Kekuatan</vt:lpstr>
      <vt:lpstr>Beban Informasi</vt:lpstr>
      <vt:lpstr>Konsistensi</vt:lpstr>
      <vt:lpstr>Umpan balik</vt:lpstr>
      <vt:lpstr>Observabilitas</vt:lpstr>
      <vt:lpstr>Controlability</vt:lpstr>
      <vt:lpstr>Command Language</vt:lpstr>
      <vt:lpstr>Command Language</vt:lpstr>
      <vt:lpstr>Bahasa Alami (Natural Language Processing) </vt:lpstr>
      <vt:lpstr>Bahasa Alami</vt:lpstr>
      <vt:lpstr>Manipulasi Langsung</vt:lpstr>
      <vt:lpstr>Sistem Menu dan Skema Navigasi</vt:lpstr>
      <vt:lpstr>Sistem Menu dan Skema Navigasi</vt:lpstr>
      <vt:lpstr>Sistem Menu dan Skema Navigasi</vt:lpstr>
      <vt:lpstr>Sistem Menu dan Skema Navigasi</vt:lpstr>
      <vt:lpstr>Sistem Menu dan Skema Navigasi</vt:lpstr>
      <vt:lpstr>Kinds Of Graphical Menus</vt:lpstr>
      <vt:lpstr>Kinds Of Graphical Menus</vt:lpstr>
      <vt:lpstr>Kinds Of Graphical Menus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RAGAM DIALOG</dc:title>
  <cp:lastModifiedBy>Unggul</cp:lastModifiedBy>
  <cp:revision>80</cp:revision>
  <dcterms:modified xsi:type="dcterms:W3CDTF">2021-09-19T23:54:38Z</dcterms:modified>
</cp:coreProperties>
</file>