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57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RELATION (RELASI KELAS)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– </a:t>
            </a:r>
            <a:r>
              <a:rPr lang="en-US" dirty="0" err="1"/>
              <a:t>pertemuan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5594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8" y="2532530"/>
            <a:ext cx="73152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68" y="3964920"/>
            <a:ext cx="7248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minimal 3 class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/>
              <a:t>berasosiasi. 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class</a:t>
            </a:r>
          </a:p>
          <a:p>
            <a:r>
              <a:rPr lang="en-US" dirty="0" err="1"/>
              <a:t>Gambarkan</a:t>
            </a:r>
            <a:r>
              <a:rPr lang="en-US" dirty="0"/>
              <a:t> class </a:t>
            </a:r>
            <a:r>
              <a:rPr lang="en-US" dirty="0" err="1"/>
              <a:t>diagramnya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0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Ada 4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class: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Inheritance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Association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Aggregation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7121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class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(parent/superclass) </a:t>
            </a:r>
            <a:r>
              <a:rPr lang="en-US" dirty="0" err="1"/>
              <a:t>dan</a:t>
            </a:r>
            <a:r>
              <a:rPr lang="en-US" dirty="0"/>
              <a:t> class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(child/</a:t>
            </a:r>
            <a:r>
              <a:rPr lang="en-US" dirty="0" err="1"/>
              <a:t>sublass</a:t>
            </a:r>
            <a:r>
              <a:rPr lang="en-US" dirty="0"/>
              <a:t>)</a:t>
            </a:r>
          </a:p>
          <a:p>
            <a:r>
              <a:rPr lang="en-US" dirty="0"/>
              <a:t>“is-a” relationship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seorang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Kucing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seeko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dirty="0" err="1"/>
              <a:t>Binatang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Mobil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20" y="2824722"/>
            <a:ext cx="158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41450"/>
            <a:ext cx="7989752" cy="3630795"/>
          </a:xfrm>
        </p:spPr>
        <p:txBody>
          <a:bodyPr anchor="t"/>
          <a:lstStyle/>
          <a:p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“has-a” relationship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46" y="4581244"/>
            <a:ext cx="3981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pic>
        <p:nvPicPr>
          <p:cNvPr id="1026" name="Picture 2" descr="UML Association vs. Aggregation vs. Composi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97" y="2213816"/>
            <a:ext cx="3622741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8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34162"/>
          </a:xfrm>
        </p:spPr>
        <p:txBody>
          <a:bodyPr anchor="t">
            <a:normAutofit/>
          </a:bodyPr>
          <a:lstStyle/>
          <a:p>
            <a:r>
              <a:rPr lang="en-US" dirty="0"/>
              <a:t>Aggregation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Association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ownership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terhadap</a:t>
            </a:r>
            <a:r>
              <a:rPr lang="en-US" dirty="0"/>
              <a:t> class lain,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life-cycle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r>
              <a:rPr lang="en-US" dirty="0"/>
              <a:t>Ownership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Jurusan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terdiri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beberapa</a:t>
            </a:r>
            <a:r>
              <a:rPr lang="en-US" dirty="0">
                <a:sym typeface="Wingdings" panose="05000000000000000000" pitchFamily="2" charset="2"/>
              </a:rPr>
              <a:t> Program </a:t>
            </a:r>
            <a:r>
              <a:rPr lang="en-US" dirty="0" err="1">
                <a:sym typeface="Wingdings" panose="05000000000000000000" pitchFamily="2" charset="2"/>
              </a:rPr>
              <a:t>Studi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Program </a:t>
            </a:r>
            <a:r>
              <a:rPr lang="en-US" dirty="0" err="1">
                <a:sym typeface="Wingdings" panose="05000000000000000000" pitchFamily="2" charset="2"/>
              </a:rPr>
              <a:t>Studi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bagian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dari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Jurusan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</a:t>
            </a:r>
            <a:r>
              <a:rPr lang="en-US" dirty="0" err="1"/>
              <a:t>cyle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juga.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87" y="5148262"/>
            <a:ext cx="3971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Composition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Aggregation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ownership </a:t>
            </a:r>
            <a:r>
              <a:rPr lang="en-US" dirty="0" err="1"/>
              <a:t>antarkelas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child object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life-cycle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parent object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 cycle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, child object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parent object; child object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parent object </a:t>
            </a:r>
            <a:r>
              <a:rPr lang="en-US" dirty="0" err="1"/>
              <a:t>dihapus</a:t>
            </a:r>
            <a:r>
              <a:rPr lang="en-US" dirty="0"/>
              <a:t>. 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Gedung </a:t>
            </a:r>
            <a:r>
              <a:rPr lang="en-US" i="1" dirty="0" err="1"/>
              <a:t>terdiri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i="1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E-mail </a:t>
            </a:r>
            <a:r>
              <a:rPr lang="en-US" i="1" dirty="0" err="1"/>
              <a:t>memiliki</a:t>
            </a:r>
            <a:r>
              <a:rPr lang="en-US"/>
              <a:t> Attachment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84" y="4267200"/>
            <a:ext cx="3943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JURUSAN &amp; PROGRAM STUDI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composition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lain </a:t>
            </a:r>
            <a:r>
              <a:rPr lang="en-US" dirty="0">
                <a:sym typeface="Wingdings" panose="05000000000000000000" pitchFamily="2" charset="2"/>
              </a:rPr>
              <a:t> aggregation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87" y="4314544"/>
            <a:ext cx="397192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87" y="2747399"/>
            <a:ext cx="40100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79785"/>
              </p:ext>
            </p:extLst>
          </p:nvPr>
        </p:nvGraphicFramePr>
        <p:xfrm>
          <a:off x="1885390" y="2622175"/>
          <a:ext cx="51339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50"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</a:t>
                      </a:r>
                      <a:r>
                        <a:rPr lang="en-US" dirty="0" err="1"/>
                        <a:t>atu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hingga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301</TotalTime>
  <Words>309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Wingdings 2</vt:lpstr>
      <vt:lpstr>Dividend</vt:lpstr>
      <vt:lpstr>CLASS RELATION (RELASI KELAS)</vt:lpstr>
      <vt:lpstr>Jenis relasi</vt:lpstr>
      <vt:lpstr>Inheritance</vt:lpstr>
      <vt:lpstr>association</vt:lpstr>
      <vt:lpstr>ASSOCIATION</vt:lpstr>
      <vt:lpstr>aggregation</vt:lpstr>
      <vt:lpstr>composition</vt:lpstr>
      <vt:lpstr>JURUSAN &amp; PROGRAM STUDI</vt:lpstr>
      <vt:lpstr>MULTIPLICITY NOTATION</vt:lpstr>
      <vt:lpstr>MULTIPLICITY NOTATION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class</dc:title>
  <dc:creator>Vit Zuraida</dc:creator>
  <cp:lastModifiedBy>Vit Zuraida</cp:lastModifiedBy>
  <cp:revision>45</cp:revision>
  <dcterms:created xsi:type="dcterms:W3CDTF">2021-09-20T03:29:26Z</dcterms:created>
  <dcterms:modified xsi:type="dcterms:W3CDTF">2022-09-19T02:11:57Z</dcterms:modified>
</cp:coreProperties>
</file>