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72" r:id="rId2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86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isplay" TargetMode="External"/><Relationship Id="rId1" Type="http://schemas.openxmlformats.org/officeDocument/2006/relationships/hyperlink" Target="https://css-tricks.com/almanac/properties/d/display" TargetMode="Externa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mozilla.org/en-US/docs/Web/HTML/Block-level_elements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hyperlink" Target="http://www.w3.org/TR/CSS2/box.html" TargetMode="External"/><Relationship Id="rId1" Type="http://schemas.openxmlformats.org/officeDocument/2006/relationships/hyperlink" Target="http://css-tricks.com/the-css-box-model/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isplay" TargetMode="External"/><Relationship Id="rId1" Type="http://schemas.openxmlformats.org/officeDocument/2006/relationships/hyperlink" Target="https://css-tricks.com/almanac/properties/d/display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mozilla.org/en-US/docs/Web/HTML/Block-level_elements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hyperlink" Target="http://www.w3.org/TR/CSS2/box.html" TargetMode="External"/><Relationship Id="rId1" Type="http://schemas.openxmlformats.org/officeDocument/2006/relationships/hyperlink" Target="http://css-tricks.com/the-css-box-model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86C18-4C84-44F4-9529-DC77537EAD32}" type="doc">
      <dgm:prSet loTypeId="urn:microsoft.com/office/officeart/2005/8/layout/hProcess4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064BEEFB-C022-4D39-AF86-9DD7C8ABB5F8}">
      <dgm:prSet/>
      <dgm:spPr/>
      <dgm:t>
        <a:bodyPr/>
        <a:lstStyle/>
        <a:p>
          <a:r>
            <a:rPr lang="en-US"/>
            <a:t>CSS Display</a:t>
          </a:r>
        </a:p>
      </dgm:t>
    </dgm:pt>
    <dgm:pt modelId="{61BF708E-066A-474C-91A8-B6BB83A9798B}" type="parTrans" cxnId="{DEDA6C51-178C-47EA-9240-248F15329916}">
      <dgm:prSet/>
      <dgm:spPr/>
      <dgm:t>
        <a:bodyPr/>
        <a:lstStyle/>
        <a:p>
          <a:endParaRPr lang="en-US"/>
        </a:p>
      </dgm:t>
    </dgm:pt>
    <dgm:pt modelId="{76084A64-8790-4F1F-A23C-92C9131E3CEA}" type="sibTrans" cxnId="{DEDA6C51-178C-47EA-9240-248F15329916}">
      <dgm:prSet/>
      <dgm:spPr/>
      <dgm:t>
        <a:bodyPr/>
        <a:lstStyle/>
        <a:p>
          <a:endParaRPr lang="en-US"/>
        </a:p>
      </dgm:t>
    </dgm:pt>
    <dgm:pt modelId="{B30F9845-B034-4873-87AC-CC4013DFEBAE}">
      <dgm:prSet/>
      <dgm:spPr/>
      <dgm:t>
        <a:bodyPr/>
        <a:lstStyle/>
        <a:p>
          <a:r>
            <a:rPr lang="en-US"/>
            <a:t>CSS Dimensi dan Overflow</a:t>
          </a:r>
        </a:p>
      </dgm:t>
    </dgm:pt>
    <dgm:pt modelId="{BC687DE1-B58F-4C49-B20F-08D98FA86A3C}" type="parTrans" cxnId="{599F044B-9EE9-4E62-8DD9-7FD8B82CA124}">
      <dgm:prSet/>
      <dgm:spPr/>
      <dgm:t>
        <a:bodyPr/>
        <a:lstStyle/>
        <a:p>
          <a:endParaRPr lang="en-US"/>
        </a:p>
      </dgm:t>
    </dgm:pt>
    <dgm:pt modelId="{D6D1E693-E329-4ADB-96B1-AE49C0C551F4}" type="sibTrans" cxnId="{599F044B-9EE9-4E62-8DD9-7FD8B82CA124}">
      <dgm:prSet/>
      <dgm:spPr/>
      <dgm:t>
        <a:bodyPr/>
        <a:lstStyle/>
        <a:p>
          <a:endParaRPr lang="en-US"/>
        </a:p>
      </dgm:t>
    </dgm:pt>
    <dgm:pt modelId="{8FA369EC-8039-4FFB-8D68-E021CD974094}">
      <dgm:prSet/>
      <dgm:spPr/>
      <dgm:t>
        <a:bodyPr/>
        <a:lstStyle/>
        <a:p>
          <a:r>
            <a:rPr lang="en-US"/>
            <a:t>CSS Box Model</a:t>
          </a:r>
        </a:p>
      </dgm:t>
    </dgm:pt>
    <dgm:pt modelId="{E425DCDB-4DCF-4294-82A8-1DE5ADBA61C4}" type="parTrans" cxnId="{66F8F6E0-140A-4ACD-BBF5-F851DF723D3E}">
      <dgm:prSet/>
      <dgm:spPr/>
      <dgm:t>
        <a:bodyPr/>
        <a:lstStyle/>
        <a:p>
          <a:endParaRPr lang="en-US"/>
        </a:p>
      </dgm:t>
    </dgm:pt>
    <dgm:pt modelId="{323741A4-5B51-472A-9106-5B91A9118DD4}" type="sibTrans" cxnId="{66F8F6E0-140A-4ACD-BBF5-F851DF723D3E}">
      <dgm:prSet/>
      <dgm:spPr/>
      <dgm:t>
        <a:bodyPr/>
        <a:lstStyle/>
        <a:p>
          <a:endParaRPr lang="en-US"/>
        </a:p>
      </dgm:t>
    </dgm:pt>
    <dgm:pt modelId="{F954D8DC-8898-497A-B29B-E5C2D9AF209E}">
      <dgm:prSet/>
      <dgm:spPr/>
      <dgm:t>
        <a:bodyPr/>
        <a:lstStyle/>
        <a:p>
          <a:r>
            <a:rPr lang="en-US"/>
            <a:t>CSS </a:t>
          </a:r>
          <a:r>
            <a:rPr lang="en-US" i="1"/>
            <a:t>Flex Box</a:t>
          </a:r>
          <a:endParaRPr lang="en-US"/>
        </a:p>
      </dgm:t>
    </dgm:pt>
    <dgm:pt modelId="{93C361A4-33C8-423C-9D5F-90738076980E}" type="parTrans" cxnId="{0762C06F-210F-41BC-8223-DD2B33C5A5FA}">
      <dgm:prSet/>
      <dgm:spPr/>
      <dgm:t>
        <a:bodyPr/>
        <a:lstStyle/>
        <a:p>
          <a:endParaRPr lang="en-US"/>
        </a:p>
      </dgm:t>
    </dgm:pt>
    <dgm:pt modelId="{A3F9AC88-1DB6-47FC-97B1-C36FAF0A9D68}" type="sibTrans" cxnId="{0762C06F-210F-41BC-8223-DD2B33C5A5FA}">
      <dgm:prSet/>
      <dgm:spPr/>
      <dgm:t>
        <a:bodyPr/>
        <a:lstStyle/>
        <a:p>
          <a:endParaRPr lang="en-US"/>
        </a:p>
      </dgm:t>
    </dgm:pt>
    <dgm:pt modelId="{38898E24-C5E6-4809-93CE-A800B05DFA0B}">
      <dgm:prSet/>
      <dgm:spPr/>
      <dgm:t>
        <a:bodyPr/>
        <a:lstStyle/>
        <a:p>
          <a:r>
            <a:rPr lang="en-US"/>
            <a:t>CSS </a:t>
          </a:r>
          <a:r>
            <a:rPr lang="en-US" i="1"/>
            <a:t>Grid</a:t>
          </a:r>
          <a:endParaRPr lang="en-US"/>
        </a:p>
      </dgm:t>
    </dgm:pt>
    <dgm:pt modelId="{A11EE7E1-7E18-4F78-8A7C-CCC985213DF9}" type="parTrans" cxnId="{DE625879-5E0F-4084-8C25-00CABFD4F677}">
      <dgm:prSet/>
      <dgm:spPr/>
      <dgm:t>
        <a:bodyPr/>
        <a:lstStyle/>
        <a:p>
          <a:endParaRPr lang="en-US"/>
        </a:p>
      </dgm:t>
    </dgm:pt>
    <dgm:pt modelId="{1318D539-8055-41D6-87F2-554B8895289E}" type="sibTrans" cxnId="{DE625879-5E0F-4084-8C25-00CABFD4F677}">
      <dgm:prSet/>
      <dgm:spPr/>
      <dgm:t>
        <a:bodyPr/>
        <a:lstStyle/>
        <a:p>
          <a:endParaRPr lang="en-US"/>
        </a:p>
      </dgm:t>
    </dgm:pt>
    <dgm:pt modelId="{8D9D6A47-8879-4C53-B19E-E2A0893C24D3}" type="pres">
      <dgm:prSet presAssocID="{93886C18-4C84-44F4-9529-DC77537EAD32}" presName="Name0" presStyleCnt="0">
        <dgm:presLayoutVars>
          <dgm:dir/>
          <dgm:animLvl val="lvl"/>
          <dgm:resizeHandles val="exact"/>
        </dgm:presLayoutVars>
      </dgm:prSet>
      <dgm:spPr/>
    </dgm:pt>
    <dgm:pt modelId="{459EC55A-B18D-4430-AAD3-F7E8BBFF75D0}" type="pres">
      <dgm:prSet presAssocID="{93886C18-4C84-44F4-9529-DC77537EAD32}" presName="tSp" presStyleCnt="0"/>
      <dgm:spPr/>
    </dgm:pt>
    <dgm:pt modelId="{6779F2D2-8C0E-4C36-A66A-1C094265081D}" type="pres">
      <dgm:prSet presAssocID="{93886C18-4C84-44F4-9529-DC77537EAD32}" presName="bSp" presStyleCnt="0"/>
      <dgm:spPr/>
    </dgm:pt>
    <dgm:pt modelId="{B26741D5-86D1-4130-BFCB-E041154E4C04}" type="pres">
      <dgm:prSet presAssocID="{93886C18-4C84-44F4-9529-DC77537EAD32}" presName="process" presStyleCnt="0"/>
      <dgm:spPr/>
    </dgm:pt>
    <dgm:pt modelId="{5EFE5BC4-B001-4706-BD69-A7CA15D1BCF4}" type="pres">
      <dgm:prSet presAssocID="{064BEEFB-C022-4D39-AF86-9DD7C8ABB5F8}" presName="composite1" presStyleCnt="0"/>
      <dgm:spPr/>
    </dgm:pt>
    <dgm:pt modelId="{48558EE9-ADD7-4C0F-8E26-3EBD3D477A6F}" type="pres">
      <dgm:prSet presAssocID="{064BEEFB-C022-4D39-AF86-9DD7C8ABB5F8}" presName="dummyNode1" presStyleLbl="node1" presStyleIdx="0" presStyleCnt="5"/>
      <dgm:spPr/>
    </dgm:pt>
    <dgm:pt modelId="{9E7F6019-6A17-4E0F-BA22-CD0F01421C6A}" type="pres">
      <dgm:prSet presAssocID="{064BEEFB-C022-4D39-AF86-9DD7C8ABB5F8}" presName="childNode1" presStyleLbl="bgAcc1" presStyleIdx="0" presStyleCnt="5">
        <dgm:presLayoutVars>
          <dgm:bulletEnabled val="1"/>
        </dgm:presLayoutVars>
      </dgm:prSet>
      <dgm:spPr/>
    </dgm:pt>
    <dgm:pt modelId="{2EEB6DC3-0882-46B9-94EF-F73365FFB879}" type="pres">
      <dgm:prSet presAssocID="{064BEEFB-C022-4D39-AF86-9DD7C8ABB5F8}" presName="childNode1tx" presStyleLbl="bgAcc1" presStyleIdx="0" presStyleCnt="5">
        <dgm:presLayoutVars>
          <dgm:bulletEnabled val="1"/>
        </dgm:presLayoutVars>
      </dgm:prSet>
      <dgm:spPr/>
    </dgm:pt>
    <dgm:pt modelId="{D470185B-D91B-4F5C-95A3-5280A8B83DF3}" type="pres">
      <dgm:prSet presAssocID="{064BEEFB-C022-4D39-AF86-9DD7C8ABB5F8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9E6E9F6D-30DE-49BB-9815-EED31758459F}" type="pres">
      <dgm:prSet presAssocID="{064BEEFB-C022-4D39-AF86-9DD7C8ABB5F8}" presName="connSite1" presStyleCnt="0"/>
      <dgm:spPr/>
    </dgm:pt>
    <dgm:pt modelId="{401AEB07-3876-499C-AD8D-E9D67BD51E5D}" type="pres">
      <dgm:prSet presAssocID="{76084A64-8790-4F1F-A23C-92C9131E3CEA}" presName="Name9" presStyleLbl="sibTrans2D1" presStyleIdx="0" presStyleCnt="4"/>
      <dgm:spPr/>
    </dgm:pt>
    <dgm:pt modelId="{3A5CFAD5-BB7D-476C-A3A9-EF690D662061}" type="pres">
      <dgm:prSet presAssocID="{B30F9845-B034-4873-87AC-CC4013DFEBAE}" presName="composite2" presStyleCnt="0"/>
      <dgm:spPr/>
    </dgm:pt>
    <dgm:pt modelId="{9DE45CB6-AA7B-47C2-8BC0-F669F4F68885}" type="pres">
      <dgm:prSet presAssocID="{B30F9845-B034-4873-87AC-CC4013DFEBAE}" presName="dummyNode2" presStyleLbl="node1" presStyleIdx="0" presStyleCnt="5"/>
      <dgm:spPr/>
    </dgm:pt>
    <dgm:pt modelId="{FFA63578-2A1F-4A40-9130-D2F5B54B5C79}" type="pres">
      <dgm:prSet presAssocID="{B30F9845-B034-4873-87AC-CC4013DFEBAE}" presName="childNode2" presStyleLbl="bgAcc1" presStyleIdx="1" presStyleCnt="5">
        <dgm:presLayoutVars>
          <dgm:bulletEnabled val="1"/>
        </dgm:presLayoutVars>
      </dgm:prSet>
      <dgm:spPr/>
    </dgm:pt>
    <dgm:pt modelId="{E3724DDB-CA77-462F-A4BE-F429C7512DA7}" type="pres">
      <dgm:prSet presAssocID="{B30F9845-B034-4873-87AC-CC4013DFEBAE}" presName="childNode2tx" presStyleLbl="bgAcc1" presStyleIdx="1" presStyleCnt="5">
        <dgm:presLayoutVars>
          <dgm:bulletEnabled val="1"/>
        </dgm:presLayoutVars>
      </dgm:prSet>
      <dgm:spPr/>
    </dgm:pt>
    <dgm:pt modelId="{F91C401E-C2E0-4830-91AF-77ADF9308676}" type="pres">
      <dgm:prSet presAssocID="{B30F9845-B034-4873-87AC-CC4013DFEBAE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204C84ED-FC98-42C5-B763-7AF1C6770C2E}" type="pres">
      <dgm:prSet presAssocID="{B30F9845-B034-4873-87AC-CC4013DFEBAE}" presName="connSite2" presStyleCnt="0"/>
      <dgm:spPr/>
    </dgm:pt>
    <dgm:pt modelId="{BCB459EE-E4BE-4628-B700-89B8322E01AC}" type="pres">
      <dgm:prSet presAssocID="{D6D1E693-E329-4ADB-96B1-AE49C0C551F4}" presName="Name18" presStyleLbl="sibTrans2D1" presStyleIdx="1" presStyleCnt="4"/>
      <dgm:spPr/>
    </dgm:pt>
    <dgm:pt modelId="{139D9E43-5964-4C0F-8B61-8121F823FFE9}" type="pres">
      <dgm:prSet presAssocID="{8FA369EC-8039-4FFB-8D68-E021CD974094}" presName="composite1" presStyleCnt="0"/>
      <dgm:spPr/>
    </dgm:pt>
    <dgm:pt modelId="{83D08E82-3B0D-4CFA-B742-6B60991A511E}" type="pres">
      <dgm:prSet presAssocID="{8FA369EC-8039-4FFB-8D68-E021CD974094}" presName="dummyNode1" presStyleLbl="node1" presStyleIdx="1" presStyleCnt="5"/>
      <dgm:spPr/>
    </dgm:pt>
    <dgm:pt modelId="{DB6F4D2B-BFCB-4B83-B4E1-924E781A5C55}" type="pres">
      <dgm:prSet presAssocID="{8FA369EC-8039-4FFB-8D68-E021CD974094}" presName="childNode1" presStyleLbl="bgAcc1" presStyleIdx="2" presStyleCnt="5">
        <dgm:presLayoutVars>
          <dgm:bulletEnabled val="1"/>
        </dgm:presLayoutVars>
      </dgm:prSet>
      <dgm:spPr/>
    </dgm:pt>
    <dgm:pt modelId="{1852CEBE-D9E0-4309-B0DE-5EE79AE95B4C}" type="pres">
      <dgm:prSet presAssocID="{8FA369EC-8039-4FFB-8D68-E021CD974094}" presName="childNode1tx" presStyleLbl="bgAcc1" presStyleIdx="2" presStyleCnt="5">
        <dgm:presLayoutVars>
          <dgm:bulletEnabled val="1"/>
        </dgm:presLayoutVars>
      </dgm:prSet>
      <dgm:spPr/>
    </dgm:pt>
    <dgm:pt modelId="{75A05318-84BA-4134-95B0-17F7441C4AD3}" type="pres">
      <dgm:prSet presAssocID="{8FA369EC-8039-4FFB-8D68-E021CD974094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9BF90EB2-8991-472F-B748-8EDCBA2AB598}" type="pres">
      <dgm:prSet presAssocID="{8FA369EC-8039-4FFB-8D68-E021CD974094}" presName="connSite1" presStyleCnt="0"/>
      <dgm:spPr/>
    </dgm:pt>
    <dgm:pt modelId="{6C994F55-3305-4B39-B406-35404670D1EC}" type="pres">
      <dgm:prSet presAssocID="{323741A4-5B51-472A-9106-5B91A9118DD4}" presName="Name9" presStyleLbl="sibTrans2D1" presStyleIdx="2" presStyleCnt="4"/>
      <dgm:spPr/>
    </dgm:pt>
    <dgm:pt modelId="{36C7A10D-8E73-4EC0-9566-41F58DB4D667}" type="pres">
      <dgm:prSet presAssocID="{F954D8DC-8898-497A-B29B-E5C2D9AF209E}" presName="composite2" presStyleCnt="0"/>
      <dgm:spPr/>
    </dgm:pt>
    <dgm:pt modelId="{F59361FB-2382-4665-8DD2-4358B0ADBBA3}" type="pres">
      <dgm:prSet presAssocID="{F954D8DC-8898-497A-B29B-E5C2D9AF209E}" presName="dummyNode2" presStyleLbl="node1" presStyleIdx="2" presStyleCnt="5"/>
      <dgm:spPr/>
    </dgm:pt>
    <dgm:pt modelId="{5F88C069-1D57-48C6-A7E0-9F810558C1C5}" type="pres">
      <dgm:prSet presAssocID="{F954D8DC-8898-497A-B29B-E5C2D9AF209E}" presName="childNode2" presStyleLbl="bgAcc1" presStyleIdx="3" presStyleCnt="5">
        <dgm:presLayoutVars>
          <dgm:bulletEnabled val="1"/>
        </dgm:presLayoutVars>
      </dgm:prSet>
      <dgm:spPr/>
    </dgm:pt>
    <dgm:pt modelId="{94B6763F-0161-49F2-9E29-38D749B9AE94}" type="pres">
      <dgm:prSet presAssocID="{F954D8DC-8898-497A-B29B-E5C2D9AF209E}" presName="childNode2tx" presStyleLbl="bgAcc1" presStyleIdx="3" presStyleCnt="5">
        <dgm:presLayoutVars>
          <dgm:bulletEnabled val="1"/>
        </dgm:presLayoutVars>
      </dgm:prSet>
      <dgm:spPr/>
    </dgm:pt>
    <dgm:pt modelId="{4A019AB5-11D0-4E98-B0BC-EFAF91A09B95}" type="pres">
      <dgm:prSet presAssocID="{F954D8DC-8898-497A-B29B-E5C2D9AF209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B48B905A-D384-48B7-B21F-E535A0381C39}" type="pres">
      <dgm:prSet presAssocID="{F954D8DC-8898-497A-B29B-E5C2D9AF209E}" presName="connSite2" presStyleCnt="0"/>
      <dgm:spPr/>
    </dgm:pt>
    <dgm:pt modelId="{42EEF2F9-D9D0-4E7B-8DA5-F858FB04C445}" type="pres">
      <dgm:prSet presAssocID="{A3F9AC88-1DB6-47FC-97B1-C36FAF0A9D68}" presName="Name18" presStyleLbl="sibTrans2D1" presStyleIdx="3" presStyleCnt="4"/>
      <dgm:spPr/>
    </dgm:pt>
    <dgm:pt modelId="{49A7DC16-10D5-4B47-897A-9C4B0872A279}" type="pres">
      <dgm:prSet presAssocID="{38898E24-C5E6-4809-93CE-A800B05DFA0B}" presName="composite1" presStyleCnt="0"/>
      <dgm:spPr/>
    </dgm:pt>
    <dgm:pt modelId="{1205F84A-ED36-46B9-9F51-78B758248EA0}" type="pres">
      <dgm:prSet presAssocID="{38898E24-C5E6-4809-93CE-A800B05DFA0B}" presName="dummyNode1" presStyleLbl="node1" presStyleIdx="3" presStyleCnt="5"/>
      <dgm:spPr/>
    </dgm:pt>
    <dgm:pt modelId="{8C20D93B-DC67-463E-ACA6-C7A6E760BDAE}" type="pres">
      <dgm:prSet presAssocID="{38898E24-C5E6-4809-93CE-A800B05DFA0B}" presName="childNode1" presStyleLbl="bgAcc1" presStyleIdx="4" presStyleCnt="5">
        <dgm:presLayoutVars>
          <dgm:bulletEnabled val="1"/>
        </dgm:presLayoutVars>
      </dgm:prSet>
      <dgm:spPr/>
    </dgm:pt>
    <dgm:pt modelId="{589D3D7A-169E-44C5-97AB-682A8890EADA}" type="pres">
      <dgm:prSet presAssocID="{38898E24-C5E6-4809-93CE-A800B05DFA0B}" presName="childNode1tx" presStyleLbl="bgAcc1" presStyleIdx="4" presStyleCnt="5">
        <dgm:presLayoutVars>
          <dgm:bulletEnabled val="1"/>
        </dgm:presLayoutVars>
      </dgm:prSet>
      <dgm:spPr/>
    </dgm:pt>
    <dgm:pt modelId="{DD5B4ECD-107D-47E5-8F85-10F7BE1EC52E}" type="pres">
      <dgm:prSet presAssocID="{38898E24-C5E6-4809-93CE-A800B05DFA0B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E6663F07-641D-41F0-B293-7A3FC60A5E20}" type="pres">
      <dgm:prSet presAssocID="{38898E24-C5E6-4809-93CE-A800B05DFA0B}" presName="connSite1" presStyleCnt="0"/>
      <dgm:spPr/>
    </dgm:pt>
  </dgm:ptLst>
  <dgm:cxnLst>
    <dgm:cxn modelId="{E9451812-DD65-4221-9524-D9EF77DF4032}" type="presOf" srcId="{B30F9845-B034-4873-87AC-CC4013DFEBAE}" destId="{F91C401E-C2E0-4830-91AF-77ADF9308676}" srcOrd="0" destOrd="0" presId="urn:microsoft.com/office/officeart/2005/8/layout/hProcess4"/>
    <dgm:cxn modelId="{F467411B-80D7-4B34-8650-388512A9D11A}" type="presOf" srcId="{323741A4-5B51-472A-9106-5B91A9118DD4}" destId="{6C994F55-3305-4B39-B406-35404670D1EC}" srcOrd="0" destOrd="0" presId="urn:microsoft.com/office/officeart/2005/8/layout/hProcess4"/>
    <dgm:cxn modelId="{599F044B-9EE9-4E62-8DD9-7FD8B82CA124}" srcId="{93886C18-4C84-44F4-9529-DC77537EAD32}" destId="{B30F9845-B034-4873-87AC-CC4013DFEBAE}" srcOrd="1" destOrd="0" parTransId="{BC687DE1-B58F-4C49-B20F-08D98FA86A3C}" sibTransId="{D6D1E693-E329-4ADB-96B1-AE49C0C551F4}"/>
    <dgm:cxn modelId="{0762C06F-210F-41BC-8223-DD2B33C5A5FA}" srcId="{93886C18-4C84-44F4-9529-DC77537EAD32}" destId="{F954D8DC-8898-497A-B29B-E5C2D9AF209E}" srcOrd="3" destOrd="0" parTransId="{93C361A4-33C8-423C-9D5F-90738076980E}" sibTransId="{A3F9AC88-1DB6-47FC-97B1-C36FAF0A9D68}"/>
    <dgm:cxn modelId="{DEDA6C51-178C-47EA-9240-248F15329916}" srcId="{93886C18-4C84-44F4-9529-DC77537EAD32}" destId="{064BEEFB-C022-4D39-AF86-9DD7C8ABB5F8}" srcOrd="0" destOrd="0" parTransId="{61BF708E-066A-474C-91A8-B6BB83A9798B}" sibTransId="{76084A64-8790-4F1F-A23C-92C9131E3CEA}"/>
    <dgm:cxn modelId="{DE625879-5E0F-4084-8C25-00CABFD4F677}" srcId="{93886C18-4C84-44F4-9529-DC77537EAD32}" destId="{38898E24-C5E6-4809-93CE-A800B05DFA0B}" srcOrd="4" destOrd="0" parTransId="{A11EE7E1-7E18-4F78-8A7C-CCC985213DF9}" sibTransId="{1318D539-8055-41D6-87F2-554B8895289E}"/>
    <dgm:cxn modelId="{4E176C82-9999-4B67-BF70-7F3E344F6DCA}" type="presOf" srcId="{8FA369EC-8039-4FFB-8D68-E021CD974094}" destId="{75A05318-84BA-4134-95B0-17F7441C4AD3}" srcOrd="0" destOrd="0" presId="urn:microsoft.com/office/officeart/2005/8/layout/hProcess4"/>
    <dgm:cxn modelId="{25311094-3710-4C26-93AC-009EDB7EC32E}" type="presOf" srcId="{F954D8DC-8898-497A-B29B-E5C2D9AF209E}" destId="{4A019AB5-11D0-4E98-B0BC-EFAF91A09B95}" srcOrd="0" destOrd="0" presId="urn:microsoft.com/office/officeart/2005/8/layout/hProcess4"/>
    <dgm:cxn modelId="{C38A59A1-F831-4F6D-9DE9-142990B6F8A6}" type="presOf" srcId="{A3F9AC88-1DB6-47FC-97B1-C36FAF0A9D68}" destId="{42EEF2F9-D9D0-4E7B-8DA5-F858FB04C445}" srcOrd="0" destOrd="0" presId="urn:microsoft.com/office/officeart/2005/8/layout/hProcess4"/>
    <dgm:cxn modelId="{4B77D1A8-2509-42E3-9A45-CF8D5E50DDCB}" type="presOf" srcId="{93886C18-4C84-44F4-9529-DC77537EAD32}" destId="{8D9D6A47-8879-4C53-B19E-E2A0893C24D3}" srcOrd="0" destOrd="0" presId="urn:microsoft.com/office/officeart/2005/8/layout/hProcess4"/>
    <dgm:cxn modelId="{6E4468AA-B63F-48D5-98A7-4A7592F1E457}" type="presOf" srcId="{38898E24-C5E6-4809-93CE-A800B05DFA0B}" destId="{DD5B4ECD-107D-47E5-8F85-10F7BE1EC52E}" srcOrd="0" destOrd="0" presId="urn:microsoft.com/office/officeart/2005/8/layout/hProcess4"/>
    <dgm:cxn modelId="{66F8F6E0-140A-4ACD-BBF5-F851DF723D3E}" srcId="{93886C18-4C84-44F4-9529-DC77537EAD32}" destId="{8FA369EC-8039-4FFB-8D68-E021CD974094}" srcOrd="2" destOrd="0" parTransId="{E425DCDB-4DCF-4294-82A8-1DE5ADBA61C4}" sibTransId="{323741A4-5B51-472A-9106-5B91A9118DD4}"/>
    <dgm:cxn modelId="{6A1B33E5-EE59-4E0C-849A-BB612013A54D}" type="presOf" srcId="{76084A64-8790-4F1F-A23C-92C9131E3CEA}" destId="{401AEB07-3876-499C-AD8D-E9D67BD51E5D}" srcOrd="0" destOrd="0" presId="urn:microsoft.com/office/officeart/2005/8/layout/hProcess4"/>
    <dgm:cxn modelId="{978530EA-ED3D-40A9-868E-CC44724DA606}" type="presOf" srcId="{D6D1E693-E329-4ADB-96B1-AE49C0C551F4}" destId="{BCB459EE-E4BE-4628-B700-89B8322E01AC}" srcOrd="0" destOrd="0" presId="urn:microsoft.com/office/officeart/2005/8/layout/hProcess4"/>
    <dgm:cxn modelId="{EAD4A7F7-E754-4A92-9092-D264A69F491D}" type="presOf" srcId="{064BEEFB-C022-4D39-AF86-9DD7C8ABB5F8}" destId="{D470185B-D91B-4F5C-95A3-5280A8B83DF3}" srcOrd="0" destOrd="0" presId="urn:microsoft.com/office/officeart/2005/8/layout/hProcess4"/>
    <dgm:cxn modelId="{CC739C2A-1FA4-47A6-BA45-7C04FD59F6F3}" type="presParOf" srcId="{8D9D6A47-8879-4C53-B19E-E2A0893C24D3}" destId="{459EC55A-B18D-4430-AAD3-F7E8BBFF75D0}" srcOrd="0" destOrd="0" presId="urn:microsoft.com/office/officeart/2005/8/layout/hProcess4"/>
    <dgm:cxn modelId="{9E6C05FD-CF20-412F-9C6C-6A0FEBC490C2}" type="presParOf" srcId="{8D9D6A47-8879-4C53-B19E-E2A0893C24D3}" destId="{6779F2D2-8C0E-4C36-A66A-1C094265081D}" srcOrd="1" destOrd="0" presId="urn:microsoft.com/office/officeart/2005/8/layout/hProcess4"/>
    <dgm:cxn modelId="{7B640EA9-DB1E-4F9A-9DFE-4697E017A2AD}" type="presParOf" srcId="{8D9D6A47-8879-4C53-B19E-E2A0893C24D3}" destId="{B26741D5-86D1-4130-BFCB-E041154E4C04}" srcOrd="2" destOrd="0" presId="urn:microsoft.com/office/officeart/2005/8/layout/hProcess4"/>
    <dgm:cxn modelId="{12DDDE54-B9A7-4549-B85B-D3A8E39182E8}" type="presParOf" srcId="{B26741D5-86D1-4130-BFCB-E041154E4C04}" destId="{5EFE5BC4-B001-4706-BD69-A7CA15D1BCF4}" srcOrd="0" destOrd="0" presId="urn:microsoft.com/office/officeart/2005/8/layout/hProcess4"/>
    <dgm:cxn modelId="{77CF569D-3DD9-4A0B-BEDE-4BCF21A94CF1}" type="presParOf" srcId="{5EFE5BC4-B001-4706-BD69-A7CA15D1BCF4}" destId="{48558EE9-ADD7-4C0F-8E26-3EBD3D477A6F}" srcOrd="0" destOrd="0" presId="urn:microsoft.com/office/officeart/2005/8/layout/hProcess4"/>
    <dgm:cxn modelId="{A3F8A746-7924-4E97-91BF-67973346C1B5}" type="presParOf" srcId="{5EFE5BC4-B001-4706-BD69-A7CA15D1BCF4}" destId="{9E7F6019-6A17-4E0F-BA22-CD0F01421C6A}" srcOrd="1" destOrd="0" presId="urn:microsoft.com/office/officeart/2005/8/layout/hProcess4"/>
    <dgm:cxn modelId="{09988004-5645-4F36-98D4-E9C61C696189}" type="presParOf" srcId="{5EFE5BC4-B001-4706-BD69-A7CA15D1BCF4}" destId="{2EEB6DC3-0882-46B9-94EF-F73365FFB879}" srcOrd="2" destOrd="0" presId="urn:microsoft.com/office/officeart/2005/8/layout/hProcess4"/>
    <dgm:cxn modelId="{CDEE696B-6568-4751-BCE9-46AAC5385F34}" type="presParOf" srcId="{5EFE5BC4-B001-4706-BD69-A7CA15D1BCF4}" destId="{D470185B-D91B-4F5C-95A3-5280A8B83DF3}" srcOrd="3" destOrd="0" presId="urn:microsoft.com/office/officeart/2005/8/layout/hProcess4"/>
    <dgm:cxn modelId="{CA59836D-533D-43B7-976A-38BCEDD5662B}" type="presParOf" srcId="{5EFE5BC4-B001-4706-BD69-A7CA15D1BCF4}" destId="{9E6E9F6D-30DE-49BB-9815-EED31758459F}" srcOrd="4" destOrd="0" presId="urn:microsoft.com/office/officeart/2005/8/layout/hProcess4"/>
    <dgm:cxn modelId="{04246455-D7D5-4532-86C6-059FE932321F}" type="presParOf" srcId="{B26741D5-86D1-4130-BFCB-E041154E4C04}" destId="{401AEB07-3876-499C-AD8D-E9D67BD51E5D}" srcOrd="1" destOrd="0" presId="urn:microsoft.com/office/officeart/2005/8/layout/hProcess4"/>
    <dgm:cxn modelId="{5A4F5119-3738-490C-8F66-84DE45604DB1}" type="presParOf" srcId="{B26741D5-86D1-4130-BFCB-E041154E4C04}" destId="{3A5CFAD5-BB7D-476C-A3A9-EF690D662061}" srcOrd="2" destOrd="0" presId="urn:microsoft.com/office/officeart/2005/8/layout/hProcess4"/>
    <dgm:cxn modelId="{AA21D7AC-9C99-4716-9377-1609EACED674}" type="presParOf" srcId="{3A5CFAD5-BB7D-476C-A3A9-EF690D662061}" destId="{9DE45CB6-AA7B-47C2-8BC0-F669F4F68885}" srcOrd="0" destOrd="0" presId="urn:microsoft.com/office/officeart/2005/8/layout/hProcess4"/>
    <dgm:cxn modelId="{E32E9054-EB72-49D1-A491-F80066C8BEB5}" type="presParOf" srcId="{3A5CFAD5-BB7D-476C-A3A9-EF690D662061}" destId="{FFA63578-2A1F-4A40-9130-D2F5B54B5C79}" srcOrd="1" destOrd="0" presId="urn:microsoft.com/office/officeart/2005/8/layout/hProcess4"/>
    <dgm:cxn modelId="{640FB4E6-8C56-4596-9EB4-108E190697BC}" type="presParOf" srcId="{3A5CFAD5-BB7D-476C-A3A9-EF690D662061}" destId="{E3724DDB-CA77-462F-A4BE-F429C7512DA7}" srcOrd="2" destOrd="0" presId="urn:microsoft.com/office/officeart/2005/8/layout/hProcess4"/>
    <dgm:cxn modelId="{4DEC669D-BE11-4679-9AD2-DBCF7F0CE179}" type="presParOf" srcId="{3A5CFAD5-BB7D-476C-A3A9-EF690D662061}" destId="{F91C401E-C2E0-4830-91AF-77ADF9308676}" srcOrd="3" destOrd="0" presId="urn:microsoft.com/office/officeart/2005/8/layout/hProcess4"/>
    <dgm:cxn modelId="{39A3AE74-58D9-442F-8B16-28617C996D1B}" type="presParOf" srcId="{3A5CFAD5-BB7D-476C-A3A9-EF690D662061}" destId="{204C84ED-FC98-42C5-B763-7AF1C6770C2E}" srcOrd="4" destOrd="0" presId="urn:microsoft.com/office/officeart/2005/8/layout/hProcess4"/>
    <dgm:cxn modelId="{C1B48D1C-C334-49FB-8830-5960471E0938}" type="presParOf" srcId="{B26741D5-86D1-4130-BFCB-E041154E4C04}" destId="{BCB459EE-E4BE-4628-B700-89B8322E01AC}" srcOrd="3" destOrd="0" presId="urn:microsoft.com/office/officeart/2005/8/layout/hProcess4"/>
    <dgm:cxn modelId="{DDBD21DB-9F4E-449B-9511-C76BC5C56C78}" type="presParOf" srcId="{B26741D5-86D1-4130-BFCB-E041154E4C04}" destId="{139D9E43-5964-4C0F-8B61-8121F823FFE9}" srcOrd="4" destOrd="0" presId="urn:microsoft.com/office/officeart/2005/8/layout/hProcess4"/>
    <dgm:cxn modelId="{6732A3AA-E203-4FC4-9D4B-788E82B780F2}" type="presParOf" srcId="{139D9E43-5964-4C0F-8B61-8121F823FFE9}" destId="{83D08E82-3B0D-4CFA-B742-6B60991A511E}" srcOrd="0" destOrd="0" presId="urn:microsoft.com/office/officeart/2005/8/layout/hProcess4"/>
    <dgm:cxn modelId="{69C44382-3DB0-4958-9FA7-E8AB8224DDD8}" type="presParOf" srcId="{139D9E43-5964-4C0F-8B61-8121F823FFE9}" destId="{DB6F4D2B-BFCB-4B83-B4E1-924E781A5C55}" srcOrd="1" destOrd="0" presId="urn:microsoft.com/office/officeart/2005/8/layout/hProcess4"/>
    <dgm:cxn modelId="{A55BC065-D159-434C-A080-02CC97920588}" type="presParOf" srcId="{139D9E43-5964-4C0F-8B61-8121F823FFE9}" destId="{1852CEBE-D9E0-4309-B0DE-5EE79AE95B4C}" srcOrd="2" destOrd="0" presId="urn:microsoft.com/office/officeart/2005/8/layout/hProcess4"/>
    <dgm:cxn modelId="{23641705-3714-4DB4-9CAF-96795C428979}" type="presParOf" srcId="{139D9E43-5964-4C0F-8B61-8121F823FFE9}" destId="{75A05318-84BA-4134-95B0-17F7441C4AD3}" srcOrd="3" destOrd="0" presId="urn:microsoft.com/office/officeart/2005/8/layout/hProcess4"/>
    <dgm:cxn modelId="{8218F32C-4FFB-4178-AB3B-7485F2D5A0F6}" type="presParOf" srcId="{139D9E43-5964-4C0F-8B61-8121F823FFE9}" destId="{9BF90EB2-8991-472F-B748-8EDCBA2AB598}" srcOrd="4" destOrd="0" presId="urn:microsoft.com/office/officeart/2005/8/layout/hProcess4"/>
    <dgm:cxn modelId="{00F7DED9-B1E4-4FAD-B87D-704D95698F6B}" type="presParOf" srcId="{B26741D5-86D1-4130-BFCB-E041154E4C04}" destId="{6C994F55-3305-4B39-B406-35404670D1EC}" srcOrd="5" destOrd="0" presId="urn:microsoft.com/office/officeart/2005/8/layout/hProcess4"/>
    <dgm:cxn modelId="{2FE22086-B909-44FE-BA44-80DBFBE645CE}" type="presParOf" srcId="{B26741D5-86D1-4130-BFCB-E041154E4C04}" destId="{36C7A10D-8E73-4EC0-9566-41F58DB4D667}" srcOrd="6" destOrd="0" presId="urn:microsoft.com/office/officeart/2005/8/layout/hProcess4"/>
    <dgm:cxn modelId="{1A1ED952-CF45-442C-8170-3672EF7597E1}" type="presParOf" srcId="{36C7A10D-8E73-4EC0-9566-41F58DB4D667}" destId="{F59361FB-2382-4665-8DD2-4358B0ADBBA3}" srcOrd="0" destOrd="0" presId="urn:microsoft.com/office/officeart/2005/8/layout/hProcess4"/>
    <dgm:cxn modelId="{1566E22B-55D5-43E9-8548-714D0A6B7313}" type="presParOf" srcId="{36C7A10D-8E73-4EC0-9566-41F58DB4D667}" destId="{5F88C069-1D57-48C6-A7E0-9F810558C1C5}" srcOrd="1" destOrd="0" presId="urn:microsoft.com/office/officeart/2005/8/layout/hProcess4"/>
    <dgm:cxn modelId="{D60BC2D6-EB97-4013-8CE1-B13300A650A2}" type="presParOf" srcId="{36C7A10D-8E73-4EC0-9566-41F58DB4D667}" destId="{94B6763F-0161-49F2-9E29-38D749B9AE94}" srcOrd="2" destOrd="0" presId="urn:microsoft.com/office/officeart/2005/8/layout/hProcess4"/>
    <dgm:cxn modelId="{034FB48A-51C4-4029-A48D-C67FBC666518}" type="presParOf" srcId="{36C7A10D-8E73-4EC0-9566-41F58DB4D667}" destId="{4A019AB5-11D0-4E98-B0BC-EFAF91A09B95}" srcOrd="3" destOrd="0" presId="urn:microsoft.com/office/officeart/2005/8/layout/hProcess4"/>
    <dgm:cxn modelId="{624CD4F7-8A11-4753-BF37-BDA33FA611EB}" type="presParOf" srcId="{36C7A10D-8E73-4EC0-9566-41F58DB4D667}" destId="{B48B905A-D384-48B7-B21F-E535A0381C39}" srcOrd="4" destOrd="0" presId="urn:microsoft.com/office/officeart/2005/8/layout/hProcess4"/>
    <dgm:cxn modelId="{1402A38A-AAB6-4C5C-B61E-C7907A596B2D}" type="presParOf" srcId="{B26741D5-86D1-4130-BFCB-E041154E4C04}" destId="{42EEF2F9-D9D0-4E7B-8DA5-F858FB04C445}" srcOrd="7" destOrd="0" presId="urn:microsoft.com/office/officeart/2005/8/layout/hProcess4"/>
    <dgm:cxn modelId="{E1743EF5-264C-4EA5-BA4D-C476050C96EC}" type="presParOf" srcId="{B26741D5-86D1-4130-BFCB-E041154E4C04}" destId="{49A7DC16-10D5-4B47-897A-9C4B0872A279}" srcOrd="8" destOrd="0" presId="urn:microsoft.com/office/officeart/2005/8/layout/hProcess4"/>
    <dgm:cxn modelId="{55CE4EBA-5713-45C0-BDCF-A7CBF4A721AA}" type="presParOf" srcId="{49A7DC16-10D5-4B47-897A-9C4B0872A279}" destId="{1205F84A-ED36-46B9-9F51-78B758248EA0}" srcOrd="0" destOrd="0" presId="urn:microsoft.com/office/officeart/2005/8/layout/hProcess4"/>
    <dgm:cxn modelId="{FCE92225-79B5-4F9D-89D6-7321340B97B7}" type="presParOf" srcId="{49A7DC16-10D5-4B47-897A-9C4B0872A279}" destId="{8C20D93B-DC67-463E-ACA6-C7A6E760BDAE}" srcOrd="1" destOrd="0" presId="urn:microsoft.com/office/officeart/2005/8/layout/hProcess4"/>
    <dgm:cxn modelId="{700D50B4-9F85-4979-810F-007A1ECDB324}" type="presParOf" srcId="{49A7DC16-10D5-4B47-897A-9C4B0872A279}" destId="{589D3D7A-169E-44C5-97AB-682A8890EADA}" srcOrd="2" destOrd="0" presId="urn:microsoft.com/office/officeart/2005/8/layout/hProcess4"/>
    <dgm:cxn modelId="{602A5D63-1269-4F77-8534-734002124973}" type="presParOf" srcId="{49A7DC16-10D5-4B47-897A-9C4B0872A279}" destId="{DD5B4ECD-107D-47E5-8F85-10F7BE1EC52E}" srcOrd="3" destOrd="0" presId="urn:microsoft.com/office/officeart/2005/8/layout/hProcess4"/>
    <dgm:cxn modelId="{5714044B-FD89-43FC-95E4-74E7D4ABB5CB}" type="presParOf" srcId="{49A7DC16-10D5-4B47-897A-9C4B0872A279}" destId="{E6663F07-641D-41F0-B293-7A3FC60A5E2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D7D8B-F7AE-474D-AD90-69B016E2620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69AE9-85F8-4059-AFD3-57962E0B2315}">
      <dgm:prSet custT="1"/>
      <dgm:spPr/>
      <dgm:t>
        <a:bodyPr/>
        <a:lstStyle/>
        <a:p>
          <a:r>
            <a:rPr lang="en-US" sz="4800" dirty="0" err="1"/>
            <a:t>Mahasiswa</a:t>
          </a:r>
          <a:r>
            <a:rPr lang="en-US" sz="4800" dirty="0"/>
            <a:t> </a:t>
          </a:r>
          <a:r>
            <a:rPr lang="en-US" sz="4800" dirty="0" err="1"/>
            <a:t>diharapkan</a:t>
          </a:r>
          <a:r>
            <a:rPr lang="en-US" sz="4800" dirty="0"/>
            <a:t> </a:t>
          </a:r>
          <a:r>
            <a:rPr lang="en-US" sz="4800" dirty="0" err="1"/>
            <a:t>dapat</a:t>
          </a:r>
          <a:r>
            <a:rPr lang="en-US" sz="4800" dirty="0"/>
            <a:t>:</a:t>
          </a:r>
        </a:p>
      </dgm:t>
    </dgm:pt>
    <dgm:pt modelId="{6377B422-38A1-4556-AFFA-3C52474B6582}" type="parTrans" cxnId="{BCFF72D6-F186-407E-BCE1-E4D8B5714AC4}">
      <dgm:prSet/>
      <dgm:spPr/>
      <dgm:t>
        <a:bodyPr/>
        <a:lstStyle/>
        <a:p>
          <a:endParaRPr lang="en-US" sz="1400"/>
        </a:p>
      </dgm:t>
    </dgm:pt>
    <dgm:pt modelId="{8A2FA46F-C983-4639-B1F0-B0B485AF3FC0}" type="sibTrans" cxnId="{BCFF72D6-F186-407E-BCE1-E4D8B5714AC4}">
      <dgm:prSet/>
      <dgm:spPr/>
      <dgm:t>
        <a:bodyPr/>
        <a:lstStyle/>
        <a:p>
          <a:endParaRPr lang="en-US" sz="1400"/>
        </a:p>
      </dgm:t>
    </dgm:pt>
    <dgm:pt modelId="{5F438D04-BE22-4BC8-8AD3-2EBC73AB9653}">
      <dgm:prSet custT="1"/>
      <dgm:spPr/>
      <dgm:t>
        <a:bodyPr/>
        <a:lstStyle/>
        <a:p>
          <a:r>
            <a:rPr lang="en-US" sz="2400" dirty="0"/>
            <a:t>Mampu </a:t>
          </a:r>
          <a:r>
            <a:rPr lang="en-US" sz="2400" dirty="0" err="1"/>
            <a:t>menerapkan</a:t>
          </a:r>
          <a:r>
            <a:rPr lang="en-US" sz="2400" dirty="0"/>
            <a:t> </a:t>
          </a:r>
          <a:r>
            <a:rPr lang="en-US" sz="2400" dirty="0" err="1"/>
            <a:t>konsep</a:t>
          </a:r>
          <a:r>
            <a:rPr lang="en-US" sz="2400" dirty="0"/>
            <a:t> CSS </a:t>
          </a:r>
          <a:r>
            <a:rPr lang="en-US" sz="2400" i="1" dirty="0"/>
            <a:t>Display</a:t>
          </a:r>
          <a:endParaRPr lang="en-US" sz="2400" dirty="0"/>
        </a:p>
      </dgm:t>
    </dgm:pt>
    <dgm:pt modelId="{6F8EFD09-095F-4299-877B-C7A422BB2F58}" type="parTrans" cxnId="{8ABACA3F-3553-4BCE-8668-1A8D5EE0D603}">
      <dgm:prSet/>
      <dgm:spPr/>
      <dgm:t>
        <a:bodyPr/>
        <a:lstStyle/>
        <a:p>
          <a:endParaRPr lang="en-US" sz="1400"/>
        </a:p>
      </dgm:t>
    </dgm:pt>
    <dgm:pt modelId="{E1CA6F5A-DF8F-45F1-9414-50D82C5A3BD6}" type="sibTrans" cxnId="{8ABACA3F-3553-4BCE-8668-1A8D5EE0D603}">
      <dgm:prSet/>
      <dgm:spPr/>
      <dgm:t>
        <a:bodyPr/>
        <a:lstStyle/>
        <a:p>
          <a:endParaRPr lang="en-US" sz="1400"/>
        </a:p>
      </dgm:t>
    </dgm:pt>
    <dgm:pt modelId="{27754574-BBF6-4FED-92D0-0AFE2B02CC1D}">
      <dgm:prSet custT="1"/>
      <dgm:spPr/>
      <dgm:t>
        <a:bodyPr/>
        <a:lstStyle/>
        <a:p>
          <a:r>
            <a:rPr lang="en-US" sz="2400" dirty="0"/>
            <a:t>Mampu </a:t>
          </a:r>
          <a:r>
            <a:rPr lang="en-US" sz="2400" dirty="0" err="1"/>
            <a:t>menerapkan</a:t>
          </a:r>
          <a:r>
            <a:rPr lang="en-US" sz="2400" dirty="0"/>
            <a:t> </a:t>
          </a:r>
          <a:r>
            <a:rPr lang="en-US" sz="2400" dirty="0" err="1"/>
            <a:t>konsep</a:t>
          </a:r>
          <a:r>
            <a:rPr lang="en-US" sz="2400" dirty="0"/>
            <a:t> CSS Box Model</a:t>
          </a:r>
        </a:p>
      </dgm:t>
    </dgm:pt>
    <dgm:pt modelId="{E9C43A0A-AD1F-4303-BA28-F84844D28974}" type="parTrans" cxnId="{60DC25E4-0E48-4637-A65B-5BF75FE4E929}">
      <dgm:prSet/>
      <dgm:spPr/>
      <dgm:t>
        <a:bodyPr/>
        <a:lstStyle/>
        <a:p>
          <a:endParaRPr lang="en-US" sz="1400"/>
        </a:p>
      </dgm:t>
    </dgm:pt>
    <dgm:pt modelId="{2B9F0D0E-FFD8-4645-962F-45B4F72BC1F0}" type="sibTrans" cxnId="{60DC25E4-0E48-4637-A65B-5BF75FE4E929}">
      <dgm:prSet/>
      <dgm:spPr/>
      <dgm:t>
        <a:bodyPr/>
        <a:lstStyle/>
        <a:p>
          <a:endParaRPr lang="en-US" sz="1400"/>
        </a:p>
      </dgm:t>
    </dgm:pt>
    <dgm:pt modelId="{063D1A89-CE02-4F00-B12B-B9AA8C9631DC}">
      <dgm:prSet custT="1"/>
      <dgm:spPr/>
      <dgm:t>
        <a:bodyPr/>
        <a:lstStyle/>
        <a:p>
          <a:r>
            <a:rPr lang="en-US" sz="2400" dirty="0"/>
            <a:t>Mampu </a:t>
          </a:r>
          <a:r>
            <a:rPr lang="en-US" sz="2400" dirty="0" err="1"/>
            <a:t>menerapkan</a:t>
          </a:r>
          <a:r>
            <a:rPr lang="en-US" sz="2400" dirty="0"/>
            <a:t> </a:t>
          </a:r>
          <a:r>
            <a:rPr lang="en-US" sz="2400" dirty="0" err="1"/>
            <a:t>konsep</a:t>
          </a:r>
          <a:r>
            <a:rPr lang="en-US" sz="2400" dirty="0"/>
            <a:t> CSS </a:t>
          </a:r>
          <a:r>
            <a:rPr lang="en-US" sz="2400" i="1" dirty="0"/>
            <a:t>Flex Box</a:t>
          </a:r>
          <a:endParaRPr lang="en-US" sz="2400" dirty="0"/>
        </a:p>
      </dgm:t>
    </dgm:pt>
    <dgm:pt modelId="{A5C0A0CB-C1E0-49E3-A460-295FB6AFDDAF}" type="parTrans" cxnId="{4D874E55-229C-4BF6-A023-D78ACD8565BB}">
      <dgm:prSet/>
      <dgm:spPr/>
      <dgm:t>
        <a:bodyPr/>
        <a:lstStyle/>
        <a:p>
          <a:endParaRPr lang="en-US" sz="1400"/>
        </a:p>
      </dgm:t>
    </dgm:pt>
    <dgm:pt modelId="{4B894A6C-9541-4286-AB60-EE111594B9F5}" type="sibTrans" cxnId="{4D874E55-229C-4BF6-A023-D78ACD8565BB}">
      <dgm:prSet/>
      <dgm:spPr/>
      <dgm:t>
        <a:bodyPr/>
        <a:lstStyle/>
        <a:p>
          <a:endParaRPr lang="en-US" sz="1400"/>
        </a:p>
      </dgm:t>
    </dgm:pt>
    <dgm:pt modelId="{586F9268-EF60-4FAE-8F25-635923C13BE7}">
      <dgm:prSet custT="1"/>
      <dgm:spPr/>
      <dgm:t>
        <a:bodyPr/>
        <a:lstStyle/>
        <a:p>
          <a:r>
            <a:rPr lang="en-US" sz="2400" dirty="0"/>
            <a:t>Mampu </a:t>
          </a:r>
          <a:r>
            <a:rPr lang="en-US" sz="2400" dirty="0" err="1"/>
            <a:t>menerapkan</a:t>
          </a:r>
          <a:r>
            <a:rPr lang="en-US" sz="2400" dirty="0"/>
            <a:t> </a:t>
          </a:r>
          <a:r>
            <a:rPr lang="en-US" sz="2400" dirty="0" err="1"/>
            <a:t>konsep</a:t>
          </a:r>
          <a:r>
            <a:rPr lang="en-US" sz="2400" dirty="0"/>
            <a:t> CSS </a:t>
          </a:r>
          <a:r>
            <a:rPr lang="en-US" sz="2400" i="1" dirty="0"/>
            <a:t>Grid</a:t>
          </a:r>
          <a:endParaRPr lang="en-US" sz="2400" dirty="0"/>
        </a:p>
      </dgm:t>
    </dgm:pt>
    <dgm:pt modelId="{5F810506-A0A2-49AF-AEAB-B374E630D69E}" type="parTrans" cxnId="{562FC3E2-7CBC-4C2A-9686-22AE39EE9620}">
      <dgm:prSet/>
      <dgm:spPr/>
      <dgm:t>
        <a:bodyPr/>
        <a:lstStyle/>
        <a:p>
          <a:endParaRPr lang="en-US" sz="1400"/>
        </a:p>
      </dgm:t>
    </dgm:pt>
    <dgm:pt modelId="{ADDB87D8-89F9-4992-8711-E6E4C56CDC95}" type="sibTrans" cxnId="{562FC3E2-7CBC-4C2A-9686-22AE39EE9620}">
      <dgm:prSet/>
      <dgm:spPr/>
      <dgm:t>
        <a:bodyPr/>
        <a:lstStyle/>
        <a:p>
          <a:endParaRPr lang="en-US" sz="1400"/>
        </a:p>
      </dgm:t>
    </dgm:pt>
    <dgm:pt modelId="{F20F6E5D-1B97-49C8-A037-FB046887B423}" type="pres">
      <dgm:prSet presAssocID="{810D7D8B-F7AE-474D-AD90-69B016E2620E}" presName="Name0" presStyleCnt="0">
        <dgm:presLayoutVars>
          <dgm:dir/>
          <dgm:resizeHandles val="exact"/>
        </dgm:presLayoutVars>
      </dgm:prSet>
      <dgm:spPr/>
    </dgm:pt>
    <dgm:pt modelId="{327C1194-CA61-4AE1-8C0A-E8D21E01A5B0}" type="pres">
      <dgm:prSet presAssocID="{DD569AE9-85F8-4059-AFD3-57962E0B2315}" presName="node" presStyleLbl="node1" presStyleIdx="0" presStyleCnt="1">
        <dgm:presLayoutVars>
          <dgm:bulletEnabled val="1"/>
        </dgm:presLayoutVars>
      </dgm:prSet>
      <dgm:spPr/>
    </dgm:pt>
  </dgm:ptLst>
  <dgm:cxnLst>
    <dgm:cxn modelId="{9ACC8A17-518A-4153-A9FD-60A28180F42F}" type="presOf" srcId="{27754574-BBF6-4FED-92D0-0AFE2B02CC1D}" destId="{327C1194-CA61-4AE1-8C0A-E8D21E01A5B0}" srcOrd="0" destOrd="2" presId="urn:microsoft.com/office/officeart/2005/8/layout/hList6"/>
    <dgm:cxn modelId="{7803D726-05A4-49CF-8045-7CC00EF57784}" type="presOf" srcId="{810D7D8B-F7AE-474D-AD90-69B016E2620E}" destId="{F20F6E5D-1B97-49C8-A037-FB046887B423}" srcOrd="0" destOrd="0" presId="urn:microsoft.com/office/officeart/2005/8/layout/hList6"/>
    <dgm:cxn modelId="{8ABACA3F-3553-4BCE-8668-1A8D5EE0D603}" srcId="{DD569AE9-85F8-4059-AFD3-57962E0B2315}" destId="{5F438D04-BE22-4BC8-8AD3-2EBC73AB9653}" srcOrd="0" destOrd="0" parTransId="{6F8EFD09-095F-4299-877B-C7A422BB2F58}" sibTransId="{E1CA6F5A-DF8F-45F1-9414-50D82C5A3BD6}"/>
    <dgm:cxn modelId="{4D874E55-229C-4BF6-A023-D78ACD8565BB}" srcId="{DD569AE9-85F8-4059-AFD3-57962E0B2315}" destId="{063D1A89-CE02-4F00-B12B-B9AA8C9631DC}" srcOrd="2" destOrd="0" parTransId="{A5C0A0CB-C1E0-49E3-A460-295FB6AFDDAF}" sibTransId="{4B894A6C-9541-4286-AB60-EE111594B9F5}"/>
    <dgm:cxn modelId="{7A0A5359-C490-4159-9E0A-AEAD42BE0E32}" type="presOf" srcId="{DD569AE9-85F8-4059-AFD3-57962E0B2315}" destId="{327C1194-CA61-4AE1-8C0A-E8D21E01A5B0}" srcOrd="0" destOrd="0" presId="urn:microsoft.com/office/officeart/2005/8/layout/hList6"/>
    <dgm:cxn modelId="{952B6DAA-1B9F-457D-ADF5-91AA43300BEF}" type="presOf" srcId="{063D1A89-CE02-4F00-B12B-B9AA8C9631DC}" destId="{327C1194-CA61-4AE1-8C0A-E8D21E01A5B0}" srcOrd="0" destOrd="3" presId="urn:microsoft.com/office/officeart/2005/8/layout/hList6"/>
    <dgm:cxn modelId="{660269BC-E3EA-45DA-8BA1-E7F5B3045142}" type="presOf" srcId="{5F438D04-BE22-4BC8-8AD3-2EBC73AB9653}" destId="{327C1194-CA61-4AE1-8C0A-E8D21E01A5B0}" srcOrd="0" destOrd="1" presId="urn:microsoft.com/office/officeart/2005/8/layout/hList6"/>
    <dgm:cxn modelId="{BCFF72D6-F186-407E-BCE1-E4D8B5714AC4}" srcId="{810D7D8B-F7AE-474D-AD90-69B016E2620E}" destId="{DD569AE9-85F8-4059-AFD3-57962E0B2315}" srcOrd="0" destOrd="0" parTransId="{6377B422-38A1-4556-AFFA-3C52474B6582}" sibTransId="{8A2FA46F-C983-4639-B1F0-B0B485AF3FC0}"/>
    <dgm:cxn modelId="{9CDE3FD8-8E29-4716-A9B9-01FE11311134}" type="presOf" srcId="{586F9268-EF60-4FAE-8F25-635923C13BE7}" destId="{327C1194-CA61-4AE1-8C0A-E8D21E01A5B0}" srcOrd="0" destOrd="4" presId="urn:microsoft.com/office/officeart/2005/8/layout/hList6"/>
    <dgm:cxn modelId="{562FC3E2-7CBC-4C2A-9686-22AE39EE9620}" srcId="{DD569AE9-85F8-4059-AFD3-57962E0B2315}" destId="{586F9268-EF60-4FAE-8F25-635923C13BE7}" srcOrd="3" destOrd="0" parTransId="{5F810506-A0A2-49AF-AEAB-B374E630D69E}" sibTransId="{ADDB87D8-89F9-4992-8711-E6E4C56CDC95}"/>
    <dgm:cxn modelId="{60DC25E4-0E48-4637-A65B-5BF75FE4E929}" srcId="{DD569AE9-85F8-4059-AFD3-57962E0B2315}" destId="{27754574-BBF6-4FED-92D0-0AFE2B02CC1D}" srcOrd="1" destOrd="0" parTransId="{E9C43A0A-AD1F-4303-BA28-F84844D28974}" sibTransId="{2B9F0D0E-FFD8-4645-962F-45B4F72BC1F0}"/>
    <dgm:cxn modelId="{50DE3276-76B8-4C1F-8BC7-BAD6B0F58AA1}" type="presParOf" srcId="{F20F6E5D-1B97-49C8-A037-FB046887B423}" destId="{327C1194-CA61-4AE1-8C0A-E8D21E01A5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1652DD-5825-4251-B289-DB8996DF24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58C09F-BC45-4F01-9CD3-A740A2D9FC05}">
      <dgm:prSet/>
      <dgm:spPr/>
      <dgm:t>
        <a:bodyPr/>
        <a:lstStyle/>
        <a:p>
          <a:r>
            <a:rPr lang="en-US" dirty="0" err="1"/>
            <a:t>Setiap</a:t>
          </a:r>
          <a:r>
            <a:rPr lang="en-US" dirty="0"/>
            <a:t> tag pada HTML </a:t>
          </a:r>
          <a:r>
            <a:rPr lang="en-US" dirty="0" err="1"/>
            <a:t>berada</a:t>
          </a:r>
          <a:r>
            <a:rPr lang="en-US" dirty="0"/>
            <a:t> di </a:t>
          </a:r>
          <a:r>
            <a:rPr lang="en-US" dirty="0" err="1"/>
            <a:t>salam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. </a:t>
          </a:r>
          <a:r>
            <a:rPr lang="en-US" i="1" dirty="0"/>
            <a:t>Property</a:t>
          </a:r>
          <a:r>
            <a:rPr lang="en-US" dirty="0"/>
            <a:t> </a:t>
          </a:r>
          <a:r>
            <a:rPr lang="en-US" i="1" dirty="0"/>
            <a:t>display</a:t>
          </a:r>
          <a:r>
            <a:rPr lang="en-US" dirty="0"/>
            <a:t> pada CSS </a:t>
          </a:r>
          <a:r>
            <a:rPr lang="en-US" dirty="0" err="1"/>
            <a:t>mengatur</a:t>
          </a:r>
          <a:r>
            <a:rPr lang="en-US" dirty="0"/>
            <a:t> </a:t>
          </a:r>
          <a:r>
            <a:rPr lang="en-US" dirty="0" err="1"/>
            <a:t>perilaku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(</a:t>
          </a:r>
          <a:r>
            <a:rPr lang="en-US" dirty="0" err="1"/>
            <a:t>sumber</a:t>
          </a:r>
          <a:r>
            <a:rPr lang="en-US" dirty="0"/>
            <a:t>; </a:t>
          </a:r>
          <a:r>
            <a:rPr lang="en-US" u="sng" dirty="0">
              <a:solidFill>
                <a:schemeClr val="accent1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https://css-tricks.com/almanac/properties/d/display</a:t>
          </a:r>
          <a:r>
            <a:rPr lang="en-US" u="sng" dirty="0"/>
            <a:t>)</a:t>
          </a:r>
          <a:endParaRPr lang="en-US" dirty="0"/>
        </a:p>
      </dgm:t>
    </dgm:pt>
    <dgm:pt modelId="{4B7F9684-C2EB-4BD7-BC1E-71B5915E3843}" type="parTrans" cxnId="{C3B94F1F-AF3C-4E3C-BE00-319C29304F44}">
      <dgm:prSet/>
      <dgm:spPr/>
      <dgm:t>
        <a:bodyPr/>
        <a:lstStyle/>
        <a:p>
          <a:endParaRPr lang="en-US"/>
        </a:p>
      </dgm:t>
    </dgm:pt>
    <dgm:pt modelId="{907BFEE9-AFE9-4DC0-A5D7-A514C0BAB265}" type="sibTrans" cxnId="{C3B94F1F-AF3C-4E3C-BE00-319C29304F44}">
      <dgm:prSet/>
      <dgm:spPr/>
      <dgm:t>
        <a:bodyPr/>
        <a:lstStyle/>
        <a:p>
          <a:endParaRPr lang="en-US"/>
        </a:p>
      </dgm:t>
    </dgm:pt>
    <dgm:pt modelId="{19EBA36B-2AF1-4E9B-8F4A-D866C2930218}">
      <dgm:prSet custT="1"/>
      <dgm:spPr/>
      <dgm:t>
        <a:bodyPr/>
        <a:lstStyle/>
        <a:p>
          <a:r>
            <a:rPr lang="en-US" sz="3000" kern="1200" dirty="0" err="1"/>
            <a:t>Setiap</a:t>
          </a:r>
          <a:r>
            <a:rPr lang="en-US" sz="3000" kern="1200" dirty="0"/>
            <a:t> tag pada HTML </a:t>
          </a:r>
          <a:r>
            <a:rPr lang="en-US" sz="3000" kern="1200" dirty="0" err="1"/>
            <a:t>memiliki</a:t>
          </a:r>
          <a:r>
            <a:rPr lang="en-US" sz="3000" kern="1200" dirty="0"/>
            <a:t> </a:t>
          </a:r>
          <a:r>
            <a:rPr lang="en-US" sz="3000" kern="1200" dirty="0" err="1"/>
            <a:t>nilai</a:t>
          </a:r>
          <a:r>
            <a:rPr lang="en-US" sz="3000" kern="1200" dirty="0"/>
            <a:t> </a:t>
          </a:r>
          <a:r>
            <a:rPr lang="en-US" sz="3000" i="1" kern="1200" dirty="0"/>
            <a:t>default</a:t>
          </a:r>
          <a:r>
            <a:rPr lang="en-US" sz="3000" kern="1200" dirty="0"/>
            <a:t> </a:t>
          </a:r>
          <a:r>
            <a:rPr lang="en-US" sz="3000" kern="1200" dirty="0" err="1"/>
            <a:t>untuk</a:t>
          </a:r>
          <a:r>
            <a:rPr lang="en-US" sz="3000" kern="1200" dirty="0"/>
            <a:t> </a:t>
          </a:r>
          <a:r>
            <a:rPr lang="en-US" sz="3000" i="1" kern="1200" dirty="0"/>
            <a:t>property display</a:t>
          </a:r>
          <a:r>
            <a:rPr lang="en-US" sz="3000" kern="1200" dirty="0"/>
            <a:t>. </a:t>
          </a:r>
          <a:r>
            <a:rPr lang="en-US" sz="3000" kern="1200" dirty="0" err="1"/>
            <a:t>Tetapi</a:t>
          </a:r>
          <a:r>
            <a:rPr lang="en-US" sz="3000" kern="1200" dirty="0"/>
            <a:t> </a:t>
          </a:r>
          <a:r>
            <a:rPr lang="en-US" sz="3000" kern="1200" dirty="0" err="1"/>
            <a:t>kita</a:t>
          </a:r>
          <a:r>
            <a:rPr lang="en-US" sz="3000" kern="1200" dirty="0"/>
            <a:t> juga </a:t>
          </a:r>
          <a:r>
            <a:rPr lang="en-US" sz="3000" kern="1200" dirty="0" err="1"/>
            <a:t>dapat</a:t>
          </a:r>
          <a:r>
            <a:rPr lang="en-US" sz="3000" kern="1200" dirty="0"/>
            <a:t> </a:t>
          </a:r>
          <a:r>
            <a:rPr lang="en-US" sz="3000" kern="1200" dirty="0" err="1"/>
            <a:t>mengubah</a:t>
          </a:r>
          <a:r>
            <a:rPr lang="en-US" sz="3000" kern="1200" dirty="0"/>
            <a:t> </a:t>
          </a:r>
          <a:r>
            <a:rPr lang="en-US" sz="3000" kern="1200" dirty="0" err="1"/>
            <a:t>perilaku</a:t>
          </a:r>
          <a:r>
            <a:rPr lang="en-US" sz="3000" kern="1200" dirty="0"/>
            <a:t> </a:t>
          </a:r>
          <a:r>
            <a:rPr lang="en-US" sz="3000" kern="1200" dirty="0" err="1"/>
            <a:t>dari</a:t>
          </a:r>
          <a:r>
            <a:rPr lang="en-US" sz="3000" kern="1200" dirty="0"/>
            <a:t> tag </a:t>
          </a:r>
          <a:r>
            <a:rPr lang="en-US" sz="3000" kern="1200" dirty="0" err="1"/>
            <a:t>tersebut</a:t>
          </a:r>
          <a:r>
            <a:rPr lang="en-US" sz="3000" kern="1200" dirty="0"/>
            <a:t> </a:t>
          </a:r>
          <a:r>
            <a:rPr lang="en-US" sz="3000" kern="1200" dirty="0" err="1"/>
            <a:t>dengan</a:t>
          </a:r>
          <a:r>
            <a:rPr lang="en-US" sz="3000" kern="1200" dirty="0"/>
            <a:t> value-</a:t>
          </a:r>
          <a:r>
            <a:rPr lang="en-US" sz="3000" kern="1200" dirty="0" err="1"/>
            <a:t>nya</a:t>
          </a:r>
          <a:r>
            <a:rPr lang="en-US" sz="3000" kern="1200" dirty="0"/>
            <a:t> (</a:t>
          </a:r>
          <a:r>
            <a:rPr lang="en-US" sz="3000" kern="1200" dirty="0" err="1"/>
            <a:t>sumber</a:t>
          </a:r>
          <a:r>
            <a:rPr lang="en-US" sz="3000" kern="1200" dirty="0"/>
            <a:t>; </a:t>
          </a:r>
          <a:r>
            <a:rPr lang="en-US" sz="3000" u="sng" kern="1200" dirty="0">
              <a:solidFill>
                <a:srgbClr val="1A3260">
                  <a:lumMod val="60000"/>
                  <a:lumOff val="40000"/>
                </a:srgbClr>
              </a:solidFill>
              <a:latin typeface="Gill Sans MT" panose="020B0502020104020203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https://developer.mozilla.org/en-US/docs/Web/CSS/display</a:t>
          </a:r>
          <a:r>
            <a:rPr lang="en-US" sz="3000" u="sng" kern="1200" dirty="0"/>
            <a:t>)</a:t>
          </a:r>
          <a:endParaRPr lang="en-US" sz="3000" kern="1200" dirty="0"/>
        </a:p>
      </dgm:t>
    </dgm:pt>
    <dgm:pt modelId="{3236EA56-D057-44BE-89EE-2CBAB8D37030}" type="parTrans" cxnId="{30DCCE88-8B93-418F-A18A-9276932B06AA}">
      <dgm:prSet/>
      <dgm:spPr/>
      <dgm:t>
        <a:bodyPr/>
        <a:lstStyle/>
        <a:p>
          <a:endParaRPr lang="en-US"/>
        </a:p>
      </dgm:t>
    </dgm:pt>
    <dgm:pt modelId="{9F23B9A0-F82D-412B-9A15-0E9762EA1DEB}" type="sibTrans" cxnId="{30DCCE88-8B93-418F-A18A-9276932B06AA}">
      <dgm:prSet/>
      <dgm:spPr/>
      <dgm:t>
        <a:bodyPr/>
        <a:lstStyle/>
        <a:p>
          <a:endParaRPr lang="en-US"/>
        </a:p>
      </dgm:t>
    </dgm:pt>
    <dgm:pt modelId="{214D11C2-ED75-48E2-870C-3388AC4CBE40}" type="pres">
      <dgm:prSet presAssocID="{001652DD-5825-4251-B289-DB8996DF242D}" presName="vert0" presStyleCnt="0">
        <dgm:presLayoutVars>
          <dgm:dir/>
          <dgm:animOne val="branch"/>
          <dgm:animLvl val="lvl"/>
        </dgm:presLayoutVars>
      </dgm:prSet>
      <dgm:spPr/>
    </dgm:pt>
    <dgm:pt modelId="{A4EC0F1D-6604-43C2-ACD6-ECFB2899DE1C}" type="pres">
      <dgm:prSet presAssocID="{0C58C09F-BC45-4F01-9CD3-A740A2D9FC05}" presName="thickLine" presStyleLbl="alignNode1" presStyleIdx="0" presStyleCnt="2"/>
      <dgm:spPr/>
    </dgm:pt>
    <dgm:pt modelId="{21415588-CDD7-450D-8844-EAB1AEBBF56B}" type="pres">
      <dgm:prSet presAssocID="{0C58C09F-BC45-4F01-9CD3-A740A2D9FC05}" presName="horz1" presStyleCnt="0"/>
      <dgm:spPr/>
    </dgm:pt>
    <dgm:pt modelId="{BFEEADBA-0960-4AB8-8AC8-0BFC777ABC25}" type="pres">
      <dgm:prSet presAssocID="{0C58C09F-BC45-4F01-9CD3-A740A2D9FC05}" presName="tx1" presStyleLbl="revTx" presStyleIdx="0" presStyleCnt="2"/>
      <dgm:spPr/>
    </dgm:pt>
    <dgm:pt modelId="{277AEE80-A5C0-4B2D-9337-FDF00CBFA762}" type="pres">
      <dgm:prSet presAssocID="{0C58C09F-BC45-4F01-9CD3-A740A2D9FC05}" presName="vert1" presStyleCnt="0"/>
      <dgm:spPr/>
    </dgm:pt>
    <dgm:pt modelId="{574F05B9-2FD7-4731-BA43-33A302056BB3}" type="pres">
      <dgm:prSet presAssocID="{19EBA36B-2AF1-4E9B-8F4A-D866C2930218}" presName="thickLine" presStyleLbl="alignNode1" presStyleIdx="1" presStyleCnt="2"/>
      <dgm:spPr/>
    </dgm:pt>
    <dgm:pt modelId="{5379BE1D-7DC7-44D0-ADD7-70552EA5929A}" type="pres">
      <dgm:prSet presAssocID="{19EBA36B-2AF1-4E9B-8F4A-D866C2930218}" presName="horz1" presStyleCnt="0"/>
      <dgm:spPr/>
    </dgm:pt>
    <dgm:pt modelId="{DB2C7C4A-BE27-40CB-9FFD-7BF4D4C8322B}" type="pres">
      <dgm:prSet presAssocID="{19EBA36B-2AF1-4E9B-8F4A-D866C2930218}" presName="tx1" presStyleLbl="revTx" presStyleIdx="1" presStyleCnt="2"/>
      <dgm:spPr/>
    </dgm:pt>
    <dgm:pt modelId="{76204FAB-DFA1-4AB3-95F5-E2EBD2126010}" type="pres">
      <dgm:prSet presAssocID="{19EBA36B-2AF1-4E9B-8F4A-D866C2930218}" presName="vert1" presStyleCnt="0"/>
      <dgm:spPr/>
    </dgm:pt>
  </dgm:ptLst>
  <dgm:cxnLst>
    <dgm:cxn modelId="{C3B94F1F-AF3C-4E3C-BE00-319C29304F44}" srcId="{001652DD-5825-4251-B289-DB8996DF242D}" destId="{0C58C09F-BC45-4F01-9CD3-A740A2D9FC05}" srcOrd="0" destOrd="0" parTransId="{4B7F9684-C2EB-4BD7-BC1E-71B5915E3843}" sibTransId="{907BFEE9-AFE9-4DC0-A5D7-A514C0BAB265}"/>
    <dgm:cxn modelId="{211D334F-21C8-4963-BD3C-DD6616665429}" type="presOf" srcId="{19EBA36B-2AF1-4E9B-8F4A-D866C2930218}" destId="{DB2C7C4A-BE27-40CB-9FFD-7BF4D4C8322B}" srcOrd="0" destOrd="0" presId="urn:microsoft.com/office/officeart/2008/layout/LinedList"/>
    <dgm:cxn modelId="{30DCCE88-8B93-418F-A18A-9276932B06AA}" srcId="{001652DD-5825-4251-B289-DB8996DF242D}" destId="{19EBA36B-2AF1-4E9B-8F4A-D866C2930218}" srcOrd="1" destOrd="0" parTransId="{3236EA56-D057-44BE-89EE-2CBAB8D37030}" sibTransId="{9F23B9A0-F82D-412B-9A15-0E9762EA1DEB}"/>
    <dgm:cxn modelId="{694877E6-E5CE-4BCF-BBC9-7AD8B3F6E5CA}" type="presOf" srcId="{0C58C09F-BC45-4F01-9CD3-A740A2D9FC05}" destId="{BFEEADBA-0960-4AB8-8AC8-0BFC777ABC25}" srcOrd="0" destOrd="0" presId="urn:microsoft.com/office/officeart/2008/layout/LinedList"/>
    <dgm:cxn modelId="{34BFAEFF-5996-48CE-BFF0-32059829E811}" type="presOf" srcId="{001652DD-5825-4251-B289-DB8996DF242D}" destId="{214D11C2-ED75-48E2-870C-3388AC4CBE40}" srcOrd="0" destOrd="0" presId="urn:microsoft.com/office/officeart/2008/layout/LinedList"/>
    <dgm:cxn modelId="{FEDE410B-E4F8-4816-9711-9CAF5EDD9141}" type="presParOf" srcId="{214D11C2-ED75-48E2-870C-3388AC4CBE40}" destId="{A4EC0F1D-6604-43C2-ACD6-ECFB2899DE1C}" srcOrd="0" destOrd="0" presId="urn:microsoft.com/office/officeart/2008/layout/LinedList"/>
    <dgm:cxn modelId="{FAE0EE85-93C4-4745-8C6C-F8C9DAD6D361}" type="presParOf" srcId="{214D11C2-ED75-48E2-870C-3388AC4CBE40}" destId="{21415588-CDD7-450D-8844-EAB1AEBBF56B}" srcOrd="1" destOrd="0" presId="urn:microsoft.com/office/officeart/2008/layout/LinedList"/>
    <dgm:cxn modelId="{AF0B3465-4091-4A13-BFFB-36E909E5350F}" type="presParOf" srcId="{21415588-CDD7-450D-8844-EAB1AEBBF56B}" destId="{BFEEADBA-0960-4AB8-8AC8-0BFC777ABC25}" srcOrd="0" destOrd="0" presId="urn:microsoft.com/office/officeart/2008/layout/LinedList"/>
    <dgm:cxn modelId="{345E2862-49D0-489E-9C0F-5E6B30E4976A}" type="presParOf" srcId="{21415588-CDD7-450D-8844-EAB1AEBBF56B}" destId="{277AEE80-A5C0-4B2D-9337-FDF00CBFA762}" srcOrd="1" destOrd="0" presId="urn:microsoft.com/office/officeart/2008/layout/LinedList"/>
    <dgm:cxn modelId="{6F102CCF-93AB-4EFA-9588-7F788E0C9C57}" type="presParOf" srcId="{214D11C2-ED75-48E2-870C-3388AC4CBE40}" destId="{574F05B9-2FD7-4731-BA43-33A302056BB3}" srcOrd="2" destOrd="0" presId="urn:microsoft.com/office/officeart/2008/layout/LinedList"/>
    <dgm:cxn modelId="{F90FC04E-7513-4357-9494-31EDED8C8412}" type="presParOf" srcId="{214D11C2-ED75-48E2-870C-3388AC4CBE40}" destId="{5379BE1D-7DC7-44D0-ADD7-70552EA5929A}" srcOrd="3" destOrd="0" presId="urn:microsoft.com/office/officeart/2008/layout/LinedList"/>
    <dgm:cxn modelId="{C020FC6F-3823-4653-A559-DDFA7D6AB9B7}" type="presParOf" srcId="{5379BE1D-7DC7-44D0-ADD7-70552EA5929A}" destId="{DB2C7C4A-BE27-40CB-9FFD-7BF4D4C8322B}" srcOrd="0" destOrd="0" presId="urn:microsoft.com/office/officeart/2008/layout/LinedList"/>
    <dgm:cxn modelId="{FDF0959F-E553-4E13-9D50-00DEFA909F9C}" type="presParOf" srcId="{5379BE1D-7DC7-44D0-ADD7-70552EA5929A}" destId="{76204FAB-DFA1-4AB3-95F5-E2EBD21260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D83BBF-1E09-4AA4-8C8A-4CE4B17B7692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5F96274B-9DE8-431E-A8C8-3CEE4638D6F3}">
      <dgm:prSet/>
      <dgm:spPr/>
      <dgm:t>
        <a:bodyPr/>
        <a:lstStyle/>
        <a:p>
          <a:r>
            <a:rPr lang="en-US"/>
            <a:t>Value display</a:t>
          </a:r>
        </a:p>
      </dgm:t>
    </dgm:pt>
    <dgm:pt modelId="{A1D2971B-A643-4C68-899C-425B977A327C}" type="parTrans" cxnId="{F363BBA4-8C3A-4AC0-A92E-B16EA12C0BFE}">
      <dgm:prSet/>
      <dgm:spPr/>
      <dgm:t>
        <a:bodyPr/>
        <a:lstStyle/>
        <a:p>
          <a:endParaRPr lang="en-US"/>
        </a:p>
      </dgm:t>
    </dgm:pt>
    <dgm:pt modelId="{0153588D-7A91-484C-BBC7-D84D4C94211C}" type="sibTrans" cxnId="{F363BBA4-8C3A-4AC0-A92E-B16EA12C0BFE}">
      <dgm:prSet/>
      <dgm:spPr/>
      <dgm:t>
        <a:bodyPr/>
        <a:lstStyle/>
        <a:p>
          <a:endParaRPr lang="en-US"/>
        </a:p>
      </dgm:t>
    </dgm:pt>
    <dgm:pt modelId="{094DB016-8ED8-4C72-8A1D-014E8D455A2B}">
      <dgm:prSet/>
      <dgm:spPr/>
      <dgm:t>
        <a:bodyPr/>
        <a:lstStyle/>
        <a:p>
          <a:r>
            <a:rPr lang="en-US" dirty="0"/>
            <a:t>Inline</a:t>
          </a:r>
        </a:p>
      </dgm:t>
    </dgm:pt>
    <dgm:pt modelId="{8495E41F-7322-4546-8C58-0FBF6A354A50}" type="parTrans" cxnId="{3CBA541D-E456-4CD0-95FC-8F271651816E}">
      <dgm:prSet/>
      <dgm:spPr/>
      <dgm:t>
        <a:bodyPr/>
        <a:lstStyle/>
        <a:p>
          <a:endParaRPr lang="en-US"/>
        </a:p>
      </dgm:t>
    </dgm:pt>
    <dgm:pt modelId="{EEDBFF0B-65DB-4B1C-BBA1-A1EC2345D99B}" type="sibTrans" cxnId="{3CBA541D-E456-4CD0-95FC-8F271651816E}">
      <dgm:prSet/>
      <dgm:spPr/>
      <dgm:t>
        <a:bodyPr/>
        <a:lstStyle/>
        <a:p>
          <a:endParaRPr lang="en-US"/>
        </a:p>
      </dgm:t>
    </dgm:pt>
    <dgm:pt modelId="{BF7F7620-3D02-4A7D-A39F-5CB2EE030549}">
      <dgm:prSet/>
      <dgm:spPr/>
      <dgm:t>
        <a:bodyPr/>
        <a:lstStyle/>
        <a:p>
          <a:r>
            <a:rPr lang="en-US" dirty="0"/>
            <a:t>Inline-block</a:t>
          </a:r>
        </a:p>
      </dgm:t>
    </dgm:pt>
    <dgm:pt modelId="{6BC9F16C-64B9-4470-8493-8F011C7953B9}" type="parTrans" cxnId="{C97DD0BA-4F65-4955-8AD3-A40042C8530C}">
      <dgm:prSet/>
      <dgm:spPr/>
      <dgm:t>
        <a:bodyPr/>
        <a:lstStyle/>
        <a:p>
          <a:endParaRPr lang="en-US"/>
        </a:p>
      </dgm:t>
    </dgm:pt>
    <dgm:pt modelId="{8D859E5D-EE53-47BB-9F5C-6AE5A3AFF152}" type="sibTrans" cxnId="{C97DD0BA-4F65-4955-8AD3-A40042C8530C}">
      <dgm:prSet/>
      <dgm:spPr/>
      <dgm:t>
        <a:bodyPr/>
        <a:lstStyle/>
        <a:p>
          <a:endParaRPr lang="en-US"/>
        </a:p>
      </dgm:t>
    </dgm:pt>
    <dgm:pt modelId="{E65EDEC6-2BC5-43B0-926F-0FFC861EDCCD}">
      <dgm:prSet/>
      <dgm:spPr/>
      <dgm:t>
        <a:bodyPr/>
        <a:lstStyle/>
        <a:p>
          <a:r>
            <a:rPr lang="en-US"/>
            <a:t>Block</a:t>
          </a:r>
        </a:p>
      </dgm:t>
    </dgm:pt>
    <dgm:pt modelId="{18776ADC-AFC4-4195-9DE8-6FD41B18B873}" type="parTrans" cxnId="{DB087FE1-1AF8-4D07-BA78-8C8C7BDD4AB7}">
      <dgm:prSet/>
      <dgm:spPr/>
      <dgm:t>
        <a:bodyPr/>
        <a:lstStyle/>
        <a:p>
          <a:endParaRPr lang="en-US"/>
        </a:p>
      </dgm:t>
    </dgm:pt>
    <dgm:pt modelId="{060DD761-7CE8-4152-8C91-84FEF97709B6}" type="sibTrans" cxnId="{DB087FE1-1AF8-4D07-BA78-8C8C7BDD4AB7}">
      <dgm:prSet/>
      <dgm:spPr/>
      <dgm:t>
        <a:bodyPr/>
        <a:lstStyle/>
        <a:p>
          <a:endParaRPr lang="en-US"/>
        </a:p>
      </dgm:t>
    </dgm:pt>
    <dgm:pt modelId="{AAF0163A-B322-4AC0-AEC1-5B52A7018DC0}">
      <dgm:prSet/>
      <dgm:spPr/>
      <dgm:t>
        <a:bodyPr/>
        <a:lstStyle/>
        <a:p>
          <a:r>
            <a:rPr lang="en-US"/>
            <a:t>none</a:t>
          </a:r>
        </a:p>
      </dgm:t>
    </dgm:pt>
    <dgm:pt modelId="{44EFE987-A2BF-4C1E-840C-7E14460EA978}" type="parTrans" cxnId="{38B4FC0A-0AA8-4A59-BBB5-A9C59E3269C0}">
      <dgm:prSet/>
      <dgm:spPr/>
      <dgm:t>
        <a:bodyPr/>
        <a:lstStyle/>
        <a:p>
          <a:endParaRPr lang="en-US"/>
        </a:p>
      </dgm:t>
    </dgm:pt>
    <dgm:pt modelId="{9476AC69-D81D-4458-917C-0BAB14C9DABF}" type="sibTrans" cxnId="{38B4FC0A-0AA8-4A59-BBB5-A9C59E3269C0}">
      <dgm:prSet/>
      <dgm:spPr/>
      <dgm:t>
        <a:bodyPr/>
        <a:lstStyle/>
        <a:p>
          <a:endParaRPr lang="en-US"/>
        </a:p>
      </dgm:t>
    </dgm:pt>
    <dgm:pt modelId="{3444E7D5-47D9-48F5-9C1A-1003BD62FA5D}" type="pres">
      <dgm:prSet presAssocID="{7BD83BBF-1E09-4AA4-8C8A-4CE4B17B76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80C3D3-19E2-44EC-9B12-231E949E717E}" type="pres">
      <dgm:prSet presAssocID="{5F96274B-9DE8-431E-A8C8-3CEE4638D6F3}" presName="vertOne" presStyleCnt="0"/>
      <dgm:spPr/>
    </dgm:pt>
    <dgm:pt modelId="{A21E4989-F024-4E64-929F-5ED2840CC077}" type="pres">
      <dgm:prSet presAssocID="{5F96274B-9DE8-431E-A8C8-3CEE4638D6F3}" presName="txOne" presStyleLbl="node0" presStyleIdx="0" presStyleCnt="1">
        <dgm:presLayoutVars>
          <dgm:chPref val="3"/>
        </dgm:presLayoutVars>
      </dgm:prSet>
      <dgm:spPr/>
    </dgm:pt>
    <dgm:pt modelId="{373CC9B3-60DF-4B0E-8BB7-664B2F7FBCC8}" type="pres">
      <dgm:prSet presAssocID="{5F96274B-9DE8-431E-A8C8-3CEE4638D6F3}" presName="parTransOne" presStyleCnt="0"/>
      <dgm:spPr/>
    </dgm:pt>
    <dgm:pt modelId="{4617B865-1096-49F5-8D72-C5C7D92D8466}" type="pres">
      <dgm:prSet presAssocID="{5F96274B-9DE8-431E-A8C8-3CEE4638D6F3}" presName="horzOne" presStyleCnt="0"/>
      <dgm:spPr/>
    </dgm:pt>
    <dgm:pt modelId="{C14F31F8-F92D-4EB6-9153-2E8434B2F2AD}" type="pres">
      <dgm:prSet presAssocID="{094DB016-8ED8-4C72-8A1D-014E8D455A2B}" presName="vertTwo" presStyleCnt="0"/>
      <dgm:spPr/>
    </dgm:pt>
    <dgm:pt modelId="{C595F2E8-D886-496C-AED6-350A67E18349}" type="pres">
      <dgm:prSet presAssocID="{094DB016-8ED8-4C72-8A1D-014E8D455A2B}" presName="txTwo" presStyleLbl="node2" presStyleIdx="0" presStyleCnt="4">
        <dgm:presLayoutVars>
          <dgm:chPref val="3"/>
        </dgm:presLayoutVars>
      </dgm:prSet>
      <dgm:spPr/>
    </dgm:pt>
    <dgm:pt modelId="{FC89A1D5-62D3-4426-B2EF-4C9826D11474}" type="pres">
      <dgm:prSet presAssocID="{094DB016-8ED8-4C72-8A1D-014E8D455A2B}" presName="horzTwo" presStyleCnt="0"/>
      <dgm:spPr/>
    </dgm:pt>
    <dgm:pt modelId="{C3BED5F0-AD5A-4DE6-9D7E-3A52B1BB04F5}" type="pres">
      <dgm:prSet presAssocID="{EEDBFF0B-65DB-4B1C-BBA1-A1EC2345D99B}" presName="sibSpaceTwo" presStyleCnt="0"/>
      <dgm:spPr/>
    </dgm:pt>
    <dgm:pt modelId="{C791BB49-5721-4162-A0E9-9A1F5F01A53A}" type="pres">
      <dgm:prSet presAssocID="{BF7F7620-3D02-4A7D-A39F-5CB2EE030549}" presName="vertTwo" presStyleCnt="0"/>
      <dgm:spPr/>
    </dgm:pt>
    <dgm:pt modelId="{9A3622D7-EF20-422D-988F-C44363BD7F25}" type="pres">
      <dgm:prSet presAssocID="{BF7F7620-3D02-4A7D-A39F-5CB2EE030549}" presName="txTwo" presStyleLbl="node2" presStyleIdx="1" presStyleCnt="4">
        <dgm:presLayoutVars>
          <dgm:chPref val="3"/>
        </dgm:presLayoutVars>
      </dgm:prSet>
      <dgm:spPr/>
    </dgm:pt>
    <dgm:pt modelId="{EA7E2BD7-B7B2-4B70-AB1A-7205EA38FDF8}" type="pres">
      <dgm:prSet presAssocID="{BF7F7620-3D02-4A7D-A39F-5CB2EE030549}" presName="horzTwo" presStyleCnt="0"/>
      <dgm:spPr/>
    </dgm:pt>
    <dgm:pt modelId="{474A674C-EEAB-4607-A1E0-8C066F6E2886}" type="pres">
      <dgm:prSet presAssocID="{8D859E5D-EE53-47BB-9F5C-6AE5A3AFF152}" presName="sibSpaceTwo" presStyleCnt="0"/>
      <dgm:spPr/>
    </dgm:pt>
    <dgm:pt modelId="{E14C2A9E-6779-485C-8655-39E7BF797E5A}" type="pres">
      <dgm:prSet presAssocID="{E65EDEC6-2BC5-43B0-926F-0FFC861EDCCD}" presName="vertTwo" presStyleCnt="0"/>
      <dgm:spPr/>
    </dgm:pt>
    <dgm:pt modelId="{18170862-5FA2-470A-A16D-6E02F2C514F0}" type="pres">
      <dgm:prSet presAssocID="{E65EDEC6-2BC5-43B0-926F-0FFC861EDCCD}" presName="txTwo" presStyleLbl="node2" presStyleIdx="2" presStyleCnt="4">
        <dgm:presLayoutVars>
          <dgm:chPref val="3"/>
        </dgm:presLayoutVars>
      </dgm:prSet>
      <dgm:spPr/>
    </dgm:pt>
    <dgm:pt modelId="{51B458F4-AC4C-4125-8C75-5346DA52AC19}" type="pres">
      <dgm:prSet presAssocID="{E65EDEC6-2BC5-43B0-926F-0FFC861EDCCD}" presName="horzTwo" presStyleCnt="0"/>
      <dgm:spPr/>
    </dgm:pt>
    <dgm:pt modelId="{E16BBF28-7B7C-4E1D-88F1-7A4B506A615A}" type="pres">
      <dgm:prSet presAssocID="{060DD761-7CE8-4152-8C91-84FEF97709B6}" presName="sibSpaceTwo" presStyleCnt="0"/>
      <dgm:spPr/>
    </dgm:pt>
    <dgm:pt modelId="{79A40080-B0FD-4816-9C10-05C85603313C}" type="pres">
      <dgm:prSet presAssocID="{AAF0163A-B322-4AC0-AEC1-5B52A7018DC0}" presName="vertTwo" presStyleCnt="0"/>
      <dgm:spPr/>
    </dgm:pt>
    <dgm:pt modelId="{F313F8EF-DE1E-43B4-9192-4BF0AA5D4635}" type="pres">
      <dgm:prSet presAssocID="{AAF0163A-B322-4AC0-AEC1-5B52A7018DC0}" presName="txTwo" presStyleLbl="node2" presStyleIdx="3" presStyleCnt="4">
        <dgm:presLayoutVars>
          <dgm:chPref val="3"/>
        </dgm:presLayoutVars>
      </dgm:prSet>
      <dgm:spPr/>
    </dgm:pt>
    <dgm:pt modelId="{8CB9FBAD-FA7E-4F0B-8584-037E5454BA31}" type="pres">
      <dgm:prSet presAssocID="{AAF0163A-B322-4AC0-AEC1-5B52A7018DC0}" presName="horzTwo" presStyleCnt="0"/>
      <dgm:spPr/>
    </dgm:pt>
  </dgm:ptLst>
  <dgm:cxnLst>
    <dgm:cxn modelId="{8C66AC07-2992-4EF7-ADA9-7F61FBF24283}" type="presOf" srcId="{AAF0163A-B322-4AC0-AEC1-5B52A7018DC0}" destId="{F313F8EF-DE1E-43B4-9192-4BF0AA5D4635}" srcOrd="0" destOrd="0" presId="urn:microsoft.com/office/officeart/2005/8/layout/architecture"/>
    <dgm:cxn modelId="{38B4FC0A-0AA8-4A59-BBB5-A9C59E3269C0}" srcId="{5F96274B-9DE8-431E-A8C8-3CEE4638D6F3}" destId="{AAF0163A-B322-4AC0-AEC1-5B52A7018DC0}" srcOrd="3" destOrd="0" parTransId="{44EFE987-A2BF-4C1E-840C-7E14460EA978}" sibTransId="{9476AC69-D81D-4458-917C-0BAB14C9DABF}"/>
    <dgm:cxn modelId="{E6E7C20C-4CD2-461E-AD7D-70E7A771787E}" type="presOf" srcId="{7BD83BBF-1E09-4AA4-8C8A-4CE4B17B7692}" destId="{3444E7D5-47D9-48F5-9C1A-1003BD62FA5D}" srcOrd="0" destOrd="0" presId="urn:microsoft.com/office/officeart/2005/8/layout/architecture"/>
    <dgm:cxn modelId="{C5C2461C-D0FF-4685-9100-B3E73E4DCF5F}" type="presOf" srcId="{BF7F7620-3D02-4A7D-A39F-5CB2EE030549}" destId="{9A3622D7-EF20-422D-988F-C44363BD7F25}" srcOrd="0" destOrd="0" presId="urn:microsoft.com/office/officeart/2005/8/layout/architecture"/>
    <dgm:cxn modelId="{3CBA541D-E456-4CD0-95FC-8F271651816E}" srcId="{5F96274B-9DE8-431E-A8C8-3CEE4638D6F3}" destId="{094DB016-8ED8-4C72-8A1D-014E8D455A2B}" srcOrd="0" destOrd="0" parTransId="{8495E41F-7322-4546-8C58-0FBF6A354A50}" sibTransId="{EEDBFF0B-65DB-4B1C-BBA1-A1EC2345D99B}"/>
    <dgm:cxn modelId="{17588F26-7977-42E8-A91B-36EC803C283C}" type="presOf" srcId="{5F96274B-9DE8-431E-A8C8-3CEE4638D6F3}" destId="{A21E4989-F024-4E64-929F-5ED2840CC077}" srcOrd="0" destOrd="0" presId="urn:microsoft.com/office/officeart/2005/8/layout/architecture"/>
    <dgm:cxn modelId="{CC229742-B1A6-4BD6-8B2C-E32F54A5FFB2}" type="presOf" srcId="{E65EDEC6-2BC5-43B0-926F-0FFC861EDCCD}" destId="{18170862-5FA2-470A-A16D-6E02F2C514F0}" srcOrd="0" destOrd="0" presId="urn:microsoft.com/office/officeart/2005/8/layout/architecture"/>
    <dgm:cxn modelId="{4028E454-F90F-4A13-9F07-FBA6BD654884}" type="presOf" srcId="{094DB016-8ED8-4C72-8A1D-014E8D455A2B}" destId="{C595F2E8-D886-496C-AED6-350A67E18349}" srcOrd="0" destOrd="0" presId="urn:microsoft.com/office/officeart/2005/8/layout/architecture"/>
    <dgm:cxn modelId="{F363BBA4-8C3A-4AC0-A92E-B16EA12C0BFE}" srcId="{7BD83BBF-1E09-4AA4-8C8A-4CE4B17B7692}" destId="{5F96274B-9DE8-431E-A8C8-3CEE4638D6F3}" srcOrd="0" destOrd="0" parTransId="{A1D2971B-A643-4C68-899C-425B977A327C}" sibTransId="{0153588D-7A91-484C-BBC7-D84D4C94211C}"/>
    <dgm:cxn modelId="{C97DD0BA-4F65-4955-8AD3-A40042C8530C}" srcId="{5F96274B-9DE8-431E-A8C8-3CEE4638D6F3}" destId="{BF7F7620-3D02-4A7D-A39F-5CB2EE030549}" srcOrd="1" destOrd="0" parTransId="{6BC9F16C-64B9-4470-8493-8F011C7953B9}" sibTransId="{8D859E5D-EE53-47BB-9F5C-6AE5A3AFF152}"/>
    <dgm:cxn modelId="{DB087FE1-1AF8-4D07-BA78-8C8C7BDD4AB7}" srcId="{5F96274B-9DE8-431E-A8C8-3CEE4638D6F3}" destId="{E65EDEC6-2BC5-43B0-926F-0FFC861EDCCD}" srcOrd="2" destOrd="0" parTransId="{18776ADC-AFC4-4195-9DE8-6FD41B18B873}" sibTransId="{060DD761-7CE8-4152-8C91-84FEF97709B6}"/>
    <dgm:cxn modelId="{7FB01B77-EB1E-49DD-8E72-83762C0C6257}" type="presParOf" srcId="{3444E7D5-47D9-48F5-9C1A-1003BD62FA5D}" destId="{AD80C3D3-19E2-44EC-9B12-231E949E717E}" srcOrd="0" destOrd="0" presId="urn:microsoft.com/office/officeart/2005/8/layout/architecture"/>
    <dgm:cxn modelId="{6C3B203D-51D9-479C-B50A-0FE7F31CA313}" type="presParOf" srcId="{AD80C3D3-19E2-44EC-9B12-231E949E717E}" destId="{A21E4989-F024-4E64-929F-5ED2840CC077}" srcOrd="0" destOrd="0" presId="urn:microsoft.com/office/officeart/2005/8/layout/architecture"/>
    <dgm:cxn modelId="{8682302B-DE7E-4399-B78D-B76B282012A9}" type="presParOf" srcId="{AD80C3D3-19E2-44EC-9B12-231E949E717E}" destId="{373CC9B3-60DF-4B0E-8BB7-664B2F7FBCC8}" srcOrd="1" destOrd="0" presId="urn:microsoft.com/office/officeart/2005/8/layout/architecture"/>
    <dgm:cxn modelId="{6A38A5BE-F2B5-4501-95ED-3CA73F498F43}" type="presParOf" srcId="{AD80C3D3-19E2-44EC-9B12-231E949E717E}" destId="{4617B865-1096-49F5-8D72-C5C7D92D8466}" srcOrd="2" destOrd="0" presId="urn:microsoft.com/office/officeart/2005/8/layout/architecture"/>
    <dgm:cxn modelId="{03B8B396-2069-4628-9CD2-63BDA32165E1}" type="presParOf" srcId="{4617B865-1096-49F5-8D72-C5C7D92D8466}" destId="{C14F31F8-F92D-4EB6-9153-2E8434B2F2AD}" srcOrd="0" destOrd="0" presId="urn:microsoft.com/office/officeart/2005/8/layout/architecture"/>
    <dgm:cxn modelId="{36C5569A-43F3-410C-8F71-2120F9B1555E}" type="presParOf" srcId="{C14F31F8-F92D-4EB6-9153-2E8434B2F2AD}" destId="{C595F2E8-D886-496C-AED6-350A67E18349}" srcOrd="0" destOrd="0" presId="urn:microsoft.com/office/officeart/2005/8/layout/architecture"/>
    <dgm:cxn modelId="{A66951E5-17AF-4E53-988E-EA4ABBCA789B}" type="presParOf" srcId="{C14F31F8-F92D-4EB6-9153-2E8434B2F2AD}" destId="{FC89A1D5-62D3-4426-B2EF-4C9826D11474}" srcOrd="1" destOrd="0" presId="urn:microsoft.com/office/officeart/2005/8/layout/architecture"/>
    <dgm:cxn modelId="{A8528B58-FE54-4A64-8DD9-B1A9ACB64F07}" type="presParOf" srcId="{4617B865-1096-49F5-8D72-C5C7D92D8466}" destId="{C3BED5F0-AD5A-4DE6-9D7E-3A52B1BB04F5}" srcOrd="1" destOrd="0" presId="urn:microsoft.com/office/officeart/2005/8/layout/architecture"/>
    <dgm:cxn modelId="{6AF7EC52-51F3-4B4B-B608-F17626D2607D}" type="presParOf" srcId="{4617B865-1096-49F5-8D72-C5C7D92D8466}" destId="{C791BB49-5721-4162-A0E9-9A1F5F01A53A}" srcOrd="2" destOrd="0" presId="urn:microsoft.com/office/officeart/2005/8/layout/architecture"/>
    <dgm:cxn modelId="{E0A97EEA-B689-4590-819C-6B03F41EEDEB}" type="presParOf" srcId="{C791BB49-5721-4162-A0E9-9A1F5F01A53A}" destId="{9A3622D7-EF20-422D-988F-C44363BD7F25}" srcOrd="0" destOrd="0" presId="urn:microsoft.com/office/officeart/2005/8/layout/architecture"/>
    <dgm:cxn modelId="{2C4D1C10-5AF8-4D2F-BE15-02C9F83F2FE0}" type="presParOf" srcId="{C791BB49-5721-4162-A0E9-9A1F5F01A53A}" destId="{EA7E2BD7-B7B2-4B70-AB1A-7205EA38FDF8}" srcOrd="1" destOrd="0" presId="urn:microsoft.com/office/officeart/2005/8/layout/architecture"/>
    <dgm:cxn modelId="{2E73591F-2771-428E-8981-A17BB8528F90}" type="presParOf" srcId="{4617B865-1096-49F5-8D72-C5C7D92D8466}" destId="{474A674C-EEAB-4607-A1E0-8C066F6E2886}" srcOrd="3" destOrd="0" presId="urn:microsoft.com/office/officeart/2005/8/layout/architecture"/>
    <dgm:cxn modelId="{B62AE30F-6FEF-4964-8E19-D19CDE94AF6E}" type="presParOf" srcId="{4617B865-1096-49F5-8D72-C5C7D92D8466}" destId="{E14C2A9E-6779-485C-8655-39E7BF797E5A}" srcOrd="4" destOrd="0" presId="urn:microsoft.com/office/officeart/2005/8/layout/architecture"/>
    <dgm:cxn modelId="{8671F4CB-2829-4AD7-B40F-9C40C2B4A5DB}" type="presParOf" srcId="{E14C2A9E-6779-485C-8655-39E7BF797E5A}" destId="{18170862-5FA2-470A-A16D-6E02F2C514F0}" srcOrd="0" destOrd="0" presId="urn:microsoft.com/office/officeart/2005/8/layout/architecture"/>
    <dgm:cxn modelId="{070A960C-F1B2-4ADF-AE66-93323A3E7932}" type="presParOf" srcId="{E14C2A9E-6779-485C-8655-39E7BF797E5A}" destId="{51B458F4-AC4C-4125-8C75-5346DA52AC19}" srcOrd="1" destOrd="0" presId="urn:microsoft.com/office/officeart/2005/8/layout/architecture"/>
    <dgm:cxn modelId="{1010CA73-A68A-4A47-BF36-95A904FC6850}" type="presParOf" srcId="{4617B865-1096-49F5-8D72-C5C7D92D8466}" destId="{E16BBF28-7B7C-4E1D-88F1-7A4B506A615A}" srcOrd="5" destOrd="0" presId="urn:microsoft.com/office/officeart/2005/8/layout/architecture"/>
    <dgm:cxn modelId="{A29733AF-3F96-4E9E-9D1C-0A5AF38DBC78}" type="presParOf" srcId="{4617B865-1096-49F5-8D72-C5C7D92D8466}" destId="{79A40080-B0FD-4816-9C10-05C85603313C}" srcOrd="6" destOrd="0" presId="urn:microsoft.com/office/officeart/2005/8/layout/architecture"/>
    <dgm:cxn modelId="{8A3CD7E4-1523-4713-B4AA-DB42B43AE21E}" type="presParOf" srcId="{79A40080-B0FD-4816-9C10-05C85603313C}" destId="{F313F8EF-DE1E-43B4-9192-4BF0AA5D4635}" srcOrd="0" destOrd="0" presId="urn:microsoft.com/office/officeart/2005/8/layout/architecture"/>
    <dgm:cxn modelId="{AE316B4B-0171-4876-B3C1-57B685986DC9}" type="presParOf" srcId="{79A40080-B0FD-4816-9C10-05C85603313C}" destId="{8CB9FBAD-FA7E-4F0B-8584-037E5454BA3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35D02-5341-4D77-9A61-48A59F924C98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6760306-A4B0-46A9-B01D-C3686E0BB49E}">
      <dgm:prSet custT="1"/>
      <dgm:spPr/>
      <dgm:t>
        <a:bodyPr/>
        <a:lstStyle/>
        <a:p>
          <a:r>
            <a:rPr lang="en-US" sz="2000" dirty="0"/>
            <a:t>Bisa </a:t>
          </a:r>
          <a:r>
            <a:rPr lang="en-US" sz="2000" dirty="0" err="1"/>
            <a:t>mengatur</a:t>
          </a:r>
          <a:r>
            <a:rPr lang="en-US" sz="2000" dirty="0"/>
            <a:t> </a:t>
          </a:r>
          <a:r>
            <a:rPr lang="en-US" sz="2000" i="1" dirty="0"/>
            <a:t>height</a:t>
          </a:r>
          <a:r>
            <a:rPr lang="en-US" sz="2000" dirty="0"/>
            <a:t> dan </a:t>
          </a:r>
          <a:r>
            <a:rPr lang="en-US" sz="2000" i="1" dirty="0"/>
            <a:t>weigh</a:t>
          </a:r>
          <a:r>
            <a:rPr lang="en-US" sz="2000" dirty="0"/>
            <a:t>.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ada</a:t>
          </a:r>
          <a:r>
            <a:rPr lang="en-US" sz="2000" dirty="0"/>
            <a:t> </a:t>
          </a:r>
          <a:r>
            <a:rPr lang="en-US" sz="2000" dirty="0" err="1"/>
            <a:t>elemen</a:t>
          </a:r>
          <a:r>
            <a:rPr lang="en-US" sz="2000" dirty="0"/>
            <a:t> yang </a:t>
          </a:r>
          <a:r>
            <a:rPr lang="en-US" sz="2000" dirty="0" err="1"/>
            <a:t>secara</a:t>
          </a:r>
          <a:r>
            <a:rPr lang="en-US" sz="2000" dirty="0"/>
            <a:t> </a:t>
          </a:r>
          <a:r>
            <a:rPr lang="en-US" sz="2000" i="1" dirty="0"/>
            <a:t>default</a:t>
          </a:r>
          <a:r>
            <a:rPr lang="en-US" sz="2000" dirty="0"/>
            <a:t> </a:t>
          </a:r>
          <a:r>
            <a:rPr lang="en-US" sz="2000" dirty="0" err="1"/>
            <a:t>memiliki</a:t>
          </a:r>
          <a:r>
            <a:rPr lang="en-US" sz="2000" dirty="0"/>
            <a:t> </a:t>
          </a:r>
          <a:r>
            <a:rPr lang="en-US" sz="2000" i="1" dirty="0"/>
            <a:t>property</a:t>
          </a:r>
          <a:r>
            <a:rPr lang="en-US" sz="2000" b="1" dirty="0"/>
            <a:t>. </a:t>
          </a:r>
          <a:r>
            <a:rPr lang="en-US" sz="2000" dirty="0"/>
            <a:t> </a:t>
          </a:r>
        </a:p>
      </dgm:t>
    </dgm:pt>
    <dgm:pt modelId="{B033E1E2-4E9B-402E-A460-FF1C33E03843}" type="parTrans" cxnId="{35CDC10B-4E73-493D-B51B-7EA958497E18}">
      <dgm:prSet/>
      <dgm:spPr/>
      <dgm:t>
        <a:bodyPr/>
        <a:lstStyle/>
        <a:p>
          <a:endParaRPr lang="en-US" sz="4000"/>
        </a:p>
      </dgm:t>
    </dgm:pt>
    <dgm:pt modelId="{52360904-26BC-492A-B1C8-175BD86A8FDD}" type="sibTrans" cxnId="{35CDC10B-4E73-493D-B51B-7EA958497E18}">
      <dgm:prSet/>
      <dgm:spPr/>
      <dgm:t>
        <a:bodyPr/>
        <a:lstStyle/>
        <a:p>
          <a:endParaRPr lang="en-US" sz="4000"/>
        </a:p>
      </dgm:t>
    </dgm:pt>
    <dgm:pt modelId="{A8DA2CCC-01D6-41A6-B787-96B202D68AAD}">
      <dgm:prSet custT="1"/>
      <dgm:spPr/>
      <dgm:t>
        <a:bodyPr/>
        <a:lstStyle/>
        <a:p>
          <a:r>
            <a:rPr lang="en-US" sz="2800" i="1"/>
            <a:t>display: inline-block</a:t>
          </a:r>
          <a:r>
            <a:rPr lang="en-US" sz="2800"/>
            <a:t>;</a:t>
          </a:r>
        </a:p>
      </dgm:t>
    </dgm:pt>
    <dgm:pt modelId="{5B2F013E-E6E8-46C5-A2C9-86B34CC0924E}" type="parTrans" cxnId="{D66A5744-9DF1-4E43-B513-B6BE884F2D8E}">
      <dgm:prSet/>
      <dgm:spPr/>
      <dgm:t>
        <a:bodyPr/>
        <a:lstStyle/>
        <a:p>
          <a:endParaRPr lang="en-US" sz="4000"/>
        </a:p>
      </dgm:t>
    </dgm:pt>
    <dgm:pt modelId="{15EECC5D-F727-43E0-9637-C93E5CC9AB9F}" type="sibTrans" cxnId="{D66A5744-9DF1-4E43-B513-B6BE884F2D8E}">
      <dgm:prSet/>
      <dgm:spPr/>
      <dgm:t>
        <a:bodyPr/>
        <a:lstStyle/>
        <a:p>
          <a:endParaRPr lang="en-US" sz="4000"/>
        </a:p>
      </dgm:t>
    </dgm:pt>
    <dgm:pt modelId="{04A925D2-4263-4AE6-9996-52FC4F075CA5}">
      <dgm:prSet custT="1"/>
      <dgm:spPr/>
      <dgm:t>
        <a:bodyPr/>
        <a:lstStyle/>
        <a:p>
          <a:r>
            <a:rPr lang="en-US" sz="1800" dirty="0" err="1"/>
            <a:t>kita</a:t>
          </a:r>
          <a:r>
            <a:rPr lang="en-US" sz="1800" dirty="0"/>
            <a:t> </a:t>
          </a:r>
          <a:r>
            <a:rPr lang="en-US" sz="1800" dirty="0" err="1"/>
            <a:t>harus</a:t>
          </a:r>
          <a:r>
            <a:rPr lang="en-US" sz="1800" dirty="0"/>
            <a:t> </a:t>
          </a:r>
          <a:r>
            <a:rPr lang="en-US" sz="1800" dirty="0" err="1"/>
            <a:t>ubah</a:t>
          </a:r>
          <a:r>
            <a:rPr lang="en-US" sz="1800" dirty="0"/>
            <a:t> </a:t>
          </a:r>
          <a:r>
            <a:rPr lang="en-US" sz="1800" dirty="0" err="1"/>
            <a:t>secara</a:t>
          </a:r>
          <a:r>
            <a:rPr lang="en-US" sz="1800" dirty="0"/>
            <a:t> manual </a:t>
          </a:r>
          <a:r>
            <a:rPr lang="en-US" sz="1800" i="1" dirty="0"/>
            <a:t>property</a:t>
          </a:r>
          <a:r>
            <a:rPr lang="en-US" sz="1800" dirty="0"/>
            <a:t> </a:t>
          </a:r>
          <a:r>
            <a:rPr lang="en-US" sz="1800" dirty="0" err="1"/>
            <a:t>tersebut</a:t>
          </a:r>
          <a:r>
            <a:rPr lang="en-US" sz="1800" dirty="0"/>
            <a:t> </a:t>
          </a:r>
          <a:r>
            <a:rPr lang="en-US" sz="1800" dirty="0" err="1"/>
            <a:t>Secara</a:t>
          </a:r>
          <a:r>
            <a:rPr lang="en-US" sz="1800" dirty="0"/>
            <a:t> </a:t>
          </a:r>
          <a:r>
            <a:rPr lang="en-US" sz="1800" dirty="0" err="1"/>
            <a:t>umum</a:t>
          </a:r>
          <a:r>
            <a:rPr lang="en-US" sz="1800" dirty="0"/>
            <a:t> </a:t>
          </a:r>
          <a:r>
            <a:rPr lang="en-US" sz="1800" dirty="0" err="1"/>
            <a:t>prilaku</a:t>
          </a:r>
          <a:r>
            <a:rPr lang="en-US" sz="1800" dirty="0"/>
            <a:t> </a:t>
          </a:r>
          <a:r>
            <a:rPr lang="en-US" sz="1800" dirty="0" err="1"/>
            <a:t>dasar</a:t>
          </a:r>
          <a:r>
            <a:rPr lang="en-US" sz="1800" dirty="0"/>
            <a:t> </a:t>
          </a:r>
          <a:r>
            <a:rPr lang="en-US" sz="1800" dirty="0" err="1"/>
            <a:t>dari</a:t>
          </a:r>
          <a:r>
            <a:rPr lang="en-US" sz="1800" dirty="0"/>
            <a:t> </a:t>
          </a:r>
          <a:r>
            <a:rPr lang="en-US" sz="1800" dirty="0" err="1"/>
            <a:t>dari</a:t>
          </a:r>
          <a:r>
            <a:rPr lang="en-US" sz="1800" dirty="0"/>
            <a:t> </a:t>
          </a:r>
          <a:r>
            <a:rPr lang="en-US" sz="1800" dirty="0" err="1"/>
            <a:t>elemen</a:t>
          </a:r>
          <a:r>
            <a:rPr lang="en-US" sz="1800" dirty="0"/>
            <a:t> </a:t>
          </a:r>
          <a:r>
            <a:rPr lang="en-US" sz="1800" i="1" dirty="0"/>
            <a:t>inline-block</a:t>
          </a:r>
          <a:r>
            <a:rPr lang="en-US" sz="1800" dirty="0"/>
            <a:t> </a:t>
          </a:r>
          <a:r>
            <a:rPr lang="en-US" sz="1800" dirty="0" err="1"/>
            <a:t>sama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elemen</a:t>
          </a:r>
          <a:r>
            <a:rPr lang="en-US" sz="1800" dirty="0"/>
            <a:t> </a:t>
          </a:r>
          <a:r>
            <a:rPr lang="en-US" sz="1800" i="1" dirty="0"/>
            <a:t>inline</a:t>
          </a:r>
          <a:endParaRPr lang="en-US" sz="1800" dirty="0"/>
        </a:p>
      </dgm:t>
    </dgm:pt>
    <dgm:pt modelId="{6F13167C-E79C-40B0-9AEE-7378178311E9}" type="parTrans" cxnId="{5E2DA95A-FDEF-4464-9204-F5A3C21D5EC8}">
      <dgm:prSet/>
      <dgm:spPr/>
      <dgm:t>
        <a:bodyPr/>
        <a:lstStyle/>
        <a:p>
          <a:endParaRPr lang="en-US" sz="4000"/>
        </a:p>
      </dgm:t>
    </dgm:pt>
    <dgm:pt modelId="{2F65F34F-0C7A-470B-AE95-226FF6FA318E}" type="sibTrans" cxnId="{5E2DA95A-FDEF-4464-9204-F5A3C21D5EC8}">
      <dgm:prSet/>
      <dgm:spPr/>
      <dgm:t>
        <a:bodyPr/>
        <a:lstStyle/>
        <a:p>
          <a:endParaRPr lang="en-US" sz="4000"/>
        </a:p>
      </dgm:t>
    </dgm:pt>
    <dgm:pt modelId="{84CA898A-D4F9-43D0-B15D-DF0C016C32D1}" type="pres">
      <dgm:prSet presAssocID="{19435D02-5341-4D77-9A61-48A59F924C98}" presName="CompostProcess" presStyleCnt="0">
        <dgm:presLayoutVars>
          <dgm:dir/>
          <dgm:resizeHandles val="exact"/>
        </dgm:presLayoutVars>
      </dgm:prSet>
      <dgm:spPr/>
    </dgm:pt>
    <dgm:pt modelId="{43ADD5DF-6A53-401C-A7E2-2A59293B1A61}" type="pres">
      <dgm:prSet presAssocID="{19435D02-5341-4D77-9A61-48A59F924C98}" presName="arrow" presStyleLbl="bgShp" presStyleIdx="0" presStyleCnt="1"/>
      <dgm:spPr/>
    </dgm:pt>
    <dgm:pt modelId="{E081F8BD-0AB2-4C05-A60B-3AB3A81BF281}" type="pres">
      <dgm:prSet presAssocID="{19435D02-5341-4D77-9A61-48A59F924C98}" presName="linearProcess" presStyleCnt="0"/>
      <dgm:spPr/>
    </dgm:pt>
    <dgm:pt modelId="{63EED07C-3593-46EE-B2B8-FAAE3E65A31D}" type="pres">
      <dgm:prSet presAssocID="{96760306-A4B0-46A9-B01D-C3686E0BB49E}" presName="textNode" presStyleLbl="node1" presStyleIdx="0" presStyleCnt="3" custScaleY="112192">
        <dgm:presLayoutVars>
          <dgm:bulletEnabled val="1"/>
        </dgm:presLayoutVars>
      </dgm:prSet>
      <dgm:spPr/>
    </dgm:pt>
    <dgm:pt modelId="{DB392B09-AB58-4DDD-94E8-1391E4CBD5F9}" type="pres">
      <dgm:prSet presAssocID="{52360904-26BC-492A-B1C8-175BD86A8FDD}" presName="sibTrans" presStyleCnt="0"/>
      <dgm:spPr/>
    </dgm:pt>
    <dgm:pt modelId="{182FBC8A-42C3-4533-9FA4-008BDDEE7811}" type="pres">
      <dgm:prSet presAssocID="{A8DA2CCC-01D6-41A6-B787-96B202D68AAD}" presName="textNode" presStyleLbl="node1" presStyleIdx="1" presStyleCnt="3">
        <dgm:presLayoutVars>
          <dgm:bulletEnabled val="1"/>
        </dgm:presLayoutVars>
      </dgm:prSet>
      <dgm:spPr/>
    </dgm:pt>
    <dgm:pt modelId="{DB2356C3-DA6C-478F-BDDB-2E5B719F7FA7}" type="pres">
      <dgm:prSet presAssocID="{15EECC5D-F727-43E0-9637-C93E5CC9AB9F}" presName="sibTrans" presStyleCnt="0"/>
      <dgm:spPr/>
    </dgm:pt>
    <dgm:pt modelId="{D9701C22-34B7-4FF8-A777-44A3AF98B081}" type="pres">
      <dgm:prSet presAssocID="{04A925D2-4263-4AE6-9996-52FC4F075CA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5CDC10B-4E73-493D-B51B-7EA958497E18}" srcId="{19435D02-5341-4D77-9A61-48A59F924C98}" destId="{96760306-A4B0-46A9-B01D-C3686E0BB49E}" srcOrd="0" destOrd="0" parTransId="{B033E1E2-4E9B-402E-A460-FF1C33E03843}" sibTransId="{52360904-26BC-492A-B1C8-175BD86A8FDD}"/>
    <dgm:cxn modelId="{A3E7B261-A618-4B08-A794-8749BF91702A}" type="presOf" srcId="{19435D02-5341-4D77-9A61-48A59F924C98}" destId="{84CA898A-D4F9-43D0-B15D-DF0C016C32D1}" srcOrd="0" destOrd="0" presId="urn:microsoft.com/office/officeart/2005/8/layout/hProcess9"/>
    <dgm:cxn modelId="{80E53964-538F-441D-8FBE-DDA46FA0FE61}" type="presOf" srcId="{04A925D2-4263-4AE6-9996-52FC4F075CA5}" destId="{D9701C22-34B7-4FF8-A777-44A3AF98B081}" srcOrd="0" destOrd="0" presId="urn:microsoft.com/office/officeart/2005/8/layout/hProcess9"/>
    <dgm:cxn modelId="{D66A5744-9DF1-4E43-B513-B6BE884F2D8E}" srcId="{19435D02-5341-4D77-9A61-48A59F924C98}" destId="{A8DA2CCC-01D6-41A6-B787-96B202D68AAD}" srcOrd="1" destOrd="0" parTransId="{5B2F013E-E6E8-46C5-A2C9-86B34CC0924E}" sibTransId="{15EECC5D-F727-43E0-9637-C93E5CC9AB9F}"/>
    <dgm:cxn modelId="{5E2DA95A-FDEF-4464-9204-F5A3C21D5EC8}" srcId="{19435D02-5341-4D77-9A61-48A59F924C98}" destId="{04A925D2-4263-4AE6-9996-52FC4F075CA5}" srcOrd="2" destOrd="0" parTransId="{6F13167C-E79C-40B0-9AEE-7378178311E9}" sibTransId="{2F65F34F-0C7A-470B-AE95-226FF6FA318E}"/>
    <dgm:cxn modelId="{A1289E7D-4C21-4399-92DD-36FCD342A1B8}" type="presOf" srcId="{A8DA2CCC-01D6-41A6-B787-96B202D68AAD}" destId="{182FBC8A-42C3-4533-9FA4-008BDDEE7811}" srcOrd="0" destOrd="0" presId="urn:microsoft.com/office/officeart/2005/8/layout/hProcess9"/>
    <dgm:cxn modelId="{C8839599-A859-4B77-9220-E7FCC303F217}" type="presOf" srcId="{96760306-A4B0-46A9-B01D-C3686E0BB49E}" destId="{63EED07C-3593-46EE-B2B8-FAAE3E65A31D}" srcOrd="0" destOrd="0" presId="urn:microsoft.com/office/officeart/2005/8/layout/hProcess9"/>
    <dgm:cxn modelId="{1BB7E333-73C1-46EC-AAB0-2ED4F5C8CB9F}" type="presParOf" srcId="{84CA898A-D4F9-43D0-B15D-DF0C016C32D1}" destId="{43ADD5DF-6A53-401C-A7E2-2A59293B1A61}" srcOrd="0" destOrd="0" presId="urn:microsoft.com/office/officeart/2005/8/layout/hProcess9"/>
    <dgm:cxn modelId="{CCD9285C-4AD0-4741-AFD2-57E0E9DE04FE}" type="presParOf" srcId="{84CA898A-D4F9-43D0-B15D-DF0C016C32D1}" destId="{E081F8BD-0AB2-4C05-A60B-3AB3A81BF281}" srcOrd="1" destOrd="0" presId="urn:microsoft.com/office/officeart/2005/8/layout/hProcess9"/>
    <dgm:cxn modelId="{6F0233BC-B47F-4080-937D-50BB83B5AA25}" type="presParOf" srcId="{E081F8BD-0AB2-4C05-A60B-3AB3A81BF281}" destId="{63EED07C-3593-46EE-B2B8-FAAE3E65A31D}" srcOrd="0" destOrd="0" presId="urn:microsoft.com/office/officeart/2005/8/layout/hProcess9"/>
    <dgm:cxn modelId="{A72CE672-2B0F-48E6-8056-E7107E155D0D}" type="presParOf" srcId="{E081F8BD-0AB2-4C05-A60B-3AB3A81BF281}" destId="{DB392B09-AB58-4DDD-94E8-1391E4CBD5F9}" srcOrd="1" destOrd="0" presId="urn:microsoft.com/office/officeart/2005/8/layout/hProcess9"/>
    <dgm:cxn modelId="{37E19DEB-B8F1-45AC-8F4C-C1BEFF5F3144}" type="presParOf" srcId="{E081F8BD-0AB2-4C05-A60B-3AB3A81BF281}" destId="{182FBC8A-42C3-4533-9FA4-008BDDEE7811}" srcOrd="2" destOrd="0" presId="urn:microsoft.com/office/officeart/2005/8/layout/hProcess9"/>
    <dgm:cxn modelId="{112928D8-9F3D-4A7F-ABD5-C364659A1FBE}" type="presParOf" srcId="{E081F8BD-0AB2-4C05-A60B-3AB3A81BF281}" destId="{DB2356C3-DA6C-478F-BDDB-2E5B719F7FA7}" srcOrd="3" destOrd="0" presId="urn:microsoft.com/office/officeart/2005/8/layout/hProcess9"/>
    <dgm:cxn modelId="{8766D7A6-9720-4EEB-8005-A55027AFF58B}" type="presParOf" srcId="{E081F8BD-0AB2-4C05-A60B-3AB3A81BF281}" destId="{D9701C22-34B7-4FF8-A777-44A3AF98B08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9BB32D-CE51-446B-99BB-54BA985C0718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67D0BA9-30D8-4FB0-8DF4-B6E1D788CA72}">
      <dgm:prSet custT="1"/>
      <dgm:spPr/>
      <dgm:t>
        <a:bodyPr/>
        <a:lstStyle/>
        <a:p>
          <a:r>
            <a:rPr lang="en-US" sz="2000"/>
            <a:t>Elemen HTML yang secara </a:t>
          </a:r>
          <a:r>
            <a:rPr lang="en-US" sz="2000" i="1"/>
            <a:t>default</a:t>
          </a:r>
          <a:r>
            <a:rPr lang="en-US" sz="2000"/>
            <a:t> menambahkan baris baru Ketika dibuat </a:t>
          </a:r>
        </a:p>
      </dgm:t>
    </dgm:pt>
    <dgm:pt modelId="{8ECC20DB-67BA-4F6E-9F79-1977D1D99DE1}" type="parTrans" cxnId="{AC569D85-F0BC-4C47-BC0F-9AE9BA2FF1DD}">
      <dgm:prSet/>
      <dgm:spPr/>
      <dgm:t>
        <a:bodyPr/>
        <a:lstStyle/>
        <a:p>
          <a:endParaRPr lang="en-US" sz="2400"/>
        </a:p>
      </dgm:t>
    </dgm:pt>
    <dgm:pt modelId="{64762388-F116-4A8C-BC47-57C51FD40E1D}" type="sibTrans" cxnId="{AC569D85-F0BC-4C47-BC0F-9AE9BA2FF1DD}">
      <dgm:prSet/>
      <dgm:spPr/>
      <dgm:t>
        <a:bodyPr/>
        <a:lstStyle/>
        <a:p>
          <a:endParaRPr lang="en-US" sz="2400"/>
        </a:p>
      </dgm:t>
    </dgm:pt>
    <dgm:pt modelId="{6D5BBDBE-B20E-49DF-A0E3-7F5B2509523B}">
      <dgm:prSet custT="1"/>
      <dgm:spPr/>
      <dgm:t>
        <a:bodyPr/>
        <a:lstStyle/>
        <a:p>
          <a:r>
            <a:rPr lang="en-US" sz="2000"/>
            <a:t>Jika tidak diatur lebar-nya, maka lebar </a:t>
          </a:r>
          <a:r>
            <a:rPr lang="en-US" sz="2000" i="1"/>
            <a:t>default</a:t>
          </a:r>
          <a:r>
            <a:rPr lang="en-US" sz="2000"/>
            <a:t> dari elemen </a:t>
          </a:r>
          <a:r>
            <a:rPr lang="en-US" sz="2000" i="1"/>
            <a:t>block</a:t>
          </a:r>
          <a:r>
            <a:rPr lang="en-US" sz="2000"/>
            <a:t> akan memenuhi lebar dari </a:t>
          </a:r>
          <a:r>
            <a:rPr lang="en-US" sz="2000" i="1"/>
            <a:t>browser</a:t>
          </a:r>
          <a:r>
            <a:rPr lang="en-US" sz="2000"/>
            <a:t> / </a:t>
          </a:r>
          <a:r>
            <a:rPr lang="en-US" sz="2000" i="1"/>
            <a:t>parent</a:t>
          </a:r>
          <a:r>
            <a:rPr lang="en-US" sz="2000"/>
            <a:t>-nya </a:t>
          </a:r>
        </a:p>
      </dgm:t>
    </dgm:pt>
    <dgm:pt modelId="{AA90424F-C3DF-4112-8B65-8D281D6D5170}" type="parTrans" cxnId="{BAF9B51E-DA3A-44F0-9DEC-4669648372B5}">
      <dgm:prSet/>
      <dgm:spPr/>
      <dgm:t>
        <a:bodyPr/>
        <a:lstStyle/>
        <a:p>
          <a:endParaRPr lang="en-US" sz="2400"/>
        </a:p>
      </dgm:t>
    </dgm:pt>
    <dgm:pt modelId="{6B4D770E-9FD9-412B-B517-34AE2D03BBDC}" type="sibTrans" cxnId="{BAF9B51E-DA3A-44F0-9DEC-4669648372B5}">
      <dgm:prSet/>
      <dgm:spPr/>
      <dgm:t>
        <a:bodyPr/>
        <a:lstStyle/>
        <a:p>
          <a:endParaRPr lang="en-US" sz="2400"/>
        </a:p>
      </dgm:t>
    </dgm:pt>
    <dgm:pt modelId="{EB1BA735-FC23-47EF-9E3E-02A9D052716C}">
      <dgm:prSet custT="1"/>
      <dgm:spPr/>
      <dgm:t>
        <a:bodyPr/>
        <a:lstStyle/>
        <a:p>
          <a:r>
            <a:rPr lang="en-US" sz="2000"/>
            <a:t>Kita dapat menyimpan tag dengan elemen </a:t>
          </a:r>
          <a:r>
            <a:rPr lang="en-US" sz="2000" i="1"/>
            <a:t>inline</a:t>
          </a:r>
          <a:r>
            <a:rPr lang="en-US" sz="2000"/>
            <a:t>, </a:t>
          </a:r>
          <a:r>
            <a:rPr lang="en-US" sz="2000" i="1"/>
            <a:t>inline-block</a:t>
          </a:r>
          <a:r>
            <a:rPr lang="en-US" sz="2000"/>
            <a:t>, atau bahkan elemen </a:t>
          </a:r>
          <a:r>
            <a:rPr lang="en-US" sz="2000" i="1"/>
            <a:t>block</a:t>
          </a:r>
          <a:r>
            <a:rPr lang="en-US" sz="2000"/>
            <a:t> lagi </a:t>
          </a:r>
        </a:p>
      </dgm:t>
    </dgm:pt>
    <dgm:pt modelId="{544FDF6C-57A3-4BEE-9438-B57573DDCD95}" type="parTrans" cxnId="{FA49DDDF-AA01-489B-8EE9-4F8BA0785187}">
      <dgm:prSet/>
      <dgm:spPr/>
      <dgm:t>
        <a:bodyPr/>
        <a:lstStyle/>
        <a:p>
          <a:endParaRPr lang="en-US" sz="2400"/>
        </a:p>
      </dgm:t>
    </dgm:pt>
    <dgm:pt modelId="{DFA63178-E15F-4FDA-AFEA-CF8225443C28}" type="sibTrans" cxnId="{FA49DDDF-AA01-489B-8EE9-4F8BA0785187}">
      <dgm:prSet/>
      <dgm:spPr/>
      <dgm:t>
        <a:bodyPr/>
        <a:lstStyle/>
        <a:p>
          <a:endParaRPr lang="en-US" sz="2400"/>
        </a:p>
      </dgm:t>
    </dgm:pt>
    <dgm:pt modelId="{428C2559-231A-4A29-9B2B-CE2C6D78BE0B}">
      <dgm:prSet custT="1"/>
      <dgm:spPr/>
      <dgm:t>
        <a:bodyPr/>
        <a:lstStyle/>
        <a:p>
          <a:r>
            <a:rPr lang="en-US" sz="2000"/>
            <a:t>Adapun contoh-contoh elemen </a:t>
          </a:r>
          <a:r>
            <a:rPr lang="en-US" sz="2000" i="1"/>
            <a:t>block</a:t>
          </a:r>
          <a:r>
            <a:rPr lang="en-US" sz="2000"/>
            <a:t> adalah </a:t>
          </a:r>
          <a:r>
            <a:rPr lang="en-US" sz="2000" b="1"/>
            <a:t>; h1-6, p, ol, ul, li, form, hr, div </a:t>
          </a:r>
          <a:endParaRPr lang="en-US" sz="2000"/>
        </a:p>
      </dgm:t>
    </dgm:pt>
    <dgm:pt modelId="{414B1269-8EBE-4C01-BE31-062C07759CF9}" type="parTrans" cxnId="{626B5F01-844E-4904-8986-402AE0B7C971}">
      <dgm:prSet/>
      <dgm:spPr/>
      <dgm:t>
        <a:bodyPr/>
        <a:lstStyle/>
        <a:p>
          <a:endParaRPr lang="en-US" sz="2400"/>
        </a:p>
      </dgm:t>
    </dgm:pt>
    <dgm:pt modelId="{F2936376-9A47-4A7D-80B0-BD4BB471D01E}" type="sibTrans" cxnId="{626B5F01-844E-4904-8986-402AE0B7C971}">
      <dgm:prSet/>
      <dgm:spPr/>
      <dgm:t>
        <a:bodyPr/>
        <a:lstStyle/>
        <a:p>
          <a:endParaRPr lang="en-US" sz="2400"/>
        </a:p>
      </dgm:t>
    </dgm:pt>
    <dgm:pt modelId="{3C23397A-03A3-4ED1-AF90-B81285EBCD18}">
      <dgm:prSet custT="1"/>
      <dgm:spPr/>
      <dgm:t>
        <a:bodyPr/>
        <a:lstStyle/>
        <a:p>
          <a:r>
            <a:rPr lang="en-US" sz="2000" dirty="0"/>
            <a:t>(</a:t>
          </a:r>
          <a:r>
            <a:rPr lang="en-US" sz="2000" dirty="0" err="1"/>
            <a:t>sumber</a:t>
          </a:r>
          <a:r>
            <a:rPr lang="en-US" sz="2000" dirty="0"/>
            <a:t>; </a:t>
          </a:r>
          <a:r>
            <a:rPr lang="en-US" sz="2000" u="sng" dirty="0">
              <a:solidFill>
                <a:srgbClr val="00B0F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https://developer.mozilla.org/en-US/docs/Web/HTML/Block-level_elements</a:t>
          </a:r>
          <a:r>
            <a:rPr lang="en-US" sz="2000" u="sng" dirty="0"/>
            <a:t>)</a:t>
          </a:r>
          <a:endParaRPr lang="en-US" sz="2000" dirty="0"/>
        </a:p>
      </dgm:t>
    </dgm:pt>
    <dgm:pt modelId="{88C3D71B-075D-4A2A-B239-E7DDFE655EF6}" type="parTrans" cxnId="{8B6F5B0A-5D08-4134-AE02-A93D01BF2393}">
      <dgm:prSet/>
      <dgm:spPr/>
      <dgm:t>
        <a:bodyPr/>
        <a:lstStyle/>
        <a:p>
          <a:endParaRPr lang="en-US" sz="2400"/>
        </a:p>
      </dgm:t>
    </dgm:pt>
    <dgm:pt modelId="{77913440-6AEF-4C21-908D-F29E29B23F79}" type="sibTrans" cxnId="{8B6F5B0A-5D08-4134-AE02-A93D01BF2393}">
      <dgm:prSet/>
      <dgm:spPr/>
      <dgm:t>
        <a:bodyPr/>
        <a:lstStyle/>
        <a:p>
          <a:endParaRPr lang="en-US" sz="2400"/>
        </a:p>
      </dgm:t>
    </dgm:pt>
    <dgm:pt modelId="{426F646E-9A8B-496B-930F-9E0F807FB89A}" type="pres">
      <dgm:prSet presAssocID="{2D9BB32D-CE51-446B-99BB-54BA985C0718}" presName="Name0" presStyleCnt="0">
        <dgm:presLayoutVars>
          <dgm:dir/>
          <dgm:resizeHandles val="exact"/>
        </dgm:presLayoutVars>
      </dgm:prSet>
      <dgm:spPr/>
    </dgm:pt>
    <dgm:pt modelId="{65D8F471-72A3-4C39-9445-BBC3411E114D}" type="pres">
      <dgm:prSet presAssocID="{A67D0BA9-30D8-4FB0-8DF4-B6E1D788CA72}" presName="composite" presStyleCnt="0"/>
      <dgm:spPr/>
    </dgm:pt>
    <dgm:pt modelId="{E17745B2-D4BE-449C-93C7-908F1FC8ADBD}" type="pres">
      <dgm:prSet presAssocID="{A67D0BA9-30D8-4FB0-8DF4-B6E1D788CA72}" presName="rect1" presStyleLbl="trAlignAcc1" presStyleIdx="0" presStyleCnt="5">
        <dgm:presLayoutVars>
          <dgm:bulletEnabled val="1"/>
        </dgm:presLayoutVars>
      </dgm:prSet>
      <dgm:spPr/>
    </dgm:pt>
    <dgm:pt modelId="{BE8E4599-80FE-48A0-AB2E-EDE1FB83E4B6}" type="pres">
      <dgm:prSet presAssocID="{A67D0BA9-30D8-4FB0-8DF4-B6E1D788CA72}" presName="rect2" presStyleLbl="fgImgPlace1" presStyleIdx="0" presStyleCnt="5"/>
      <dgm:spPr/>
    </dgm:pt>
    <dgm:pt modelId="{A170531C-BBC1-47D9-9FF1-8D3D50540836}" type="pres">
      <dgm:prSet presAssocID="{64762388-F116-4A8C-BC47-57C51FD40E1D}" presName="sibTrans" presStyleCnt="0"/>
      <dgm:spPr/>
    </dgm:pt>
    <dgm:pt modelId="{1AE78BE2-2849-40C3-AF78-ADB71A488C63}" type="pres">
      <dgm:prSet presAssocID="{6D5BBDBE-B20E-49DF-A0E3-7F5B2509523B}" presName="composite" presStyleCnt="0"/>
      <dgm:spPr/>
    </dgm:pt>
    <dgm:pt modelId="{502F6FD6-99B9-4D0B-A210-BAA56FB54557}" type="pres">
      <dgm:prSet presAssocID="{6D5BBDBE-B20E-49DF-A0E3-7F5B2509523B}" presName="rect1" presStyleLbl="trAlignAcc1" presStyleIdx="1" presStyleCnt="5">
        <dgm:presLayoutVars>
          <dgm:bulletEnabled val="1"/>
        </dgm:presLayoutVars>
      </dgm:prSet>
      <dgm:spPr/>
    </dgm:pt>
    <dgm:pt modelId="{BD97DFE6-FD93-4683-B18F-0DBF9E4DCB15}" type="pres">
      <dgm:prSet presAssocID="{6D5BBDBE-B20E-49DF-A0E3-7F5B2509523B}" presName="rect2" presStyleLbl="fgImgPlace1" presStyleIdx="1" presStyleCnt="5"/>
      <dgm:spPr/>
    </dgm:pt>
    <dgm:pt modelId="{F7FF2525-C94D-4CA1-A7C5-0BD909E45542}" type="pres">
      <dgm:prSet presAssocID="{6B4D770E-9FD9-412B-B517-34AE2D03BBDC}" presName="sibTrans" presStyleCnt="0"/>
      <dgm:spPr/>
    </dgm:pt>
    <dgm:pt modelId="{07FE9DDB-F079-4832-8B9B-4F1CC8C862EA}" type="pres">
      <dgm:prSet presAssocID="{EB1BA735-FC23-47EF-9E3E-02A9D052716C}" presName="composite" presStyleCnt="0"/>
      <dgm:spPr/>
    </dgm:pt>
    <dgm:pt modelId="{C47FA6A8-B1DC-49EE-ADA7-56F338A4B92D}" type="pres">
      <dgm:prSet presAssocID="{EB1BA735-FC23-47EF-9E3E-02A9D052716C}" presName="rect1" presStyleLbl="trAlignAcc1" presStyleIdx="2" presStyleCnt="5">
        <dgm:presLayoutVars>
          <dgm:bulletEnabled val="1"/>
        </dgm:presLayoutVars>
      </dgm:prSet>
      <dgm:spPr/>
    </dgm:pt>
    <dgm:pt modelId="{927EA8ED-4216-49C1-9112-4CAE280F1541}" type="pres">
      <dgm:prSet presAssocID="{EB1BA735-FC23-47EF-9E3E-02A9D052716C}" presName="rect2" presStyleLbl="fgImgPlace1" presStyleIdx="2" presStyleCnt="5"/>
      <dgm:spPr/>
    </dgm:pt>
    <dgm:pt modelId="{51B2A5C0-92C3-4073-9B8B-5416C3F19B89}" type="pres">
      <dgm:prSet presAssocID="{DFA63178-E15F-4FDA-AFEA-CF8225443C28}" presName="sibTrans" presStyleCnt="0"/>
      <dgm:spPr/>
    </dgm:pt>
    <dgm:pt modelId="{D1BEFDDB-D887-4A54-9633-E06CEF267EA1}" type="pres">
      <dgm:prSet presAssocID="{428C2559-231A-4A29-9B2B-CE2C6D78BE0B}" presName="composite" presStyleCnt="0"/>
      <dgm:spPr/>
    </dgm:pt>
    <dgm:pt modelId="{E0515565-A1D2-40E1-B9DC-D46DF4D6A542}" type="pres">
      <dgm:prSet presAssocID="{428C2559-231A-4A29-9B2B-CE2C6D78BE0B}" presName="rect1" presStyleLbl="trAlignAcc1" presStyleIdx="3" presStyleCnt="5">
        <dgm:presLayoutVars>
          <dgm:bulletEnabled val="1"/>
        </dgm:presLayoutVars>
      </dgm:prSet>
      <dgm:spPr/>
    </dgm:pt>
    <dgm:pt modelId="{4F32044D-6517-423D-B79B-77A53DEF1D0C}" type="pres">
      <dgm:prSet presAssocID="{428C2559-231A-4A29-9B2B-CE2C6D78BE0B}" presName="rect2" presStyleLbl="fgImgPlace1" presStyleIdx="3" presStyleCnt="5"/>
      <dgm:spPr/>
    </dgm:pt>
    <dgm:pt modelId="{8BA17733-BB3F-41FF-B7BC-C63D3A745CB7}" type="pres">
      <dgm:prSet presAssocID="{F2936376-9A47-4A7D-80B0-BD4BB471D01E}" presName="sibTrans" presStyleCnt="0"/>
      <dgm:spPr/>
    </dgm:pt>
    <dgm:pt modelId="{931A04D5-DB08-4186-9762-6235E5C853F3}" type="pres">
      <dgm:prSet presAssocID="{3C23397A-03A3-4ED1-AF90-B81285EBCD18}" presName="composite" presStyleCnt="0"/>
      <dgm:spPr/>
    </dgm:pt>
    <dgm:pt modelId="{03BE5887-54E3-4FC8-8D48-1515F09400B6}" type="pres">
      <dgm:prSet presAssocID="{3C23397A-03A3-4ED1-AF90-B81285EBCD18}" presName="rect1" presStyleLbl="trAlignAcc1" presStyleIdx="4" presStyleCnt="5">
        <dgm:presLayoutVars>
          <dgm:bulletEnabled val="1"/>
        </dgm:presLayoutVars>
      </dgm:prSet>
      <dgm:spPr/>
    </dgm:pt>
    <dgm:pt modelId="{D84A3BB2-B920-4378-AFD4-7BDF4BCA29AA}" type="pres">
      <dgm:prSet presAssocID="{3C23397A-03A3-4ED1-AF90-B81285EBCD18}" presName="rect2" presStyleLbl="fgImgPlace1" presStyleIdx="4" presStyleCnt="5"/>
      <dgm:spPr/>
    </dgm:pt>
  </dgm:ptLst>
  <dgm:cxnLst>
    <dgm:cxn modelId="{626B5F01-844E-4904-8986-402AE0B7C971}" srcId="{2D9BB32D-CE51-446B-99BB-54BA985C0718}" destId="{428C2559-231A-4A29-9B2B-CE2C6D78BE0B}" srcOrd="3" destOrd="0" parTransId="{414B1269-8EBE-4C01-BE31-062C07759CF9}" sibTransId="{F2936376-9A47-4A7D-80B0-BD4BB471D01E}"/>
    <dgm:cxn modelId="{B676E806-C9B0-4627-B839-127E6F477452}" type="presOf" srcId="{A67D0BA9-30D8-4FB0-8DF4-B6E1D788CA72}" destId="{E17745B2-D4BE-449C-93C7-908F1FC8ADBD}" srcOrd="0" destOrd="0" presId="urn:microsoft.com/office/officeart/2008/layout/PictureStrips"/>
    <dgm:cxn modelId="{53ED8907-EBDB-439E-88A3-B6601C51F4E3}" type="presOf" srcId="{EB1BA735-FC23-47EF-9E3E-02A9D052716C}" destId="{C47FA6A8-B1DC-49EE-ADA7-56F338A4B92D}" srcOrd="0" destOrd="0" presId="urn:microsoft.com/office/officeart/2008/layout/PictureStrips"/>
    <dgm:cxn modelId="{8B6F5B0A-5D08-4134-AE02-A93D01BF2393}" srcId="{2D9BB32D-CE51-446B-99BB-54BA985C0718}" destId="{3C23397A-03A3-4ED1-AF90-B81285EBCD18}" srcOrd="4" destOrd="0" parTransId="{88C3D71B-075D-4A2A-B239-E7DDFE655EF6}" sibTransId="{77913440-6AEF-4C21-908D-F29E29B23F79}"/>
    <dgm:cxn modelId="{BAF9B51E-DA3A-44F0-9DEC-4669648372B5}" srcId="{2D9BB32D-CE51-446B-99BB-54BA985C0718}" destId="{6D5BBDBE-B20E-49DF-A0E3-7F5B2509523B}" srcOrd="1" destOrd="0" parTransId="{AA90424F-C3DF-4112-8B65-8D281D6D5170}" sibTransId="{6B4D770E-9FD9-412B-B517-34AE2D03BBDC}"/>
    <dgm:cxn modelId="{AC569D85-F0BC-4C47-BC0F-9AE9BA2FF1DD}" srcId="{2D9BB32D-CE51-446B-99BB-54BA985C0718}" destId="{A67D0BA9-30D8-4FB0-8DF4-B6E1D788CA72}" srcOrd="0" destOrd="0" parTransId="{8ECC20DB-67BA-4F6E-9F79-1977D1D99DE1}" sibTransId="{64762388-F116-4A8C-BC47-57C51FD40E1D}"/>
    <dgm:cxn modelId="{12AE5F8C-1B46-45EA-9645-94E95F7EF9E6}" type="presOf" srcId="{2D9BB32D-CE51-446B-99BB-54BA985C0718}" destId="{426F646E-9A8B-496B-930F-9E0F807FB89A}" srcOrd="0" destOrd="0" presId="urn:microsoft.com/office/officeart/2008/layout/PictureStrips"/>
    <dgm:cxn modelId="{E02B77D3-4668-4B00-995C-BE4C6ECAA2BE}" type="presOf" srcId="{428C2559-231A-4A29-9B2B-CE2C6D78BE0B}" destId="{E0515565-A1D2-40E1-B9DC-D46DF4D6A542}" srcOrd="0" destOrd="0" presId="urn:microsoft.com/office/officeart/2008/layout/PictureStrips"/>
    <dgm:cxn modelId="{FA49DDDF-AA01-489B-8EE9-4F8BA0785187}" srcId="{2D9BB32D-CE51-446B-99BB-54BA985C0718}" destId="{EB1BA735-FC23-47EF-9E3E-02A9D052716C}" srcOrd="2" destOrd="0" parTransId="{544FDF6C-57A3-4BEE-9438-B57573DDCD95}" sibTransId="{DFA63178-E15F-4FDA-AFEA-CF8225443C28}"/>
    <dgm:cxn modelId="{51EBEEE5-4B3B-4973-932B-9AA136888B1A}" type="presOf" srcId="{3C23397A-03A3-4ED1-AF90-B81285EBCD18}" destId="{03BE5887-54E3-4FC8-8D48-1515F09400B6}" srcOrd="0" destOrd="0" presId="urn:microsoft.com/office/officeart/2008/layout/PictureStrips"/>
    <dgm:cxn modelId="{2BB060FF-3927-455E-95F2-4E7E398E0253}" type="presOf" srcId="{6D5BBDBE-B20E-49DF-A0E3-7F5B2509523B}" destId="{502F6FD6-99B9-4D0B-A210-BAA56FB54557}" srcOrd="0" destOrd="0" presId="urn:microsoft.com/office/officeart/2008/layout/PictureStrips"/>
    <dgm:cxn modelId="{3DB55C77-2DAF-445B-8644-638D8DB4B9CB}" type="presParOf" srcId="{426F646E-9A8B-496B-930F-9E0F807FB89A}" destId="{65D8F471-72A3-4C39-9445-BBC3411E114D}" srcOrd="0" destOrd="0" presId="urn:microsoft.com/office/officeart/2008/layout/PictureStrips"/>
    <dgm:cxn modelId="{14C96546-F3C6-4CEB-9FA4-3CAB8DB0ACC3}" type="presParOf" srcId="{65D8F471-72A3-4C39-9445-BBC3411E114D}" destId="{E17745B2-D4BE-449C-93C7-908F1FC8ADBD}" srcOrd="0" destOrd="0" presId="urn:microsoft.com/office/officeart/2008/layout/PictureStrips"/>
    <dgm:cxn modelId="{3CB47985-9803-46F0-95C5-0ED9A82B670D}" type="presParOf" srcId="{65D8F471-72A3-4C39-9445-BBC3411E114D}" destId="{BE8E4599-80FE-48A0-AB2E-EDE1FB83E4B6}" srcOrd="1" destOrd="0" presId="urn:microsoft.com/office/officeart/2008/layout/PictureStrips"/>
    <dgm:cxn modelId="{FBD7D7FC-A539-4341-A226-B9A13F37A129}" type="presParOf" srcId="{426F646E-9A8B-496B-930F-9E0F807FB89A}" destId="{A170531C-BBC1-47D9-9FF1-8D3D50540836}" srcOrd="1" destOrd="0" presId="urn:microsoft.com/office/officeart/2008/layout/PictureStrips"/>
    <dgm:cxn modelId="{F34712E1-A406-4C2C-86AE-24090F852077}" type="presParOf" srcId="{426F646E-9A8B-496B-930F-9E0F807FB89A}" destId="{1AE78BE2-2849-40C3-AF78-ADB71A488C63}" srcOrd="2" destOrd="0" presId="urn:microsoft.com/office/officeart/2008/layout/PictureStrips"/>
    <dgm:cxn modelId="{3943A62C-13BE-41B6-9E20-101672054F79}" type="presParOf" srcId="{1AE78BE2-2849-40C3-AF78-ADB71A488C63}" destId="{502F6FD6-99B9-4D0B-A210-BAA56FB54557}" srcOrd="0" destOrd="0" presId="urn:microsoft.com/office/officeart/2008/layout/PictureStrips"/>
    <dgm:cxn modelId="{761D2E82-D485-4E01-A3EC-D40EB51559F1}" type="presParOf" srcId="{1AE78BE2-2849-40C3-AF78-ADB71A488C63}" destId="{BD97DFE6-FD93-4683-B18F-0DBF9E4DCB15}" srcOrd="1" destOrd="0" presId="urn:microsoft.com/office/officeart/2008/layout/PictureStrips"/>
    <dgm:cxn modelId="{E9BE60D3-9B89-4FBD-B0FF-B3888C7ECE27}" type="presParOf" srcId="{426F646E-9A8B-496B-930F-9E0F807FB89A}" destId="{F7FF2525-C94D-4CA1-A7C5-0BD909E45542}" srcOrd="3" destOrd="0" presId="urn:microsoft.com/office/officeart/2008/layout/PictureStrips"/>
    <dgm:cxn modelId="{C49458EB-5CE0-457F-B794-C92C3443539C}" type="presParOf" srcId="{426F646E-9A8B-496B-930F-9E0F807FB89A}" destId="{07FE9DDB-F079-4832-8B9B-4F1CC8C862EA}" srcOrd="4" destOrd="0" presId="urn:microsoft.com/office/officeart/2008/layout/PictureStrips"/>
    <dgm:cxn modelId="{890B0289-D62B-4AEA-A401-94E79646B42D}" type="presParOf" srcId="{07FE9DDB-F079-4832-8B9B-4F1CC8C862EA}" destId="{C47FA6A8-B1DC-49EE-ADA7-56F338A4B92D}" srcOrd="0" destOrd="0" presId="urn:microsoft.com/office/officeart/2008/layout/PictureStrips"/>
    <dgm:cxn modelId="{69EA2D5E-ED7B-49BC-90AE-F9F44641ECD4}" type="presParOf" srcId="{07FE9DDB-F079-4832-8B9B-4F1CC8C862EA}" destId="{927EA8ED-4216-49C1-9112-4CAE280F1541}" srcOrd="1" destOrd="0" presId="urn:microsoft.com/office/officeart/2008/layout/PictureStrips"/>
    <dgm:cxn modelId="{03A9EB03-6662-4D88-8564-D8A9521F7642}" type="presParOf" srcId="{426F646E-9A8B-496B-930F-9E0F807FB89A}" destId="{51B2A5C0-92C3-4073-9B8B-5416C3F19B89}" srcOrd="5" destOrd="0" presId="urn:microsoft.com/office/officeart/2008/layout/PictureStrips"/>
    <dgm:cxn modelId="{91EAEBAC-4C98-4B93-B7F1-1E1FDECEC4D8}" type="presParOf" srcId="{426F646E-9A8B-496B-930F-9E0F807FB89A}" destId="{D1BEFDDB-D887-4A54-9633-E06CEF267EA1}" srcOrd="6" destOrd="0" presId="urn:microsoft.com/office/officeart/2008/layout/PictureStrips"/>
    <dgm:cxn modelId="{CEF13DA3-C971-44AE-88C5-C2C661FA7691}" type="presParOf" srcId="{D1BEFDDB-D887-4A54-9633-E06CEF267EA1}" destId="{E0515565-A1D2-40E1-B9DC-D46DF4D6A542}" srcOrd="0" destOrd="0" presId="urn:microsoft.com/office/officeart/2008/layout/PictureStrips"/>
    <dgm:cxn modelId="{E9B2045F-2E63-44A2-B827-939E90AA4C18}" type="presParOf" srcId="{D1BEFDDB-D887-4A54-9633-E06CEF267EA1}" destId="{4F32044D-6517-423D-B79B-77A53DEF1D0C}" srcOrd="1" destOrd="0" presId="urn:microsoft.com/office/officeart/2008/layout/PictureStrips"/>
    <dgm:cxn modelId="{8F1BD809-B49A-45AF-B949-E4FCA607DC47}" type="presParOf" srcId="{426F646E-9A8B-496B-930F-9E0F807FB89A}" destId="{8BA17733-BB3F-41FF-B7BC-C63D3A745CB7}" srcOrd="7" destOrd="0" presId="urn:microsoft.com/office/officeart/2008/layout/PictureStrips"/>
    <dgm:cxn modelId="{3840E0EE-503C-4E6F-9E58-11D10CB0D9A3}" type="presParOf" srcId="{426F646E-9A8B-496B-930F-9E0F807FB89A}" destId="{931A04D5-DB08-4186-9762-6235E5C853F3}" srcOrd="8" destOrd="0" presId="urn:microsoft.com/office/officeart/2008/layout/PictureStrips"/>
    <dgm:cxn modelId="{98B5B208-C18B-4D5E-BEB3-15020555B60B}" type="presParOf" srcId="{931A04D5-DB08-4186-9762-6235E5C853F3}" destId="{03BE5887-54E3-4FC8-8D48-1515F09400B6}" srcOrd="0" destOrd="0" presId="urn:microsoft.com/office/officeart/2008/layout/PictureStrips"/>
    <dgm:cxn modelId="{61C8B6A7-6BF7-4639-939B-D3F323035EAF}" type="presParOf" srcId="{931A04D5-DB08-4186-9762-6235E5C853F3}" destId="{D84A3BB2-B920-4378-AFD4-7BDF4BCA29A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FED3D3-A1E8-4E5A-9D6B-AED39D9B25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26D7D-9363-465F-B4F6-C62CD38B7382}">
      <dgm:prSet/>
      <dgm:spPr/>
      <dgm:t>
        <a:bodyPr/>
        <a:lstStyle/>
        <a:p>
          <a:r>
            <a:rPr lang="en-US"/>
            <a:t>Setiap elemen di halaman </a:t>
          </a:r>
          <a:r>
            <a:rPr lang="en-US" i="1"/>
            <a:t>website</a:t>
          </a:r>
          <a:r>
            <a:rPr lang="en-US"/>
            <a:t> berada di dalam sebuah </a:t>
          </a:r>
          <a:r>
            <a:rPr lang="en-US" i="1"/>
            <a:t>box</a:t>
          </a:r>
          <a:r>
            <a:rPr lang="en-US"/>
            <a:t> (kotak). Kita bisa mengatur ukuran dan posisi kotak tersebut. Kita bisa memberi warna / gambar sebagai </a:t>
          </a:r>
          <a:r>
            <a:rPr lang="en-US" i="1"/>
            <a:t>background</a:t>
          </a:r>
          <a:r>
            <a:rPr lang="en-US"/>
            <a:t> kotak tersebut (sumber; </a:t>
          </a:r>
          <a:r>
            <a:rPr lang="en-US" u="sng">
              <a:hlinkClick xmlns:r="http://schemas.openxmlformats.org/officeDocument/2006/relationships" r:id="rId1"/>
            </a:rPr>
            <a:t>http://css-tricks.com/the-css-box-model/</a:t>
          </a:r>
          <a:r>
            <a:rPr lang="en-US" u="sng"/>
            <a:t>)</a:t>
          </a:r>
          <a:endParaRPr lang="en-US"/>
        </a:p>
      </dgm:t>
    </dgm:pt>
    <dgm:pt modelId="{FB904192-0DC2-4AAB-BA95-2874871FCC34}" type="parTrans" cxnId="{EAB853A3-E4CF-420A-BA68-CAA7C204D4AC}">
      <dgm:prSet/>
      <dgm:spPr/>
      <dgm:t>
        <a:bodyPr/>
        <a:lstStyle/>
        <a:p>
          <a:endParaRPr lang="en-US"/>
        </a:p>
      </dgm:t>
    </dgm:pt>
    <dgm:pt modelId="{136476B6-1BBD-43A9-91CD-4A7618C8BD62}" type="sibTrans" cxnId="{EAB853A3-E4CF-420A-BA68-CAA7C204D4AC}">
      <dgm:prSet/>
      <dgm:spPr/>
      <dgm:t>
        <a:bodyPr/>
        <a:lstStyle/>
        <a:p>
          <a:endParaRPr lang="en-US"/>
        </a:p>
      </dgm:t>
    </dgm:pt>
    <dgm:pt modelId="{0F57E151-CA92-400D-B402-A572D8E98701}">
      <dgm:prSet/>
      <dgm:spPr/>
      <dgm:t>
        <a:bodyPr/>
        <a:lstStyle/>
        <a:p>
          <a:r>
            <a:rPr lang="en-US" dirty="0"/>
            <a:t>Box model pada CSS </a:t>
          </a:r>
          <a:r>
            <a:rPr lang="en-US" dirty="0" err="1"/>
            <a:t>mendefinisikan</a:t>
          </a:r>
          <a:r>
            <a:rPr lang="en-US" dirty="0"/>
            <a:t> ‘</a:t>
          </a:r>
          <a:r>
            <a:rPr lang="en-US" dirty="0" err="1"/>
            <a:t>kotak</a:t>
          </a:r>
          <a:r>
            <a:rPr lang="en-US" dirty="0"/>
            <a:t>’ yang </a:t>
          </a:r>
          <a:r>
            <a:rPr lang="en-US" dirty="0" err="1"/>
            <a:t>dihasilkan</a:t>
          </a:r>
          <a:r>
            <a:rPr lang="en-US" dirty="0"/>
            <a:t> oleh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elemen</a:t>
          </a:r>
          <a:r>
            <a:rPr lang="en-US" dirty="0"/>
            <a:t>, </a:t>
          </a:r>
          <a:r>
            <a:rPr lang="en-US" dirty="0" err="1"/>
            <a:t>lalu</a:t>
          </a:r>
          <a:r>
            <a:rPr lang="en-US" dirty="0"/>
            <a:t> </a:t>
          </a:r>
          <a:r>
            <a:rPr lang="en-US" dirty="0" err="1"/>
            <a:t>menampilkannya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format </a:t>
          </a:r>
          <a:r>
            <a:rPr lang="en-US" dirty="0" err="1"/>
            <a:t>visualnya</a:t>
          </a:r>
          <a:r>
            <a:rPr lang="en-US" dirty="0"/>
            <a:t>. (</a:t>
          </a:r>
          <a:r>
            <a:rPr lang="en-US" dirty="0" err="1"/>
            <a:t>sumber</a:t>
          </a:r>
          <a:r>
            <a:rPr lang="en-US" dirty="0"/>
            <a:t>; </a:t>
          </a:r>
          <a:r>
            <a:rPr lang="en-US" u="sng" dirty="0">
              <a:hlinkClick xmlns:r="http://schemas.openxmlformats.org/officeDocument/2006/relationships" r:id="rId2"/>
            </a:rPr>
            <a:t>http://www.w3.org/TR/CSS2/box.html</a:t>
          </a:r>
          <a:r>
            <a:rPr lang="en-US" u="sng" dirty="0"/>
            <a:t>)</a:t>
          </a:r>
          <a:endParaRPr lang="en-US" dirty="0"/>
        </a:p>
      </dgm:t>
    </dgm:pt>
    <dgm:pt modelId="{09898161-4CFD-4491-A3F7-902C03166BCE}" type="parTrans" cxnId="{1CCD3B80-C1D5-420A-8DEE-8AD736D28D90}">
      <dgm:prSet/>
      <dgm:spPr/>
      <dgm:t>
        <a:bodyPr/>
        <a:lstStyle/>
        <a:p>
          <a:endParaRPr lang="en-US"/>
        </a:p>
      </dgm:t>
    </dgm:pt>
    <dgm:pt modelId="{DAC49A95-BC4E-4B58-9BEE-C12CBBD20DFF}" type="sibTrans" cxnId="{1CCD3B80-C1D5-420A-8DEE-8AD736D28D90}">
      <dgm:prSet/>
      <dgm:spPr/>
      <dgm:t>
        <a:bodyPr/>
        <a:lstStyle/>
        <a:p>
          <a:endParaRPr lang="en-US"/>
        </a:p>
      </dgm:t>
    </dgm:pt>
    <dgm:pt modelId="{239C69ED-3EED-48BC-BC0E-12065761BD95}">
      <dgm:prSet/>
      <dgm:spPr/>
      <dgm:t>
        <a:bodyPr/>
        <a:lstStyle/>
        <a:p>
          <a:r>
            <a:rPr lang="en-US" dirty="0"/>
            <a:t>CSS box model </a:t>
          </a:r>
          <a:r>
            <a:rPr lang="en-US" dirty="0" err="1"/>
            <a:t>terdiri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4 </a:t>
          </a:r>
          <a:r>
            <a:rPr lang="en-US" dirty="0" err="1"/>
            <a:t>komponen</a:t>
          </a:r>
          <a:r>
            <a:rPr lang="en-US" dirty="0"/>
            <a:t> </a:t>
          </a:r>
          <a:r>
            <a:rPr lang="en-US" dirty="0" err="1"/>
            <a:t>yaitu</a:t>
          </a:r>
          <a:r>
            <a:rPr lang="en-US" dirty="0"/>
            <a:t> ; margin, border, padding dan </a:t>
          </a:r>
          <a:r>
            <a:rPr lang="en-US" i="1" dirty="0"/>
            <a:t>content</a:t>
          </a:r>
          <a:r>
            <a:rPr lang="en-US" dirty="0"/>
            <a:t> (</a:t>
          </a:r>
          <a:r>
            <a:rPr lang="en-US" dirty="0" err="1"/>
            <a:t>sumber</a:t>
          </a:r>
          <a:r>
            <a:rPr lang="en-US" dirty="0"/>
            <a:t>; </a:t>
          </a:r>
          <a:r>
            <a:rPr lang="en-US" u="sng" dirty="0">
              <a:hlinkClick xmlns:r="http://schemas.openxmlformats.org/officeDocument/2006/relationships" r:id="rId3"/>
            </a:rPr>
            <a:t>http://www.w3schools.com/css/css_boxmodel.asp</a:t>
          </a:r>
          <a:r>
            <a:rPr lang="en-US" u="sng" dirty="0"/>
            <a:t>)</a:t>
          </a:r>
          <a:endParaRPr lang="en-US" dirty="0"/>
        </a:p>
      </dgm:t>
    </dgm:pt>
    <dgm:pt modelId="{10E27C9E-2095-48FD-82D1-607111C9176B}" type="parTrans" cxnId="{03092316-DBD6-4DF2-96FC-48A524B3895A}">
      <dgm:prSet/>
      <dgm:spPr/>
      <dgm:t>
        <a:bodyPr/>
        <a:lstStyle/>
        <a:p>
          <a:endParaRPr lang="en-US"/>
        </a:p>
      </dgm:t>
    </dgm:pt>
    <dgm:pt modelId="{27FF264A-285D-4D80-9716-BB306C8A3486}" type="sibTrans" cxnId="{03092316-DBD6-4DF2-96FC-48A524B3895A}">
      <dgm:prSet/>
      <dgm:spPr/>
      <dgm:t>
        <a:bodyPr/>
        <a:lstStyle/>
        <a:p>
          <a:endParaRPr lang="en-US"/>
        </a:p>
      </dgm:t>
    </dgm:pt>
    <dgm:pt modelId="{5179F1AF-C67A-43A3-A38C-769B96F1A9A0}" type="pres">
      <dgm:prSet presAssocID="{98FED3D3-A1E8-4E5A-9D6B-AED39D9B2548}" presName="linear" presStyleCnt="0">
        <dgm:presLayoutVars>
          <dgm:animLvl val="lvl"/>
          <dgm:resizeHandles val="exact"/>
        </dgm:presLayoutVars>
      </dgm:prSet>
      <dgm:spPr/>
    </dgm:pt>
    <dgm:pt modelId="{BBD4698F-8A48-4F9A-8E7B-DF9C27C6967B}" type="pres">
      <dgm:prSet presAssocID="{1CB26D7D-9363-465F-B4F6-C62CD38B73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80CAFC-3936-4E41-BC45-098AEA6E3794}" type="pres">
      <dgm:prSet presAssocID="{136476B6-1BBD-43A9-91CD-4A7618C8BD62}" presName="spacer" presStyleCnt="0"/>
      <dgm:spPr/>
    </dgm:pt>
    <dgm:pt modelId="{5A27C45C-610D-4215-A881-71805E4C77AC}" type="pres">
      <dgm:prSet presAssocID="{0F57E151-CA92-400D-B402-A572D8E987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4B1457-AE9F-4E22-AD47-7898954E3A45}" type="pres">
      <dgm:prSet presAssocID="{DAC49A95-BC4E-4B58-9BEE-C12CBBD20DFF}" presName="spacer" presStyleCnt="0"/>
      <dgm:spPr/>
    </dgm:pt>
    <dgm:pt modelId="{DD9AE643-86C0-4C2D-94D4-FD7F09B4C0C0}" type="pres">
      <dgm:prSet presAssocID="{239C69ED-3EED-48BC-BC0E-12065761BD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D27D0A-CF2C-4F0C-A47D-C09678D5F988}" type="presOf" srcId="{239C69ED-3EED-48BC-BC0E-12065761BD95}" destId="{DD9AE643-86C0-4C2D-94D4-FD7F09B4C0C0}" srcOrd="0" destOrd="0" presId="urn:microsoft.com/office/officeart/2005/8/layout/vList2"/>
    <dgm:cxn modelId="{03092316-DBD6-4DF2-96FC-48A524B3895A}" srcId="{98FED3D3-A1E8-4E5A-9D6B-AED39D9B2548}" destId="{239C69ED-3EED-48BC-BC0E-12065761BD95}" srcOrd="2" destOrd="0" parTransId="{10E27C9E-2095-48FD-82D1-607111C9176B}" sibTransId="{27FF264A-285D-4D80-9716-BB306C8A3486}"/>
    <dgm:cxn modelId="{30655D18-2B39-4E19-9149-7EA00B2087ED}" type="presOf" srcId="{0F57E151-CA92-400D-B402-A572D8E98701}" destId="{5A27C45C-610D-4215-A881-71805E4C77AC}" srcOrd="0" destOrd="0" presId="urn:microsoft.com/office/officeart/2005/8/layout/vList2"/>
    <dgm:cxn modelId="{AB786049-4A52-43B3-9CD9-C5F7D1C23490}" type="presOf" srcId="{1CB26D7D-9363-465F-B4F6-C62CD38B7382}" destId="{BBD4698F-8A48-4F9A-8E7B-DF9C27C6967B}" srcOrd="0" destOrd="0" presId="urn:microsoft.com/office/officeart/2005/8/layout/vList2"/>
    <dgm:cxn modelId="{1CCD3B80-C1D5-420A-8DEE-8AD736D28D90}" srcId="{98FED3D3-A1E8-4E5A-9D6B-AED39D9B2548}" destId="{0F57E151-CA92-400D-B402-A572D8E98701}" srcOrd="1" destOrd="0" parTransId="{09898161-4CFD-4491-A3F7-902C03166BCE}" sibTransId="{DAC49A95-BC4E-4B58-9BEE-C12CBBD20DFF}"/>
    <dgm:cxn modelId="{EAB853A3-E4CF-420A-BA68-CAA7C204D4AC}" srcId="{98FED3D3-A1E8-4E5A-9D6B-AED39D9B2548}" destId="{1CB26D7D-9363-465F-B4F6-C62CD38B7382}" srcOrd="0" destOrd="0" parTransId="{FB904192-0DC2-4AAB-BA95-2874871FCC34}" sibTransId="{136476B6-1BBD-43A9-91CD-4A7618C8BD62}"/>
    <dgm:cxn modelId="{2E6C99CC-28D0-4728-A2EF-C2BC007C26C5}" type="presOf" srcId="{98FED3D3-A1E8-4E5A-9D6B-AED39D9B2548}" destId="{5179F1AF-C67A-43A3-A38C-769B96F1A9A0}" srcOrd="0" destOrd="0" presId="urn:microsoft.com/office/officeart/2005/8/layout/vList2"/>
    <dgm:cxn modelId="{AFFCF9D4-7393-4353-AC65-959E338F947E}" type="presParOf" srcId="{5179F1AF-C67A-43A3-A38C-769B96F1A9A0}" destId="{BBD4698F-8A48-4F9A-8E7B-DF9C27C6967B}" srcOrd="0" destOrd="0" presId="urn:microsoft.com/office/officeart/2005/8/layout/vList2"/>
    <dgm:cxn modelId="{860229BF-3FAD-4B46-9E8D-C4B4219CBF85}" type="presParOf" srcId="{5179F1AF-C67A-43A3-A38C-769B96F1A9A0}" destId="{F080CAFC-3936-4E41-BC45-098AEA6E3794}" srcOrd="1" destOrd="0" presId="urn:microsoft.com/office/officeart/2005/8/layout/vList2"/>
    <dgm:cxn modelId="{536F4C86-6301-4A46-ABCD-EA5340F46E27}" type="presParOf" srcId="{5179F1AF-C67A-43A3-A38C-769B96F1A9A0}" destId="{5A27C45C-610D-4215-A881-71805E4C77AC}" srcOrd="2" destOrd="0" presId="urn:microsoft.com/office/officeart/2005/8/layout/vList2"/>
    <dgm:cxn modelId="{337EA66D-F7BB-4FA5-B368-87EA670133C7}" type="presParOf" srcId="{5179F1AF-C67A-43A3-A38C-769B96F1A9A0}" destId="{9D4B1457-AE9F-4E22-AD47-7898954E3A45}" srcOrd="3" destOrd="0" presId="urn:microsoft.com/office/officeart/2005/8/layout/vList2"/>
    <dgm:cxn modelId="{F91E5BA6-0389-4900-97CD-5200EE374F45}" type="presParOf" srcId="{5179F1AF-C67A-43A3-A38C-769B96F1A9A0}" destId="{DD9AE643-86C0-4C2D-94D4-FD7F09B4C0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5394C3-5203-46C6-9555-BE39C6A08C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CE5B3D2-F0E1-4D03-BD07-351DCAB7705F}">
      <dgm:prSet/>
      <dgm:spPr/>
      <dgm:t>
        <a:bodyPr/>
        <a:lstStyle/>
        <a:p>
          <a:r>
            <a:rPr lang="en-US" i="1"/>
            <a:t>CSS grid layout module</a:t>
          </a:r>
          <a:r>
            <a:rPr lang="en-US"/>
            <a:t> menawarkan </a:t>
          </a:r>
          <a:r>
            <a:rPr lang="en-US" i="1"/>
            <a:t>system</a:t>
          </a:r>
          <a:r>
            <a:rPr lang="en-US"/>
            <a:t> </a:t>
          </a:r>
          <a:r>
            <a:rPr lang="en-US" i="1"/>
            <a:t>layout</a:t>
          </a:r>
          <a:r>
            <a:rPr lang="en-US"/>
            <a:t> berbasis grid dengan baris dan kolom sehingga mempermudah melakukan desain halaman web tanpa menggunakan float dan position</a:t>
          </a:r>
        </a:p>
      </dgm:t>
    </dgm:pt>
    <dgm:pt modelId="{9C0F8270-D2F5-429D-94D4-DDF900E34F37}" type="parTrans" cxnId="{D4CFA1CF-1A42-4C5A-8252-3CC1E8624008}">
      <dgm:prSet/>
      <dgm:spPr/>
      <dgm:t>
        <a:bodyPr/>
        <a:lstStyle/>
        <a:p>
          <a:endParaRPr lang="en-US"/>
        </a:p>
      </dgm:t>
    </dgm:pt>
    <dgm:pt modelId="{DA702319-0D3D-48C1-915E-C0ACF10BB994}" type="sibTrans" cxnId="{D4CFA1CF-1A42-4C5A-8252-3CC1E8624008}">
      <dgm:prSet/>
      <dgm:spPr/>
      <dgm:t>
        <a:bodyPr/>
        <a:lstStyle/>
        <a:p>
          <a:endParaRPr lang="en-US"/>
        </a:p>
      </dgm:t>
    </dgm:pt>
    <dgm:pt modelId="{D6982975-030B-4229-9264-BC8BBB988F2C}">
      <dgm:prSet/>
      <dgm:spPr/>
      <dgm:t>
        <a:bodyPr/>
        <a:lstStyle/>
        <a:p>
          <a:r>
            <a:rPr lang="en-US"/>
            <a:t>Modul CSS baru untuk mendefinisikan system layout berbentuk grid dalam 2 dimensi (baris dan kolom)</a:t>
          </a:r>
        </a:p>
      </dgm:t>
    </dgm:pt>
    <dgm:pt modelId="{C9D2403D-96DA-4A10-945B-225875EB6712}" type="parTrans" cxnId="{51792E2C-E17F-41FA-A7C7-20F11CB872AE}">
      <dgm:prSet/>
      <dgm:spPr/>
      <dgm:t>
        <a:bodyPr/>
        <a:lstStyle/>
        <a:p>
          <a:endParaRPr lang="en-US"/>
        </a:p>
      </dgm:t>
    </dgm:pt>
    <dgm:pt modelId="{4E4969F4-46F7-409D-9C7C-DF440284C93F}" type="sibTrans" cxnId="{51792E2C-E17F-41FA-A7C7-20F11CB872AE}">
      <dgm:prSet/>
      <dgm:spPr/>
      <dgm:t>
        <a:bodyPr/>
        <a:lstStyle/>
        <a:p>
          <a:endParaRPr lang="en-US"/>
        </a:p>
      </dgm:t>
    </dgm:pt>
    <dgm:pt modelId="{EE95F0BC-320B-4060-A309-A2DF03404EED}" type="pres">
      <dgm:prSet presAssocID="{A15394C3-5203-46C6-9555-BE39C6A08CF8}" presName="Name0" presStyleCnt="0">
        <dgm:presLayoutVars>
          <dgm:chMax val="7"/>
          <dgm:chPref val="7"/>
          <dgm:dir/>
        </dgm:presLayoutVars>
      </dgm:prSet>
      <dgm:spPr/>
    </dgm:pt>
    <dgm:pt modelId="{126F9687-F4E3-4954-9425-F30F81D48911}" type="pres">
      <dgm:prSet presAssocID="{A15394C3-5203-46C6-9555-BE39C6A08CF8}" presName="Name1" presStyleCnt="0"/>
      <dgm:spPr/>
    </dgm:pt>
    <dgm:pt modelId="{A38A9B24-C2A7-4022-8887-67A6E9889147}" type="pres">
      <dgm:prSet presAssocID="{A15394C3-5203-46C6-9555-BE39C6A08CF8}" presName="cycle" presStyleCnt="0"/>
      <dgm:spPr/>
    </dgm:pt>
    <dgm:pt modelId="{07FF8DF1-CD71-4482-918B-7B10D75F77A5}" type="pres">
      <dgm:prSet presAssocID="{A15394C3-5203-46C6-9555-BE39C6A08CF8}" presName="srcNode" presStyleLbl="node1" presStyleIdx="0" presStyleCnt="2"/>
      <dgm:spPr/>
    </dgm:pt>
    <dgm:pt modelId="{33EF48CD-AF41-4719-80AE-B56A76073A5A}" type="pres">
      <dgm:prSet presAssocID="{A15394C3-5203-46C6-9555-BE39C6A08CF8}" presName="conn" presStyleLbl="parChTrans1D2" presStyleIdx="0" presStyleCnt="1"/>
      <dgm:spPr/>
    </dgm:pt>
    <dgm:pt modelId="{C80EF52E-6A0B-48E7-8380-51D10158A184}" type="pres">
      <dgm:prSet presAssocID="{A15394C3-5203-46C6-9555-BE39C6A08CF8}" presName="extraNode" presStyleLbl="node1" presStyleIdx="0" presStyleCnt="2"/>
      <dgm:spPr/>
    </dgm:pt>
    <dgm:pt modelId="{6553A1C2-412A-49D2-9240-9EE99FA85A96}" type="pres">
      <dgm:prSet presAssocID="{A15394C3-5203-46C6-9555-BE39C6A08CF8}" presName="dstNode" presStyleLbl="node1" presStyleIdx="0" presStyleCnt="2"/>
      <dgm:spPr/>
    </dgm:pt>
    <dgm:pt modelId="{D937F055-C7AD-49A5-BDE6-C5094C2FB668}" type="pres">
      <dgm:prSet presAssocID="{CCE5B3D2-F0E1-4D03-BD07-351DCAB7705F}" presName="text_1" presStyleLbl="node1" presStyleIdx="0" presStyleCnt="2">
        <dgm:presLayoutVars>
          <dgm:bulletEnabled val="1"/>
        </dgm:presLayoutVars>
      </dgm:prSet>
      <dgm:spPr/>
    </dgm:pt>
    <dgm:pt modelId="{EA3C2225-7CD9-4137-ACD1-620071CA8FBB}" type="pres">
      <dgm:prSet presAssocID="{CCE5B3D2-F0E1-4D03-BD07-351DCAB7705F}" presName="accent_1" presStyleCnt="0"/>
      <dgm:spPr/>
    </dgm:pt>
    <dgm:pt modelId="{26BCC6A1-755C-4BA7-AC9F-A299911AF6BB}" type="pres">
      <dgm:prSet presAssocID="{CCE5B3D2-F0E1-4D03-BD07-351DCAB7705F}" presName="accentRepeatNode" presStyleLbl="solidFgAcc1" presStyleIdx="0" presStyleCnt="2"/>
      <dgm:spPr/>
    </dgm:pt>
    <dgm:pt modelId="{3EC985EB-0D92-4C3D-A54B-C41A60FCF412}" type="pres">
      <dgm:prSet presAssocID="{D6982975-030B-4229-9264-BC8BBB988F2C}" presName="text_2" presStyleLbl="node1" presStyleIdx="1" presStyleCnt="2">
        <dgm:presLayoutVars>
          <dgm:bulletEnabled val="1"/>
        </dgm:presLayoutVars>
      </dgm:prSet>
      <dgm:spPr/>
    </dgm:pt>
    <dgm:pt modelId="{D6CAEF6C-154F-4882-851A-D6CEBAC32CDF}" type="pres">
      <dgm:prSet presAssocID="{D6982975-030B-4229-9264-BC8BBB988F2C}" presName="accent_2" presStyleCnt="0"/>
      <dgm:spPr/>
    </dgm:pt>
    <dgm:pt modelId="{D0A051C6-A66F-4FC8-94A2-F88C7B0EB384}" type="pres">
      <dgm:prSet presAssocID="{D6982975-030B-4229-9264-BC8BBB988F2C}" presName="accentRepeatNode" presStyleLbl="solidFgAcc1" presStyleIdx="1" presStyleCnt="2"/>
      <dgm:spPr/>
    </dgm:pt>
  </dgm:ptLst>
  <dgm:cxnLst>
    <dgm:cxn modelId="{ECBF2309-2407-4316-8F7E-3FE042E76E8D}" type="presOf" srcId="{D6982975-030B-4229-9264-BC8BBB988F2C}" destId="{3EC985EB-0D92-4C3D-A54B-C41A60FCF412}" srcOrd="0" destOrd="0" presId="urn:microsoft.com/office/officeart/2008/layout/VerticalCurvedList"/>
    <dgm:cxn modelId="{72C88D29-00FD-45EB-B7C7-E093160F64AB}" type="presOf" srcId="{DA702319-0D3D-48C1-915E-C0ACF10BB994}" destId="{33EF48CD-AF41-4719-80AE-B56A76073A5A}" srcOrd="0" destOrd="0" presId="urn:microsoft.com/office/officeart/2008/layout/VerticalCurvedList"/>
    <dgm:cxn modelId="{51792E2C-E17F-41FA-A7C7-20F11CB872AE}" srcId="{A15394C3-5203-46C6-9555-BE39C6A08CF8}" destId="{D6982975-030B-4229-9264-BC8BBB988F2C}" srcOrd="1" destOrd="0" parTransId="{C9D2403D-96DA-4A10-945B-225875EB6712}" sibTransId="{4E4969F4-46F7-409D-9C7C-DF440284C93F}"/>
    <dgm:cxn modelId="{5C31F145-34F2-47EB-A97A-9B804EEB271B}" type="presOf" srcId="{A15394C3-5203-46C6-9555-BE39C6A08CF8}" destId="{EE95F0BC-320B-4060-A309-A2DF03404EED}" srcOrd="0" destOrd="0" presId="urn:microsoft.com/office/officeart/2008/layout/VerticalCurvedList"/>
    <dgm:cxn modelId="{D4CFA1CF-1A42-4C5A-8252-3CC1E8624008}" srcId="{A15394C3-5203-46C6-9555-BE39C6A08CF8}" destId="{CCE5B3D2-F0E1-4D03-BD07-351DCAB7705F}" srcOrd="0" destOrd="0" parTransId="{9C0F8270-D2F5-429D-94D4-DDF900E34F37}" sibTransId="{DA702319-0D3D-48C1-915E-C0ACF10BB994}"/>
    <dgm:cxn modelId="{54DF87D5-480E-46DC-AEFB-9B2D7386145D}" type="presOf" srcId="{CCE5B3D2-F0E1-4D03-BD07-351DCAB7705F}" destId="{D937F055-C7AD-49A5-BDE6-C5094C2FB668}" srcOrd="0" destOrd="0" presId="urn:microsoft.com/office/officeart/2008/layout/VerticalCurvedList"/>
    <dgm:cxn modelId="{E5A0689F-A0E0-4CCF-AB94-C3AD076C0474}" type="presParOf" srcId="{EE95F0BC-320B-4060-A309-A2DF03404EED}" destId="{126F9687-F4E3-4954-9425-F30F81D48911}" srcOrd="0" destOrd="0" presId="urn:microsoft.com/office/officeart/2008/layout/VerticalCurvedList"/>
    <dgm:cxn modelId="{3FAB7527-0277-4E6E-BA1F-6330472825AF}" type="presParOf" srcId="{126F9687-F4E3-4954-9425-F30F81D48911}" destId="{A38A9B24-C2A7-4022-8887-67A6E9889147}" srcOrd="0" destOrd="0" presId="urn:microsoft.com/office/officeart/2008/layout/VerticalCurvedList"/>
    <dgm:cxn modelId="{DC8D8E2E-4E1E-42E5-AD4E-49FF0F62DD94}" type="presParOf" srcId="{A38A9B24-C2A7-4022-8887-67A6E9889147}" destId="{07FF8DF1-CD71-4482-918B-7B10D75F77A5}" srcOrd="0" destOrd="0" presId="urn:microsoft.com/office/officeart/2008/layout/VerticalCurvedList"/>
    <dgm:cxn modelId="{987454E2-684F-48D3-AF87-CDC72668FF40}" type="presParOf" srcId="{A38A9B24-C2A7-4022-8887-67A6E9889147}" destId="{33EF48CD-AF41-4719-80AE-B56A76073A5A}" srcOrd="1" destOrd="0" presId="urn:microsoft.com/office/officeart/2008/layout/VerticalCurvedList"/>
    <dgm:cxn modelId="{DAD19CCD-A76E-4A2A-8C63-47D1328F36D2}" type="presParOf" srcId="{A38A9B24-C2A7-4022-8887-67A6E9889147}" destId="{C80EF52E-6A0B-48E7-8380-51D10158A184}" srcOrd="2" destOrd="0" presId="urn:microsoft.com/office/officeart/2008/layout/VerticalCurvedList"/>
    <dgm:cxn modelId="{FA737BAD-1AE9-4B2C-BA30-53B6B1E3897E}" type="presParOf" srcId="{A38A9B24-C2A7-4022-8887-67A6E9889147}" destId="{6553A1C2-412A-49D2-9240-9EE99FA85A96}" srcOrd="3" destOrd="0" presId="urn:microsoft.com/office/officeart/2008/layout/VerticalCurvedList"/>
    <dgm:cxn modelId="{9A8D1A22-1606-4934-B453-EC2F7E9662B4}" type="presParOf" srcId="{126F9687-F4E3-4954-9425-F30F81D48911}" destId="{D937F055-C7AD-49A5-BDE6-C5094C2FB668}" srcOrd="1" destOrd="0" presId="urn:microsoft.com/office/officeart/2008/layout/VerticalCurvedList"/>
    <dgm:cxn modelId="{6AC4BB1C-C170-4E8B-B669-981920B09285}" type="presParOf" srcId="{126F9687-F4E3-4954-9425-F30F81D48911}" destId="{EA3C2225-7CD9-4137-ACD1-620071CA8FBB}" srcOrd="2" destOrd="0" presId="urn:microsoft.com/office/officeart/2008/layout/VerticalCurvedList"/>
    <dgm:cxn modelId="{FBD31C2F-3B6C-4F26-9F2C-7D266E7D60B4}" type="presParOf" srcId="{EA3C2225-7CD9-4137-ACD1-620071CA8FBB}" destId="{26BCC6A1-755C-4BA7-AC9F-A299911AF6BB}" srcOrd="0" destOrd="0" presId="urn:microsoft.com/office/officeart/2008/layout/VerticalCurvedList"/>
    <dgm:cxn modelId="{E7612F9D-66F7-467E-A5A1-C2040B341270}" type="presParOf" srcId="{126F9687-F4E3-4954-9425-F30F81D48911}" destId="{3EC985EB-0D92-4C3D-A54B-C41A60FCF412}" srcOrd="3" destOrd="0" presId="urn:microsoft.com/office/officeart/2008/layout/VerticalCurvedList"/>
    <dgm:cxn modelId="{2E8B4519-79BD-4ED1-BFEF-5BADF5B6E000}" type="presParOf" srcId="{126F9687-F4E3-4954-9425-F30F81D48911}" destId="{D6CAEF6C-154F-4882-851A-D6CEBAC32CDF}" srcOrd="4" destOrd="0" presId="urn:microsoft.com/office/officeart/2008/layout/VerticalCurvedList"/>
    <dgm:cxn modelId="{A47B5185-1781-4BFC-8B58-5342525E6A63}" type="presParOf" srcId="{D6CAEF6C-154F-4882-851A-D6CEBAC32CDF}" destId="{D0A051C6-A66F-4FC8-94A2-F88C7B0EB3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B53DB8-4518-46A2-AA85-04AADB2A207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909F37-6382-49E6-AA87-369520CBB132}">
      <dgm:prSet/>
      <dgm:spPr/>
      <dgm:t>
        <a:bodyPr/>
        <a:lstStyle/>
        <a:p>
          <a:r>
            <a:rPr lang="en-US"/>
            <a:t>Thanks </a:t>
          </a:r>
        </a:p>
      </dgm:t>
    </dgm:pt>
    <dgm:pt modelId="{B3C79D2C-EA58-4365-84AD-D3FB89BCFBB3}" type="parTrans" cxnId="{6ED8F133-3B1C-47DA-9CEE-6BC0B5D84AA9}">
      <dgm:prSet/>
      <dgm:spPr/>
      <dgm:t>
        <a:bodyPr/>
        <a:lstStyle/>
        <a:p>
          <a:endParaRPr lang="en-US"/>
        </a:p>
      </dgm:t>
    </dgm:pt>
    <dgm:pt modelId="{0A62CECD-B664-44D6-8937-CC4C5452AC80}" type="sibTrans" cxnId="{6ED8F133-3B1C-47DA-9CEE-6BC0B5D84AA9}">
      <dgm:prSet/>
      <dgm:spPr/>
      <dgm:t>
        <a:bodyPr/>
        <a:lstStyle/>
        <a:p>
          <a:endParaRPr lang="en-US"/>
        </a:p>
      </dgm:t>
    </dgm:pt>
    <dgm:pt modelId="{BD50A123-CFC3-42D0-8ABA-A10D94F73418}">
      <dgm:prSet/>
      <dgm:spPr/>
      <dgm:t>
        <a:bodyPr/>
        <a:lstStyle/>
        <a:p>
          <a:r>
            <a:rPr lang="en-US"/>
            <a:t>Next</a:t>
          </a:r>
        </a:p>
      </dgm:t>
    </dgm:pt>
    <dgm:pt modelId="{6513CB18-29AC-4B43-B91E-253C8763D0F0}" type="parTrans" cxnId="{2FE543EB-107B-4347-B4C9-608C42280373}">
      <dgm:prSet/>
      <dgm:spPr/>
      <dgm:t>
        <a:bodyPr/>
        <a:lstStyle/>
        <a:p>
          <a:endParaRPr lang="en-US"/>
        </a:p>
      </dgm:t>
    </dgm:pt>
    <dgm:pt modelId="{50B6041C-FD53-4044-9BDD-CBABB4790DD8}" type="sibTrans" cxnId="{2FE543EB-107B-4347-B4C9-608C42280373}">
      <dgm:prSet/>
      <dgm:spPr/>
      <dgm:t>
        <a:bodyPr/>
        <a:lstStyle/>
        <a:p>
          <a:endParaRPr lang="en-US"/>
        </a:p>
      </dgm:t>
    </dgm:pt>
    <dgm:pt modelId="{018892A5-59DF-425D-AB42-78E4EB83F670}">
      <dgm:prSet/>
      <dgm:spPr/>
      <dgm:t>
        <a:bodyPr/>
        <a:lstStyle/>
        <a:p>
          <a:r>
            <a:rPr lang="en-US"/>
            <a:t>Let’s code</a:t>
          </a:r>
        </a:p>
      </dgm:t>
    </dgm:pt>
    <dgm:pt modelId="{35F5FF04-530C-41A7-AAF5-7E3949C57BA5}" type="parTrans" cxnId="{B0490B90-DA23-4985-8984-9C8901E95F0B}">
      <dgm:prSet/>
      <dgm:spPr/>
      <dgm:t>
        <a:bodyPr/>
        <a:lstStyle/>
        <a:p>
          <a:endParaRPr lang="en-US"/>
        </a:p>
      </dgm:t>
    </dgm:pt>
    <dgm:pt modelId="{C75FAF1B-06D0-45FE-9360-05013ECC047E}" type="sibTrans" cxnId="{B0490B90-DA23-4985-8984-9C8901E95F0B}">
      <dgm:prSet/>
      <dgm:spPr/>
      <dgm:t>
        <a:bodyPr/>
        <a:lstStyle/>
        <a:p>
          <a:endParaRPr lang="en-US"/>
        </a:p>
      </dgm:t>
    </dgm:pt>
    <dgm:pt modelId="{4C6C0092-D473-474C-A485-14CE7E820EF8}" type="pres">
      <dgm:prSet presAssocID="{80B53DB8-4518-46A2-AA85-04AADB2A2076}" presName="Name0" presStyleCnt="0">
        <dgm:presLayoutVars>
          <dgm:dir/>
          <dgm:animOne val="branch"/>
          <dgm:animLvl val="lvl"/>
        </dgm:presLayoutVars>
      </dgm:prSet>
      <dgm:spPr/>
    </dgm:pt>
    <dgm:pt modelId="{13805F07-6267-467B-920E-FC75962AC306}" type="pres">
      <dgm:prSet presAssocID="{3D909F37-6382-49E6-AA87-369520CBB132}" presName="chaos" presStyleCnt="0"/>
      <dgm:spPr/>
    </dgm:pt>
    <dgm:pt modelId="{7ABDA6B8-5FFF-43E7-B72B-B6A059E8D168}" type="pres">
      <dgm:prSet presAssocID="{3D909F37-6382-49E6-AA87-369520CBB132}" presName="parTx1" presStyleLbl="revTx" presStyleIdx="0" presStyleCnt="2"/>
      <dgm:spPr/>
    </dgm:pt>
    <dgm:pt modelId="{C8FD4DEF-E66D-418B-BED7-CF388555B61A}" type="pres">
      <dgm:prSet presAssocID="{3D909F37-6382-49E6-AA87-369520CBB132}" presName="c1" presStyleLbl="node1" presStyleIdx="0" presStyleCnt="19"/>
      <dgm:spPr/>
    </dgm:pt>
    <dgm:pt modelId="{5732CE7D-9D8C-476C-8D51-637FAADA7F5B}" type="pres">
      <dgm:prSet presAssocID="{3D909F37-6382-49E6-AA87-369520CBB132}" presName="c2" presStyleLbl="node1" presStyleIdx="1" presStyleCnt="19"/>
      <dgm:spPr/>
    </dgm:pt>
    <dgm:pt modelId="{BC4D04A1-ED74-47FD-B9A4-B83CC0DDDE60}" type="pres">
      <dgm:prSet presAssocID="{3D909F37-6382-49E6-AA87-369520CBB132}" presName="c3" presStyleLbl="node1" presStyleIdx="2" presStyleCnt="19"/>
      <dgm:spPr/>
    </dgm:pt>
    <dgm:pt modelId="{0C1AD38B-6EA1-4C02-AA5F-1035F52F9723}" type="pres">
      <dgm:prSet presAssocID="{3D909F37-6382-49E6-AA87-369520CBB132}" presName="c4" presStyleLbl="node1" presStyleIdx="3" presStyleCnt="19"/>
      <dgm:spPr/>
    </dgm:pt>
    <dgm:pt modelId="{564B9041-A991-41B2-934C-6CD555ED8941}" type="pres">
      <dgm:prSet presAssocID="{3D909F37-6382-49E6-AA87-369520CBB132}" presName="c5" presStyleLbl="node1" presStyleIdx="4" presStyleCnt="19"/>
      <dgm:spPr/>
    </dgm:pt>
    <dgm:pt modelId="{E3DC5439-D9C9-4CAC-9243-5C4537EA3036}" type="pres">
      <dgm:prSet presAssocID="{3D909F37-6382-49E6-AA87-369520CBB132}" presName="c6" presStyleLbl="node1" presStyleIdx="5" presStyleCnt="19"/>
      <dgm:spPr/>
    </dgm:pt>
    <dgm:pt modelId="{280CCD4C-2B30-4AA0-8267-4C33A69007DE}" type="pres">
      <dgm:prSet presAssocID="{3D909F37-6382-49E6-AA87-369520CBB132}" presName="c7" presStyleLbl="node1" presStyleIdx="6" presStyleCnt="19"/>
      <dgm:spPr/>
    </dgm:pt>
    <dgm:pt modelId="{716F70BF-D7C4-4CE2-AAF7-8E1C7F9CE7B9}" type="pres">
      <dgm:prSet presAssocID="{3D909F37-6382-49E6-AA87-369520CBB132}" presName="c8" presStyleLbl="node1" presStyleIdx="7" presStyleCnt="19"/>
      <dgm:spPr/>
    </dgm:pt>
    <dgm:pt modelId="{EDB24B4F-2E1D-4937-A425-8DAEBBDE7CE6}" type="pres">
      <dgm:prSet presAssocID="{3D909F37-6382-49E6-AA87-369520CBB132}" presName="c9" presStyleLbl="node1" presStyleIdx="8" presStyleCnt="19"/>
      <dgm:spPr/>
    </dgm:pt>
    <dgm:pt modelId="{BE4775E9-86ED-4F0A-94D3-A817CE390C79}" type="pres">
      <dgm:prSet presAssocID="{3D909F37-6382-49E6-AA87-369520CBB132}" presName="c10" presStyleLbl="node1" presStyleIdx="9" presStyleCnt="19"/>
      <dgm:spPr/>
    </dgm:pt>
    <dgm:pt modelId="{D33AB8AF-543A-427E-8B92-0C08245343D9}" type="pres">
      <dgm:prSet presAssocID="{3D909F37-6382-49E6-AA87-369520CBB132}" presName="c11" presStyleLbl="node1" presStyleIdx="10" presStyleCnt="19"/>
      <dgm:spPr/>
    </dgm:pt>
    <dgm:pt modelId="{98F2D028-74DA-44E2-B270-6554B5253870}" type="pres">
      <dgm:prSet presAssocID="{3D909F37-6382-49E6-AA87-369520CBB132}" presName="c12" presStyleLbl="node1" presStyleIdx="11" presStyleCnt="19"/>
      <dgm:spPr/>
    </dgm:pt>
    <dgm:pt modelId="{966FF875-3717-4BA6-AD5D-D923F4B31D42}" type="pres">
      <dgm:prSet presAssocID="{3D909F37-6382-49E6-AA87-369520CBB132}" presName="c13" presStyleLbl="node1" presStyleIdx="12" presStyleCnt="19"/>
      <dgm:spPr/>
    </dgm:pt>
    <dgm:pt modelId="{53BA5BF7-2FD3-4834-88AC-E6E80E52B81A}" type="pres">
      <dgm:prSet presAssocID="{3D909F37-6382-49E6-AA87-369520CBB132}" presName="c14" presStyleLbl="node1" presStyleIdx="13" presStyleCnt="19"/>
      <dgm:spPr/>
    </dgm:pt>
    <dgm:pt modelId="{92859D3F-474D-4C55-ACF0-FC4DCA629B47}" type="pres">
      <dgm:prSet presAssocID="{3D909F37-6382-49E6-AA87-369520CBB132}" presName="c15" presStyleLbl="node1" presStyleIdx="14" presStyleCnt="19"/>
      <dgm:spPr/>
    </dgm:pt>
    <dgm:pt modelId="{C12D48D7-8981-4DCF-80E2-F47A6F17EC96}" type="pres">
      <dgm:prSet presAssocID="{3D909F37-6382-49E6-AA87-369520CBB132}" presName="c16" presStyleLbl="node1" presStyleIdx="15" presStyleCnt="19"/>
      <dgm:spPr/>
    </dgm:pt>
    <dgm:pt modelId="{CCB4240A-1C65-458E-9808-E78F6A9B5824}" type="pres">
      <dgm:prSet presAssocID="{3D909F37-6382-49E6-AA87-369520CBB132}" presName="c17" presStyleLbl="node1" presStyleIdx="16" presStyleCnt="19"/>
      <dgm:spPr/>
    </dgm:pt>
    <dgm:pt modelId="{FCB82EE9-BB98-46CC-ABC7-5A35FDC7DD3E}" type="pres">
      <dgm:prSet presAssocID="{3D909F37-6382-49E6-AA87-369520CBB132}" presName="c18" presStyleLbl="node1" presStyleIdx="17" presStyleCnt="19"/>
      <dgm:spPr/>
    </dgm:pt>
    <dgm:pt modelId="{9A89A632-93A6-4DCB-AFFB-FBB24A547FB8}" type="pres">
      <dgm:prSet presAssocID="{0A62CECD-B664-44D6-8937-CC4C5452AC80}" presName="chevronComposite1" presStyleCnt="0"/>
      <dgm:spPr/>
    </dgm:pt>
    <dgm:pt modelId="{F636637E-94FE-4C1F-A46D-1B4BE100F2DB}" type="pres">
      <dgm:prSet presAssocID="{0A62CECD-B664-44D6-8937-CC4C5452AC80}" presName="chevron1" presStyleLbl="sibTrans2D1" presStyleIdx="0" presStyleCnt="2"/>
      <dgm:spPr/>
    </dgm:pt>
    <dgm:pt modelId="{228D1B55-7583-4438-AE79-0E7919EE375B}" type="pres">
      <dgm:prSet presAssocID="{0A62CECD-B664-44D6-8937-CC4C5452AC80}" presName="spChevron1" presStyleCnt="0"/>
      <dgm:spPr/>
    </dgm:pt>
    <dgm:pt modelId="{76CCB4CF-A323-4DFD-AAFF-1B67DFC50FF4}" type="pres">
      <dgm:prSet presAssocID="{BD50A123-CFC3-42D0-8ABA-A10D94F73418}" presName="middle" presStyleCnt="0"/>
      <dgm:spPr/>
    </dgm:pt>
    <dgm:pt modelId="{4850DD16-901A-477B-BCFB-6566ECA75ADE}" type="pres">
      <dgm:prSet presAssocID="{BD50A123-CFC3-42D0-8ABA-A10D94F73418}" presName="parTxMid" presStyleLbl="revTx" presStyleIdx="1" presStyleCnt="2"/>
      <dgm:spPr/>
    </dgm:pt>
    <dgm:pt modelId="{EEF1F52A-4BDD-4825-9E2C-10547428A025}" type="pres">
      <dgm:prSet presAssocID="{BD50A123-CFC3-42D0-8ABA-A10D94F73418}" presName="spMid" presStyleCnt="0"/>
      <dgm:spPr/>
    </dgm:pt>
    <dgm:pt modelId="{C7E76A29-B32F-4434-BDDB-0A0709FF0D35}" type="pres">
      <dgm:prSet presAssocID="{50B6041C-FD53-4044-9BDD-CBABB4790DD8}" presName="chevronComposite1" presStyleCnt="0"/>
      <dgm:spPr/>
    </dgm:pt>
    <dgm:pt modelId="{1C5EB187-A890-4586-A291-4F2ABE363C4D}" type="pres">
      <dgm:prSet presAssocID="{50B6041C-FD53-4044-9BDD-CBABB4790DD8}" presName="chevron1" presStyleLbl="sibTrans2D1" presStyleIdx="1" presStyleCnt="2"/>
      <dgm:spPr/>
    </dgm:pt>
    <dgm:pt modelId="{C093230B-71DF-471D-97D2-4D3E345AB50F}" type="pres">
      <dgm:prSet presAssocID="{50B6041C-FD53-4044-9BDD-CBABB4790DD8}" presName="spChevron1" presStyleCnt="0"/>
      <dgm:spPr/>
    </dgm:pt>
    <dgm:pt modelId="{49C09D55-500E-443E-95AE-BF466677463C}" type="pres">
      <dgm:prSet presAssocID="{018892A5-59DF-425D-AB42-78E4EB83F670}" presName="last" presStyleCnt="0"/>
      <dgm:spPr/>
    </dgm:pt>
    <dgm:pt modelId="{979317B9-FF7F-4542-BEB6-96F1C026A010}" type="pres">
      <dgm:prSet presAssocID="{018892A5-59DF-425D-AB42-78E4EB83F670}" presName="circleTx" presStyleLbl="node1" presStyleIdx="18" presStyleCnt="19"/>
      <dgm:spPr/>
    </dgm:pt>
    <dgm:pt modelId="{15E66391-E304-42DD-8E04-9FD1298965FB}" type="pres">
      <dgm:prSet presAssocID="{018892A5-59DF-425D-AB42-78E4EB83F670}" presName="spN" presStyleCnt="0"/>
      <dgm:spPr/>
    </dgm:pt>
  </dgm:ptLst>
  <dgm:cxnLst>
    <dgm:cxn modelId="{6ED8F133-3B1C-47DA-9CEE-6BC0B5D84AA9}" srcId="{80B53DB8-4518-46A2-AA85-04AADB2A2076}" destId="{3D909F37-6382-49E6-AA87-369520CBB132}" srcOrd="0" destOrd="0" parTransId="{B3C79D2C-EA58-4365-84AD-D3FB89BCFBB3}" sibTransId="{0A62CECD-B664-44D6-8937-CC4C5452AC80}"/>
    <dgm:cxn modelId="{C4BA6841-6719-4A74-8845-9C28E2CAB117}" type="presOf" srcId="{3D909F37-6382-49E6-AA87-369520CBB132}" destId="{7ABDA6B8-5FFF-43E7-B72B-B6A059E8D168}" srcOrd="0" destOrd="0" presId="urn:microsoft.com/office/officeart/2009/3/layout/RandomtoResultProcess"/>
    <dgm:cxn modelId="{5025DC7C-1CCC-492C-BE24-B7D676C26618}" type="presOf" srcId="{BD50A123-CFC3-42D0-8ABA-A10D94F73418}" destId="{4850DD16-901A-477B-BCFB-6566ECA75ADE}" srcOrd="0" destOrd="0" presId="urn:microsoft.com/office/officeart/2009/3/layout/RandomtoResultProcess"/>
    <dgm:cxn modelId="{B0490B90-DA23-4985-8984-9C8901E95F0B}" srcId="{80B53DB8-4518-46A2-AA85-04AADB2A2076}" destId="{018892A5-59DF-425D-AB42-78E4EB83F670}" srcOrd="2" destOrd="0" parTransId="{35F5FF04-530C-41A7-AAF5-7E3949C57BA5}" sibTransId="{C75FAF1B-06D0-45FE-9360-05013ECC047E}"/>
    <dgm:cxn modelId="{8BC16C9F-92EA-475A-9189-D27830CD807B}" type="presOf" srcId="{80B53DB8-4518-46A2-AA85-04AADB2A2076}" destId="{4C6C0092-D473-474C-A485-14CE7E820EF8}" srcOrd="0" destOrd="0" presId="urn:microsoft.com/office/officeart/2009/3/layout/RandomtoResultProcess"/>
    <dgm:cxn modelId="{AC90EACA-CFD4-4A7A-84F2-BFD65CDB5BB9}" type="presOf" srcId="{018892A5-59DF-425D-AB42-78E4EB83F670}" destId="{979317B9-FF7F-4542-BEB6-96F1C026A010}" srcOrd="0" destOrd="0" presId="urn:microsoft.com/office/officeart/2009/3/layout/RandomtoResultProcess"/>
    <dgm:cxn modelId="{2FE543EB-107B-4347-B4C9-608C42280373}" srcId="{80B53DB8-4518-46A2-AA85-04AADB2A2076}" destId="{BD50A123-CFC3-42D0-8ABA-A10D94F73418}" srcOrd="1" destOrd="0" parTransId="{6513CB18-29AC-4B43-B91E-253C8763D0F0}" sibTransId="{50B6041C-FD53-4044-9BDD-CBABB4790DD8}"/>
    <dgm:cxn modelId="{FEF44329-D25C-4A60-A2D8-7E99F6443F1E}" type="presParOf" srcId="{4C6C0092-D473-474C-A485-14CE7E820EF8}" destId="{13805F07-6267-467B-920E-FC75962AC306}" srcOrd="0" destOrd="0" presId="urn:microsoft.com/office/officeart/2009/3/layout/RandomtoResultProcess"/>
    <dgm:cxn modelId="{65E1B7CF-9A68-4DAF-A408-0FB98751D6B8}" type="presParOf" srcId="{13805F07-6267-467B-920E-FC75962AC306}" destId="{7ABDA6B8-5FFF-43E7-B72B-B6A059E8D168}" srcOrd="0" destOrd="0" presId="urn:microsoft.com/office/officeart/2009/3/layout/RandomtoResultProcess"/>
    <dgm:cxn modelId="{494067D5-811E-4934-BF79-939062E88019}" type="presParOf" srcId="{13805F07-6267-467B-920E-FC75962AC306}" destId="{C8FD4DEF-E66D-418B-BED7-CF388555B61A}" srcOrd="1" destOrd="0" presId="urn:microsoft.com/office/officeart/2009/3/layout/RandomtoResultProcess"/>
    <dgm:cxn modelId="{29960C03-71C7-472E-BABF-7205C040E25F}" type="presParOf" srcId="{13805F07-6267-467B-920E-FC75962AC306}" destId="{5732CE7D-9D8C-476C-8D51-637FAADA7F5B}" srcOrd="2" destOrd="0" presId="urn:microsoft.com/office/officeart/2009/3/layout/RandomtoResultProcess"/>
    <dgm:cxn modelId="{51CA37DC-9874-467B-80A3-03BE249B0F66}" type="presParOf" srcId="{13805F07-6267-467B-920E-FC75962AC306}" destId="{BC4D04A1-ED74-47FD-B9A4-B83CC0DDDE60}" srcOrd="3" destOrd="0" presId="urn:microsoft.com/office/officeart/2009/3/layout/RandomtoResultProcess"/>
    <dgm:cxn modelId="{231B29AB-2B4B-4E64-9B02-AAF114C8B9EA}" type="presParOf" srcId="{13805F07-6267-467B-920E-FC75962AC306}" destId="{0C1AD38B-6EA1-4C02-AA5F-1035F52F9723}" srcOrd="4" destOrd="0" presId="urn:microsoft.com/office/officeart/2009/3/layout/RandomtoResultProcess"/>
    <dgm:cxn modelId="{560E5629-DCC9-4455-9816-52E33565D483}" type="presParOf" srcId="{13805F07-6267-467B-920E-FC75962AC306}" destId="{564B9041-A991-41B2-934C-6CD555ED8941}" srcOrd="5" destOrd="0" presId="urn:microsoft.com/office/officeart/2009/3/layout/RandomtoResultProcess"/>
    <dgm:cxn modelId="{315A66FA-2D50-44F8-A141-E5CE8C9D1F3D}" type="presParOf" srcId="{13805F07-6267-467B-920E-FC75962AC306}" destId="{E3DC5439-D9C9-4CAC-9243-5C4537EA3036}" srcOrd="6" destOrd="0" presId="urn:microsoft.com/office/officeart/2009/3/layout/RandomtoResultProcess"/>
    <dgm:cxn modelId="{42B562AB-45E8-400B-8282-55668F39F3EF}" type="presParOf" srcId="{13805F07-6267-467B-920E-FC75962AC306}" destId="{280CCD4C-2B30-4AA0-8267-4C33A69007DE}" srcOrd="7" destOrd="0" presId="urn:microsoft.com/office/officeart/2009/3/layout/RandomtoResultProcess"/>
    <dgm:cxn modelId="{292EA9D3-2E2C-4C57-A800-4874E1EA62C4}" type="presParOf" srcId="{13805F07-6267-467B-920E-FC75962AC306}" destId="{716F70BF-D7C4-4CE2-AAF7-8E1C7F9CE7B9}" srcOrd="8" destOrd="0" presId="urn:microsoft.com/office/officeart/2009/3/layout/RandomtoResultProcess"/>
    <dgm:cxn modelId="{DE06BC68-2586-4FF7-8B74-7A1C8F10D53D}" type="presParOf" srcId="{13805F07-6267-467B-920E-FC75962AC306}" destId="{EDB24B4F-2E1D-4937-A425-8DAEBBDE7CE6}" srcOrd="9" destOrd="0" presId="urn:microsoft.com/office/officeart/2009/3/layout/RandomtoResultProcess"/>
    <dgm:cxn modelId="{84A3F9B9-FD22-4544-801B-8CF2CE9DF31D}" type="presParOf" srcId="{13805F07-6267-467B-920E-FC75962AC306}" destId="{BE4775E9-86ED-4F0A-94D3-A817CE390C79}" srcOrd="10" destOrd="0" presId="urn:microsoft.com/office/officeart/2009/3/layout/RandomtoResultProcess"/>
    <dgm:cxn modelId="{C56A1BBA-2384-48B4-97B8-7A45A0369CD6}" type="presParOf" srcId="{13805F07-6267-467B-920E-FC75962AC306}" destId="{D33AB8AF-543A-427E-8B92-0C08245343D9}" srcOrd="11" destOrd="0" presId="urn:microsoft.com/office/officeart/2009/3/layout/RandomtoResultProcess"/>
    <dgm:cxn modelId="{ABA220C5-057A-4049-91A8-78831811119E}" type="presParOf" srcId="{13805F07-6267-467B-920E-FC75962AC306}" destId="{98F2D028-74DA-44E2-B270-6554B5253870}" srcOrd="12" destOrd="0" presId="urn:microsoft.com/office/officeart/2009/3/layout/RandomtoResultProcess"/>
    <dgm:cxn modelId="{5D762DF6-AA8E-47C6-84A8-2A0C39C0EF5C}" type="presParOf" srcId="{13805F07-6267-467B-920E-FC75962AC306}" destId="{966FF875-3717-4BA6-AD5D-D923F4B31D42}" srcOrd="13" destOrd="0" presId="urn:microsoft.com/office/officeart/2009/3/layout/RandomtoResultProcess"/>
    <dgm:cxn modelId="{85D67DE7-430D-4EF7-8575-03D9B00E1712}" type="presParOf" srcId="{13805F07-6267-467B-920E-FC75962AC306}" destId="{53BA5BF7-2FD3-4834-88AC-E6E80E52B81A}" srcOrd="14" destOrd="0" presId="urn:microsoft.com/office/officeart/2009/3/layout/RandomtoResultProcess"/>
    <dgm:cxn modelId="{2BACA185-A17C-4486-BCB3-556FCD4DFF9B}" type="presParOf" srcId="{13805F07-6267-467B-920E-FC75962AC306}" destId="{92859D3F-474D-4C55-ACF0-FC4DCA629B47}" srcOrd="15" destOrd="0" presId="urn:microsoft.com/office/officeart/2009/3/layout/RandomtoResultProcess"/>
    <dgm:cxn modelId="{B92F5418-5B21-4CCA-9028-63A2146C555F}" type="presParOf" srcId="{13805F07-6267-467B-920E-FC75962AC306}" destId="{C12D48D7-8981-4DCF-80E2-F47A6F17EC96}" srcOrd="16" destOrd="0" presId="urn:microsoft.com/office/officeart/2009/3/layout/RandomtoResultProcess"/>
    <dgm:cxn modelId="{ED730DB1-91F3-4315-8806-36DD28229D0C}" type="presParOf" srcId="{13805F07-6267-467B-920E-FC75962AC306}" destId="{CCB4240A-1C65-458E-9808-E78F6A9B5824}" srcOrd="17" destOrd="0" presId="urn:microsoft.com/office/officeart/2009/3/layout/RandomtoResultProcess"/>
    <dgm:cxn modelId="{01647F06-6839-4A77-A57A-E71861E1E185}" type="presParOf" srcId="{13805F07-6267-467B-920E-FC75962AC306}" destId="{FCB82EE9-BB98-46CC-ABC7-5A35FDC7DD3E}" srcOrd="18" destOrd="0" presId="urn:microsoft.com/office/officeart/2009/3/layout/RandomtoResultProcess"/>
    <dgm:cxn modelId="{108D0F77-D1FD-4E51-B242-1257075BC7C6}" type="presParOf" srcId="{4C6C0092-D473-474C-A485-14CE7E820EF8}" destId="{9A89A632-93A6-4DCB-AFFB-FBB24A547FB8}" srcOrd="1" destOrd="0" presId="urn:microsoft.com/office/officeart/2009/3/layout/RandomtoResultProcess"/>
    <dgm:cxn modelId="{6A591F47-CCFA-45D2-A365-D88499EBCF39}" type="presParOf" srcId="{9A89A632-93A6-4DCB-AFFB-FBB24A547FB8}" destId="{F636637E-94FE-4C1F-A46D-1B4BE100F2DB}" srcOrd="0" destOrd="0" presId="urn:microsoft.com/office/officeart/2009/3/layout/RandomtoResultProcess"/>
    <dgm:cxn modelId="{BFAC4B02-42B2-4766-B86D-0CAE1F582B4D}" type="presParOf" srcId="{9A89A632-93A6-4DCB-AFFB-FBB24A547FB8}" destId="{228D1B55-7583-4438-AE79-0E7919EE375B}" srcOrd="1" destOrd="0" presId="urn:microsoft.com/office/officeart/2009/3/layout/RandomtoResultProcess"/>
    <dgm:cxn modelId="{A1DACA7D-DAB3-484D-84C2-F5FCF7B466CC}" type="presParOf" srcId="{4C6C0092-D473-474C-A485-14CE7E820EF8}" destId="{76CCB4CF-A323-4DFD-AAFF-1B67DFC50FF4}" srcOrd="2" destOrd="0" presId="urn:microsoft.com/office/officeart/2009/3/layout/RandomtoResultProcess"/>
    <dgm:cxn modelId="{1AF76A57-8DB0-438C-B852-86A26BB942AD}" type="presParOf" srcId="{76CCB4CF-A323-4DFD-AAFF-1B67DFC50FF4}" destId="{4850DD16-901A-477B-BCFB-6566ECA75ADE}" srcOrd="0" destOrd="0" presId="urn:microsoft.com/office/officeart/2009/3/layout/RandomtoResultProcess"/>
    <dgm:cxn modelId="{84317831-4367-42AE-818F-9AEE94988950}" type="presParOf" srcId="{76CCB4CF-A323-4DFD-AAFF-1B67DFC50FF4}" destId="{EEF1F52A-4BDD-4825-9E2C-10547428A025}" srcOrd="1" destOrd="0" presId="urn:microsoft.com/office/officeart/2009/3/layout/RandomtoResultProcess"/>
    <dgm:cxn modelId="{36874953-9094-494B-9225-1A9309596431}" type="presParOf" srcId="{4C6C0092-D473-474C-A485-14CE7E820EF8}" destId="{C7E76A29-B32F-4434-BDDB-0A0709FF0D35}" srcOrd="3" destOrd="0" presId="urn:microsoft.com/office/officeart/2009/3/layout/RandomtoResultProcess"/>
    <dgm:cxn modelId="{2F1416FF-547B-4E67-8AE3-E374181C72F4}" type="presParOf" srcId="{C7E76A29-B32F-4434-BDDB-0A0709FF0D35}" destId="{1C5EB187-A890-4586-A291-4F2ABE363C4D}" srcOrd="0" destOrd="0" presId="urn:microsoft.com/office/officeart/2009/3/layout/RandomtoResultProcess"/>
    <dgm:cxn modelId="{671FE9A3-6184-48C5-8299-57A6C0B2CFF2}" type="presParOf" srcId="{C7E76A29-B32F-4434-BDDB-0A0709FF0D35}" destId="{C093230B-71DF-471D-97D2-4D3E345AB50F}" srcOrd="1" destOrd="0" presId="urn:microsoft.com/office/officeart/2009/3/layout/RandomtoResultProcess"/>
    <dgm:cxn modelId="{57911465-1DD9-46A3-924C-6D59C56BDBF0}" type="presParOf" srcId="{4C6C0092-D473-474C-A485-14CE7E820EF8}" destId="{49C09D55-500E-443E-95AE-BF466677463C}" srcOrd="4" destOrd="0" presId="urn:microsoft.com/office/officeart/2009/3/layout/RandomtoResultProcess"/>
    <dgm:cxn modelId="{76830289-AD8B-4B99-A0C8-F3E4D8571C1A}" type="presParOf" srcId="{49C09D55-500E-443E-95AE-BF466677463C}" destId="{979317B9-FF7F-4542-BEB6-96F1C026A010}" srcOrd="0" destOrd="0" presId="urn:microsoft.com/office/officeart/2009/3/layout/RandomtoResultProcess"/>
    <dgm:cxn modelId="{6E8E02E8-84A8-404D-930A-975D2101C5BD}" type="presParOf" srcId="{49C09D55-500E-443E-95AE-BF466677463C}" destId="{15E66391-E304-42DD-8E04-9FD1298965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F6019-6A17-4E0F-BA22-CD0F01421C6A}">
      <dsp:nvSpPr>
        <dsp:cNvPr id="0" name=""/>
        <dsp:cNvSpPr/>
      </dsp:nvSpPr>
      <dsp:spPr>
        <a:xfrm>
          <a:off x="2126" y="1146521"/>
          <a:ext cx="1679449" cy="138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AEB07-3876-499C-AD8D-E9D67BD51E5D}">
      <dsp:nvSpPr>
        <dsp:cNvPr id="0" name=""/>
        <dsp:cNvSpPr/>
      </dsp:nvSpPr>
      <dsp:spPr>
        <a:xfrm>
          <a:off x="901873" y="1318187"/>
          <a:ext cx="2085894" cy="2085894"/>
        </a:xfrm>
        <a:prstGeom prst="leftCircularArrow">
          <a:avLst>
            <a:gd name="adj1" fmla="val 4267"/>
            <a:gd name="adj2" fmla="val 539357"/>
            <a:gd name="adj3" fmla="val 2314867"/>
            <a:gd name="adj4" fmla="val 9024489"/>
            <a:gd name="adj5" fmla="val 4978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0185B-D91B-4F5C-95A3-5280A8B83DF3}">
      <dsp:nvSpPr>
        <dsp:cNvPr id="0" name=""/>
        <dsp:cNvSpPr/>
      </dsp:nvSpPr>
      <dsp:spPr>
        <a:xfrm>
          <a:off x="375337" y="2234888"/>
          <a:ext cx="1492843" cy="5936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CSS Display</a:t>
          </a:r>
        </a:p>
      </dsp:txBody>
      <dsp:txXfrm>
        <a:off x="392725" y="2252276"/>
        <a:ext cx="1458067" cy="558878"/>
      </dsp:txXfrm>
    </dsp:sp>
    <dsp:sp modelId="{FFA63578-2A1F-4A40-9130-D2F5B54B5C79}">
      <dsp:nvSpPr>
        <dsp:cNvPr id="0" name=""/>
        <dsp:cNvSpPr/>
      </dsp:nvSpPr>
      <dsp:spPr>
        <a:xfrm>
          <a:off x="2292037" y="1146521"/>
          <a:ext cx="1679449" cy="138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117098"/>
              <a:satOff val="-12658"/>
              <a:lumOff val="10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459EE-E4BE-4628-B700-89B8322E01AC}">
      <dsp:nvSpPr>
        <dsp:cNvPr id="0" name=""/>
        <dsp:cNvSpPr/>
      </dsp:nvSpPr>
      <dsp:spPr>
        <a:xfrm>
          <a:off x="3177788" y="219843"/>
          <a:ext cx="2300490" cy="2300490"/>
        </a:xfrm>
        <a:prstGeom prst="circularArrow">
          <a:avLst>
            <a:gd name="adj1" fmla="val 3869"/>
            <a:gd name="adj2" fmla="val 484344"/>
            <a:gd name="adj3" fmla="val 19340145"/>
            <a:gd name="adj4" fmla="val 12575511"/>
            <a:gd name="adj5" fmla="val 4514"/>
          </a:avLst>
        </a:prstGeom>
        <a:solidFill>
          <a:schemeClr val="accent1">
            <a:shade val="90000"/>
            <a:hueOff val="155999"/>
            <a:satOff val="-16632"/>
            <a:lumOff val="131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C401E-C2E0-4830-91AF-77ADF9308676}">
      <dsp:nvSpPr>
        <dsp:cNvPr id="0" name=""/>
        <dsp:cNvSpPr/>
      </dsp:nvSpPr>
      <dsp:spPr>
        <a:xfrm>
          <a:off x="2665248" y="849694"/>
          <a:ext cx="1492843" cy="5936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7098"/>
            <a:satOff val="-12658"/>
            <a:lumOff val="1019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CSS Dimensi dan Overflow</a:t>
          </a:r>
        </a:p>
      </dsp:txBody>
      <dsp:txXfrm>
        <a:off x="2682636" y="867082"/>
        <a:ext cx="1458067" cy="558878"/>
      </dsp:txXfrm>
    </dsp:sp>
    <dsp:sp modelId="{DB6F4D2B-BFCB-4B83-B4E1-924E781A5C55}">
      <dsp:nvSpPr>
        <dsp:cNvPr id="0" name=""/>
        <dsp:cNvSpPr/>
      </dsp:nvSpPr>
      <dsp:spPr>
        <a:xfrm>
          <a:off x="4581947" y="1146521"/>
          <a:ext cx="1679449" cy="138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234196"/>
              <a:satOff val="-25317"/>
              <a:lumOff val="20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94F55-3305-4B39-B406-35404670D1EC}">
      <dsp:nvSpPr>
        <dsp:cNvPr id="0" name=""/>
        <dsp:cNvSpPr/>
      </dsp:nvSpPr>
      <dsp:spPr>
        <a:xfrm>
          <a:off x="5481694" y="1318187"/>
          <a:ext cx="2085894" cy="2085894"/>
        </a:xfrm>
        <a:prstGeom prst="leftCircularArrow">
          <a:avLst>
            <a:gd name="adj1" fmla="val 4267"/>
            <a:gd name="adj2" fmla="val 539357"/>
            <a:gd name="adj3" fmla="val 2314867"/>
            <a:gd name="adj4" fmla="val 9024489"/>
            <a:gd name="adj5" fmla="val 4978"/>
          </a:avLst>
        </a:prstGeom>
        <a:solidFill>
          <a:schemeClr val="accent1">
            <a:shade val="90000"/>
            <a:hueOff val="311997"/>
            <a:satOff val="-33265"/>
            <a:lumOff val="262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05318-84BA-4134-95B0-17F7441C4AD3}">
      <dsp:nvSpPr>
        <dsp:cNvPr id="0" name=""/>
        <dsp:cNvSpPr/>
      </dsp:nvSpPr>
      <dsp:spPr>
        <a:xfrm>
          <a:off x="4955158" y="2234888"/>
          <a:ext cx="1492843" cy="5936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CSS Box Model</a:t>
          </a:r>
        </a:p>
      </dsp:txBody>
      <dsp:txXfrm>
        <a:off x="4972546" y="2252276"/>
        <a:ext cx="1458067" cy="558878"/>
      </dsp:txXfrm>
    </dsp:sp>
    <dsp:sp modelId="{5F88C069-1D57-48C6-A7E0-9F810558C1C5}">
      <dsp:nvSpPr>
        <dsp:cNvPr id="0" name=""/>
        <dsp:cNvSpPr/>
      </dsp:nvSpPr>
      <dsp:spPr>
        <a:xfrm>
          <a:off x="6871858" y="1146521"/>
          <a:ext cx="1679449" cy="138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351294"/>
              <a:satOff val="-37975"/>
              <a:lumOff val="305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EF2F9-D9D0-4E7B-8DA5-F858FB04C445}">
      <dsp:nvSpPr>
        <dsp:cNvPr id="0" name=""/>
        <dsp:cNvSpPr/>
      </dsp:nvSpPr>
      <dsp:spPr>
        <a:xfrm>
          <a:off x="7757609" y="219843"/>
          <a:ext cx="2300490" cy="2300490"/>
        </a:xfrm>
        <a:prstGeom prst="circularArrow">
          <a:avLst>
            <a:gd name="adj1" fmla="val 3869"/>
            <a:gd name="adj2" fmla="val 484344"/>
            <a:gd name="adj3" fmla="val 19340145"/>
            <a:gd name="adj4" fmla="val 12575511"/>
            <a:gd name="adj5" fmla="val 4514"/>
          </a:avLst>
        </a:prstGeom>
        <a:solidFill>
          <a:schemeClr val="accent1">
            <a:shade val="90000"/>
            <a:hueOff val="467996"/>
            <a:satOff val="-49897"/>
            <a:lumOff val="394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19AB5-11D0-4E98-B0BC-EFAF91A09B95}">
      <dsp:nvSpPr>
        <dsp:cNvPr id="0" name=""/>
        <dsp:cNvSpPr/>
      </dsp:nvSpPr>
      <dsp:spPr>
        <a:xfrm>
          <a:off x="7245069" y="849694"/>
          <a:ext cx="1492843" cy="5936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51294"/>
            <a:satOff val="-37975"/>
            <a:lumOff val="305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CSS </a:t>
          </a:r>
          <a:r>
            <a:rPr lang="en-US" sz="1900" i="1" kern="1200"/>
            <a:t>Flex Box</a:t>
          </a:r>
          <a:endParaRPr lang="en-US" sz="1900" kern="1200"/>
        </a:p>
      </dsp:txBody>
      <dsp:txXfrm>
        <a:off x="7262457" y="867082"/>
        <a:ext cx="1458067" cy="558878"/>
      </dsp:txXfrm>
    </dsp:sp>
    <dsp:sp modelId="{8C20D93B-DC67-463E-ACA6-C7A6E760BDAE}">
      <dsp:nvSpPr>
        <dsp:cNvPr id="0" name=""/>
        <dsp:cNvSpPr/>
      </dsp:nvSpPr>
      <dsp:spPr>
        <a:xfrm>
          <a:off x="9161768" y="1146521"/>
          <a:ext cx="1679449" cy="138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4ECD-107D-47E5-8F85-10F7BE1EC52E}">
      <dsp:nvSpPr>
        <dsp:cNvPr id="0" name=""/>
        <dsp:cNvSpPr/>
      </dsp:nvSpPr>
      <dsp:spPr>
        <a:xfrm>
          <a:off x="9534979" y="2234888"/>
          <a:ext cx="1492843" cy="59365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CSS </a:t>
          </a:r>
          <a:r>
            <a:rPr lang="en-US" sz="1900" i="1" kern="1200"/>
            <a:t>Grid</a:t>
          </a:r>
          <a:endParaRPr lang="en-US" sz="1900" kern="1200"/>
        </a:p>
      </dsp:txBody>
      <dsp:txXfrm>
        <a:off x="9552367" y="2252276"/>
        <a:ext cx="1458067" cy="55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C1194-CA61-4AE1-8C0A-E8D21E01A5B0}">
      <dsp:nvSpPr>
        <dsp:cNvPr id="0" name=""/>
        <dsp:cNvSpPr/>
      </dsp:nvSpPr>
      <dsp:spPr>
        <a:xfrm rot="16200000">
          <a:off x="3675656" y="-3670270"/>
          <a:ext cx="3678303" cy="1101884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0" rIns="30480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Mahasiswa</a:t>
          </a:r>
          <a:r>
            <a:rPr lang="en-US" sz="4800" kern="1200" dirty="0"/>
            <a:t> </a:t>
          </a:r>
          <a:r>
            <a:rPr lang="en-US" sz="4800" kern="1200" dirty="0" err="1"/>
            <a:t>diharapkan</a:t>
          </a:r>
          <a:r>
            <a:rPr lang="en-US" sz="4800" kern="1200" dirty="0"/>
            <a:t> </a:t>
          </a:r>
          <a:r>
            <a:rPr lang="en-US" sz="4800" kern="1200" dirty="0" err="1"/>
            <a:t>dapat</a:t>
          </a:r>
          <a:r>
            <a:rPr lang="en-US" sz="4800" kern="1200" dirty="0"/>
            <a:t>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Mampu </a:t>
          </a:r>
          <a:r>
            <a:rPr lang="en-US" sz="2400" kern="1200" dirty="0" err="1"/>
            <a:t>menerapkan</a:t>
          </a:r>
          <a:r>
            <a:rPr lang="en-US" sz="2400" kern="1200" dirty="0"/>
            <a:t> </a:t>
          </a:r>
          <a:r>
            <a:rPr lang="en-US" sz="2400" kern="1200" dirty="0" err="1"/>
            <a:t>konsep</a:t>
          </a:r>
          <a:r>
            <a:rPr lang="en-US" sz="2400" kern="1200" dirty="0"/>
            <a:t> CSS </a:t>
          </a:r>
          <a:r>
            <a:rPr lang="en-US" sz="2400" i="1" kern="1200" dirty="0"/>
            <a:t>Display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Mampu </a:t>
          </a:r>
          <a:r>
            <a:rPr lang="en-US" sz="2400" kern="1200" dirty="0" err="1"/>
            <a:t>menerapkan</a:t>
          </a:r>
          <a:r>
            <a:rPr lang="en-US" sz="2400" kern="1200" dirty="0"/>
            <a:t> </a:t>
          </a:r>
          <a:r>
            <a:rPr lang="en-US" sz="2400" kern="1200" dirty="0" err="1"/>
            <a:t>konsep</a:t>
          </a:r>
          <a:r>
            <a:rPr lang="en-US" sz="2400" kern="1200" dirty="0"/>
            <a:t> CSS Box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Mampu </a:t>
          </a:r>
          <a:r>
            <a:rPr lang="en-US" sz="2400" kern="1200" dirty="0" err="1"/>
            <a:t>menerapkan</a:t>
          </a:r>
          <a:r>
            <a:rPr lang="en-US" sz="2400" kern="1200" dirty="0"/>
            <a:t> </a:t>
          </a:r>
          <a:r>
            <a:rPr lang="en-US" sz="2400" kern="1200" dirty="0" err="1"/>
            <a:t>konsep</a:t>
          </a:r>
          <a:r>
            <a:rPr lang="en-US" sz="2400" kern="1200" dirty="0"/>
            <a:t> CSS </a:t>
          </a:r>
          <a:r>
            <a:rPr lang="en-US" sz="2400" i="1" kern="1200" dirty="0"/>
            <a:t>Flex Box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Mampu </a:t>
          </a:r>
          <a:r>
            <a:rPr lang="en-US" sz="2400" kern="1200" dirty="0" err="1"/>
            <a:t>menerapkan</a:t>
          </a:r>
          <a:r>
            <a:rPr lang="en-US" sz="2400" kern="1200" dirty="0"/>
            <a:t> </a:t>
          </a:r>
          <a:r>
            <a:rPr lang="en-US" sz="2400" kern="1200" dirty="0" err="1"/>
            <a:t>konsep</a:t>
          </a:r>
          <a:r>
            <a:rPr lang="en-US" sz="2400" kern="1200" dirty="0"/>
            <a:t> CSS </a:t>
          </a:r>
          <a:r>
            <a:rPr lang="en-US" sz="2400" i="1" kern="1200" dirty="0"/>
            <a:t>Grid</a:t>
          </a:r>
          <a:endParaRPr lang="en-US" sz="2400" kern="1200" dirty="0"/>
        </a:p>
      </dsp:txBody>
      <dsp:txXfrm rot="5400000">
        <a:off x="5386" y="735661"/>
        <a:ext cx="11018843" cy="2206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C0F1D-6604-43C2-ACD6-ECFB2899DE1C}">
      <dsp:nvSpPr>
        <dsp:cNvPr id="0" name=""/>
        <dsp:cNvSpPr/>
      </dsp:nvSpPr>
      <dsp:spPr>
        <a:xfrm>
          <a:off x="0" y="0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EADBA-0960-4AB8-8AC8-0BFC777ABC25}">
      <dsp:nvSpPr>
        <dsp:cNvPr id="0" name=""/>
        <dsp:cNvSpPr/>
      </dsp:nvSpPr>
      <dsp:spPr>
        <a:xfrm>
          <a:off x="0" y="0"/>
          <a:ext cx="11029615" cy="183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Setiap</a:t>
          </a:r>
          <a:r>
            <a:rPr lang="en-US" sz="3400" kern="1200" dirty="0"/>
            <a:t> tag pada HTML </a:t>
          </a:r>
          <a:r>
            <a:rPr lang="en-US" sz="3400" kern="1200" dirty="0" err="1"/>
            <a:t>berada</a:t>
          </a:r>
          <a:r>
            <a:rPr lang="en-US" sz="3400" kern="1200" dirty="0"/>
            <a:t> di </a:t>
          </a:r>
          <a:r>
            <a:rPr lang="en-US" sz="3400" kern="1200" dirty="0" err="1"/>
            <a:t>salam</a:t>
          </a:r>
          <a:r>
            <a:rPr lang="en-US" sz="3400" kern="1200" dirty="0"/>
            <a:t> </a:t>
          </a:r>
          <a:r>
            <a:rPr lang="en-US" sz="3400" kern="1200" dirty="0" err="1"/>
            <a:t>sebuah</a:t>
          </a:r>
          <a:r>
            <a:rPr lang="en-US" sz="3400" kern="1200" dirty="0"/>
            <a:t> </a:t>
          </a:r>
          <a:r>
            <a:rPr lang="en-US" sz="3400" kern="1200" dirty="0" err="1"/>
            <a:t>kotak</a:t>
          </a:r>
          <a:r>
            <a:rPr lang="en-US" sz="3400" kern="1200" dirty="0"/>
            <a:t>. </a:t>
          </a:r>
          <a:r>
            <a:rPr lang="en-US" sz="3400" i="1" kern="1200" dirty="0"/>
            <a:t>Property</a:t>
          </a:r>
          <a:r>
            <a:rPr lang="en-US" sz="3400" kern="1200" dirty="0"/>
            <a:t> </a:t>
          </a:r>
          <a:r>
            <a:rPr lang="en-US" sz="3400" i="1" kern="1200" dirty="0"/>
            <a:t>display</a:t>
          </a:r>
          <a:r>
            <a:rPr lang="en-US" sz="3400" kern="1200" dirty="0"/>
            <a:t> pada CSS </a:t>
          </a:r>
          <a:r>
            <a:rPr lang="en-US" sz="3400" kern="1200" dirty="0" err="1"/>
            <a:t>mengatur</a:t>
          </a:r>
          <a:r>
            <a:rPr lang="en-US" sz="3400" kern="1200" dirty="0"/>
            <a:t> </a:t>
          </a:r>
          <a:r>
            <a:rPr lang="en-US" sz="3400" kern="1200" dirty="0" err="1"/>
            <a:t>perilaku</a:t>
          </a:r>
          <a:r>
            <a:rPr lang="en-US" sz="3400" kern="1200" dirty="0"/>
            <a:t> </a:t>
          </a:r>
          <a:r>
            <a:rPr lang="en-US" sz="3400" kern="1200" dirty="0" err="1"/>
            <a:t>dari</a:t>
          </a:r>
          <a:r>
            <a:rPr lang="en-US" sz="3400" kern="1200" dirty="0"/>
            <a:t> </a:t>
          </a:r>
          <a:r>
            <a:rPr lang="en-US" sz="3400" kern="1200" dirty="0" err="1"/>
            <a:t>kotak</a:t>
          </a:r>
          <a:r>
            <a:rPr lang="en-US" sz="3400" kern="1200" dirty="0"/>
            <a:t> </a:t>
          </a:r>
          <a:r>
            <a:rPr lang="en-US" sz="3400" kern="1200" dirty="0" err="1"/>
            <a:t>tersebut</a:t>
          </a:r>
          <a:r>
            <a:rPr lang="en-US" sz="3400" kern="1200" dirty="0"/>
            <a:t> (</a:t>
          </a:r>
          <a:r>
            <a:rPr lang="en-US" sz="3400" kern="1200" dirty="0" err="1"/>
            <a:t>sumber</a:t>
          </a:r>
          <a:r>
            <a:rPr lang="en-US" sz="3400" kern="1200" dirty="0"/>
            <a:t>; </a:t>
          </a:r>
          <a:r>
            <a:rPr lang="en-US" sz="3400" u="sng" kern="1200" dirty="0">
              <a:solidFill>
                <a:schemeClr val="accent1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https://css-tricks.com/almanac/properties/d/display</a:t>
          </a:r>
          <a:r>
            <a:rPr lang="en-US" sz="3400" u="sng" kern="1200" dirty="0"/>
            <a:t>)</a:t>
          </a:r>
          <a:endParaRPr lang="en-US" sz="3400" kern="1200" dirty="0"/>
        </a:p>
      </dsp:txBody>
      <dsp:txXfrm>
        <a:off x="0" y="0"/>
        <a:ext cx="11029615" cy="1839151"/>
      </dsp:txXfrm>
    </dsp:sp>
    <dsp:sp modelId="{574F05B9-2FD7-4731-BA43-33A302056BB3}">
      <dsp:nvSpPr>
        <dsp:cNvPr id="0" name=""/>
        <dsp:cNvSpPr/>
      </dsp:nvSpPr>
      <dsp:spPr>
        <a:xfrm>
          <a:off x="0" y="1839151"/>
          <a:ext cx="110296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7C4A-BE27-40CB-9FFD-7BF4D4C8322B}">
      <dsp:nvSpPr>
        <dsp:cNvPr id="0" name=""/>
        <dsp:cNvSpPr/>
      </dsp:nvSpPr>
      <dsp:spPr>
        <a:xfrm>
          <a:off x="0" y="1839151"/>
          <a:ext cx="11029615" cy="183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Setiap</a:t>
          </a:r>
          <a:r>
            <a:rPr lang="en-US" sz="3000" kern="1200" dirty="0"/>
            <a:t> tag pada HTML </a:t>
          </a:r>
          <a:r>
            <a:rPr lang="en-US" sz="3000" kern="1200" dirty="0" err="1"/>
            <a:t>memiliki</a:t>
          </a:r>
          <a:r>
            <a:rPr lang="en-US" sz="3000" kern="1200" dirty="0"/>
            <a:t> </a:t>
          </a:r>
          <a:r>
            <a:rPr lang="en-US" sz="3000" kern="1200" dirty="0" err="1"/>
            <a:t>nilai</a:t>
          </a:r>
          <a:r>
            <a:rPr lang="en-US" sz="3000" kern="1200" dirty="0"/>
            <a:t> </a:t>
          </a:r>
          <a:r>
            <a:rPr lang="en-US" sz="3000" i="1" kern="1200" dirty="0"/>
            <a:t>default</a:t>
          </a:r>
          <a:r>
            <a:rPr lang="en-US" sz="3000" kern="1200" dirty="0"/>
            <a:t> </a:t>
          </a:r>
          <a:r>
            <a:rPr lang="en-US" sz="3000" kern="1200" dirty="0" err="1"/>
            <a:t>untuk</a:t>
          </a:r>
          <a:r>
            <a:rPr lang="en-US" sz="3000" kern="1200" dirty="0"/>
            <a:t> </a:t>
          </a:r>
          <a:r>
            <a:rPr lang="en-US" sz="3000" i="1" kern="1200" dirty="0"/>
            <a:t>property display</a:t>
          </a:r>
          <a:r>
            <a:rPr lang="en-US" sz="3000" kern="1200" dirty="0"/>
            <a:t>. </a:t>
          </a:r>
          <a:r>
            <a:rPr lang="en-US" sz="3000" kern="1200" dirty="0" err="1"/>
            <a:t>Tetapi</a:t>
          </a:r>
          <a:r>
            <a:rPr lang="en-US" sz="3000" kern="1200" dirty="0"/>
            <a:t> </a:t>
          </a:r>
          <a:r>
            <a:rPr lang="en-US" sz="3000" kern="1200" dirty="0" err="1"/>
            <a:t>kita</a:t>
          </a:r>
          <a:r>
            <a:rPr lang="en-US" sz="3000" kern="1200" dirty="0"/>
            <a:t> juga </a:t>
          </a:r>
          <a:r>
            <a:rPr lang="en-US" sz="3000" kern="1200" dirty="0" err="1"/>
            <a:t>dapat</a:t>
          </a:r>
          <a:r>
            <a:rPr lang="en-US" sz="3000" kern="1200" dirty="0"/>
            <a:t> </a:t>
          </a:r>
          <a:r>
            <a:rPr lang="en-US" sz="3000" kern="1200" dirty="0" err="1"/>
            <a:t>mengubah</a:t>
          </a:r>
          <a:r>
            <a:rPr lang="en-US" sz="3000" kern="1200" dirty="0"/>
            <a:t> </a:t>
          </a:r>
          <a:r>
            <a:rPr lang="en-US" sz="3000" kern="1200" dirty="0" err="1"/>
            <a:t>perilaku</a:t>
          </a:r>
          <a:r>
            <a:rPr lang="en-US" sz="3000" kern="1200" dirty="0"/>
            <a:t> </a:t>
          </a:r>
          <a:r>
            <a:rPr lang="en-US" sz="3000" kern="1200" dirty="0" err="1"/>
            <a:t>dari</a:t>
          </a:r>
          <a:r>
            <a:rPr lang="en-US" sz="3000" kern="1200" dirty="0"/>
            <a:t> tag </a:t>
          </a:r>
          <a:r>
            <a:rPr lang="en-US" sz="3000" kern="1200" dirty="0" err="1"/>
            <a:t>tersebut</a:t>
          </a:r>
          <a:r>
            <a:rPr lang="en-US" sz="3000" kern="1200" dirty="0"/>
            <a:t> </a:t>
          </a:r>
          <a:r>
            <a:rPr lang="en-US" sz="3000" kern="1200" dirty="0" err="1"/>
            <a:t>dengan</a:t>
          </a:r>
          <a:r>
            <a:rPr lang="en-US" sz="3000" kern="1200" dirty="0"/>
            <a:t> value-</a:t>
          </a:r>
          <a:r>
            <a:rPr lang="en-US" sz="3000" kern="1200" dirty="0" err="1"/>
            <a:t>nya</a:t>
          </a:r>
          <a:r>
            <a:rPr lang="en-US" sz="3000" kern="1200" dirty="0"/>
            <a:t> (</a:t>
          </a:r>
          <a:r>
            <a:rPr lang="en-US" sz="3000" kern="1200" dirty="0" err="1"/>
            <a:t>sumber</a:t>
          </a:r>
          <a:r>
            <a:rPr lang="en-US" sz="3000" kern="1200" dirty="0"/>
            <a:t>; </a:t>
          </a:r>
          <a:r>
            <a:rPr lang="en-US" sz="3000" u="sng" kern="1200" dirty="0">
              <a:solidFill>
                <a:srgbClr val="1A3260">
                  <a:lumMod val="60000"/>
                  <a:lumOff val="40000"/>
                </a:srgbClr>
              </a:solidFill>
              <a:latin typeface="Gill Sans MT" panose="020B0502020104020203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https://developer.mozilla.org/en-US/docs/Web/CSS/display</a:t>
          </a:r>
          <a:r>
            <a:rPr lang="en-US" sz="3000" u="sng" kern="1200" dirty="0"/>
            <a:t>)</a:t>
          </a:r>
          <a:endParaRPr lang="en-US" sz="3000" kern="1200" dirty="0"/>
        </a:p>
      </dsp:txBody>
      <dsp:txXfrm>
        <a:off x="0" y="1839151"/>
        <a:ext cx="11029615" cy="1839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E4989-F024-4E64-929F-5ED2840CC077}">
      <dsp:nvSpPr>
        <dsp:cNvPr id="0" name=""/>
        <dsp:cNvSpPr/>
      </dsp:nvSpPr>
      <dsp:spPr>
        <a:xfrm>
          <a:off x="1782" y="1981502"/>
          <a:ext cx="11026049" cy="1695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Value display</a:t>
          </a:r>
        </a:p>
      </dsp:txBody>
      <dsp:txXfrm>
        <a:off x="51441" y="2031161"/>
        <a:ext cx="10926731" cy="1596149"/>
      </dsp:txXfrm>
    </dsp:sp>
    <dsp:sp modelId="{C595F2E8-D886-496C-AED6-350A67E18349}">
      <dsp:nvSpPr>
        <dsp:cNvPr id="0" name=""/>
        <dsp:cNvSpPr/>
      </dsp:nvSpPr>
      <dsp:spPr>
        <a:xfrm>
          <a:off x="1782" y="1332"/>
          <a:ext cx="2593144" cy="1695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Inline</a:t>
          </a:r>
        </a:p>
      </dsp:txBody>
      <dsp:txXfrm>
        <a:off x="51441" y="50991"/>
        <a:ext cx="2493826" cy="1596149"/>
      </dsp:txXfrm>
    </dsp:sp>
    <dsp:sp modelId="{9A3622D7-EF20-422D-988F-C44363BD7F25}">
      <dsp:nvSpPr>
        <dsp:cNvPr id="0" name=""/>
        <dsp:cNvSpPr/>
      </dsp:nvSpPr>
      <dsp:spPr>
        <a:xfrm>
          <a:off x="2812751" y="1332"/>
          <a:ext cx="2593144" cy="1695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Inline-block</a:t>
          </a:r>
        </a:p>
      </dsp:txBody>
      <dsp:txXfrm>
        <a:off x="2862410" y="50991"/>
        <a:ext cx="2493826" cy="1596149"/>
      </dsp:txXfrm>
    </dsp:sp>
    <dsp:sp modelId="{18170862-5FA2-470A-A16D-6E02F2C514F0}">
      <dsp:nvSpPr>
        <dsp:cNvPr id="0" name=""/>
        <dsp:cNvSpPr/>
      </dsp:nvSpPr>
      <dsp:spPr>
        <a:xfrm>
          <a:off x="5623719" y="1332"/>
          <a:ext cx="2593144" cy="1695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Block</a:t>
          </a:r>
        </a:p>
      </dsp:txBody>
      <dsp:txXfrm>
        <a:off x="5673378" y="50991"/>
        <a:ext cx="2493826" cy="1596149"/>
      </dsp:txXfrm>
    </dsp:sp>
    <dsp:sp modelId="{F313F8EF-DE1E-43B4-9192-4BF0AA5D4635}">
      <dsp:nvSpPr>
        <dsp:cNvPr id="0" name=""/>
        <dsp:cNvSpPr/>
      </dsp:nvSpPr>
      <dsp:spPr>
        <a:xfrm>
          <a:off x="8434688" y="1332"/>
          <a:ext cx="2593144" cy="1695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none</a:t>
          </a:r>
        </a:p>
      </dsp:txBody>
      <dsp:txXfrm>
        <a:off x="8484347" y="50991"/>
        <a:ext cx="2493826" cy="1596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DD5DF-6A53-401C-A7E2-2A59293B1A61}">
      <dsp:nvSpPr>
        <dsp:cNvPr id="0" name=""/>
        <dsp:cNvSpPr/>
      </dsp:nvSpPr>
      <dsp:spPr>
        <a:xfrm>
          <a:off x="827221" y="0"/>
          <a:ext cx="9375172" cy="36783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ED07C-3593-46EE-B2B8-FAAE3E65A31D}">
      <dsp:nvSpPr>
        <dsp:cNvPr id="0" name=""/>
        <dsp:cNvSpPr/>
      </dsp:nvSpPr>
      <dsp:spPr>
        <a:xfrm>
          <a:off x="1178" y="1013799"/>
          <a:ext cx="3350824" cy="165070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Bisa </a:t>
          </a:r>
          <a:r>
            <a:rPr lang="en-US" sz="2000" kern="1200" dirty="0" err="1"/>
            <a:t>mengatur</a:t>
          </a:r>
          <a:r>
            <a:rPr lang="en-US" sz="2000" kern="1200" dirty="0"/>
            <a:t> </a:t>
          </a:r>
          <a:r>
            <a:rPr lang="en-US" sz="2000" i="1" kern="1200" dirty="0"/>
            <a:t>height</a:t>
          </a:r>
          <a:r>
            <a:rPr lang="en-US" sz="2000" kern="1200" dirty="0"/>
            <a:t> dan </a:t>
          </a:r>
          <a:r>
            <a:rPr lang="en-US" sz="2000" i="1" kern="1200" dirty="0"/>
            <a:t>weigh</a:t>
          </a:r>
          <a:r>
            <a:rPr lang="en-US" sz="2000" kern="1200" dirty="0"/>
            <a:t>.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ada</a:t>
          </a:r>
          <a:r>
            <a:rPr lang="en-US" sz="2000" kern="1200" dirty="0"/>
            <a:t> </a:t>
          </a:r>
          <a:r>
            <a:rPr lang="en-US" sz="2000" kern="1200" dirty="0" err="1"/>
            <a:t>elemen</a:t>
          </a:r>
          <a:r>
            <a:rPr lang="en-US" sz="2000" kern="1200" dirty="0"/>
            <a:t> yang </a:t>
          </a:r>
          <a:r>
            <a:rPr lang="en-US" sz="2000" kern="1200" dirty="0" err="1"/>
            <a:t>secara</a:t>
          </a:r>
          <a:r>
            <a:rPr lang="en-US" sz="2000" kern="1200" dirty="0"/>
            <a:t> </a:t>
          </a:r>
          <a:r>
            <a:rPr lang="en-US" sz="2000" i="1" kern="1200" dirty="0"/>
            <a:t>default</a:t>
          </a:r>
          <a:r>
            <a:rPr lang="en-US" sz="2000" kern="1200" dirty="0"/>
            <a:t> </a:t>
          </a:r>
          <a:r>
            <a:rPr lang="en-US" sz="2000" kern="1200" dirty="0" err="1"/>
            <a:t>memiliki</a:t>
          </a:r>
          <a:r>
            <a:rPr lang="en-US" sz="2000" kern="1200" dirty="0"/>
            <a:t> </a:t>
          </a:r>
          <a:r>
            <a:rPr lang="en-US" sz="2000" i="1" kern="1200" dirty="0"/>
            <a:t>property</a:t>
          </a:r>
          <a:r>
            <a:rPr lang="en-US" sz="2000" b="1" kern="1200" dirty="0"/>
            <a:t>. </a:t>
          </a:r>
          <a:r>
            <a:rPr lang="en-US" sz="2000" kern="1200" dirty="0"/>
            <a:t> </a:t>
          </a:r>
        </a:p>
      </dsp:txBody>
      <dsp:txXfrm>
        <a:off x="81759" y="1094380"/>
        <a:ext cx="3189662" cy="1489542"/>
      </dsp:txXfrm>
    </dsp:sp>
    <dsp:sp modelId="{182FBC8A-42C3-4533-9FA4-008BDDEE7811}">
      <dsp:nvSpPr>
        <dsp:cNvPr id="0" name=""/>
        <dsp:cNvSpPr/>
      </dsp:nvSpPr>
      <dsp:spPr>
        <a:xfrm>
          <a:off x="3839395" y="1103490"/>
          <a:ext cx="3350824" cy="1471321"/>
        </a:xfrm>
        <a:prstGeom prst="roundRect">
          <a:avLst/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display: inline-block</a:t>
          </a:r>
          <a:r>
            <a:rPr lang="en-US" sz="2800" kern="1200"/>
            <a:t>;</a:t>
          </a:r>
        </a:p>
      </dsp:txBody>
      <dsp:txXfrm>
        <a:off x="3911219" y="1175314"/>
        <a:ext cx="3207176" cy="1327673"/>
      </dsp:txXfrm>
    </dsp:sp>
    <dsp:sp modelId="{D9701C22-34B7-4FF8-A777-44A3AF98B081}">
      <dsp:nvSpPr>
        <dsp:cNvPr id="0" name=""/>
        <dsp:cNvSpPr/>
      </dsp:nvSpPr>
      <dsp:spPr>
        <a:xfrm>
          <a:off x="7677612" y="1103490"/>
          <a:ext cx="3350824" cy="1471321"/>
        </a:xfrm>
        <a:prstGeom prst="round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kita</a:t>
          </a:r>
          <a:r>
            <a:rPr lang="en-US" sz="1800" kern="1200" dirty="0"/>
            <a:t> </a:t>
          </a:r>
          <a:r>
            <a:rPr lang="en-US" sz="1800" kern="1200" dirty="0" err="1"/>
            <a:t>harus</a:t>
          </a:r>
          <a:r>
            <a:rPr lang="en-US" sz="1800" kern="1200" dirty="0"/>
            <a:t> </a:t>
          </a:r>
          <a:r>
            <a:rPr lang="en-US" sz="1800" kern="1200" dirty="0" err="1"/>
            <a:t>ubah</a:t>
          </a:r>
          <a:r>
            <a:rPr lang="en-US" sz="1800" kern="1200" dirty="0"/>
            <a:t> </a:t>
          </a:r>
          <a:r>
            <a:rPr lang="en-US" sz="1800" kern="1200" dirty="0" err="1"/>
            <a:t>secara</a:t>
          </a:r>
          <a:r>
            <a:rPr lang="en-US" sz="1800" kern="1200" dirty="0"/>
            <a:t> manual </a:t>
          </a:r>
          <a:r>
            <a:rPr lang="en-US" sz="1800" i="1" kern="1200" dirty="0"/>
            <a:t>property</a:t>
          </a:r>
          <a:r>
            <a:rPr lang="en-US" sz="1800" kern="1200" dirty="0"/>
            <a:t> </a:t>
          </a:r>
          <a:r>
            <a:rPr lang="en-US" sz="1800" kern="1200" dirty="0" err="1"/>
            <a:t>tersebut</a:t>
          </a:r>
          <a:r>
            <a:rPr lang="en-US" sz="1800" kern="1200" dirty="0"/>
            <a:t> </a:t>
          </a:r>
          <a:r>
            <a:rPr lang="en-US" sz="1800" kern="1200" dirty="0" err="1"/>
            <a:t>Secara</a:t>
          </a:r>
          <a:r>
            <a:rPr lang="en-US" sz="1800" kern="1200" dirty="0"/>
            <a:t> </a:t>
          </a:r>
          <a:r>
            <a:rPr lang="en-US" sz="1800" kern="1200" dirty="0" err="1"/>
            <a:t>umum</a:t>
          </a:r>
          <a:r>
            <a:rPr lang="en-US" sz="1800" kern="1200" dirty="0"/>
            <a:t> </a:t>
          </a:r>
          <a:r>
            <a:rPr lang="en-US" sz="1800" kern="1200" dirty="0" err="1"/>
            <a:t>prilaku</a:t>
          </a:r>
          <a:r>
            <a:rPr lang="en-US" sz="1800" kern="1200" dirty="0"/>
            <a:t> </a:t>
          </a:r>
          <a:r>
            <a:rPr lang="en-US" sz="1800" kern="1200" dirty="0" err="1"/>
            <a:t>dasar</a:t>
          </a:r>
          <a:r>
            <a:rPr lang="en-US" sz="1800" kern="1200" dirty="0"/>
            <a:t>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elemen</a:t>
          </a:r>
          <a:r>
            <a:rPr lang="en-US" sz="1800" kern="1200" dirty="0"/>
            <a:t> </a:t>
          </a:r>
          <a:r>
            <a:rPr lang="en-US" sz="1800" i="1" kern="1200" dirty="0"/>
            <a:t>inline-block</a:t>
          </a:r>
          <a:r>
            <a:rPr lang="en-US" sz="1800" kern="1200" dirty="0"/>
            <a:t> </a:t>
          </a:r>
          <a:r>
            <a:rPr lang="en-US" sz="1800" kern="1200" dirty="0" err="1"/>
            <a:t>sama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elemen</a:t>
          </a:r>
          <a:r>
            <a:rPr lang="en-US" sz="1800" kern="1200" dirty="0"/>
            <a:t> </a:t>
          </a:r>
          <a:r>
            <a:rPr lang="en-US" sz="1800" i="1" kern="1200" dirty="0"/>
            <a:t>inline</a:t>
          </a:r>
          <a:endParaRPr lang="en-US" sz="1800" kern="1200" dirty="0"/>
        </a:p>
      </dsp:txBody>
      <dsp:txXfrm>
        <a:off x="7749436" y="1175314"/>
        <a:ext cx="3207176" cy="1327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745B2-D4BE-449C-93C7-908F1FC8ADBD}">
      <dsp:nvSpPr>
        <dsp:cNvPr id="0" name=""/>
        <dsp:cNvSpPr/>
      </dsp:nvSpPr>
      <dsp:spPr>
        <a:xfrm>
          <a:off x="1455510" y="219605"/>
          <a:ext cx="4107260" cy="12835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37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Elemen HTML yang secara </a:t>
          </a:r>
          <a:r>
            <a:rPr lang="en-US" sz="2000" i="1" kern="1200"/>
            <a:t>default</a:t>
          </a:r>
          <a:r>
            <a:rPr lang="en-US" sz="2000" kern="1200"/>
            <a:t> menambahkan baris baru Ketika dibuat </a:t>
          </a:r>
        </a:p>
      </dsp:txBody>
      <dsp:txXfrm>
        <a:off x="1455510" y="219605"/>
        <a:ext cx="4107260" cy="1283518"/>
      </dsp:txXfrm>
    </dsp:sp>
    <dsp:sp modelId="{BE8E4599-80FE-48A0-AB2E-EDE1FB83E4B6}">
      <dsp:nvSpPr>
        <dsp:cNvPr id="0" name=""/>
        <dsp:cNvSpPr/>
      </dsp:nvSpPr>
      <dsp:spPr>
        <a:xfrm>
          <a:off x="1284374" y="34208"/>
          <a:ext cx="898463" cy="134769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F6FD6-99B9-4D0B-A210-BAA56FB54557}">
      <dsp:nvSpPr>
        <dsp:cNvPr id="0" name=""/>
        <dsp:cNvSpPr/>
      </dsp:nvSpPr>
      <dsp:spPr>
        <a:xfrm>
          <a:off x="5914372" y="219605"/>
          <a:ext cx="4107260" cy="12835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37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Jika tidak diatur lebar-nya, maka lebar </a:t>
          </a:r>
          <a:r>
            <a:rPr lang="en-US" sz="2000" i="1" kern="1200"/>
            <a:t>default</a:t>
          </a:r>
          <a:r>
            <a:rPr lang="en-US" sz="2000" kern="1200"/>
            <a:t> dari elemen </a:t>
          </a:r>
          <a:r>
            <a:rPr lang="en-US" sz="2000" i="1" kern="1200"/>
            <a:t>block</a:t>
          </a:r>
          <a:r>
            <a:rPr lang="en-US" sz="2000" kern="1200"/>
            <a:t> akan memenuhi lebar dari </a:t>
          </a:r>
          <a:r>
            <a:rPr lang="en-US" sz="2000" i="1" kern="1200"/>
            <a:t>browser</a:t>
          </a:r>
          <a:r>
            <a:rPr lang="en-US" sz="2000" kern="1200"/>
            <a:t> / </a:t>
          </a:r>
          <a:r>
            <a:rPr lang="en-US" sz="2000" i="1" kern="1200"/>
            <a:t>parent</a:t>
          </a:r>
          <a:r>
            <a:rPr lang="en-US" sz="2000" kern="1200"/>
            <a:t>-nya </a:t>
          </a:r>
        </a:p>
      </dsp:txBody>
      <dsp:txXfrm>
        <a:off x="5914372" y="219605"/>
        <a:ext cx="4107260" cy="1283518"/>
      </dsp:txXfrm>
    </dsp:sp>
    <dsp:sp modelId="{BD97DFE6-FD93-4683-B18F-0DBF9E4DCB15}">
      <dsp:nvSpPr>
        <dsp:cNvPr id="0" name=""/>
        <dsp:cNvSpPr/>
      </dsp:nvSpPr>
      <dsp:spPr>
        <a:xfrm>
          <a:off x="5743236" y="34208"/>
          <a:ext cx="898463" cy="134769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A6A8-B1DC-49EE-ADA7-56F338A4B92D}">
      <dsp:nvSpPr>
        <dsp:cNvPr id="0" name=""/>
        <dsp:cNvSpPr/>
      </dsp:nvSpPr>
      <dsp:spPr>
        <a:xfrm>
          <a:off x="1455510" y="1835413"/>
          <a:ext cx="4107260" cy="12835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37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Kita dapat menyimpan tag dengan elemen </a:t>
          </a:r>
          <a:r>
            <a:rPr lang="en-US" sz="2000" i="1" kern="1200"/>
            <a:t>inline</a:t>
          </a:r>
          <a:r>
            <a:rPr lang="en-US" sz="2000" kern="1200"/>
            <a:t>, </a:t>
          </a:r>
          <a:r>
            <a:rPr lang="en-US" sz="2000" i="1" kern="1200"/>
            <a:t>inline-block</a:t>
          </a:r>
          <a:r>
            <a:rPr lang="en-US" sz="2000" kern="1200"/>
            <a:t>, atau bahkan elemen </a:t>
          </a:r>
          <a:r>
            <a:rPr lang="en-US" sz="2000" i="1" kern="1200"/>
            <a:t>block</a:t>
          </a:r>
          <a:r>
            <a:rPr lang="en-US" sz="2000" kern="1200"/>
            <a:t> lagi </a:t>
          </a:r>
        </a:p>
      </dsp:txBody>
      <dsp:txXfrm>
        <a:off x="1455510" y="1835413"/>
        <a:ext cx="4107260" cy="1283518"/>
      </dsp:txXfrm>
    </dsp:sp>
    <dsp:sp modelId="{927EA8ED-4216-49C1-9112-4CAE280F1541}">
      <dsp:nvSpPr>
        <dsp:cNvPr id="0" name=""/>
        <dsp:cNvSpPr/>
      </dsp:nvSpPr>
      <dsp:spPr>
        <a:xfrm>
          <a:off x="1284374" y="1650015"/>
          <a:ext cx="898463" cy="134769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15565-A1D2-40E1-B9DC-D46DF4D6A542}">
      <dsp:nvSpPr>
        <dsp:cNvPr id="0" name=""/>
        <dsp:cNvSpPr/>
      </dsp:nvSpPr>
      <dsp:spPr>
        <a:xfrm>
          <a:off x="5914372" y="1835413"/>
          <a:ext cx="4107260" cy="12835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37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Adapun contoh-contoh elemen </a:t>
          </a:r>
          <a:r>
            <a:rPr lang="en-US" sz="2000" i="1" kern="1200"/>
            <a:t>block</a:t>
          </a:r>
          <a:r>
            <a:rPr lang="en-US" sz="2000" kern="1200"/>
            <a:t> adalah </a:t>
          </a:r>
          <a:r>
            <a:rPr lang="en-US" sz="2000" b="1" kern="1200"/>
            <a:t>; h1-6, p, ol, ul, li, form, hr, div </a:t>
          </a:r>
          <a:endParaRPr lang="en-US" sz="2000" kern="1200"/>
        </a:p>
      </dsp:txBody>
      <dsp:txXfrm>
        <a:off x="5914372" y="1835413"/>
        <a:ext cx="4107260" cy="1283518"/>
      </dsp:txXfrm>
    </dsp:sp>
    <dsp:sp modelId="{4F32044D-6517-423D-B79B-77A53DEF1D0C}">
      <dsp:nvSpPr>
        <dsp:cNvPr id="0" name=""/>
        <dsp:cNvSpPr/>
      </dsp:nvSpPr>
      <dsp:spPr>
        <a:xfrm>
          <a:off x="5743236" y="1650015"/>
          <a:ext cx="898463" cy="134769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5887-54E3-4FC8-8D48-1515F09400B6}">
      <dsp:nvSpPr>
        <dsp:cNvPr id="0" name=""/>
        <dsp:cNvSpPr/>
      </dsp:nvSpPr>
      <dsp:spPr>
        <a:xfrm>
          <a:off x="3684941" y="3451220"/>
          <a:ext cx="4107260" cy="12835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37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</a:t>
          </a:r>
          <a:r>
            <a:rPr lang="en-US" sz="2000" kern="1200" dirty="0" err="1"/>
            <a:t>sumber</a:t>
          </a:r>
          <a:r>
            <a:rPr lang="en-US" sz="2000" kern="1200" dirty="0"/>
            <a:t>; </a:t>
          </a:r>
          <a:r>
            <a:rPr lang="en-US" sz="2000" u="sng" kern="1200" dirty="0">
              <a:solidFill>
                <a:srgbClr val="00B0F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https://developer.mozilla.org/en-US/docs/Web/HTML/Block-level_elements</a:t>
          </a:r>
          <a:r>
            <a:rPr lang="en-US" sz="2000" u="sng" kern="1200" dirty="0"/>
            <a:t>)</a:t>
          </a:r>
          <a:endParaRPr lang="en-US" sz="2000" kern="1200" dirty="0"/>
        </a:p>
      </dsp:txBody>
      <dsp:txXfrm>
        <a:off x="3684941" y="3451220"/>
        <a:ext cx="4107260" cy="1283518"/>
      </dsp:txXfrm>
    </dsp:sp>
    <dsp:sp modelId="{D84A3BB2-B920-4378-AFD4-7BDF4BCA29AA}">
      <dsp:nvSpPr>
        <dsp:cNvPr id="0" name=""/>
        <dsp:cNvSpPr/>
      </dsp:nvSpPr>
      <dsp:spPr>
        <a:xfrm>
          <a:off x="3513805" y="3265823"/>
          <a:ext cx="898463" cy="134769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698F-8A48-4F9A-8E7B-DF9C27C6967B}">
      <dsp:nvSpPr>
        <dsp:cNvPr id="0" name=""/>
        <dsp:cNvSpPr/>
      </dsp:nvSpPr>
      <dsp:spPr>
        <a:xfrm>
          <a:off x="0" y="38341"/>
          <a:ext cx="11029615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Setiap elemen di halaman </a:t>
          </a:r>
          <a:r>
            <a:rPr lang="en-US" sz="2200" i="1" kern="1200"/>
            <a:t>website</a:t>
          </a:r>
          <a:r>
            <a:rPr lang="en-US" sz="2200" kern="1200"/>
            <a:t> berada di dalam sebuah </a:t>
          </a:r>
          <a:r>
            <a:rPr lang="en-US" sz="2200" i="1" kern="1200"/>
            <a:t>box</a:t>
          </a:r>
          <a:r>
            <a:rPr lang="en-US" sz="2200" kern="1200"/>
            <a:t> (kotak). Kita bisa mengatur ukuran dan posisi kotak tersebut. Kita bisa memberi warna / gambar sebagai </a:t>
          </a:r>
          <a:r>
            <a:rPr lang="en-US" sz="2200" i="1" kern="1200"/>
            <a:t>background</a:t>
          </a:r>
          <a:r>
            <a:rPr lang="en-US" sz="2200" kern="1200"/>
            <a:t> kotak tersebut (sumber; </a:t>
          </a:r>
          <a:r>
            <a:rPr lang="en-US" sz="2200" u="sng" kern="1200">
              <a:hlinkClick xmlns:r="http://schemas.openxmlformats.org/officeDocument/2006/relationships" r:id="rId1"/>
            </a:rPr>
            <a:t>http://css-tricks.com/the-css-box-model/</a:t>
          </a:r>
          <a:r>
            <a:rPr lang="en-US" sz="2200" u="sng" kern="1200"/>
            <a:t>)</a:t>
          </a:r>
          <a:endParaRPr lang="en-US" sz="2200" kern="1200"/>
        </a:p>
      </dsp:txBody>
      <dsp:txXfrm>
        <a:off x="56544" y="94885"/>
        <a:ext cx="10916527" cy="1045212"/>
      </dsp:txXfrm>
    </dsp:sp>
    <dsp:sp modelId="{5A27C45C-610D-4215-A881-71805E4C77AC}">
      <dsp:nvSpPr>
        <dsp:cNvPr id="0" name=""/>
        <dsp:cNvSpPr/>
      </dsp:nvSpPr>
      <dsp:spPr>
        <a:xfrm>
          <a:off x="0" y="1260001"/>
          <a:ext cx="11029615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Box model pada CSS </a:t>
          </a:r>
          <a:r>
            <a:rPr lang="en-US" sz="2200" kern="1200" dirty="0" err="1"/>
            <a:t>mendefinisikan</a:t>
          </a:r>
          <a:r>
            <a:rPr lang="en-US" sz="2200" kern="1200" dirty="0"/>
            <a:t> ‘</a:t>
          </a:r>
          <a:r>
            <a:rPr lang="en-US" sz="2200" kern="1200" dirty="0" err="1"/>
            <a:t>kotak</a:t>
          </a:r>
          <a:r>
            <a:rPr lang="en-US" sz="2200" kern="1200" dirty="0"/>
            <a:t>’ yang </a:t>
          </a:r>
          <a:r>
            <a:rPr lang="en-US" sz="2200" kern="1200" dirty="0" err="1"/>
            <a:t>dihasilkan</a:t>
          </a:r>
          <a:r>
            <a:rPr lang="en-US" sz="2200" kern="1200" dirty="0"/>
            <a:t> oleh </a:t>
          </a:r>
          <a:r>
            <a:rPr lang="en-US" sz="2200" kern="1200" dirty="0" err="1"/>
            <a:t>sebuah</a:t>
          </a:r>
          <a:r>
            <a:rPr lang="en-US" sz="2200" kern="1200" dirty="0"/>
            <a:t> </a:t>
          </a:r>
          <a:r>
            <a:rPr lang="en-US" sz="2200" kern="1200" dirty="0" err="1"/>
            <a:t>elemen</a:t>
          </a:r>
          <a:r>
            <a:rPr lang="en-US" sz="2200" kern="1200" dirty="0"/>
            <a:t>, </a:t>
          </a:r>
          <a:r>
            <a:rPr lang="en-US" sz="2200" kern="1200" dirty="0" err="1"/>
            <a:t>lalu</a:t>
          </a:r>
          <a:r>
            <a:rPr lang="en-US" sz="2200" kern="1200" dirty="0"/>
            <a:t> </a:t>
          </a:r>
          <a:r>
            <a:rPr lang="en-US" sz="2200" kern="1200" dirty="0" err="1"/>
            <a:t>menampilkannya</a:t>
          </a:r>
          <a:r>
            <a:rPr lang="en-US" sz="2200" kern="1200" dirty="0"/>
            <a:t> </a:t>
          </a:r>
          <a:r>
            <a:rPr lang="en-US" sz="2200" kern="1200" dirty="0" err="1"/>
            <a:t>sesuai</a:t>
          </a:r>
          <a:r>
            <a:rPr lang="en-US" sz="2200" kern="1200" dirty="0"/>
            <a:t> </a:t>
          </a:r>
          <a:r>
            <a:rPr lang="en-US" sz="2200" kern="1200" dirty="0" err="1"/>
            <a:t>dengan</a:t>
          </a:r>
          <a:r>
            <a:rPr lang="en-US" sz="2200" kern="1200" dirty="0"/>
            <a:t> format </a:t>
          </a:r>
          <a:r>
            <a:rPr lang="en-US" sz="2200" kern="1200" dirty="0" err="1"/>
            <a:t>visualnya</a:t>
          </a:r>
          <a:r>
            <a:rPr lang="en-US" sz="2200" kern="1200" dirty="0"/>
            <a:t>. (</a:t>
          </a:r>
          <a:r>
            <a:rPr lang="en-US" sz="2200" kern="1200" dirty="0" err="1"/>
            <a:t>sumber</a:t>
          </a:r>
          <a:r>
            <a:rPr lang="en-US" sz="2200" kern="1200" dirty="0"/>
            <a:t>; </a:t>
          </a:r>
          <a:r>
            <a:rPr lang="en-US" sz="2200" u="sng" kern="1200" dirty="0">
              <a:hlinkClick xmlns:r="http://schemas.openxmlformats.org/officeDocument/2006/relationships" r:id="rId2"/>
            </a:rPr>
            <a:t>http://www.w3.org/TR/CSS2/box.html</a:t>
          </a:r>
          <a:r>
            <a:rPr lang="en-US" sz="2200" u="sng" kern="1200" dirty="0"/>
            <a:t>)</a:t>
          </a:r>
          <a:endParaRPr lang="en-US" sz="2200" kern="1200" dirty="0"/>
        </a:p>
      </dsp:txBody>
      <dsp:txXfrm>
        <a:off x="56544" y="1316545"/>
        <a:ext cx="10916527" cy="1045212"/>
      </dsp:txXfrm>
    </dsp:sp>
    <dsp:sp modelId="{DD9AE643-86C0-4C2D-94D4-FD7F09B4C0C0}">
      <dsp:nvSpPr>
        <dsp:cNvPr id="0" name=""/>
        <dsp:cNvSpPr/>
      </dsp:nvSpPr>
      <dsp:spPr>
        <a:xfrm>
          <a:off x="0" y="2481661"/>
          <a:ext cx="11029615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CSS box model </a:t>
          </a:r>
          <a:r>
            <a:rPr lang="en-US" sz="2200" kern="1200" dirty="0" err="1"/>
            <a:t>terdiri</a:t>
          </a:r>
          <a:r>
            <a:rPr lang="en-US" sz="2200" kern="1200" dirty="0"/>
            <a:t> </a:t>
          </a:r>
          <a:r>
            <a:rPr lang="en-US" sz="2200" kern="1200" dirty="0" err="1"/>
            <a:t>dari</a:t>
          </a:r>
          <a:r>
            <a:rPr lang="en-US" sz="2200" kern="1200" dirty="0"/>
            <a:t> 4 </a:t>
          </a:r>
          <a:r>
            <a:rPr lang="en-US" sz="2200" kern="1200" dirty="0" err="1"/>
            <a:t>komponen</a:t>
          </a:r>
          <a:r>
            <a:rPr lang="en-US" sz="2200" kern="1200" dirty="0"/>
            <a:t> </a:t>
          </a:r>
          <a:r>
            <a:rPr lang="en-US" sz="2200" kern="1200" dirty="0" err="1"/>
            <a:t>yaitu</a:t>
          </a:r>
          <a:r>
            <a:rPr lang="en-US" sz="2200" kern="1200" dirty="0"/>
            <a:t> ; margin, border, padding dan </a:t>
          </a:r>
          <a:r>
            <a:rPr lang="en-US" sz="2200" i="1" kern="1200" dirty="0"/>
            <a:t>content</a:t>
          </a:r>
          <a:r>
            <a:rPr lang="en-US" sz="2200" kern="1200" dirty="0"/>
            <a:t> (</a:t>
          </a:r>
          <a:r>
            <a:rPr lang="en-US" sz="2200" kern="1200" dirty="0" err="1"/>
            <a:t>sumber</a:t>
          </a:r>
          <a:r>
            <a:rPr lang="en-US" sz="2200" kern="1200" dirty="0"/>
            <a:t>; </a:t>
          </a:r>
          <a:r>
            <a:rPr lang="en-US" sz="2200" u="sng" kern="1200" dirty="0">
              <a:hlinkClick xmlns:r="http://schemas.openxmlformats.org/officeDocument/2006/relationships" r:id="rId3"/>
            </a:rPr>
            <a:t>http://www.w3schools.com/css/css_boxmodel.asp</a:t>
          </a:r>
          <a:r>
            <a:rPr lang="en-US" sz="2200" u="sng" kern="1200" dirty="0"/>
            <a:t>)</a:t>
          </a:r>
          <a:endParaRPr lang="en-US" sz="2200" kern="1200" dirty="0"/>
        </a:p>
      </dsp:txBody>
      <dsp:txXfrm>
        <a:off x="56544" y="2538205"/>
        <a:ext cx="10916527" cy="1045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F48CD-AF41-4719-80AE-B56A76073A5A}">
      <dsp:nvSpPr>
        <dsp:cNvPr id="0" name=""/>
        <dsp:cNvSpPr/>
      </dsp:nvSpPr>
      <dsp:spPr>
        <a:xfrm>
          <a:off x="-4128273" y="-638068"/>
          <a:ext cx="4954439" cy="4954439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7F055-C7AD-49A5-BDE6-C5094C2FB668}">
      <dsp:nvSpPr>
        <dsp:cNvPr id="0" name=""/>
        <dsp:cNvSpPr/>
      </dsp:nvSpPr>
      <dsp:spPr>
        <a:xfrm>
          <a:off x="676164" y="525482"/>
          <a:ext cx="10334047" cy="1050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08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/>
            <a:t>CSS grid layout module</a:t>
          </a:r>
          <a:r>
            <a:rPr lang="en-US" sz="2300" kern="1200"/>
            <a:t> menawarkan </a:t>
          </a:r>
          <a:r>
            <a:rPr lang="en-US" sz="2300" i="1" kern="1200"/>
            <a:t>system</a:t>
          </a:r>
          <a:r>
            <a:rPr lang="en-US" sz="2300" kern="1200"/>
            <a:t> </a:t>
          </a:r>
          <a:r>
            <a:rPr lang="en-US" sz="2300" i="1" kern="1200"/>
            <a:t>layout</a:t>
          </a:r>
          <a:r>
            <a:rPr lang="en-US" sz="2300" kern="1200"/>
            <a:t> berbasis grid dengan baris dan kolom sehingga mempermudah melakukan desain halaman web tanpa menggunakan float dan position</a:t>
          </a:r>
        </a:p>
      </dsp:txBody>
      <dsp:txXfrm>
        <a:off x="676164" y="525482"/>
        <a:ext cx="10334047" cy="1050817"/>
      </dsp:txXfrm>
    </dsp:sp>
    <dsp:sp modelId="{26BCC6A1-755C-4BA7-AC9F-A299911AF6BB}">
      <dsp:nvSpPr>
        <dsp:cNvPr id="0" name=""/>
        <dsp:cNvSpPr/>
      </dsp:nvSpPr>
      <dsp:spPr>
        <a:xfrm>
          <a:off x="19403" y="394130"/>
          <a:ext cx="1313522" cy="1313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985EB-0D92-4C3D-A54B-C41A60FCF412}">
      <dsp:nvSpPr>
        <dsp:cNvPr id="0" name=""/>
        <dsp:cNvSpPr/>
      </dsp:nvSpPr>
      <dsp:spPr>
        <a:xfrm>
          <a:off x="676164" y="2102003"/>
          <a:ext cx="10334047" cy="1050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08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Modul CSS baru untuk mendefinisikan system layout berbentuk grid dalam 2 dimensi (baris dan kolom)</a:t>
          </a:r>
        </a:p>
      </dsp:txBody>
      <dsp:txXfrm>
        <a:off x="676164" y="2102003"/>
        <a:ext cx="10334047" cy="1050817"/>
      </dsp:txXfrm>
    </dsp:sp>
    <dsp:sp modelId="{D0A051C6-A66F-4FC8-94A2-F88C7B0EB384}">
      <dsp:nvSpPr>
        <dsp:cNvPr id="0" name=""/>
        <dsp:cNvSpPr/>
      </dsp:nvSpPr>
      <dsp:spPr>
        <a:xfrm>
          <a:off x="19403" y="1970650"/>
          <a:ext cx="1313522" cy="13135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A6B8-5FFF-43E7-B72B-B6A059E8D168}">
      <dsp:nvSpPr>
        <dsp:cNvPr id="0" name=""/>
        <dsp:cNvSpPr/>
      </dsp:nvSpPr>
      <dsp:spPr>
        <a:xfrm>
          <a:off x="200175" y="1431091"/>
          <a:ext cx="2914714" cy="96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Thanks </a:t>
          </a:r>
        </a:p>
      </dsp:txBody>
      <dsp:txXfrm>
        <a:off x="200175" y="1431091"/>
        <a:ext cx="2914714" cy="960530"/>
      </dsp:txXfrm>
    </dsp:sp>
    <dsp:sp modelId="{C8FD4DEF-E66D-418B-BED7-CF388555B61A}">
      <dsp:nvSpPr>
        <dsp:cNvPr id="0" name=""/>
        <dsp:cNvSpPr/>
      </dsp:nvSpPr>
      <dsp:spPr>
        <a:xfrm>
          <a:off x="196862" y="11389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2CE7D-9D8C-476C-8D51-637FAADA7F5B}">
      <dsp:nvSpPr>
        <dsp:cNvPr id="0" name=""/>
        <dsp:cNvSpPr/>
      </dsp:nvSpPr>
      <dsp:spPr>
        <a:xfrm>
          <a:off x="359159" y="814364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D04A1-ED74-47FD-B9A4-B83CC0DDDE60}">
      <dsp:nvSpPr>
        <dsp:cNvPr id="0" name=""/>
        <dsp:cNvSpPr/>
      </dsp:nvSpPr>
      <dsp:spPr>
        <a:xfrm>
          <a:off x="748671" y="879283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AD38B-6EA1-4C02-AA5F-1035F52F9723}">
      <dsp:nvSpPr>
        <dsp:cNvPr id="0" name=""/>
        <dsp:cNvSpPr/>
      </dsp:nvSpPr>
      <dsp:spPr>
        <a:xfrm>
          <a:off x="1073264" y="522230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B9041-A991-41B2-934C-6CD555ED8941}">
      <dsp:nvSpPr>
        <dsp:cNvPr id="0" name=""/>
        <dsp:cNvSpPr/>
      </dsp:nvSpPr>
      <dsp:spPr>
        <a:xfrm>
          <a:off x="1495235" y="392393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C5439-D9C9-4CAC-9243-5C4537EA3036}">
      <dsp:nvSpPr>
        <dsp:cNvPr id="0" name=""/>
        <dsp:cNvSpPr/>
      </dsp:nvSpPr>
      <dsp:spPr>
        <a:xfrm>
          <a:off x="2014584" y="61960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CD4C-2B30-4AA0-8267-4C33A69007DE}">
      <dsp:nvSpPr>
        <dsp:cNvPr id="0" name=""/>
        <dsp:cNvSpPr/>
      </dsp:nvSpPr>
      <dsp:spPr>
        <a:xfrm>
          <a:off x="2339177" y="781905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F70BF-D7C4-4CE2-AAF7-8E1C7F9CE7B9}">
      <dsp:nvSpPr>
        <dsp:cNvPr id="0" name=""/>
        <dsp:cNvSpPr/>
      </dsp:nvSpPr>
      <dsp:spPr>
        <a:xfrm>
          <a:off x="2793608" y="11389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4B4F-2E1D-4937-A425-8DAEBBDE7CE6}">
      <dsp:nvSpPr>
        <dsp:cNvPr id="0" name=""/>
        <dsp:cNvSpPr/>
      </dsp:nvSpPr>
      <dsp:spPr>
        <a:xfrm>
          <a:off x="2988364" y="1496010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775E9-86ED-4F0A-94D3-A817CE390C79}">
      <dsp:nvSpPr>
        <dsp:cNvPr id="0" name=""/>
        <dsp:cNvSpPr/>
      </dsp:nvSpPr>
      <dsp:spPr>
        <a:xfrm>
          <a:off x="1300479" y="814364"/>
          <a:ext cx="596191" cy="596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B8AF-543A-427E-8B92-0C08245343D9}">
      <dsp:nvSpPr>
        <dsp:cNvPr id="0" name=""/>
        <dsp:cNvSpPr/>
      </dsp:nvSpPr>
      <dsp:spPr>
        <a:xfrm>
          <a:off x="34566" y="204781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2D028-74DA-44E2-B270-6554B5253870}">
      <dsp:nvSpPr>
        <dsp:cNvPr id="0" name=""/>
        <dsp:cNvSpPr/>
      </dsp:nvSpPr>
      <dsp:spPr>
        <a:xfrm>
          <a:off x="229322" y="2339952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FF875-3717-4BA6-AD5D-D923F4B31D42}">
      <dsp:nvSpPr>
        <dsp:cNvPr id="0" name=""/>
        <dsp:cNvSpPr/>
      </dsp:nvSpPr>
      <dsp:spPr>
        <a:xfrm>
          <a:off x="716211" y="2599626"/>
          <a:ext cx="529948" cy="529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5BF7-2FD3-4834-88AC-E6E80E52B81A}">
      <dsp:nvSpPr>
        <dsp:cNvPr id="0" name=""/>
        <dsp:cNvSpPr/>
      </dsp:nvSpPr>
      <dsp:spPr>
        <a:xfrm>
          <a:off x="1397857" y="3021598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59D3F-474D-4C55-ACF0-FC4DCA629B47}">
      <dsp:nvSpPr>
        <dsp:cNvPr id="0" name=""/>
        <dsp:cNvSpPr/>
      </dsp:nvSpPr>
      <dsp:spPr>
        <a:xfrm>
          <a:off x="1527694" y="2599626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48D7-8981-4DCF-80E2-F47A6F17EC96}">
      <dsp:nvSpPr>
        <dsp:cNvPr id="0" name=""/>
        <dsp:cNvSpPr/>
      </dsp:nvSpPr>
      <dsp:spPr>
        <a:xfrm>
          <a:off x="1852288" y="3054057"/>
          <a:ext cx="231852" cy="2318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4240A-1C65-458E-9808-E78F6A9B5824}">
      <dsp:nvSpPr>
        <dsp:cNvPr id="0" name=""/>
        <dsp:cNvSpPr/>
      </dsp:nvSpPr>
      <dsp:spPr>
        <a:xfrm>
          <a:off x="2144422" y="2534708"/>
          <a:ext cx="529948" cy="529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82EE9-BB98-46CC-ABC7-5A35FDC7DD3E}">
      <dsp:nvSpPr>
        <dsp:cNvPr id="0" name=""/>
        <dsp:cNvSpPr/>
      </dsp:nvSpPr>
      <dsp:spPr>
        <a:xfrm>
          <a:off x="2858527" y="2404871"/>
          <a:ext cx="364339" cy="3643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637E-94FE-4C1F-A46D-1B4BE100F2DB}">
      <dsp:nvSpPr>
        <dsp:cNvPr id="0" name=""/>
        <dsp:cNvSpPr/>
      </dsp:nvSpPr>
      <dsp:spPr>
        <a:xfrm>
          <a:off x="3222866" y="878743"/>
          <a:ext cx="1070012" cy="204277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0DD16-901A-477B-BCFB-6566ECA75ADE}">
      <dsp:nvSpPr>
        <dsp:cNvPr id="0" name=""/>
        <dsp:cNvSpPr/>
      </dsp:nvSpPr>
      <dsp:spPr>
        <a:xfrm>
          <a:off x="4292878" y="879735"/>
          <a:ext cx="2918216" cy="2042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Next</a:t>
          </a:r>
        </a:p>
      </dsp:txBody>
      <dsp:txXfrm>
        <a:off x="4292878" y="879735"/>
        <a:ext cx="2918216" cy="2042751"/>
      </dsp:txXfrm>
    </dsp:sp>
    <dsp:sp modelId="{1C5EB187-A890-4586-A291-4F2ABE363C4D}">
      <dsp:nvSpPr>
        <dsp:cNvPr id="0" name=""/>
        <dsp:cNvSpPr/>
      </dsp:nvSpPr>
      <dsp:spPr>
        <a:xfrm>
          <a:off x="7211095" y="878743"/>
          <a:ext cx="1070012" cy="204277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317B9-FF7F-4542-BEB6-96F1C026A010}">
      <dsp:nvSpPr>
        <dsp:cNvPr id="0" name=""/>
        <dsp:cNvSpPr/>
      </dsp:nvSpPr>
      <dsp:spPr>
        <a:xfrm>
          <a:off x="8397836" y="709924"/>
          <a:ext cx="2480483" cy="2480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Let’s code</a:t>
          </a:r>
        </a:p>
      </dsp:txBody>
      <dsp:txXfrm>
        <a:off x="8761094" y="1073182"/>
        <a:ext cx="1753967" cy="175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3E73D-8442-4C5D-B7D2-7CEE2FE6A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2B87F-0A25-495A-A503-3DD31D8F39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DEDE44-93C8-4788-A0DE-C46F0CA22D3D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03269A-E327-40F4-A55F-0D787ED3B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5A6CEEF-6D7A-49E9-9A74-A99D5F50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824E-75C5-46AB-814E-FE23BC0A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453AF-4BB9-4123-AACE-B73D1B071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66CD77-392C-4988-9ACA-AAE3AFC00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672589-1323-4749-AEE2-CFA050B31077}"/>
              </a:ext>
            </a:extLst>
          </p:cNvPr>
          <p:cNvSpPr/>
          <p:nvPr/>
        </p:nvSpPr>
        <p:spPr>
          <a:xfrm>
            <a:off x="446088" y="3086100"/>
            <a:ext cx="11263312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C7BE7B-CC51-4D04-B966-49E988F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81F3A43-7515-452E-AC08-A22A2F3B713E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B9FFB-800A-4773-83BD-FB8CF83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447BCE-B4ED-443F-A2A2-8F3B7D49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463" y="5956300"/>
            <a:ext cx="1016000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CAC40D25-1877-444A-BF90-17300330E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2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6ABA6-5E27-432B-9AEE-59ADC9585F31}"/>
              </a:ext>
            </a:extLst>
          </p:cNvPr>
          <p:cNvSpPr>
            <a:spLocks noChangeAspect="1"/>
          </p:cNvSpPr>
          <p:nvPr/>
        </p:nvSpPr>
        <p:spPr>
          <a:xfrm>
            <a:off x="439738" y="614363"/>
            <a:ext cx="11309350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CC5221-626D-4557-8294-BF637BCE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21AA7-8509-40BC-A9E6-29CB52E3FF58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F3B34-2EDD-4049-80B2-C6D56532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EB677C-CBB8-47E2-9F11-42A43C11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C161-8EA0-41EF-8E6A-3DED768A7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4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C57F0F-B6F4-41C2-A124-53E59608B75C}"/>
              </a:ext>
            </a:extLst>
          </p:cNvPr>
          <p:cNvSpPr>
            <a:spLocks noChangeAspect="1"/>
          </p:cNvSpPr>
          <p:nvPr/>
        </p:nvSpPr>
        <p:spPr>
          <a:xfrm>
            <a:off x="8839200" y="600075"/>
            <a:ext cx="2906713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62F3FB-92EE-4D66-B0B7-7CDED9A5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188" y="5956300"/>
            <a:ext cx="13287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3071C23-F1F1-4816-A9D3-9AB4C740C20B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0AD31E-F2F8-41C5-8753-3DDB6C0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700" y="5951538"/>
            <a:ext cx="7896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0F8058-833C-4741-BC76-51320FA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7338" y="5956300"/>
            <a:ext cx="1163637" cy="365125"/>
          </a:xfr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ABCBBD36-9819-41FD-9D1E-243CCE9FE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86996-FDC9-44FD-AED9-3AC67B94BC1D}"/>
              </a:ext>
            </a:extLst>
          </p:cNvPr>
          <p:cNvSpPr>
            <a:spLocks noChangeAspect="1"/>
          </p:cNvSpPr>
          <p:nvPr/>
        </p:nvSpPr>
        <p:spPr>
          <a:xfrm>
            <a:off x="439738" y="614363"/>
            <a:ext cx="11309350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13FFD4-0F8A-47D8-83C9-936D46A4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288A8-BC07-43B9-A167-ACC8FCA70042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498C44-E2DD-4517-BFD8-EFF40D3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0B4F97-7FAA-41B3-B51C-175ACAD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9E8A-CC3B-482C-9B09-FF8B71E4B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3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DA06A-4A29-4314-BE4A-C73E4C855AF3}"/>
              </a:ext>
            </a:extLst>
          </p:cNvPr>
          <p:cNvSpPr>
            <a:spLocks noChangeAspect="1"/>
          </p:cNvSpPr>
          <p:nvPr/>
        </p:nvSpPr>
        <p:spPr>
          <a:xfrm>
            <a:off x="447675" y="5141913"/>
            <a:ext cx="11290300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E61652-68E8-4BAD-ADF1-57B817CA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6B67CD3-E996-4989-8128-653139972CDE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57D778-4873-420B-8D96-437F7AA0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D5AC2B-5F2F-42B3-908B-FE072CDE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45CF594E-1FD0-4085-B0B5-140675079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2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F787AC-AFD8-47F4-97E9-654762690F05}"/>
              </a:ext>
            </a:extLst>
          </p:cNvPr>
          <p:cNvSpPr>
            <a:spLocks noChangeAspect="1"/>
          </p:cNvSpPr>
          <p:nvPr/>
        </p:nvSpPr>
        <p:spPr>
          <a:xfrm>
            <a:off x="446088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EA6ED5C-69D4-4DB5-B8D8-3516911F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8A882-8D64-412B-ABF6-D68DD636A207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00A8AD0-3032-4F23-9537-A647312F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D80AD7-B07F-4425-A1D2-7598AFC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1131-B844-4C6C-8771-5ADB541F3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4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14D0DE-598C-4684-A409-6854915DE5B4}"/>
              </a:ext>
            </a:extLst>
          </p:cNvPr>
          <p:cNvSpPr>
            <a:spLocks noChangeAspect="1"/>
          </p:cNvSpPr>
          <p:nvPr/>
        </p:nvSpPr>
        <p:spPr>
          <a:xfrm>
            <a:off x="446088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FF66D81-9EBA-4C74-9D57-D697BAED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F95D0-C277-4701-8928-0B7A40552AE2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3534A5F-EB8C-430C-90F0-9CAF7AC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01BF1C7-A649-4FA2-A21F-43FD8598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F1AD2-2983-4C70-BB8F-7795838F9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74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CCD9A-CCDD-4F7B-97E2-6B8C1795B70F}"/>
              </a:ext>
            </a:extLst>
          </p:cNvPr>
          <p:cNvSpPr>
            <a:spLocks noChangeAspect="1"/>
          </p:cNvSpPr>
          <p:nvPr/>
        </p:nvSpPr>
        <p:spPr>
          <a:xfrm>
            <a:off x="441325" y="606425"/>
            <a:ext cx="112998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6267834-471B-4BA1-92FA-82FD008C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906F-1522-4B51-AEEE-E890A7ADEFCE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C449C-C9BB-44F0-9725-B3D3AA3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EE15D0-053F-4674-BC2E-E52D2F2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02E40-FDB2-40FF-B848-F60153497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8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1A8E16-3214-46E1-9DB1-0A72EFE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4ABA-4F2C-459C-8B36-AAB288D34A5A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71C239-96BE-4CDE-8567-25332EBA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1567F8-9252-4FBD-8987-197151E4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483BF-7EA0-4629-AC9A-75D7BEFC6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4F6DB5-EFFC-4AFE-82C7-543B96686C39}"/>
              </a:ext>
            </a:extLst>
          </p:cNvPr>
          <p:cNvSpPr>
            <a:spLocks noChangeAspect="1"/>
          </p:cNvSpPr>
          <p:nvPr/>
        </p:nvSpPr>
        <p:spPr>
          <a:xfrm>
            <a:off x="447675" y="5141913"/>
            <a:ext cx="11298238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F897F2A-968D-4CAF-900F-39B8CEA4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5C85FED-692C-4996-A306-1252B36F8D24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31B04C7-CA1D-4FE1-8F2D-E49E417B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B8F4D7A-48C0-4B31-9E1E-8692D8BA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>
              <a:defRPr/>
            </a:pPr>
            <a:fld id="{C1799E9C-3097-4496-AC46-99AE9B3499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6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047D3D-294E-4A82-A710-7E786FC6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B4C4-0830-4A1E-8587-C70AB96200D3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B206E-7019-47FF-9F6B-EDB7C7A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9CAF94-3066-473E-96C3-4F7CE3A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3420D-BD19-4E0D-81F8-394EAA2AE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5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CB0E4-D494-44F0-9A92-CC41E127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4850"/>
            <a:ext cx="1102995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502D424-3388-45BC-96E9-D9E7027B5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335213"/>
            <a:ext cx="11029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93C1-BDD6-49FE-8624-DB2453F9F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713" y="59563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F3E92040-C64B-400B-B3BC-619D0D012191}" type="datetimeFigureOut">
              <a:rPr lang="en-US"/>
              <a:pPr>
                <a:defRPr/>
              </a:pPr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6A9C-5F61-4241-A305-EA0ECC9B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6916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9C55-CFFB-4697-B759-B9BC5F24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463" y="5956300"/>
            <a:ext cx="10525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36130B9-3E21-42E9-8F40-CEF86A8BE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CF6C0-912C-440C-9B1B-35B01AB70C4A}"/>
              </a:ext>
            </a:extLst>
          </p:cNvPr>
          <p:cNvSpPr/>
          <p:nvPr/>
        </p:nvSpPr>
        <p:spPr>
          <a:xfrm>
            <a:off x="446088" y="457200"/>
            <a:ext cx="3703637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95AA8-771A-419F-9A6D-05609104D608}"/>
              </a:ext>
            </a:extLst>
          </p:cNvPr>
          <p:cNvSpPr/>
          <p:nvPr/>
        </p:nvSpPr>
        <p:spPr>
          <a:xfrm>
            <a:off x="8042275" y="454025"/>
            <a:ext cx="3703638" cy="984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47A00B-547C-4210-AAA4-AB3F35F4BE6F}"/>
              </a:ext>
            </a:extLst>
          </p:cNvPr>
          <p:cNvSpPr/>
          <p:nvPr/>
        </p:nvSpPr>
        <p:spPr>
          <a:xfrm>
            <a:off x="4241800" y="457200"/>
            <a:ext cx="3703638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49" r:id="rId7"/>
    <p:sldLayoutId id="2147483857" r:id="rId8"/>
    <p:sldLayoutId id="2147483850" r:id="rId9"/>
    <p:sldLayoutId id="2147483858" r:id="rId10"/>
    <p:sldLayoutId id="21474838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developer.mozilla.org/en-US/docs/Web/CSS/CSS_Flexible_Box_Layo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Inline_el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>
            <a:extLst>
              <a:ext uri="{FF2B5EF4-FFF2-40B4-BE49-F238E27FC236}">
                <a16:creationId xmlns:a16="http://schemas.microsoft.com/office/drawing/2014/main" id="{0F5AB77B-960B-4D16-9924-D68F469F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041400"/>
            <a:ext cx="1001236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3200" dirty="0" err="1"/>
              <a:t>Pertemuan</a:t>
            </a:r>
            <a:r>
              <a:rPr lang="en-US" altLang="en-US" sz="3600" dirty="0"/>
              <a:t> </a:t>
            </a:r>
            <a:r>
              <a:rPr lang="en-US" altLang="en-US" sz="3200" dirty="0"/>
              <a:t>3</a:t>
            </a:r>
            <a:endParaRPr lang="en-US" altLang="en-US" sz="3600" dirty="0"/>
          </a:p>
          <a:p>
            <a:pPr eaLnBrk="1" hangingPunct="1"/>
            <a:r>
              <a:rPr lang="en-US" altLang="en-US" sz="4000" b="1" dirty="0"/>
              <a:t>CSS </a:t>
            </a:r>
            <a:r>
              <a:rPr lang="en-US" altLang="en-US" sz="3200" dirty="0"/>
              <a:t>(Box Model, Flex Box dan Grid)</a:t>
            </a:r>
            <a:endParaRPr lang="en-US" altLang="en-US" sz="4000" dirty="0"/>
          </a:p>
        </p:txBody>
      </p:sp>
      <p:sp>
        <p:nvSpPr>
          <p:cNvPr id="12291" name="TextBox 7">
            <a:extLst>
              <a:ext uri="{FF2B5EF4-FFF2-40B4-BE49-F238E27FC236}">
                <a16:creationId xmlns:a16="http://schemas.microsoft.com/office/drawing/2014/main" id="{49BA9765-B931-4180-B2CE-586F4774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425825"/>
            <a:ext cx="47482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chemeClr val="bg1"/>
                </a:solidFill>
              </a:rPr>
              <a:t>Tim Teaching</a:t>
            </a:r>
          </a:p>
          <a:p>
            <a:pPr eaLnBrk="1" hangingPunct="1"/>
            <a:r>
              <a:rPr lang="en-US" altLang="en-US" sz="2400" dirty="0" err="1">
                <a:solidFill>
                  <a:schemeClr val="bg1"/>
                </a:solidFill>
              </a:rPr>
              <a:t>Yushintia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2400" dirty="0" err="1">
                <a:solidFill>
                  <a:schemeClr val="bg1"/>
                </a:solidFill>
              </a:rPr>
              <a:t>Pramitarini</a:t>
            </a:r>
            <a:r>
              <a:rPr lang="en-US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S S.T.,</a:t>
            </a:r>
            <a:r>
              <a:rPr lang="en-US" altLang="en-US" sz="2400" dirty="0">
                <a:solidFill>
                  <a:schemeClr val="bg1"/>
                </a:solidFill>
              </a:rPr>
              <a:t>M.T</a:t>
            </a:r>
            <a:r>
              <a:rPr lang="en-US" alt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Elok Nur Hamdana, S.T.,M.T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</a:rPr>
              <a:t>Wilda </a:t>
            </a:r>
            <a:r>
              <a:rPr lang="en-US" altLang="en-US" sz="2400" dirty="0" err="1">
                <a:solidFill>
                  <a:schemeClr val="bg1"/>
                </a:solidFill>
              </a:rPr>
              <a:t>Imama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Sabilla</a:t>
            </a:r>
            <a:r>
              <a:rPr lang="en-US" altLang="en-US" sz="2400" dirty="0">
                <a:solidFill>
                  <a:schemeClr val="bg1"/>
                </a:solidFill>
              </a:rPr>
              <a:t>, </a:t>
            </a:r>
            <a:r>
              <a:rPr lang="en-US" altLang="en-US" sz="2400" dirty="0" err="1">
                <a:solidFill>
                  <a:schemeClr val="bg1"/>
                </a:solidFill>
              </a:rPr>
              <a:t>S.Kom</a:t>
            </a:r>
            <a:r>
              <a:rPr lang="en-US" altLang="en-US" sz="2400" dirty="0">
                <a:solidFill>
                  <a:schemeClr val="bg1"/>
                </a:solidFill>
              </a:rPr>
              <a:t>., </a:t>
            </a:r>
            <a:r>
              <a:rPr lang="en-US" altLang="en-US" sz="2400" dirty="0" err="1">
                <a:solidFill>
                  <a:schemeClr val="bg1"/>
                </a:solidFill>
              </a:rPr>
              <a:t>M.Kom</a:t>
            </a:r>
            <a:r>
              <a:rPr lang="en-US" altLang="en-US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816E9A8C-97D5-4048-856E-32D5A63F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38" y="3425825"/>
            <a:ext cx="1574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59B57-D456-4D7C-9B92-FC07B2F2A019}"/>
              </a:ext>
            </a:extLst>
          </p:cNvPr>
          <p:cNvSpPr txBox="1"/>
          <p:nvPr/>
        </p:nvSpPr>
        <p:spPr>
          <a:xfrm>
            <a:off x="7282600" y="5816600"/>
            <a:ext cx="4053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Desain dan Dasar </a:t>
            </a:r>
            <a:r>
              <a:rPr lang="en-US" sz="2000" dirty="0" err="1">
                <a:solidFill>
                  <a:schemeClr val="bg1"/>
                </a:solidFill>
              </a:rPr>
              <a:t>Pemrograman</a:t>
            </a:r>
            <a:r>
              <a:rPr lang="en-US" sz="2000" dirty="0">
                <a:solidFill>
                  <a:schemeClr val="bg1"/>
                </a:solidFill>
              </a:rPr>
              <a:t>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DA0D-F307-4617-B2E7-42A2C85E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inline-block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E2DF7-4996-45BA-98F6-D16F12D99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65783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1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C4A8-031F-436B-9E3F-430B0C39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7B2854-1C85-4A4D-947F-F00FEA128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72031"/>
              </p:ext>
            </p:extLst>
          </p:nvPr>
        </p:nvGraphicFramePr>
        <p:xfrm>
          <a:off x="442996" y="1899138"/>
          <a:ext cx="11306008" cy="4768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47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C180-E8CE-437D-BD37-6E947E27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Overflow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2492-AFA9-4BD6-AA28-ECF51682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px, %, in, cm, mm pc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Overflow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elemen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parent.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property overflow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diantaranya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Visible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 default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CSS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otomatis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scroll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konten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Hidden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konten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disembunyikan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kelihatan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Scroll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auto,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memunculkan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scroll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content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scroll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4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02F1-6578-4200-964C-91A2FD78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Box model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CSS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11C657-5953-47B3-9F05-89079C2B3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6346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98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829C-1FAC-4AAF-AC8D-72B956C2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2E996-5CB3-48A3-9133-3292F39B4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5" y="2181225"/>
            <a:ext cx="8124829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13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16E2-1DAA-4288-B9C9-8838AD13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mengatur</a:t>
            </a:r>
            <a:r>
              <a:rPr lang="en-US" dirty="0"/>
              <a:t> property pada margin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98D310-D5B2-4963-B1AB-713BC96D5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673669"/>
              </p:ext>
            </p:extLst>
          </p:nvPr>
        </p:nvGraphicFramePr>
        <p:xfrm>
          <a:off x="1786596" y="2489982"/>
          <a:ext cx="8102991" cy="3334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628">
                  <a:extLst>
                    <a:ext uri="{9D8B030D-6E8A-4147-A177-3AD203B41FA5}">
                      <a16:colId xmlns:a16="http://schemas.microsoft.com/office/drawing/2014/main" val="4004644128"/>
                    </a:ext>
                  </a:extLst>
                </a:gridCol>
                <a:gridCol w="2807336">
                  <a:extLst>
                    <a:ext uri="{9D8B030D-6E8A-4147-A177-3AD203B41FA5}">
                      <a16:colId xmlns:a16="http://schemas.microsoft.com/office/drawing/2014/main" val="2309041238"/>
                    </a:ext>
                  </a:extLst>
                </a:gridCol>
                <a:gridCol w="2650027">
                  <a:extLst>
                    <a:ext uri="{9D8B030D-6E8A-4147-A177-3AD203B41FA5}">
                      <a16:colId xmlns:a16="http://schemas.microsoft.com/office/drawing/2014/main" val="1743190579"/>
                    </a:ext>
                  </a:extLst>
                </a:gridCol>
              </a:tblGrid>
              <a:tr h="489687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Margin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Padding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Border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816600"/>
                  </a:ext>
                </a:extLst>
              </a:tr>
              <a:tr h="2844356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Margin-top</a:t>
                      </a:r>
                    </a:p>
                    <a:p>
                      <a:r>
                        <a:rPr lang="en-US" sz="2800">
                          <a:effectLst/>
                        </a:rPr>
                        <a:t>Margin-right</a:t>
                      </a:r>
                    </a:p>
                    <a:p>
                      <a:r>
                        <a:rPr lang="en-US" sz="2800">
                          <a:effectLst/>
                        </a:rPr>
                        <a:t>Margin-bottom</a:t>
                      </a:r>
                    </a:p>
                    <a:p>
                      <a:r>
                        <a:rPr lang="en-US" sz="2800">
                          <a:effectLst/>
                        </a:rPr>
                        <a:t>Margin-left</a:t>
                      </a:r>
                    </a:p>
                    <a:p>
                      <a:r>
                        <a:rPr lang="en-US" sz="2800">
                          <a:effectLst/>
                        </a:rPr>
                        <a:t>margin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Padding -top</a:t>
                      </a:r>
                    </a:p>
                    <a:p>
                      <a:r>
                        <a:rPr lang="en-US" sz="2800">
                          <a:effectLst/>
                        </a:rPr>
                        <a:t>Padding -right</a:t>
                      </a:r>
                    </a:p>
                    <a:p>
                      <a:r>
                        <a:rPr lang="en-US" sz="2800">
                          <a:effectLst/>
                        </a:rPr>
                        <a:t>Padding -bottom</a:t>
                      </a:r>
                    </a:p>
                    <a:p>
                      <a:r>
                        <a:rPr lang="en-US" sz="2800">
                          <a:effectLst/>
                        </a:rPr>
                        <a:t>Padding -left</a:t>
                      </a:r>
                    </a:p>
                    <a:p>
                      <a:r>
                        <a:rPr lang="en-US" sz="2800">
                          <a:effectLst/>
                        </a:rPr>
                        <a:t>Padding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Border -top</a:t>
                      </a:r>
                    </a:p>
                    <a:p>
                      <a:r>
                        <a:rPr lang="en-US" sz="2800" dirty="0">
                          <a:effectLst/>
                        </a:rPr>
                        <a:t>Border -right</a:t>
                      </a:r>
                    </a:p>
                    <a:p>
                      <a:r>
                        <a:rPr lang="en-US" sz="2800" dirty="0">
                          <a:effectLst/>
                        </a:rPr>
                        <a:t>Border -bottom</a:t>
                      </a:r>
                    </a:p>
                    <a:p>
                      <a:r>
                        <a:rPr lang="en-US" sz="2800" dirty="0">
                          <a:effectLst/>
                        </a:rPr>
                        <a:t>Border -left</a:t>
                      </a:r>
                    </a:p>
                    <a:p>
                      <a:r>
                        <a:rPr lang="en-US" sz="2800" dirty="0">
                          <a:effectLst/>
                        </a:rPr>
                        <a:t>Border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79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4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26DD-DC16-48A2-86A1-28F103B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Flex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D91C-D5FB-4D2C-8974-8582D4DD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definisi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477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layout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penjajaran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item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container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https://developer.mozilla.org/en-US/docs/Web/CSS/CSS_Flexible_Box_Layout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pPr marL="6477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Flexbox Layout Module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menawarkan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Menyusun,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mensejajarkan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mendistribusikan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item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container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meskipun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dinamis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https://css-tricks.com/snippets/css/a-guide-to-flexbox/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34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2742-A611-43DA-9958-6187FEB7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pada flex 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66FE3-CF2B-4038-9579-3354D99805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08" y="2037197"/>
            <a:ext cx="7752381" cy="3323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60E27-F196-49B1-B635-2F92FD0CB0FF}"/>
              </a:ext>
            </a:extLst>
          </p:cNvPr>
          <p:cNvSpPr txBox="1"/>
          <p:nvPr/>
        </p:nvSpPr>
        <p:spPr>
          <a:xfrm>
            <a:off x="3046827" y="568224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https://css-tricks.com/snippets/css/a-guide-to-flexbox/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8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B26-1544-407C-9293-D40168F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F2A518-68AA-45D0-9826-9165656B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9862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77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E388-E77F-4912-95A4-0CAD9776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47FFFC-4BB1-41E3-8A55-DECB0F4981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01" y="2015196"/>
            <a:ext cx="9101797" cy="28276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66946-B497-4004-A790-068DE8F45976}"/>
              </a:ext>
            </a:extLst>
          </p:cNvPr>
          <p:cNvSpPr txBox="1"/>
          <p:nvPr/>
        </p:nvSpPr>
        <p:spPr>
          <a:xfrm>
            <a:off x="3046827" y="514204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Sumber</a:t>
            </a:r>
            <a:r>
              <a:rPr lang="en-US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;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https://www.w3schools.com/css/css_grid.asp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8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D0A9-D748-4148-9683-AE781401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Topik</a:t>
            </a:r>
            <a:r>
              <a:rPr lang="en-US" dirty="0"/>
              <a:t>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8C1C308-1F16-4974-B398-DBD4661F4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2189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C41A-3E08-4EFB-9E0A-129E16E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00F40-120A-4D9F-A1FD-73F6B0BD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90333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21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thank you gif">
            <a:extLst>
              <a:ext uri="{FF2B5EF4-FFF2-40B4-BE49-F238E27FC236}">
                <a16:creationId xmlns:a16="http://schemas.microsoft.com/office/drawing/2014/main" id="{3AC531FD-509D-4DA5-B449-C8E096A341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1352550"/>
            <a:ext cx="359727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4280-43C1-4FAA-8C73-81FE5667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FF2C5-7CA8-4FB8-B690-D02DDFA0D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19134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8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AAC8-2F00-48D7-ADC9-30F44D2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1800" b="1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CSS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Layouting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7CD1-958E-4221-93EA-76260584A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F6990-CCBE-47B8-97FE-24C5BEDB4184}"/>
              </a:ext>
            </a:extLst>
          </p:cNvPr>
          <p:cNvSpPr txBox="1"/>
          <p:nvPr/>
        </p:nvSpPr>
        <p:spPr>
          <a:xfrm>
            <a:off x="581192" y="5301232"/>
            <a:ext cx="110296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/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tata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letak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kode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CSS. </a:t>
            </a:r>
          </a:p>
          <a:p>
            <a:pPr indent="457200" algn="ctr"/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agar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terlihat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rapih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menarik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diharapkan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pembuat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1BF5B-9580-4DCB-92A5-3C6A087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9CFF07-55D2-4B83-A0A0-1A8C3733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Tag pada HTML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‘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maksud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/ ‘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pada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konten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contohnya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paragraph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h1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heading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lain-lain)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Tag &lt;div&gt; dan tag &lt;span&gt;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apapun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keduanya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mengelompokkan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tag-tag HTML dan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tag-tag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351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8FAD4-137A-4867-9879-2FA5450E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91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i="1" dirty="0"/>
              <a:t>property display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5376-5CFC-4B96-AE19-37C7FA942C3A}"/>
              </a:ext>
            </a:extLst>
          </p:cNvPr>
          <p:cNvSpPr txBox="1"/>
          <p:nvPr/>
        </p:nvSpPr>
        <p:spPr>
          <a:xfrm>
            <a:off x="581192" y="999201"/>
            <a:ext cx="9927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 </a:t>
            </a:r>
            <a:r>
              <a:rPr lang="en-US" sz="3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tag &lt;div&gt; dan &lt;span&gt; pada </a:t>
            </a:r>
            <a:r>
              <a:rPr lang="en-US" sz="3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display</a:t>
            </a:r>
            <a:r>
              <a:rPr lang="en-US" sz="3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BF8BE6-03C8-45A0-832F-82BA67CD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521"/>
              </p:ext>
            </p:extLst>
          </p:nvPr>
        </p:nvGraphicFramePr>
        <p:xfrm>
          <a:off x="1800418" y="3569800"/>
          <a:ext cx="8591162" cy="140903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295581">
                  <a:extLst>
                    <a:ext uri="{9D8B030D-6E8A-4147-A177-3AD203B41FA5}">
                      <a16:colId xmlns:a16="http://schemas.microsoft.com/office/drawing/2014/main" val="1977610742"/>
                    </a:ext>
                  </a:extLst>
                </a:gridCol>
                <a:gridCol w="4295581">
                  <a:extLst>
                    <a:ext uri="{9D8B030D-6E8A-4147-A177-3AD203B41FA5}">
                      <a16:colId xmlns:a16="http://schemas.microsoft.com/office/drawing/2014/main" val="207823166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&lt;div&gt;&lt;/div&gt;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&lt;span&gt;&lt;/span&gt;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694762"/>
                  </a:ext>
                </a:extLst>
              </a:tr>
              <a:tr h="9213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effectLst/>
                        </a:rPr>
                        <a:t>Div</a:t>
                      </a:r>
                      <a:r>
                        <a:rPr lang="en-US" sz="3200" dirty="0">
                          <a:effectLst/>
                        </a:rPr>
                        <a:t> {Display: block;}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Span {Display: inline;}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9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3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0FB5-8399-4316-85DE-489DAD7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D511B-355B-43C4-85BE-9814C41C2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7730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83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4A1-FDB3-4CC1-8B9A-356CDA54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2645F-ADC9-4E8C-A33E-84DB41C80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79032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7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F520-CB55-49ED-8557-84FE4FF6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85D3-208D-4DA8-96C8-801801F2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68283"/>
            <a:ext cx="5777405" cy="3030385"/>
          </a:xfrm>
        </p:spPr>
        <p:txBody>
          <a:bodyPr/>
          <a:lstStyle/>
          <a:p>
            <a:pPr marL="590550" indent="-285750"/>
            <a:r>
              <a:rPr lang="en-US" sz="2400" dirty="0" err="1">
                <a:latin typeface="Times New Roman" panose="02020603050405020304" pitchFamily="18" charset="0"/>
              </a:rPr>
              <a:t>Karakteristik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dispay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inline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elemenya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besarnya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konten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dalamnya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elemen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inline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Margin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padding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mempengaruhi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elemen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horizontal,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vertical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37BDE-5665-4C51-8C2F-54B75D3B2479}"/>
              </a:ext>
            </a:extLst>
          </p:cNvPr>
          <p:cNvSpPr txBox="1"/>
          <p:nvPr/>
        </p:nvSpPr>
        <p:spPr>
          <a:xfrm>
            <a:off x="6358597" y="3534461"/>
            <a:ext cx="5064368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23850" lvl="1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Elemen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inline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23850" lvl="1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b, strong,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,, a, span, button, input, label, select,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textarea</a:t>
            </a: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2385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https://developer.mozilla.org/en-US/docs/Web/HTML/Inline_element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1B72-7572-47C6-B94A-6E4380ACEEE1}"/>
              </a:ext>
            </a:extLst>
          </p:cNvPr>
          <p:cNvSpPr txBox="1"/>
          <p:nvPr/>
        </p:nvSpPr>
        <p:spPr>
          <a:xfrm>
            <a:off x="0" y="2218770"/>
            <a:ext cx="121920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90550" indent="-285750" algn="ctr"/>
            <a:r>
              <a:rPr lang="en-US" sz="2000" dirty="0" err="1">
                <a:latin typeface="Times New Roman" panose="02020603050405020304" pitchFamily="18" charset="0"/>
              </a:rPr>
              <a:t>Elemen</a:t>
            </a:r>
            <a:r>
              <a:rPr lang="en-US" sz="2000" dirty="0">
                <a:latin typeface="Times New Roman" panose="02020603050405020304" pitchFamily="18" charset="0"/>
              </a:rPr>
              <a:t> HTML yang </a:t>
            </a:r>
            <a:r>
              <a:rPr lang="en-US" sz="2000" dirty="0" err="1">
                <a:latin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</a:rPr>
              <a:t> default </a:t>
            </a:r>
            <a:r>
              <a:rPr lang="en-US" sz="2000" dirty="0" err="1">
                <a:latin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menambahkan</a:t>
            </a:r>
            <a:r>
              <a:rPr lang="en-US" sz="2000" dirty="0">
                <a:latin typeface="Times New Roman" panose="02020603050405020304" pitchFamily="18" charset="0"/>
              </a:rPr>
              <a:t> baris </a:t>
            </a:r>
            <a:r>
              <a:rPr lang="en-US" sz="2000" dirty="0" err="1">
                <a:latin typeface="Times New Roman" panose="02020603050405020304" pitchFamily="18" charset="0"/>
              </a:rPr>
              <a:t>baru</a:t>
            </a:r>
            <a:r>
              <a:rPr lang="en-US" sz="2000" dirty="0">
                <a:latin typeface="Times New Roman" panose="02020603050405020304" pitchFamily="18" charset="0"/>
              </a:rPr>
              <a:t> Ketika </a:t>
            </a:r>
            <a:r>
              <a:rPr lang="en-US" sz="2000" dirty="0" err="1">
                <a:latin typeface="Times New Roman" panose="02020603050405020304" pitchFamily="18" charset="0"/>
              </a:rPr>
              <a:t>dibuat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637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5891</TotalTime>
  <Words>975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Gill Sans MT</vt:lpstr>
      <vt:lpstr>Arial</vt:lpstr>
      <vt:lpstr>Wingdings 2</vt:lpstr>
      <vt:lpstr>Calibri</vt:lpstr>
      <vt:lpstr>Dividend</vt:lpstr>
      <vt:lpstr>PowerPoint Presentation</vt:lpstr>
      <vt:lpstr>Topik </vt:lpstr>
      <vt:lpstr>Tujuan</vt:lpstr>
      <vt:lpstr>Apa itu CSS Layouting ?</vt:lpstr>
      <vt:lpstr>CSS Display</vt:lpstr>
      <vt:lpstr>PowerPoint Presentation</vt:lpstr>
      <vt:lpstr>CSS Display</vt:lpstr>
      <vt:lpstr>PowerPoint Presentation</vt:lpstr>
      <vt:lpstr>inline</vt:lpstr>
      <vt:lpstr>inline-block</vt:lpstr>
      <vt:lpstr>Block</vt:lpstr>
      <vt:lpstr>Dimensi dan Overflow pada CSS</vt:lpstr>
      <vt:lpstr>Box model pada CSS</vt:lpstr>
      <vt:lpstr>PowerPoint Presentation</vt:lpstr>
      <vt:lpstr>Cara mengatur property pada margin</vt:lpstr>
      <vt:lpstr>Flex Box</vt:lpstr>
      <vt:lpstr>Istilah pada flex box</vt:lpstr>
      <vt:lpstr>Css grid</vt:lpstr>
      <vt:lpstr>Grid layout module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PENGATURAN FORMASI MENGGUNAKAN CTC DENGAN NONLINEAR DISTURBANCE OBSERVER UNTUK KOMPENSASI EXTERNAL DISTURABANCE PADA DIFFERENTIAL DRIVE MOBILE ROBOT</dc:title>
  <dc:creator>Windows User</dc:creator>
  <cp:lastModifiedBy>elok hamdana</cp:lastModifiedBy>
  <cp:revision>243</cp:revision>
  <dcterms:created xsi:type="dcterms:W3CDTF">2017-12-09T05:06:26Z</dcterms:created>
  <dcterms:modified xsi:type="dcterms:W3CDTF">2020-09-13T12:48:20Z</dcterms:modified>
</cp:coreProperties>
</file>