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01" r:id="rId13"/>
    <p:sldId id="272" r:id="rId1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286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DEB5F-555C-4968-8E8B-A6BF6940928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87FBAC-3592-40F8-B082-9AB643F7148A}">
      <dgm:prSet/>
      <dgm:spPr/>
      <dgm:t>
        <a:bodyPr/>
        <a:lstStyle/>
        <a:p>
          <a:r>
            <a:rPr lang="en-US"/>
            <a:t>Pengenalan konsep dasar Javascript</a:t>
          </a:r>
        </a:p>
      </dgm:t>
    </dgm:pt>
    <dgm:pt modelId="{AC0C631F-5F4D-41B6-B97E-12543DE2EE26}" type="parTrans" cxnId="{C5EE7572-6EF1-4AD5-A96E-CC9C91402292}">
      <dgm:prSet/>
      <dgm:spPr/>
      <dgm:t>
        <a:bodyPr/>
        <a:lstStyle/>
        <a:p>
          <a:endParaRPr lang="en-US"/>
        </a:p>
      </dgm:t>
    </dgm:pt>
    <dgm:pt modelId="{2AA3D0DA-9275-41A9-9A76-A09D2CBF6C52}" type="sibTrans" cxnId="{C5EE7572-6EF1-4AD5-A96E-CC9C91402292}">
      <dgm:prSet/>
      <dgm:spPr/>
      <dgm:t>
        <a:bodyPr/>
        <a:lstStyle/>
        <a:p>
          <a:endParaRPr lang="en-US"/>
        </a:p>
      </dgm:t>
    </dgm:pt>
    <dgm:pt modelId="{BA79CE1D-0334-420E-B1DD-2AE126674651}">
      <dgm:prSet/>
      <dgm:spPr/>
      <dgm:t>
        <a:bodyPr/>
        <a:lstStyle/>
        <a:p>
          <a:r>
            <a:rPr lang="en-US"/>
            <a:t>Tipe Data, Operator, Fungsi di dalam Javascript</a:t>
          </a:r>
        </a:p>
      </dgm:t>
    </dgm:pt>
    <dgm:pt modelId="{E3D72576-CB94-4815-A1B2-6727B3590509}" type="parTrans" cxnId="{424F725C-14FB-4B1B-9237-DF0AB418E689}">
      <dgm:prSet/>
      <dgm:spPr/>
      <dgm:t>
        <a:bodyPr/>
        <a:lstStyle/>
        <a:p>
          <a:endParaRPr lang="en-US"/>
        </a:p>
      </dgm:t>
    </dgm:pt>
    <dgm:pt modelId="{F2322108-1A2B-4466-AE3D-99FD8F3BB18B}" type="sibTrans" cxnId="{424F725C-14FB-4B1B-9237-DF0AB418E689}">
      <dgm:prSet/>
      <dgm:spPr/>
      <dgm:t>
        <a:bodyPr/>
        <a:lstStyle/>
        <a:p>
          <a:endParaRPr lang="en-US"/>
        </a:p>
      </dgm:t>
    </dgm:pt>
    <dgm:pt modelId="{AE432A27-5DCC-4F3B-959B-9F3825430ED4}">
      <dgm:prSet/>
      <dgm:spPr/>
      <dgm:t>
        <a:bodyPr/>
        <a:lstStyle/>
        <a:p>
          <a:r>
            <a:rPr lang="en-US"/>
            <a:t>Javascript didalam HTML</a:t>
          </a:r>
        </a:p>
      </dgm:t>
    </dgm:pt>
    <dgm:pt modelId="{EBC59832-81C5-43A3-B1AC-DE1471CB16C4}" type="parTrans" cxnId="{F0C14CF2-9592-46C0-9BC5-73DB955C48A7}">
      <dgm:prSet/>
      <dgm:spPr/>
      <dgm:t>
        <a:bodyPr/>
        <a:lstStyle/>
        <a:p>
          <a:endParaRPr lang="en-US"/>
        </a:p>
      </dgm:t>
    </dgm:pt>
    <dgm:pt modelId="{58A650E8-3EC0-4EAE-A7A4-D9CC115F4C19}" type="sibTrans" cxnId="{F0C14CF2-9592-46C0-9BC5-73DB955C48A7}">
      <dgm:prSet/>
      <dgm:spPr/>
      <dgm:t>
        <a:bodyPr/>
        <a:lstStyle/>
        <a:p>
          <a:endParaRPr lang="en-US"/>
        </a:p>
      </dgm:t>
    </dgm:pt>
    <dgm:pt modelId="{040A7B9E-C3CB-467C-B611-32CF358E592F}" type="pres">
      <dgm:prSet presAssocID="{12BDEB5F-555C-4968-8E8B-A6BF69409286}" presName="Name0" presStyleCnt="0">
        <dgm:presLayoutVars>
          <dgm:dir/>
          <dgm:animLvl val="lvl"/>
          <dgm:resizeHandles val="exact"/>
        </dgm:presLayoutVars>
      </dgm:prSet>
      <dgm:spPr/>
    </dgm:pt>
    <dgm:pt modelId="{1C414EE0-27AF-44AB-ACE3-C14E03970175}" type="pres">
      <dgm:prSet presAssocID="{6887FBAC-3592-40F8-B082-9AB643F7148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1ABCA96-FB5D-4470-8F11-FA4D9560A173}" type="pres">
      <dgm:prSet presAssocID="{2AA3D0DA-9275-41A9-9A76-A09D2CBF6C52}" presName="parTxOnlySpace" presStyleCnt="0"/>
      <dgm:spPr/>
    </dgm:pt>
    <dgm:pt modelId="{702420A4-77ED-4F90-A8F9-D924514E62F3}" type="pres">
      <dgm:prSet presAssocID="{BA79CE1D-0334-420E-B1DD-2AE12667465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BD40BD0-B4E9-4DD7-968F-8B6F7586C1D5}" type="pres">
      <dgm:prSet presAssocID="{F2322108-1A2B-4466-AE3D-99FD8F3BB18B}" presName="parTxOnlySpace" presStyleCnt="0"/>
      <dgm:spPr/>
    </dgm:pt>
    <dgm:pt modelId="{1066A718-C5C4-4B22-AAC7-803EDCC0B7BC}" type="pres">
      <dgm:prSet presAssocID="{AE432A27-5DCC-4F3B-959B-9F3825430ED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C79661F-BC9A-4814-90FF-29EEEE51891C}" type="presOf" srcId="{6887FBAC-3592-40F8-B082-9AB643F7148A}" destId="{1C414EE0-27AF-44AB-ACE3-C14E03970175}" srcOrd="0" destOrd="0" presId="urn:microsoft.com/office/officeart/2005/8/layout/chevron1"/>
    <dgm:cxn modelId="{2018D831-B3D2-4851-A706-9912FBB5E2DF}" type="presOf" srcId="{AE432A27-5DCC-4F3B-959B-9F3825430ED4}" destId="{1066A718-C5C4-4B22-AAC7-803EDCC0B7BC}" srcOrd="0" destOrd="0" presId="urn:microsoft.com/office/officeart/2005/8/layout/chevron1"/>
    <dgm:cxn modelId="{424F725C-14FB-4B1B-9237-DF0AB418E689}" srcId="{12BDEB5F-555C-4968-8E8B-A6BF69409286}" destId="{BA79CE1D-0334-420E-B1DD-2AE126674651}" srcOrd="1" destOrd="0" parTransId="{E3D72576-CB94-4815-A1B2-6727B3590509}" sibTransId="{F2322108-1A2B-4466-AE3D-99FD8F3BB18B}"/>
    <dgm:cxn modelId="{C5EE7572-6EF1-4AD5-A96E-CC9C91402292}" srcId="{12BDEB5F-555C-4968-8E8B-A6BF69409286}" destId="{6887FBAC-3592-40F8-B082-9AB643F7148A}" srcOrd="0" destOrd="0" parTransId="{AC0C631F-5F4D-41B6-B97E-12543DE2EE26}" sibTransId="{2AA3D0DA-9275-41A9-9A76-A09D2CBF6C52}"/>
    <dgm:cxn modelId="{4E634283-E1F6-4BC1-80E1-0B5CB56CADA5}" type="presOf" srcId="{BA79CE1D-0334-420E-B1DD-2AE126674651}" destId="{702420A4-77ED-4F90-A8F9-D924514E62F3}" srcOrd="0" destOrd="0" presId="urn:microsoft.com/office/officeart/2005/8/layout/chevron1"/>
    <dgm:cxn modelId="{9EF79CC2-6987-439A-864A-CBE57FFE8B39}" type="presOf" srcId="{12BDEB5F-555C-4968-8E8B-A6BF69409286}" destId="{040A7B9E-C3CB-467C-B611-32CF358E592F}" srcOrd="0" destOrd="0" presId="urn:microsoft.com/office/officeart/2005/8/layout/chevron1"/>
    <dgm:cxn modelId="{F0C14CF2-9592-46C0-9BC5-73DB955C48A7}" srcId="{12BDEB5F-555C-4968-8E8B-A6BF69409286}" destId="{AE432A27-5DCC-4F3B-959B-9F3825430ED4}" srcOrd="2" destOrd="0" parTransId="{EBC59832-81C5-43A3-B1AC-DE1471CB16C4}" sibTransId="{58A650E8-3EC0-4EAE-A7A4-D9CC115F4C19}"/>
    <dgm:cxn modelId="{167F127C-60E1-4AAB-90BB-81FD5E7F0076}" type="presParOf" srcId="{040A7B9E-C3CB-467C-B611-32CF358E592F}" destId="{1C414EE0-27AF-44AB-ACE3-C14E03970175}" srcOrd="0" destOrd="0" presId="urn:microsoft.com/office/officeart/2005/8/layout/chevron1"/>
    <dgm:cxn modelId="{1552C319-61B9-4FEE-B0D2-D808FC652FB9}" type="presParOf" srcId="{040A7B9E-C3CB-467C-B611-32CF358E592F}" destId="{71ABCA96-FB5D-4470-8F11-FA4D9560A173}" srcOrd="1" destOrd="0" presId="urn:microsoft.com/office/officeart/2005/8/layout/chevron1"/>
    <dgm:cxn modelId="{2CF6C75D-7230-4FAB-887D-4ADBD765C19C}" type="presParOf" srcId="{040A7B9E-C3CB-467C-B611-32CF358E592F}" destId="{702420A4-77ED-4F90-A8F9-D924514E62F3}" srcOrd="2" destOrd="0" presId="urn:microsoft.com/office/officeart/2005/8/layout/chevron1"/>
    <dgm:cxn modelId="{438FB00B-A67E-4723-96A0-3414C5E72E7D}" type="presParOf" srcId="{040A7B9E-C3CB-467C-B611-32CF358E592F}" destId="{7BD40BD0-B4E9-4DD7-968F-8B6F7586C1D5}" srcOrd="3" destOrd="0" presId="urn:microsoft.com/office/officeart/2005/8/layout/chevron1"/>
    <dgm:cxn modelId="{5A25C60F-EE2C-4D8F-B588-A374E28FEB58}" type="presParOf" srcId="{040A7B9E-C3CB-467C-B611-32CF358E592F}" destId="{1066A718-C5C4-4B22-AAC7-803EDCC0B7B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DC98A4-95D5-4512-9772-D26E44450CFA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213AA4-BF6F-4A4E-9025-972300363297}">
      <dgm:prSet/>
      <dgm:spPr/>
      <dgm:t>
        <a:bodyPr/>
        <a:lstStyle/>
        <a:p>
          <a:r>
            <a:rPr lang="en-US"/>
            <a:t>Memahami konsep Javascript</a:t>
          </a:r>
        </a:p>
      </dgm:t>
    </dgm:pt>
    <dgm:pt modelId="{8182A440-7B3C-4343-B9DB-9CB47B97EBE5}" type="parTrans" cxnId="{3CB9AC07-EB4D-4396-9082-368A5372F47B}">
      <dgm:prSet/>
      <dgm:spPr/>
      <dgm:t>
        <a:bodyPr/>
        <a:lstStyle/>
        <a:p>
          <a:endParaRPr lang="en-US"/>
        </a:p>
      </dgm:t>
    </dgm:pt>
    <dgm:pt modelId="{125CFA4D-FBF6-4F3E-949C-C17F95AEFB06}" type="sibTrans" cxnId="{3CB9AC07-EB4D-4396-9082-368A5372F47B}">
      <dgm:prSet/>
      <dgm:spPr/>
      <dgm:t>
        <a:bodyPr/>
        <a:lstStyle/>
        <a:p>
          <a:endParaRPr lang="en-US"/>
        </a:p>
      </dgm:t>
    </dgm:pt>
    <dgm:pt modelId="{EA75518B-58A8-4EC2-806A-3B786BBD5FA9}">
      <dgm:prSet/>
      <dgm:spPr/>
      <dgm:t>
        <a:bodyPr/>
        <a:lstStyle/>
        <a:p>
          <a:r>
            <a:rPr lang="en-US"/>
            <a:t>Memahami Tipe data, operator dan fungsi di javascript</a:t>
          </a:r>
        </a:p>
      </dgm:t>
    </dgm:pt>
    <dgm:pt modelId="{8BD9D5E3-BD82-4510-B0F2-B1F725F46091}" type="parTrans" cxnId="{63D3DA0F-D13B-4DD6-BB01-CB8CA4714A18}">
      <dgm:prSet/>
      <dgm:spPr/>
      <dgm:t>
        <a:bodyPr/>
        <a:lstStyle/>
        <a:p>
          <a:endParaRPr lang="en-US"/>
        </a:p>
      </dgm:t>
    </dgm:pt>
    <dgm:pt modelId="{2446B503-CD7B-4AD9-AD22-584BE57ECB87}" type="sibTrans" cxnId="{63D3DA0F-D13B-4DD6-BB01-CB8CA4714A18}">
      <dgm:prSet/>
      <dgm:spPr/>
      <dgm:t>
        <a:bodyPr/>
        <a:lstStyle/>
        <a:p>
          <a:endParaRPr lang="en-US"/>
        </a:p>
      </dgm:t>
    </dgm:pt>
    <dgm:pt modelId="{A1EA3D63-14B5-4D82-8D17-EF30C3AF8FD8}">
      <dgm:prSet/>
      <dgm:spPr/>
      <dgm:t>
        <a:bodyPr/>
        <a:lstStyle/>
        <a:p>
          <a:r>
            <a:rPr lang="en-US"/>
            <a:t>Mahasiswa mampu menjalankan javascript di file HTML</a:t>
          </a:r>
        </a:p>
      </dgm:t>
    </dgm:pt>
    <dgm:pt modelId="{5699D68B-B528-4022-9580-5AC55E6F7414}" type="parTrans" cxnId="{0B206D27-FF62-4064-BF3B-EB44B5C445AE}">
      <dgm:prSet/>
      <dgm:spPr/>
      <dgm:t>
        <a:bodyPr/>
        <a:lstStyle/>
        <a:p>
          <a:endParaRPr lang="en-US"/>
        </a:p>
      </dgm:t>
    </dgm:pt>
    <dgm:pt modelId="{A019E02D-94CC-4D7D-9A2F-BFA4051BBBB3}" type="sibTrans" cxnId="{0B206D27-FF62-4064-BF3B-EB44B5C445AE}">
      <dgm:prSet/>
      <dgm:spPr/>
      <dgm:t>
        <a:bodyPr/>
        <a:lstStyle/>
        <a:p>
          <a:endParaRPr lang="en-US"/>
        </a:p>
      </dgm:t>
    </dgm:pt>
    <dgm:pt modelId="{C5FC07D4-D18C-41CD-B6AC-2008729E0785}" type="pres">
      <dgm:prSet presAssocID="{2CDC98A4-95D5-4512-9772-D26E44450CFA}" presName="rootnode" presStyleCnt="0">
        <dgm:presLayoutVars>
          <dgm:chMax/>
          <dgm:chPref/>
          <dgm:dir/>
          <dgm:animLvl val="lvl"/>
        </dgm:presLayoutVars>
      </dgm:prSet>
      <dgm:spPr/>
    </dgm:pt>
    <dgm:pt modelId="{020164DD-C12F-4774-9068-68E912F370A4}" type="pres">
      <dgm:prSet presAssocID="{D0213AA4-BF6F-4A4E-9025-972300363297}" presName="composite" presStyleCnt="0"/>
      <dgm:spPr/>
    </dgm:pt>
    <dgm:pt modelId="{1D1C0097-84C9-4369-8FBF-1933496A2499}" type="pres">
      <dgm:prSet presAssocID="{D0213AA4-BF6F-4A4E-9025-972300363297}" presName="LShape" presStyleLbl="alignNode1" presStyleIdx="0" presStyleCnt="5"/>
      <dgm:spPr/>
    </dgm:pt>
    <dgm:pt modelId="{57CECC9E-EC1B-4742-9B2D-52AE3FCAC83D}" type="pres">
      <dgm:prSet presAssocID="{D0213AA4-BF6F-4A4E-9025-97230036329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7E79666-2359-43BB-954E-64623E3A8082}" type="pres">
      <dgm:prSet presAssocID="{D0213AA4-BF6F-4A4E-9025-972300363297}" presName="Triangle" presStyleLbl="alignNode1" presStyleIdx="1" presStyleCnt="5"/>
      <dgm:spPr/>
    </dgm:pt>
    <dgm:pt modelId="{D9FB98C7-A30B-48F3-8F3B-5DDA944942BF}" type="pres">
      <dgm:prSet presAssocID="{125CFA4D-FBF6-4F3E-949C-C17F95AEFB06}" presName="sibTrans" presStyleCnt="0"/>
      <dgm:spPr/>
    </dgm:pt>
    <dgm:pt modelId="{0E065A5F-D924-4A63-B9D1-FD67024DAC10}" type="pres">
      <dgm:prSet presAssocID="{125CFA4D-FBF6-4F3E-949C-C17F95AEFB06}" presName="space" presStyleCnt="0"/>
      <dgm:spPr/>
    </dgm:pt>
    <dgm:pt modelId="{E916302A-FF3A-4A06-B61D-2C2FB316EFDC}" type="pres">
      <dgm:prSet presAssocID="{EA75518B-58A8-4EC2-806A-3B786BBD5FA9}" presName="composite" presStyleCnt="0"/>
      <dgm:spPr/>
    </dgm:pt>
    <dgm:pt modelId="{B1B01CBB-8EB2-4ADD-81FC-8E85016BD214}" type="pres">
      <dgm:prSet presAssocID="{EA75518B-58A8-4EC2-806A-3B786BBD5FA9}" presName="LShape" presStyleLbl="alignNode1" presStyleIdx="2" presStyleCnt="5"/>
      <dgm:spPr/>
    </dgm:pt>
    <dgm:pt modelId="{DA312F47-6ECD-41CF-A8D1-1D3A53023638}" type="pres">
      <dgm:prSet presAssocID="{EA75518B-58A8-4EC2-806A-3B786BBD5FA9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FB304EA-58FF-451E-8F88-E3913A48D0B3}" type="pres">
      <dgm:prSet presAssocID="{EA75518B-58A8-4EC2-806A-3B786BBD5FA9}" presName="Triangle" presStyleLbl="alignNode1" presStyleIdx="3" presStyleCnt="5"/>
      <dgm:spPr/>
    </dgm:pt>
    <dgm:pt modelId="{F3BD6E21-D6E8-4026-98EA-CC5678E13048}" type="pres">
      <dgm:prSet presAssocID="{2446B503-CD7B-4AD9-AD22-584BE57ECB87}" presName="sibTrans" presStyleCnt="0"/>
      <dgm:spPr/>
    </dgm:pt>
    <dgm:pt modelId="{EFFEC7D6-D965-42F5-AF4F-FAD8DF663FB1}" type="pres">
      <dgm:prSet presAssocID="{2446B503-CD7B-4AD9-AD22-584BE57ECB87}" presName="space" presStyleCnt="0"/>
      <dgm:spPr/>
    </dgm:pt>
    <dgm:pt modelId="{02F7F4B5-C661-4FCD-A070-0A481F0614CA}" type="pres">
      <dgm:prSet presAssocID="{A1EA3D63-14B5-4D82-8D17-EF30C3AF8FD8}" presName="composite" presStyleCnt="0"/>
      <dgm:spPr/>
    </dgm:pt>
    <dgm:pt modelId="{CFE6021E-7961-4D9B-AAFE-F32FFFE4CD9B}" type="pres">
      <dgm:prSet presAssocID="{A1EA3D63-14B5-4D82-8D17-EF30C3AF8FD8}" presName="LShape" presStyleLbl="alignNode1" presStyleIdx="4" presStyleCnt="5"/>
      <dgm:spPr/>
    </dgm:pt>
    <dgm:pt modelId="{B6110089-702B-4D41-B320-28D0352835A3}" type="pres">
      <dgm:prSet presAssocID="{A1EA3D63-14B5-4D82-8D17-EF30C3AF8FD8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5279805-FF91-4B28-A50F-004588C657DB}" type="presOf" srcId="{D0213AA4-BF6F-4A4E-9025-972300363297}" destId="{57CECC9E-EC1B-4742-9B2D-52AE3FCAC83D}" srcOrd="0" destOrd="0" presId="urn:microsoft.com/office/officeart/2009/3/layout/StepUpProcess"/>
    <dgm:cxn modelId="{3CB9AC07-EB4D-4396-9082-368A5372F47B}" srcId="{2CDC98A4-95D5-4512-9772-D26E44450CFA}" destId="{D0213AA4-BF6F-4A4E-9025-972300363297}" srcOrd="0" destOrd="0" parTransId="{8182A440-7B3C-4343-B9DB-9CB47B97EBE5}" sibTransId="{125CFA4D-FBF6-4F3E-949C-C17F95AEFB06}"/>
    <dgm:cxn modelId="{63D3DA0F-D13B-4DD6-BB01-CB8CA4714A18}" srcId="{2CDC98A4-95D5-4512-9772-D26E44450CFA}" destId="{EA75518B-58A8-4EC2-806A-3B786BBD5FA9}" srcOrd="1" destOrd="0" parTransId="{8BD9D5E3-BD82-4510-B0F2-B1F725F46091}" sibTransId="{2446B503-CD7B-4AD9-AD22-584BE57ECB87}"/>
    <dgm:cxn modelId="{0B206D27-FF62-4064-BF3B-EB44B5C445AE}" srcId="{2CDC98A4-95D5-4512-9772-D26E44450CFA}" destId="{A1EA3D63-14B5-4D82-8D17-EF30C3AF8FD8}" srcOrd="2" destOrd="0" parTransId="{5699D68B-B528-4022-9580-5AC55E6F7414}" sibTransId="{A019E02D-94CC-4D7D-9A2F-BFA4051BBBB3}"/>
    <dgm:cxn modelId="{81CFA39A-D92A-4760-90BE-8AB60EB4F136}" type="presOf" srcId="{A1EA3D63-14B5-4D82-8D17-EF30C3AF8FD8}" destId="{B6110089-702B-4D41-B320-28D0352835A3}" srcOrd="0" destOrd="0" presId="urn:microsoft.com/office/officeart/2009/3/layout/StepUpProcess"/>
    <dgm:cxn modelId="{D386E9B9-3733-417C-95F0-D87F914F2889}" type="presOf" srcId="{2CDC98A4-95D5-4512-9772-D26E44450CFA}" destId="{C5FC07D4-D18C-41CD-B6AC-2008729E0785}" srcOrd="0" destOrd="0" presId="urn:microsoft.com/office/officeart/2009/3/layout/StepUpProcess"/>
    <dgm:cxn modelId="{BCC404C6-5710-4B39-B0CD-96CCA8E729ED}" type="presOf" srcId="{EA75518B-58A8-4EC2-806A-3B786BBD5FA9}" destId="{DA312F47-6ECD-41CF-A8D1-1D3A53023638}" srcOrd="0" destOrd="0" presId="urn:microsoft.com/office/officeart/2009/3/layout/StepUpProcess"/>
    <dgm:cxn modelId="{CFA2CCF7-2E2D-4183-9C21-C0999A117F7F}" type="presParOf" srcId="{C5FC07D4-D18C-41CD-B6AC-2008729E0785}" destId="{020164DD-C12F-4774-9068-68E912F370A4}" srcOrd="0" destOrd="0" presId="urn:microsoft.com/office/officeart/2009/3/layout/StepUpProcess"/>
    <dgm:cxn modelId="{21BE77C9-4DC7-4E37-B571-5DC33DC385DC}" type="presParOf" srcId="{020164DD-C12F-4774-9068-68E912F370A4}" destId="{1D1C0097-84C9-4369-8FBF-1933496A2499}" srcOrd="0" destOrd="0" presId="urn:microsoft.com/office/officeart/2009/3/layout/StepUpProcess"/>
    <dgm:cxn modelId="{A2199C3D-C23F-4908-8E58-C5F34CD143CC}" type="presParOf" srcId="{020164DD-C12F-4774-9068-68E912F370A4}" destId="{57CECC9E-EC1B-4742-9B2D-52AE3FCAC83D}" srcOrd="1" destOrd="0" presId="urn:microsoft.com/office/officeart/2009/3/layout/StepUpProcess"/>
    <dgm:cxn modelId="{F4327F87-39FA-4BA7-9E10-70B9FD4607D3}" type="presParOf" srcId="{020164DD-C12F-4774-9068-68E912F370A4}" destId="{17E79666-2359-43BB-954E-64623E3A8082}" srcOrd="2" destOrd="0" presId="urn:microsoft.com/office/officeart/2009/3/layout/StepUpProcess"/>
    <dgm:cxn modelId="{07C55588-0B7E-4791-9124-69CDD0A577BA}" type="presParOf" srcId="{C5FC07D4-D18C-41CD-B6AC-2008729E0785}" destId="{D9FB98C7-A30B-48F3-8F3B-5DDA944942BF}" srcOrd="1" destOrd="0" presId="urn:microsoft.com/office/officeart/2009/3/layout/StepUpProcess"/>
    <dgm:cxn modelId="{EB5389D1-4FE8-4524-B457-8FA8C2C4787F}" type="presParOf" srcId="{D9FB98C7-A30B-48F3-8F3B-5DDA944942BF}" destId="{0E065A5F-D924-4A63-B9D1-FD67024DAC10}" srcOrd="0" destOrd="0" presId="urn:microsoft.com/office/officeart/2009/3/layout/StepUpProcess"/>
    <dgm:cxn modelId="{3CCA0FE6-B9B3-456F-8C77-FFB5CB4A0F50}" type="presParOf" srcId="{C5FC07D4-D18C-41CD-B6AC-2008729E0785}" destId="{E916302A-FF3A-4A06-B61D-2C2FB316EFDC}" srcOrd="2" destOrd="0" presId="urn:microsoft.com/office/officeart/2009/3/layout/StepUpProcess"/>
    <dgm:cxn modelId="{75630DF0-1C20-4028-BA13-14D16F18938E}" type="presParOf" srcId="{E916302A-FF3A-4A06-B61D-2C2FB316EFDC}" destId="{B1B01CBB-8EB2-4ADD-81FC-8E85016BD214}" srcOrd="0" destOrd="0" presId="urn:microsoft.com/office/officeart/2009/3/layout/StepUpProcess"/>
    <dgm:cxn modelId="{BCBF7EA4-1F0A-4E22-A44F-28375D30C3D3}" type="presParOf" srcId="{E916302A-FF3A-4A06-B61D-2C2FB316EFDC}" destId="{DA312F47-6ECD-41CF-A8D1-1D3A53023638}" srcOrd="1" destOrd="0" presId="urn:microsoft.com/office/officeart/2009/3/layout/StepUpProcess"/>
    <dgm:cxn modelId="{1CCA7B34-F532-408A-A12E-68BFE64A7811}" type="presParOf" srcId="{E916302A-FF3A-4A06-B61D-2C2FB316EFDC}" destId="{9FB304EA-58FF-451E-8F88-E3913A48D0B3}" srcOrd="2" destOrd="0" presId="urn:microsoft.com/office/officeart/2009/3/layout/StepUpProcess"/>
    <dgm:cxn modelId="{79376F94-179C-4B7F-81F5-8B7074882D5D}" type="presParOf" srcId="{C5FC07D4-D18C-41CD-B6AC-2008729E0785}" destId="{F3BD6E21-D6E8-4026-98EA-CC5678E13048}" srcOrd="3" destOrd="0" presId="urn:microsoft.com/office/officeart/2009/3/layout/StepUpProcess"/>
    <dgm:cxn modelId="{F1A20D82-3E99-41FB-B81C-ED5D567C6D65}" type="presParOf" srcId="{F3BD6E21-D6E8-4026-98EA-CC5678E13048}" destId="{EFFEC7D6-D965-42F5-AF4F-FAD8DF663FB1}" srcOrd="0" destOrd="0" presId="urn:microsoft.com/office/officeart/2009/3/layout/StepUpProcess"/>
    <dgm:cxn modelId="{56CDCE61-C459-4FF4-BF79-0DCBA963DAA7}" type="presParOf" srcId="{C5FC07D4-D18C-41CD-B6AC-2008729E0785}" destId="{02F7F4B5-C661-4FCD-A070-0A481F0614CA}" srcOrd="4" destOrd="0" presId="urn:microsoft.com/office/officeart/2009/3/layout/StepUpProcess"/>
    <dgm:cxn modelId="{A3A8ED58-E51D-4CE0-B1A0-6E87E4600D96}" type="presParOf" srcId="{02F7F4B5-C661-4FCD-A070-0A481F0614CA}" destId="{CFE6021E-7961-4D9B-AAFE-F32FFFE4CD9B}" srcOrd="0" destOrd="0" presId="urn:microsoft.com/office/officeart/2009/3/layout/StepUpProcess"/>
    <dgm:cxn modelId="{F616BF63-8FFF-4523-A06B-D0112A98BFC0}" type="presParOf" srcId="{02F7F4B5-C661-4FCD-A070-0A481F0614CA}" destId="{B6110089-702B-4D41-B320-28D0352835A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A29B54-8EE5-4A93-AE67-083A50D479B6}" type="doc">
      <dgm:prSet loTypeId="urn:microsoft.com/office/officeart/2005/8/layout/vProcess5" loCatId="process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B5F8C636-3612-4A23-A56D-88D2A53519F5}">
      <dgm:prSet/>
      <dgm:spPr/>
      <dgm:t>
        <a:bodyPr/>
        <a:lstStyle/>
        <a:p>
          <a:r>
            <a:rPr lang="en-US"/>
            <a:t>Bahasa pemrograman web yang bersifat </a:t>
          </a:r>
          <a:r>
            <a:rPr lang="en-US" i="1"/>
            <a:t>Client Side Programming Language</a:t>
          </a:r>
          <a:r>
            <a:rPr lang="en-US"/>
            <a:t>. </a:t>
          </a:r>
        </a:p>
      </dgm:t>
    </dgm:pt>
    <dgm:pt modelId="{176C52AA-DDC8-43B0-B884-733902B26D33}" type="parTrans" cxnId="{8C8D11E8-2FA8-4358-B485-96C2B18E1B30}">
      <dgm:prSet/>
      <dgm:spPr/>
      <dgm:t>
        <a:bodyPr/>
        <a:lstStyle/>
        <a:p>
          <a:endParaRPr lang="en-US"/>
        </a:p>
      </dgm:t>
    </dgm:pt>
    <dgm:pt modelId="{1B7A26AD-295B-4669-B151-B5DDF64543EC}" type="sibTrans" cxnId="{8C8D11E8-2FA8-4358-B485-96C2B18E1B30}">
      <dgm:prSet/>
      <dgm:spPr/>
      <dgm:t>
        <a:bodyPr/>
        <a:lstStyle/>
        <a:p>
          <a:endParaRPr lang="en-US"/>
        </a:p>
      </dgm:t>
    </dgm:pt>
    <dgm:pt modelId="{3ECC1AB4-082A-4E41-944C-EC774C82A4E1}">
      <dgm:prSet/>
      <dgm:spPr/>
      <dgm:t>
        <a:bodyPr/>
        <a:lstStyle/>
        <a:p>
          <a:r>
            <a:rPr lang="en-US"/>
            <a:t>Tipe bahasa pemrograman yang pemrosesannya dilakukan oleh </a:t>
          </a:r>
          <a:r>
            <a:rPr lang="en-US" i="1"/>
            <a:t>client</a:t>
          </a:r>
          <a:r>
            <a:rPr lang="en-US"/>
            <a:t>. </a:t>
          </a:r>
        </a:p>
      </dgm:t>
    </dgm:pt>
    <dgm:pt modelId="{C9BB282F-CEAC-48A3-86A8-FA22852A0FE7}" type="parTrans" cxnId="{62D7C747-D935-47C1-90E3-9C680D7ED566}">
      <dgm:prSet/>
      <dgm:spPr/>
      <dgm:t>
        <a:bodyPr/>
        <a:lstStyle/>
        <a:p>
          <a:endParaRPr lang="en-US"/>
        </a:p>
      </dgm:t>
    </dgm:pt>
    <dgm:pt modelId="{8E8AE89F-63D4-40CF-834A-A7741C823D7D}" type="sibTrans" cxnId="{62D7C747-D935-47C1-90E3-9C680D7ED566}">
      <dgm:prSet/>
      <dgm:spPr/>
      <dgm:t>
        <a:bodyPr/>
        <a:lstStyle/>
        <a:p>
          <a:endParaRPr lang="en-US"/>
        </a:p>
      </dgm:t>
    </dgm:pt>
    <dgm:pt modelId="{14D09571-7855-4B60-A744-DDD160EDA132}">
      <dgm:prSet/>
      <dgm:spPr/>
      <dgm:t>
        <a:bodyPr/>
        <a:lstStyle/>
        <a:p>
          <a:r>
            <a:rPr lang="en-US"/>
            <a:t>Berfungsi untuk membuat interaksi antara user dengan situs web menjadi lebih cepat tanpa harus menunggu pemrosesan di </a:t>
          </a:r>
          <a:r>
            <a:rPr lang="en-US" i="1"/>
            <a:t>web server</a:t>
          </a:r>
          <a:r>
            <a:rPr lang="en-US"/>
            <a:t>. </a:t>
          </a:r>
        </a:p>
      </dgm:t>
    </dgm:pt>
    <dgm:pt modelId="{21414F51-64A5-4989-8DC5-09F7474C2445}" type="parTrans" cxnId="{E078D5A7-A75B-462E-8297-43E33F226112}">
      <dgm:prSet/>
      <dgm:spPr/>
      <dgm:t>
        <a:bodyPr/>
        <a:lstStyle/>
        <a:p>
          <a:endParaRPr lang="en-US"/>
        </a:p>
      </dgm:t>
    </dgm:pt>
    <dgm:pt modelId="{2C89F467-96AA-45D4-9683-FC3361DFC7A9}" type="sibTrans" cxnId="{E078D5A7-A75B-462E-8297-43E33F226112}">
      <dgm:prSet/>
      <dgm:spPr/>
      <dgm:t>
        <a:bodyPr/>
        <a:lstStyle/>
        <a:p>
          <a:endParaRPr lang="en-US"/>
        </a:p>
      </dgm:t>
    </dgm:pt>
    <dgm:pt modelId="{9FDF6342-33E8-43E4-B193-D0FD4075ED2B}" type="pres">
      <dgm:prSet presAssocID="{5CA29B54-8EE5-4A93-AE67-083A50D479B6}" presName="outerComposite" presStyleCnt="0">
        <dgm:presLayoutVars>
          <dgm:chMax val="5"/>
          <dgm:dir/>
          <dgm:resizeHandles val="exact"/>
        </dgm:presLayoutVars>
      </dgm:prSet>
      <dgm:spPr/>
    </dgm:pt>
    <dgm:pt modelId="{8E00561B-F2D7-44D6-B8BC-36DA9D0A74C5}" type="pres">
      <dgm:prSet presAssocID="{5CA29B54-8EE5-4A93-AE67-083A50D479B6}" presName="dummyMaxCanvas" presStyleCnt="0">
        <dgm:presLayoutVars/>
      </dgm:prSet>
      <dgm:spPr/>
    </dgm:pt>
    <dgm:pt modelId="{3E379271-631F-4FD3-92EC-E82F5679B63C}" type="pres">
      <dgm:prSet presAssocID="{5CA29B54-8EE5-4A93-AE67-083A50D479B6}" presName="ThreeNodes_1" presStyleLbl="node1" presStyleIdx="0" presStyleCnt="3">
        <dgm:presLayoutVars>
          <dgm:bulletEnabled val="1"/>
        </dgm:presLayoutVars>
      </dgm:prSet>
      <dgm:spPr/>
    </dgm:pt>
    <dgm:pt modelId="{D9A6CE84-6DAE-4952-9863-EDC66A2A0FDF}" type="pres">
      <dgm:prSet presAssocID="{5CA29B54-8EE5-4A93-AE67-083A50D479B6}" presName="ThreeNodes_2" presStyleLbl="node1" presStyleIdx="1" presStyleCnt="3">
        <dgm:presLayoutVars>
          <dgm:bulletEnabled val="1"/>
        </dgm:presLayoutVars>
      </dgm:prSet>
      <dgm:spPr/>
    </dgm:pt>
    <dgm:pt modelId="{E49441AE-8EEE-4DAD-8CCC-5E55A6302726}" type="pres">
      <dgm:prSet presAssocID="{5CA29B54-8EE5-4A93-AE67-083A50D479B6}" presName="ThreeNodes_3" presStyleLbl="node1" presStyleIdx="2" presStyleCnt="3">
        <dgm:presLayoutVars>
          <dgm:bulletEnabled val="1"/>
        </dgm:presLayoutVars>
      </dgm:prSet>
      <dgm:spPr/>
    </dgm:pt>
    <dgm:pt modelId="{BC7D823E-B0D0-49C8-976C-FE71601FE479}" type="pres">
      <dgm:prSet presAssocID="{5CA29B54-8EE5-4A93-AE67-083A50D479B6}" presName="ThreeConn_1-2" presStyleLbl="fgAccFollowNode1" presStyleIdx="0" presStyleCnt="2">
        <dgm:presLayoutVars>
          <dgm:bulletEnabled val="1"/>
        </dgm:presLayoutVars>
      </dgm:prSet>
      <dgm:spPr/>
    </dgm:pt>
    <dgm:pt modelId="{5C673E32-F0F5-4925-8D62-679F8B51C76F}" type="pres">
      <dgm:prSet presAssocID="{5CA29B54-8EE5-4A93-AE67-083A50D479B6}" presName="ThreeConn_2-3" presStyleLbl="fgAccFollowNode1" presStyleIdx="1" presStyleCnt="2">
        <dgm:presLayoutVars>
          <dgm:bulletEnabled val="1"/>
        </dgm:presLayoutVars>
      </dgm:prSet>
      <dgm:spPr/>
    </dgm:pt>
    <dgm:pt modelId="{3BA88919-439D-445D-A4C1-106635D91DEE}" type="pres">
      <dgm:prSet presAssocID="{5CA29B54-8EE5-4A93-AE67-083A50D479B6}" presName="ThreeNodes_1_text" presStyleLbl="node1" presStyleIdx="2" presStyleCnt="3">
        <dgm:presLayoutVars>
          <dgm:bulletEnabled val="1"/>
        </dgm:presLayoutVars>
      </dgm:prSet>
      <dgm:spPr/>
    </dgm:pt>
    <dgm:pt modelId="{C305AFD9-47CB-4641-A282-675795CC044C}" type="pres">
      <dgm:prSet presAssocID="{5CA29B54-8EE5-4A93-AE67-083A50D479B6}" presName="ThreeNodes_2_text" presStyleLbl="node1" presStyleIdx="2" presStyleCnt="3">
        <dgm:presLayoutVars>
          <dgm:bulletEnabled val="1"/>
        </dgm:presLayoutVars>
      </dgm:prSet>
      <dgm:spPr/>
    </dgm:pt>
    <dgm:pt modelId="{BBD65C52-1780-47AA-9126-816C6D090B51}" type="pres">
      <dgm:prSet presAssocID="{5CA29B54-8EE5-4A93-AE67-083A50D479B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F67E722-4AF6-4178-B626-8654382F52CB}" type="presOf" srcId="{3ECC1AB4-082A-4E41-944C-EC774C82A4E1}" destId="{C305AFD9-47CB-4641-A282-675795CC044C}" srcOrd="1" destOrd="0" presId="urn:microsoft.com/office/officeart/2005/8/layout/vProcess5"/>
    <dgm:cxn modelId="{03A7E128-2AC9-49BA-A241-E5E97A14DE4E}" type="presOf" srcId="{8E8AE89F-63D4-40CF-834A-A7741C823D7D}" destId="{5C673E32-F0F5-4925-8D62-679F8B51C76F}" srcOrd="0" destOrd="0" presId="urn:microsoft.com/office/officeart/2005/8/layout/vProcess5"/>
    <dgm:cxn modelId="{64415A3A-A5AB-46A7-8846-F157CB1499AC}" type="presOf" srcId="{1B7A26AD-295B-4669-B151-B5DDF64543EC}" destId="{BC7D823E-B0D0-49C8-976C-FE71601FE479}" srcOrd="0" destOrd="0" presId="urn:microsoft.com/office/officeart/2005/8/layout/vProcess5"/>
    <dgm:cxn modelId="{6A758146-644E-4B59-934F-9D3C53FC143B}" type="presOf" srcId="{14D09571-7855-4B60-A744-DDD160EDA132}" destId="{E49441AE-8EEE-4DAD-8CCC-5E55A6302726}" srcOrd="0" destOrd="0" presId="urn:microsoft.com/office/officeart/2005/8/layout/vProcess5"/>
    <dgm:cxn modelId="{62D7C747-D935-47C1-90E3-9C680D7ED566}" srcId="{5CA29B54-8EE5-4A93-AE67-083A50D479B6}" destId="{3ECC1AB4-082A-4E41-944C-EC774C82A4E1}" srcOrd="1" destOrd="0" parTransId="{C9BB282F-CEAC-48A3-86A8-FA22852A0FE7}" sibTransId="{8E8AE89F-63D4-40CF-834A-A7741C823D7D}"/>
    <dgm:cxn modelId="{FF934C86-6B5C-4C4B-890B-92D8BF893E92}" type="presOf" srcId="{B5F8C636-3612-4A23-A56D-88D2A53519F5}" destId="{3BA88919-439D-445D-A4C1-106635D91DEE}" srcOrd="1" destOrd="0" presId="urn:microsoft.com/office/officeart/2005/8/layout/vProcess5"/>
    <dgm:cxn modelId="{C4B0269B-65C3-4C22-B3F1-70608B4497BD}" type="presOf" srcId="{5CA29B54-8EE5-4A93-AE67-083A50D479B6}" destId="{9FDF6342-33E8-43E4-B193-D0FD4075ED2B}" srcOrd="0" destOrd="0" presId="urn:microsoft.com/office/officeart/2005/8/layout/vProcess5"/>
    <dgm:cxn modelId="{C7BAFE9B-5A96-49DB-8EC7-595241646795}" type="presOf" srcId="{14D09571-7855-4B60-A744-DDD160EDA132}" destId="{BBD65C52-1780-47AA-9126-816C6D090B51}" srcOrd="1" destOrd="0" presId="urn:microsoft.com/office/officeart/2005/8/layout/vProcess5"/>
    <dgm:cxn modelId="{8BCD6D9C-3138-48EA-80BC-48E75DE4BC6A}" type="presOf" srcId="{3ECC1AB4-082A-4E41-944C-EC774C82A4E1}" destId="{D9A6CE84-6DAE-4952-9863-EDC66A2A0FDF}" srcOrd="0" destOrd="0" presId="urn:microsoft.com/office/officeart/2005/8/layout/vProcess5"/>
    <dgm:cxn modelId="{E078D5A7-A75B-462E-8297-43E33F226112}" srcId="{5CA29B54-8EE5-4A93-AE67-083A50D479B6}" destId="{14D09571-7855-4B60-A744-DDD160EDA132}" srcOrd="2" destOrd="0" parTransId="{21414F51-64A5-4989-8DC5-09F7474C2445}" sibTransId="{2C89F467-96AA-45D4-9683-FC3361DFC7A9}"/>
    <dgm:cxn modelId="{8C8D11E8-2FA8-4358-B485-96C2B18E1B30}" srcId="{5CA29B54-8EE5-4A93-AE67-083A50D479B6}" destId="{B5F8C636-3612-4A23-A56D-88D2A53519F5}" srcOrd="0" destOrd="0" parTransId="{176C52AA-DDC8-43B0-B884-733902B26D33}" sibTransId="{1B7A26AD-295B-4669-B151-B5DDF64543EC}"/>
    <dgm:cxn modelId="{8ED88FF3-A295-4F14-989E-A432C10AB0D4}" type="presOf" srcId="{B5F8C636-3612-4A23-A56D-88D2A53519F5}" destId="{3E379271-631F-4FD3-92EC-E82F5679B63C}" srcOrd="0" destOrd="0" presId="urn:microsoft.com/office/officeart/2005/8/layout/vProcess5"/>
    <dgm:cxn modelId="{93BE2E27-CC80-41A8-923C-C767575A7C81}" type="presParOf" srcId="{9FDF6342-33E8-43E4-B193-D0FD4075ED2B}" destId="{8E00561B-F2D7-44D6-B8BC-36DA9D0A74C5}" srcOrd="0" destOrd="0" presId="urn:microsoft.com/office/officeart/2005/8/layout/vProcess5"/>
    <dgm:cxn modelId="{52231045-CEAA-4F95-8944-660F22366D39}" type="presParOf" srcId="{9FDF6342-33E8-43E4-B193-D0FD4075ED2B}" destId="{3E379271-631F-4FD3-92EC-E82F5679B63C}" srcOrd="1" destOrd="0" presId="urn:microsoft.com/office/officeart/2005/8/layout/vProcess5"/>
    <dgm:cxn modelId="{BE6B2AD3-5D44-44CE-AB2B-9E6792D54848}" type="presParOf" srcId="{9FDF6342-33E8-43E4-B193-D0FD4075ED2B}" destId="{D9A6CE84-6DAE-4952-9863-EDC66A2A0FDF}" srcOrd="2" destOrd="0" presId="urn:microsoft.com/office/officeart/2005/8/layout/vProcess5"/>
    <dgm:cxn modelId="{39F09CB6-462D-4F29-9DAE-B9323AB90E0F}" type="presParOf" srcId="{9FDF6342-33E8-43E4-B193-D0FD4075ED2B}" destId="{E49441AE-8EEE-4DAD-8CCC-5E55A6302726}" srcOrd="3" destOrd="0" presId="urn:microsoft.com/office/officeart/2005/8/layout/vProcess5"/>
    <dgm:cxn modelId="{2BAD094B-1D4B-4705-B1F1-5F85199DC025}" type="presParOf" srcId="{9FDF6342-33E8-43E4-B193-D0FD4075ED2B}" destId="{BC7D823E-B0D0-49C8-976C-FE71601FE479}" srcOrd="4" destOrd="0" presId="urn:microsoft.com/office/officeart/2005/8/layout/vProcess5"/>
    <dgm:cxn modelId="{8FAF5AAD-AAFC-40E3-8A46-2DCD90298CC8}" type="presParOf" srcId="{9FDF6342-33E8-43E4-B193-D0FD4075ED2B}" destId="{5C673E32-F0F5-4925-8D62-679F8B51C76F}" srcOrd="5" destOrd="0" presId="urn:microsoft.com/office/officeart/2005/8/layout/vProcess5"/>
    <dgm:cxn modelId="{9698900E-4A69-4AAA-B4CA-3BD15C379289}" type="presParOf" srcId="{9FDF6342-33E8-43E4-B193-D0FD4075ED2B}" destId="{3BA88919-439D-445D-A4C1-106635D91DEE}" srcOrd="6" destOrd="0" presId="urn:microsoft.com/office/officeart/2005/8/layout/vProcess5"/>
    <dgm:cxn modelId="{A97A245A-CB0B-40BE-84E6-5549B0F06097}" type="presParOf" srcId="{9FDF6342-33E8-43E4-B193-D0FD4075ED2B}" destId="{C305AFD9-47CB-4641-A282-675795CC044C}" srcOrd="7" destOrd="0" presId="urn:microsoft.com/office/officeart/2005/8/layout/vProcess5"/>
    <dgm:cxn modelId="{4B44D3D2-4FE8-425B-A25A-E48430A4EB7A}" type="presParOf" srcId="{9FDF6342-33E8-43E4-B193-D0FD4075ED2B}" destId="{BBD65C52-1780-47AA-9126-816C6D090B5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11BB7B-6DBD-45D3-BC4B-E316BEB86C4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00C3D5-8DA1-4490-A95C-395E5FF9A054}">
      <dgm:prSet/>
      <dgm:spPr/>
      <dgm:t>
        <a:bodyPr/>
        <a:lstStyle/>
        <a:p>
          <a:r>
            <a:rPr lang="en-US" i="1"/>
            <a:t>JavaScript</a:t>
          </a:r>
          <a:r>
            <a:rPr lang="en-US"/>
            <a:t> tidak hanya berguna untuk </a:t>
          </a:r>
          <a:r>
            <a:rPr lang="en-US" i="1"/>
            <a:t>validasi form</a:t>
          </a:r>
          <a:r>
            <a:rPr lang="en-US"/>
            <a:t>, namun untuk berbagai keperluan yang lebih modern.</a:t>
          </a:r>
        </a:p>
      </dgm:t>
    </dgm:pt>
    <dgm:pt modelId="{81453686-8B16-4F3C-8E9A-14C80BCA41A9}" type="parTrans" cxnId="{042C7736-7B93-4C93-9C69-EDC4C85D3FDD}">
      <dgm:prSet/>
      <dgm:spPr/>
      <dgm:t>
        <a:bodyPr/>
        <a:lstStyle/>
        <a:p>
          <a:endParaRPr lang="en-US"/>
        </a:p>
      </dgm:t>
    </dgm:pt>
    <dgm:pt modelId="{8712B2EA-FE0B-4703-90C3-467470ACA8C7}" type="sibTrans" cxnId="{042C7736-7B93-4C93-9C69-EDC4C85D3FDD}">
      <dgm:prSet/>
      <dgm:spPr/>
      <dgm:t>
        <a:bodyPr/>
        <a:lstStyle/>
        <a:p>
          <a:endParaRPr lang="en-US"/>
        </a:p>
      </dgm:t>
    </dgm:pt>
    <dgm:pt modelId="{C5B8A26B-D7BA-4AD9-B605-4CBC31C08F09}">
      <dgm:prSet/>
      <dgm:spPr/>
      <dgm:t>
        <a:bodyPr/>
        <a:lstStyle/>
        <a:p>
          <a:r>
            <a:rPr lang="en-US"/>
            <a:t>Berbagai animasi untuk mempercantik halaman web, fitur chatting, efek-efek modern, games, semuanya bisa dibuat menggunakan </a:t>
          </a:r>
          <a:r>
            <a:rPr lang="en-US" i="1"/>
            <a:t>JavaScript</a:t>
          </a:r>
          <a:r>
            <a:rPr lang="en-US"/>
            <a:t>.</a:t>
          </a:r>
        </a:p>
      </dgm:t>
    </dgm:pt>
    <dgm:pt modelId="{0AA2FECC-7AE8-43BD-A172-5BCD34A79FF4}" type="parTrans" cxnId="{5FF6F310-A2C8-4A5B-8039-73BFB5861832}">
      <dgm:prSet/>
      <dgm:spPr/>
      <dgm:t>
        <a:bodyPr/>
        <a:lstStyle/>
        <a:p>
          <a:endParaRPr lang="en-US"/>
        </a:p>
      </dgm:t>
    </dgm:pt>
    <dgm:pt modelId="{2E38CCF1-4542-49CA-B036-41AD8F1C0B7D}" type="sibTrans" cxnId="{5FF6F310-A2C8-4A5B-8039-73BFB5861832}">
      <dgm:prSet/>
      <dgm:spPr/>
      <dgm:t>
        <a:bodyPr/>
        <a:lstStyle/>
        <a:p>
          <a:endParaRPr lang="en-US"/>
        </a:p>
      </dgm:t>
    </dgm:pt>
    <dgm:pt modelId="{292BFF1B-AE13-4CA6-9843-A95A21BD782E}" type="pres">
      <dgm:prSet presAssocID="{3811BB7B-6DBD-45D3-BC4B-E316BEB86C43}" presName="Name0" presStyleCnt="0">
        <dgm:presLayoutVars>
          <dgm:dir/>
          <dgm:resizeHandles val="exact"/>
        </dgm:presLayoutVars>
      </dgm:prSet>
      <dgm:spPr/>
    </dgm:pt>
    <dgm:pt modelId="{E87A6F4A-7FDC-45E8-9847-1A6FB5092931}" type="pres">
      <dgm:prSet presAssocID="{3811BB7B-6DBD-45D3-BC4B-E316BEB86C43}" presName="arrow" presStyleLbl="bgShp" presStyleIdx="0" presStyleCnt="1"/>
      <dgm:spPr/>
    </dgm:pt>
    <dgm:pt modelId="{FBF927BC-2BB1-4172-9AFB-B7EC64889364}" type="pres">
      <dgm:prSet presAssocID="{3811BB7B-6DBD-45D3-BC4B-E316BEB86C43}" presName="points" presStyleCnt="0"/>
      <dgm:spPr/>
    </dgm:pt>
    <dgm:pt modelId="{D9DADB3E-6A52-4772-8EA9-19F09BF08901}" type="pres">
      <dgm:prSet presAssocID="{6E00C3D5-8DA1-4490-A95C-395E5FF9A054}" presName="compositeA" presStyleCnt="0"/>
      <dgm:spPr/>
    </dgm:pt>
    <dgm:pt modelId="{F1BCA8F1-9987-4A42-A472-A759A079BBB1}" type="pres">
      <dgm:prSet presAssocID="{6E00C3D5-8DA1-4490-A95C-395E5FF9A054}" presName="textA" presStyleLbl="revTx" presStyleIdx="0" presStyleCnt="2">
        <dgm:presLayoutVars>
          <dgm:bulletEnabled val="1"/>
        </dgm:presLayoutVars>
      </dgm:prSet>
      <dgm:spPr/>
    </dgm:pt>
    <dgm:pt modelId="{6072EB38-D250-42C5-A817-57017B95B4B4}" type="pres">
      <dgm:prSet presAssocID="{6E00C3D5-8DA1-4490-A95C-395E5FF9A054}" presName="circleA" presStyleLbl="node1" presStyleIdx="0" presStyleCnt="2"/>
      <dgm:spPr/>
    </dgm:pt>
    <dgm:pt modelId="{5BEFBD42-8762-4009-A6BE-C9821D7E3C2A}" type="pres">
      <dgm:prSet presAssocID="{6E00C3D5-8DA1-4490-A95C-395E5FF9A054}" presName="spaceA" presStyleCnt="0"/>
      <dgm:spPr/>
    </dgm:pt>
    <dgm:pt modelId="{2D3FB1B9-93AA-44FF-9E9E-B631FF603006}" type="pres">
      <dgm:prSet presAssocID="{8712B2EA-FE0B-4703-90C3-467470ACA8C7}" presName="space" presStyleCnt="0"/>
      <dgm:spPr/>
    </dgm:pt>
    <dgm:pt modelId="{E57919EF-C640-4B0F-A2C1-7E41345C9E70}" type="pres">
      <dgm:prSet presAssocID="{C5B8A26B-D7BA-4AD9-B605-4CBC31C08F09}" presName="compositeB" presStyleCnt="0"/>
      <dgm:spPr/>
    </dgm:pt>
    <dgm:pt modelId="{379A498D-60D5-4129-BB33-6F20C269D66E}" type="pres">
      <dgm:prSet presAssocID="{C5B8A26B-D7BA-4AD9-B605-4CBC31C08F09}" presName="textB" presStyleLbl="revTx" presStyleIdx="1" presStyleCnt="2">
        <dgm:presLayoutVars>
          <dgm:bulletEnabled val="1"/>
        </dgm:presLayoutVars>
      </dgm:prSet>
      <dgm:spPr/>
    </dgm:pt>
    <dgm:pt modelId="{F3275E44-5F61-48E9-8C52-5588AF7629F9}" type="pres">
      <dgm:prSet presAssocID="{C5B8A26B-D7BA-4AD9-B605-4CBC31C08F09}" presName="circleB" presStyleLbl="node1" presStyleIdx="1" presStyleCnt="2"/>
      <dgm:spPr/>
    </dgm:pt>
    <dgm:pt modelId="{C6CFE000-C980-4C82-A724-FC6B77B45C23}" type="pres">
      <dgm:prSet presAssocID="{C5B8A26B-D7BA-4AD9-B605-4CBC31C08F09}" presName="spaceB" presStyleCnt="0"/>
      <dgm:spPr/>
    </dgm:pt>
  </dgm:ptLst>
  <dgm:cxnLst>
    <dgm:cxn modelId="{5FF6F310-A2C8-4A5B-8039-73BFB5861832}" srcId="{3811BB7B-6DBD-45D3-BC4B-E316BEB86C43}" destId="{C5B8A26B-D7BA-4AD9-B605-4CBC31C08F09}" srcOrd="1" destOrd="0" parTransId="{0AA2FECC-7AE8-43BD-A172-5BCD34A79FF4}" sibTransId="{2E38CCF1-4542-49CA-B036-41AD8F1C0B7D}"/>
    <dgm:cxn modelId="{FC93151E-6B9E-4BD2-81B6-70B747977EFA}" type="presOf" srcId="{3811BB7B-6DBD-45D3-BC4B-E316BEB86C43}" destId="{292BFF1B-AE13-4CA6-9843-A95A21BD782E}" srcOrd="0" destOrd="0" presId="urn:microsoft.com/office/officeart/2005/8/layout/hProcess11"/>
    <dgm:cxn modelId="{042C7736-7B93-4C93-9C69-EDC4C85D3FDD}" srcId="{3811BB7B-6DBD-45D3-BC4B-E316BEB86C43}" destId="{6E00C3D5-8DA1-4490-A95C-395E5FF9A054}" srcOrd="0" destOrd="0" parTransId="{81453686-8B16-4F3C-8E9A-14C80BCA41A9}" sibTransId="{8712B2EA-FE0B-4703-90C3-467470ACA8C7}"/>
    <dgm:cxn modelId="{1B7EE0C4-989B-4B42-9519-3CDE7F00179A}" type="presOf" srcId="{C5B8A26B-D7BA-4AD9-B605-4CBC31C08F09}" destId="{379A498D-60D5-4129-BB33-6F20C269D66E}" srcOrd="0" destOrd="0" presId="urn:microsoft.com/office/officeart/2005/8/layout/hProcess11"/>
    <dgm:cxn modelId="{85F54BF8-334C-4C6C-8653-9B8B56FCAE23}" type="presOf" srcId="{6E00C3D5-8DA1-4490-A95C-395E5FF9A054}" destId="{F1BCA8F1-9987-4A42-A472-A759A079BBB1}" srcOrd="0" destOrd="0" presId="urn:microsoft.com/office/officeart/2005/8/layout/hProcess11"/>
    <dgm:cxn modelId="{80ECDFE4-A63B-4483-AA56-A8B697304E49}" type="presParOf" srcId="{292BFF1B-AE13-4CA6-9843-A95A21BD782E}" destId="{E87A6F4A-7FDC-45E8-9847-1A6FB5092931}" srcOrd="0" destOrd="0" presId="urn:microsoft.com/office/officeart/2005/8/layout/hProcess11"/>
    <dgm:cxn modelId="{625C3118-D8A4-413D-B556-BB3BB83B56E8}" type="presParOf" srcId="{292BFF1B-AE13-4CA6-9843-A95A21BD782E}" destId="{FBF927BC-2BB1-4172-9AFB-B7EC64889364}" srcOrd="1" destOrd="0" presId="urn:microsoft.com/office/officeart/2005/8/layout/hProcess11"/>
    <dgm:cxn modelId="{388A25BF-76AC-4D0B-AB5E-43257D2D461B}" type="presParOf" srcId="{FBF927BC-2BB1-4172-9AFB-B7EC64889364}" destId="{D9DADB3E-6A52-4772-8EA9-19F09BF08901}" srcOrd="0" destOrd="0" presId="urn:microsoft.com/office/officeart/2005/8/layout/hProcess11"/>
    <dgm:cxn modelId="{1FC6B48F-E413-418A-AB98-01237863BF15}" type="presParOf" srcId="{D9DADB3E-6A52-4772-8EA9-19F09BF08901}" destId="{F1BCA8F1-9987-4A42-A472-A759A079BBB1}" srcOrd="0" destOrd="0" presId="urn:microsoft.com/office/officeart/2005/8/layout/hProcess11"/>
    <dgm:cxn modelId="{34F9774B-4F71-493B-87A9-E4EBB0A99A48}" type="presParOf" srcId="{D9DADB3E-6A52-4772-8EA9-19F09BF08901}" destId="{6072EB38-D250-42C5-A817-57017B95B4B4}" srcOrd="1" destOrd="0" presId="urn:microsoft.com/office/officeart/2005/8/layout/hProcess11"/>
    <dgm:cxn modelId="{C21BE3F2-B01B-4CE1-AD8F-C3FFBEF9F7EA}" type="presParOf" srcId="{D9DADB3E-6A52-4772-8EA9-19F09BF08901}" destId="{5BEFBD42-8762-4009-A6BE-C9821D7E3C2A}" srcOrd="2" destOrd="0" presId="urn:microsoft.com/office/officeart/2005/8/layout/hProcess11"/>
    <dgm:cxn modelId="{189F2FF2-8BC9-4445-950E-EDC7861C0F05}" type="presParOf" srcId="{FBF927BC-2BB1-4172-9AFB-B7EC64889364}" destId="{2D3FB1B9-93AA-44FF-9E9E-B631FF603006}" srcOrd="1" destOrd="0" presId="urn:microsoft.com/office/officeart/2005/8/layout/hProcess11"/>
    <dgm:cxn modelId="{48BA0D35-4773-43CF-AF1F-A2C3361D9958}" type="presParOf" srcId="{FBF927BC-2BB1-4172-9AFB-B7EC64889364}" destId="{E57919EF-C640-4B0F-A2C1-7E41345C9E70}" srcOrd="2" destOrd="0" presId="urn:microsoft.com/office/officeart/2005/8/layout/hProcess11"/>
    <dgm:cxn modelId="{C4F1DE82-BD4B-4EC6-ADF7-DAAF419BDDB9}" type="presParOf" srcId="{E57919EF-C640-4B0F-A2C1-7E41345C9E70}" destId="{379A498D-60D5-4129-BB33-6F20C269D66E}" srcOrd="0" destOrd="0" presId="urn:microsoft.com/office/officeart/2005/8/layout/hProcess11"/>
    <dgm:cxn modelId="{0C79FBBB-CC41-4160-9A7F-C5592A381807}" type="presParOf" srcId="{E57919EF-C640-4B0F-A2C1-7E41345C9E70}" destId="{F3275E44-5F61-48E9-8C52-5588AF7629F9}" srcOrd="1" destOrd="0" presId="urn:microsoft.com/office/officeart/2005/8/layout/hProcess11"/>
    <dgm:cxn modelId="{D4D9ADC8-6E7F-418D-A389-90B3B36330A3}" type="presParOf" srcId="{E57919EF-C640-4B0F-A2C1-7E41345C9E70}" destId="{C6CFE000-C980-4C82-A724-FC6B77B45C2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14F151-5AE6-45DD-9104-CFF8BBC8CDA9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376AA4-8EFF-4D9C-B363-3AD54A3AACBF}">
      <dgm:prSet/>
      <dgm:spPr/>
      <dgm:t>
        <a:bodyPr/>
        <a:lstStyle/>
        <a:p>
          <a:r>
            <a:rPr lang="en-US"/>
            <a:t>Jendela dialog alert();</a:t>
          </a:r>
        </a:p>
      </dgm:t>
    </dgm:pt>
    <dgm:pt modelId="{9438E6C9-4198-4EA3-B669-8FDB659F09AD}" type="parTrans" cxnId="{351050B6-AC33-4D8D-AF1C-26923FDA0A7F}">
      <dgm:prSet/>
      <dgm:spPr/>
      <dgm:t>
        <a:bodyPr/>
        <a:lstStyle/>
        <a:p>
          <a:endParaRPr lang="en-US"/>
        </a:p>
      </dgm:t>
    </dgm:pt>
    <dgm:pt modelId="{298A34D9-3847-4B29-8AE6-75E6B52B122B}" type="sibTrans" cxnId="{351050B6-AC33-4D8D-AF1C-26923FDA0A7F}">
      <dgm:prSet/>
      <dgm:spPr/>
      <dgm:t>
        <a:bodyPr/>
        <a:lstStyle/>
        <a:p>
          <a:endParaRPr lang="en-US"/>
        </a:p>
      </dgm:t>
    </dgm:pt>
    <dgm:pt modelId="{676CA462-C905-4CFA-AFFF-5F31FF89971E}">
      <dgm:prSet/>
      <dgm:spPr/>
      <dgm:t>
        <a:bodyPr/>
        <a:lstStyle/>
        <a:p>
          <a:r>
            <a:rPr lang="en-US"/>
            <a:t>Jendela dialog confirm();</a:t>
          </a:r>
        </a:p>
      </dgm:t>
    </dgm:pt>
    <dgm:pt modelId="{B24A544E-B22E-4824-BA22-3B9EC3EED12B}" type="parTrans" cxnId="{7ACC501C-D4D6-4EEF-9791-15D6176A2B48}">
      <dgm:prSet/>
      <dgm:spPr/>
      <dgm:t>
        <a:bodyPr/>
        <a:lstStyle/>
        <a:p>
          <a:endParaRPr lang="en-US"/>
        </a:p>
      </dgm:t>
    </dgm:pt>
    <dgm:pt modelId="{463F116B-CA1C-48F4-81F8-E0BF54A83427}" type="sibTrans" cxnId="{7ACC501C-D4D6-4EEF-9791-15D6176A2B48}">
      <dgm:prSet/>
      <dgm:spPr/>
      <dgm:t>
        <a:bodyPr/>
        <a:lstStyle/>
        <a:p>
          <a:endParaRPr lang="en-US"/>
        </a:p>
      </dgm:t>
    </dgm:pt>
    <dgm:pt modelId="{E0070BD1-1562-4FDB-AB83-BF2D7268F01E}">
      <dgm:prSet/>
      <dgm:spPr/>
      <dgm:t>
        <a:bodyPr/>
        <a:lstStyle/>
        <a:p>
          <a:r>
            <a:rPr lang="en-US"/>
            <a:t>Jendela dialog promp();</a:t>
          </a:r>
        </a:p>
      </dgm:t>
    </dgm:pt>
    <dgm:pt modelId="{7AFBCB68-A9AB-495C-B4AA-9BF3EF02E4FA}" type="parTrans" cxnId="{2728C4A5-71C4-474F-86FA-802511A010B4}">
      <dgm:prSet/>
      <dgm:spPr/>
      <dgm:t>
        <a:bodyPr/>
        <a:lstStyle/>
        <a:p>
          <a:endParaRPr lang="en-US"/>
        </a:p>
      </dgm:t>
    </dgm:pt>
    <dgm:pt modelId="{C8895241-6DFE-4ACD-8D1F-D21E070A0208}" type="sibTrans" cxnId="{2728C4A5-71C4-474F-86FA-802511A010B4}">
      <dgm:prSet/>
      <dgm:spPr/>
      <dgm:t>
        <a:bodyPr/>
        <a:lstStyle/>
        <a:p>
          <a:endParaRPr lang="en-US"/>
        </a:p>
      </dgm:t>
    </dgm:pt>
    <dgm:pt modelId="{FA542D96-BB04-40BD-90D0-7D343C2DC3FA}" type="pres">
      <dgm:prSet presAssocID="{2714F151-5AE6-45DD-9104-CFF8BBC8CDA9}" presName="diagram" presStyleCnt="0">
        <dgm:presLayoutVars>
          <dgm:dir/>
          <dgm:resizeHandles/>
        </dgm:presLayoutVars>
      </dgm:prSet>
      <dgm:spPr/>
    </dgm:pt>
    <dgm:pt modelId="{1377DB99-2DB3-4E02-BE6E-6CFBC9847462}" type="pres">
      <dgm:prSet presAssocID="{ED376AA4-8EFF-4D9C-B363-3AD54A3AACBF}" presName="firstNode" presStyleLbl="node1" presStyleIdx="0" presStyleCnt="3">
        <dgm:presLayoutVars>
          <dgm:bulletEnabled val="1"/>
        </dgm:presLayoutVars>
      </dgm:prSet>
      <dgm:spPr/>
    </dgm:pt>
    <dgm:pt modelId="{3D83A03B-7FF5-40F9-A86C-335436B14512}" type="pres">
      <dgm:prSet presAssocID="{298A34D9-3847-4B29-8AE6-75E6B52B122B}" presName="sibTrans" presStyleLbl="sibTrans2D1" presStyleIdx="0" presStyleCnt="2"/>
      <dgm:spPr/>
    </dgm:pt>
    <dgm:pt modelId="{763CDE9C-5492-44A2-A384-AFD3F2F4BC9E}" type="pres">
      <dgm:prSet presAssocID="{676CA462-C905-4CFA-AFFF-5F31FF89971E}" presName="middleNode" presStyleCnt="0"/>
      <dgm:spPr/>
    </dgm:pt>
    <dgm:pt modelId="{0933C3C8-D5C1-4843-B6CD-6BEED22C31FA}" type="pres">
      <dgm:prSet presAssocID="{676CA462-C905-4CFA-AFFF-5F31FF89971E}" presName="padding" presStyleLbl="node1" presStyleIdx="0" presStyleCnt="3"/>
      <dgm:spPr/>
    </dgm:pt>
    <dgm:pt modelId="{59BABF82-D2C6-44ED-A2C2-CC6551C13B77}" type="pres">
      <dgm:prSet presAssocID="{676CA462-C905-4CFA-AFFF-5F31FF89971E}" presName="shape" presStyleLbl="node1" presStyleIdx="1" presStyleCnt="3">
        <dgm:presLayoutVars>
          <dgm:bulletEnabled val="1"/>
        </dgm:presLayoutVars>
      </dgm:prSet>
      <dgm:spPr/>
    </dgm:pt>
    <dgm:pt modelId="{79A2CDCB-43E3-48CA-873B-93645DB7BE4C}" type="pres">
      <dgm:prSet presAssocID="{463F116B-CA1C-48F4-81F8-E0BF54A83427}" presName="sibTrans" presStyleLbl="sibTrans2D1" presStyleIdx="1" presStyleCnt="2"/>
      <dgm:spPr/>
    </dgm:pt>
    <dgm:pt modelId="{29D685B0-E04E-4214-8F47-D16364CE1E24}" type="pres">
      <dgm:prSet presAssocID="{E0070BD1-1562-4FDB-AB83-BF2D7268F01E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902B0B1B-ED35-4C8E-9579-E5D17103ABB5}" type="presOf" srcId="{E0070BD1-1562-4FDB-AB83-BF2D7268F01E}" destId="{29D685B0-E04E-4214-8F47-D16364CE1E24}" srcOrd="0" destOrd="0" presId="urn:microsoft.com/office/officeart/2005/8/layout/bProcess2"/>
    <dgm:cxn modelId="{7ACC501C-D4D6-4EEF-9791-15D6176A2B48}" srcId="{2714F151-5AE6-45DD-9104-CFF8BBC8CDA9}" destId="{676CA462-C905-4CFA-AFFF-5F31FF89971E}" srcOrd="1" destOrd="0" parTransId="{B24A544E-B22E-4824-BA22-3B9EC3EED12B}" sibTransId="{463F116B-CA1C-48F4-81F8-E0BF54A83427}"/>
    <dgm:cxn modelId="{B7E61234-B1B8-4142-8199-839B1F17BECD}" type="presOf" srcId="{2714F151-5AE6-45DD-9104-CFF8BBC8CDA9}" destId="{FA542D96-BB04-40BD-90D0-7D343C2DC3FA}" srcOrd="0" destOrd="0" presId="urn:microsoft.com/office/officeart/2005/8/layout/bProcess2"/>
    <dgm:cxn modelId="{A165C45B-5271-4C6F-B03F-90EDE0F0654C}" type="presOf" srcId="{ED376AA4-8EFF-4D9C-B363-3AD54A3AACBF}" destId="{1377DB99-2DB3-4E02-BE6E-6CFBC9847462}" srcOrd="0" destOrd="0" presId="urn:microsoft.com/office/officeart/2005/8/layout/bProcess2"/>
    <dgm:cxn modelId="{D49FA165-A600-481F-8268-E8B9B8935AC3}" type="presOf" srcId="{463F116B-CA1C-48F4-81F8-E0BF54A83427}" destId="{79A2CDCB-43E3-48CA-873B-93645DB7BE4C}" srcOrd="0" destOrd="0" presId="urn:microsoft.com/office/officeart/2005/8/layout/bProcess2"/>
    <dgm:cxn modelId="{9F688246-27FC-4BCD-B254-4A1C97803C3B}" type="presOf" srcId="{298A34D9-3847-4B29-8AE6-75E6B52B122B}" destId="{3D83A03B-7FF5-40F9-A86C-335436B14512}" srcOrd="0" destOrd="0" presId="urn:microsoft.com/office/officeart/2005/8/layout/bProcess2"/>
    <dgm:cxn modelId="{388B5A51-18B0-4C89-A5C8-F4B7BB7A4B87}" type="presOf" srcId="{676CA462-C905-4CFA-AFFF-5F31FF89971E}" destId="{59BABF82-D2C6-44ED-A2C2-CC6551C13B77}" srcOrd="0" destOrd="0" presId="urn:microsoft.com/office/officeart/2005/8/layout/bProcess2"/>
    <dgm:cxn modelId="{2728C4A5-71C4-474F-86FA-802511A010B4}" srcId="{2714F151-5AE6-45DD-9104-CFF8BBC8CDA9}" destId="{E0070BD1-1562-4FDB-AB83-BF2D7268F01E}" srcOrd="2" destOrd="0" parTransId="{7AFBCB68-A9AB-495C-B4AA-9BF3EF02E4FA}" sibTransId="{C8895241-6DFE-4ACD-8D1F-D21E070A0208}"/>
    <dgm:cxn modelId="{351050B6-AC33-4D8D-AF1C-26923FDA0A7F}" srcId="{2714F151-5AE6-45DD-9104-CFF8BBC8CDA9}" destId="{ED376AA4-8EFF-4D9C-B363-3AD54A3AACBF}" srcOrd="0" destOrd="0" parTransId="{9438E6C9-4198-4EA3-B669-8FDB659F09AD}" sibTransId="{298A34D9-3847-4B29-8AE6-75E6B52B122B}"/>
    <dgm:cxn modelId="{B4326BAA-6392-4842-9065-765746AC0740}" type="presParOf" srcId="{FA542D96-BB04-40BD-90D0-7D343C2DC3FA}" destId="{1377DB99-2DB3-4E02-BE6E-6CFBC9847462}" srcOrd="0" destOrd="0" presId="urn:microsoft.com/office/officeart/2005/8/layout/bProcess2"/>
    <dgm:cxn modelId="{457F99F1-972C-406B-922E-197737F8F105}" type="presParOf" srcId="{FA542D96-BB04-40BD-90D0-7D343C2DC3FA}" destId="{3D83A03B-7FF5-40F9-A86C-335436B14512}" srcOrd="1" destOrd="0" presId="urn:microsoft.com/office/officeart/2005/8/layout/bProcess2"/>
    <dgm:cxn modelId="{CB13D65D-14B0-4A53-BDBA-540CD3E81086}" type="presParOf" srcId="{FA542D96-BB04-40BD-90D0-7D343C2DC3FA}" destId="{763CDE9C-5492-44A2-A384-AFD3F2F4BC9E}" srcOrd="2" destOrd="0" presId="urn:microsoft.com/office/officeart/2005/8/layout/bProcess2"/>
    <dgm:cxn modelId="{0256FCE0-3F89-4DF7-8194-05D9F94038ED}" type="presParOf" srcId="{763CDE9C-5492-44A2-A384-AFD3F2F4BC9E}" destId="{0933C3C8-D5C1-4843-B6CD-6BEED22C31FA}" srcOrd="0" destOrd="0" presId="urn:microsoft.com/office/officeart/2005/8/layout/bProcess2"/>
    <dgm:cxn modelId="{B4E2343B-46FA-4371-B8E1-A4BBED5F1C40}" type="presParOf" srcId="{763CDE9C-5492-44A2-A384-AFD3F2F4BC9E}" destId="{59BABF82-D2C6-44ED-A2C2-CC6551C13B77}" srcOrd="1" destOrd="0" presId="urn:microsoft.com/office/officeart/2005/8/layout/bProcess2"/>
    <dgm:cxn modelId="{B0F3568F-ACAD-4785-A722-A474D2C480CD}" type="presParOf" srcId="{FA542D96-BB04-40BD-90D0-7D343C2DC3FA}" destId="{79A2CDCB-43E3-48CA-873B-93645DB7BE4C}" srcOrd="3" destOrd="0" presId="urn:microsoft.com/office/officeart/2005/8/layout/bProcess2"/>
    <dgm:cxn modelId="{FC9C341E-D8EE-4E37-ACB3-0269CC794F6E}" type="presParOf" srcId="{FA542D96-BB04-40BD-90D0-7D343C2DC3FA}" destId="{29D685B0-E04E-4214-8F47-D16364CE1E24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76E791-045E-4DDB-9E23-E230BC7E6A1C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C26F6A-C01E-455F-B0EB-83AE48EA2919}">
      <dgm:prSet/>
      <dgm:spPr/>
      <dgm:t>
        <a:bodyPr/>
        <a:lstStyle/>
        <a:p>
          <a:r>
            <a:rPr lang="en-US"/>
            <a:t>Fungsi adalah sub-program yang bisa digunakan kembali baik di dalam program itu sendiri, maupun di program yang lain.</a:t>
          </a:r>
        </a:p>
      </dgm:t>
    </dgm:pt>
    <dgm:pt modelId="{0CEC97EB-400D-400F-9DD8-EC4A07D5770C}" type="parTrans" cxnId="{16C4E1A6-2E5F-4456-A272-42B5323AF2F4}">
      <dgm:prSet/>
      <dgm:spPr/>
      <dgm:t>
        <a:bodyPr/>
        <a:lstStyle/>
        <a:p>
          <a:endParaRPr lang="en-US"/>
        </a:p>
      </dgm:t>
    </dgm:pt>
    <dgm:pt modelId="{B20EB266-73AB-4DB4-B3EA-4319C0E1804B}" type="sibTrans" cxnId="{16C4E1A6-2E5F-4456-A272-42B5323AF2F4}">
      <dgm:prSet/>
      <dgm:spPr/>
      <dgm:t>
        <a:bodyPr/>
        <a:lstStyle/>
        <a:p>
          <a:endParaRPr lang="en-US"/>
        </a:p>
      </dgm:t>
    </dgm:pt>
    <dgm:pt modelId="{B11F90AD-BBC1-4BE4-96DA-68B3E90B0D2F}">
      <dgm:prSet/>
      <dgm:spPr/>
      <dgm:t>
        <a:bodyPr/>
        <a:lstStyle/>
        <a:p>
          <a:r>
            <a:rPr lang="en-US"/>
            <a:t>Fungsi di dalam Javascript adalah sebuah objek. Karena memiliki properti dan juga </a:t>
          </a:r>
          <a:r>
            <a:rPr lang="en-US" i="1"/>
            <a:t>method</a:t>
          </a:r>
          <a:r>
            <a:rPr lang="en-US"/>
            <a:t>.</a:t>
          </a:r>
        </a:p>
      </dgm:t>
    </dgm:pt>
    <dgm:pt modelId="{611EFE92-9FEA-4B2F-951B-124518D1450A}" type="parTrans" cxnId="{5FD19AA3-D103-40A9-BF03-D253BAAFD19C}">
      <dgm:prSet/>
      <dgm:spPr/>
      <dgm:t>
        <a:bodyPr/>
        <a:lstStyle/>
        <a:p>
          <a:endParaRPr lang="en-US"/>
        </a:p>
      </dgm:t>
    </dgm:pt>
    <dgm:pt modelId="{334EC513-17D1-430C-858C-9EB729FB3064}" type="sibTrans" cxnId="{5FD19AA3-D103-40A9-BF03-D253BAAFD19C}">
      <dgm:prSet/>
      <dgm:spPr/>
      <dgm:t>
        <a:bodyPr/>
        <a:lstStyle/>
        <a:p>
          <a:endParaRPr lang="en-US"/>
        </a:p>
      </dgm:t>
    </dgm:pt>
    <dgm:pt modelId="{4A98A4D3-73D8-41EE-8505-754730C96035}" type="pres">
      <dgm:prSet presAssocID="{8976E791-045E-4DDB-9E23-E230BC7E6A1C}" presName="Name0" presStyleCnt="0">
        <dgm:presLayoutVars>
          <dgm:chMax/>
          <dgm:chPref/>
          <dgm:dir/>
        </dgm:presLayoutVars>
      </dgm:prSet>
      <dgm:spPr/>
    </dgm:pt>
    <dgm:pt modelId="{649810C1-9C42-4D97-970A-D4FDFF84A06A}" type="pres">
      <dgm:prSet presAssocID="{62C26F6A-C01E-455F-B0EB-83AE48EA2919}" presName="parenttextcomposite" presStyleCnt="0"/>
      <dgm:spPr/>
    </dgm:pt>
    <dgm:pt modelId="{7D3FA6DC-C1A1-4E63-9026-26155AF56B70}" type="pres">
      <dgm:prSet presAssocID="{62C26F6A-C01E-455F-B0EB-83AE48EA2919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E9BC7AA9-C542-4B11-B37B-49A4695B14FA}" type="pres">
      <dgm:prSet presAssocID="{62C26F6A-C01E-455F-B0EB-83AE48EA2919}" presName="parallelogramComposite" presStyleCnt="0"/>
      <dgm:spPr/>
    </dgm:pt>
    <dgm:pt modelId="{73ADC7BB-E608-4B7D-827E-5E81E902E258}" type="pres">
      <dgm:prSet presAssocID="{62C26F6A-C01E-455F-B0EB-83AE48EA2919}" presName="parallelogram1" presStyleLbl="alignNode1" presStyleIdx="0" presStyleCnt="14"/>
      <dgm:spPr/>
    </dgm:pt>
    <dgm:pt modelId="{D9C73573-F0DA-4841-8427-6B7C189FD90A}" type="pres">
      <dgm:prSet presAssocID="{62C26F6A-C01E-455F-B0EB-83AE48EA2919}" presName="parallelogram2" presStyleLbl="alignNode1" presStyleIdx="1" presStyleCnt="14"/>
      <dgm:spPr/>
    </dgm:pt>
    <dgm:pt modelId="{DAEF08BB-49C2-4430-B532-41238BEBF510}" type="pres">
      <dgm:prSet presAssocID="{62C26F6A-C01E-455F-B0EB-83AE48EA2919}" presName="parallelogram3" presStyleLbl="alignNode1" presStyleIdx="2" presStyleCnt="14"/>
      <dgm:spPr/>
    </dgm:pt>
    <dgm:pt modelId="{3E5F3A16-4847-4740-B4FA-CB65438E78D8}" type="pres">
      <dgm:prSet presAssocID="{62C26F6A-C01E-455F-B0EB-83AE48EA2919}" presName="parallelogram4" presStyleLbl="alignNode1" presStyleIdx="3" presStyleCnt="14"/>
      <dgm:spPr/>
    </dgm:pt>
    <dgm:pt modelId="{85F6AEE0-F7B4-4A54-8925-148470ED508A}" type="pres">
      <dgm:prSet presAssocID="{62C26F6A-C01E-455F-B0EB-83AE48EA2919}" presName="parallelogram5" presStyleLbl="alignNode1" presStyleIdx="4" presStyleCnt="14"/>
      <dgm:spPr/>
    </dgm:pt>
    <dgm:pt modelId="{A831BCEF-4CAB-4467-B7A0-30E49F0FFDF3}" type="pres">
      <dgm:prSet presAssocID="{62C26F6A-C01E-455F-B0EB-83AE48EA2919}" presName="parallelogram6" presStyleLbl="alignNode1" presStyleIdx="5" presStyleCnt="14"/>
      <dgm:spPr/>
    </dgm:pt>
    <dgm:pt modelId="{907ED031-773B-4070-9933-EA16F63F7B1A}" type="pres">
      <dgm:prSet presAssocID="{62C26F6A-C01E-455F-B0EB-83AE48EA2919}" presName="parallelogram7" presStyleLbl="alignNode1" presStyleIdx="6" presStyleCnt="14"/>
      <dgm:spPr/>
    </dgm:pt>
    <dgm:pt modelId="{5947FB48-9D24-42DF-84A4-7D299A8704FE}" type="pres">
      <dgm:prSet presAssocID="{B20EB266-73AB-4DB4-B3EA-4319C0E1804B}" presName="sibTrans" presStyleCnt="0"/>
      <dgm:spPr/>
    </dgm:pt>
    <dgm:pt modelId="{DB375C84-3641-4FBF-BC9B-3ACC95A0FDA6}" type="pres">
      <dgm:prSet presAssocID="{B11F90AD-BBC1-4BE4-96DA-68B3E90B0D2F}" presName="parenttextcomposite" presStyleCnt="0"/>
      <dgm:spPr/>
    </dgm:pt>
    <dgm:pt modelId="{EF55B895-9456-4177-8BEF-140B8B9B1E40}" type="pres">
      <dgm:prSet presAssocID="{B11F90AD-BBC1-4BE4-96DA-68B3E90B0D2F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8121619E-3BDB-4241-9C46-22145A1C29EC}" type="pres">
      <dgm:prSet presAssocID="{B11F90AD-BBC1-4BE4-96DA-68B3E90B0D2F}" presName="parallelogramComposite" presStyleCnt="0"/>
      <dgm:spPr/>
    </dgm:pt>
    <dgm:pt modelId="{2E0E63AE-D9D2-4205-835F-8E01E4BF5E83}" type="pres">
      <dgm:prSet presAssocID="{B11F90AD-BBC1-4BE4-96DA-68B3E90B0D2F}" presName="parallelogram1" presStyleLbl="alignNode1" presStyleIdx="7" presStyleCnt="14"/>
      <dgm:spPr/>
    </dgm:pt>
    <dgm:pt modelId="{A2E31A64-C373-460A-BA83-F613E3A5DD44}" type="pres">
      <dgm:prSet presAssocID="{B11F90AD-BBC1-4BE4-96DA-68B3E90B0D2F}" presName="parallelogram2" presStyleLbl="alignNode1" presStyleIdx="8" presStyleCnt="14"/>
      <dgm:spPr/>
    </dgm:pt>
    <dgm:pt modelId="{60A9552C-333F-475E-B2A1-D539DE3B8737}" type="pres">
      <dgm:prSet presAssocID="{B11F90AD-BBC1-4BE4-96DA-68B3E90B0D2F}" presName="parallelogram3" presStyleLbl="alignNode1" presStyleIdx="9" presStyleCnt="14"/>
      <dgm:spPr/>
    </dgm:pt>
    <dgm:pt modelId="{8765717C-8C6C-4F31-BC35-42DC19E0E8EB}" type="pres">
      <dgm:prSet presAssocID="{B11F90AD-BBC1-4BE4-96DA-68B3E90B0D2F}" presName="parallelogram4" presStyleLbl="alignNode1" presStyleIdx="10" presStyleCnt="14"/>
      <dgm:spPr/>
    </dgm:pt>
    <dgm:pt modelId="{2CE9F537-ADB4-465D-BD29-B54A83F16596}" type="pres">
      <dgm:prSet presAssocID="{B11F90AD-BBC1-4BE4-96DA-68B3E90B0D2F}" presName="parallelogram5" presStyleLbl="alignNode1" presStyleIdx="11" presStyleCnt="14"/>
      <dgm:spPr/>
    </dgm:pt>
    <dgm:pt modelId="{5F3CD1E7-62B5-4B10-9D27-273BBA9F4A46}" type="pres">
      <dgm:prSet presAssocID="{B11F90AD-BBC1-4BE4-96DA-68B3E90B0D2F}" presName="parallelogram6" presStyleLbl="alignNode1" presStyleIdx="12" presStyleCnt="14"/>
      <dgm:spPr/>
    </dgm:pt>
    <dgm:pt modelId="{321F99D6-5B2D-4CD4-8FD2-9DBD022E4226}" type="pres">
      <dgm:prSet presAssocID="{B11F90AD-BBC1-4BE4-96DA-68B3E90B0D2F}" presName="parallelogram7" presStyleLbl="alignNode1" presStyleIdx="13" presStyleCnt="14"/>
      <dgm:spPr/>
    </dgm:pt>
  </dgm:ptLst>
  <dgm:cxnLst>
    <dgm:cxn modelId="{BD4E8E30-69C4-48E9-95F9-6009EC5FCE19}" type="presOf" srcId="{62C26F6A-C01E-455F-B0EB-83AE48EA2919}" destId="{7D3FA6DC-C1A1-4E63-9026-26155AF56B70}" srcOrd="0" destOrd="0" presId="urn:microsoft.com/office/officeart/2008/layout/VerticalAccentList"/>
    <dgm:cxn modelId="{73EB579B-CBB2-4D8B-B82A-F307A58280A5}" type="presOf" srcId="{B11F90AD-BBC1-4BE4-96DA-68B3E90B0D2F}" destId="{EF55B895-9456-4177-8BEF-140B8B9B1E40}" srcOrd="0" destOrd="0" presId="urn:microsoft.com/office/officeart/2008/layout/VerticalAccentList"/>
    <dgm:cxn modelId="{5FD19AA3-D103-40A9-BF03-D253BAAFD19C}" srcId="{8976E791-045E-4DDB-9E23-E230BC7E6A1C}" destId="{B11F90AD-BBC1-4BE4-96DA-68B3E90B0D2F}" srcOrd="1" destOrd="0" parTransId="{611EFE92-9FEA-4B2F-951B-124518D1450A}" sibTransId="{334EC513-17D1-430C-858C-9EB729FB3064}"/>
    <dgm:cxn modelId="{16C4E1A6-2E5F-4456-A272-42B5323AF2F4}" srcId="{8976E791-045E-4DDB-9E23-E230BC7E6A1C}" destId="{62C26F6A-C01E-455F-B0EB-83AE48EA2919}" srcOrd="0" destOrd="0" parTransId="{0CEC97EB-400D-400F-9DD8-EC4A07D5770C}" sibTransId="{B20EB266-73AB-4DB4-B3EA-4319C0E1804B}"/>
    <dgm:cxn modelId="{62A54FC8-F8D6-46D4-92FB-F2083CA4C14F}" type="presOf" srcId="{8976E791-045E-4DDB-9E23-E230BC7E6A1C}" destId="{4A98A4D3-73D8-41EE-8505-754730C96035}" srcOrd="0" destOrd="0" presId="urn:microsoft.com/office/officeart/2008/layout/VerticalAccentList"/>
    <dgm:cxn modelId="{2A2F6642-D8BA-45C4-B8A0-0AEEEA37B627}" type="presParOf" srcId="{4A98A4D3-73D8-41EE-8505-754730C96035}" destId="{649810C1-9C42-4D97-970A-D4FDFF84A06A}" srcOrd="0" destOrd="0" presId="urn:microsoft.com/office/officeart/2008/layout/VerticalAccentList"/>
    <dgm:cxn modelId="{2DF3F752-07E0-4062-A711-9F20BD23E618}" type="presParOf" srcId="{649810C1-9C42-4D97-970A-D4FDFF84A06A}" destId="{7D3FA6DC-C1A1-4E63-9026-26155AF56B70}" srcOrd="0" destOrd="0" presId="urn:microsoft.com/office/officeart/2008/layout/VerticalAccentList"/>
    <dgm:cxn modelId="{DEB2FA83-9474-4C6C-9408-D9CC909CCC4F}" type="presParOf" srcId="{4A98A4D3-73D8-41EE-8505-754730C96035}" destId="{E9BC7AA9-C542-4B11-B37B-49A4695B14FA}" srcOrd="1" destOrd="0" presId="urn:microsoft.com/office/officeart/2008/layout/VerticalAccentList"/>
    <dgm:cxn modelId="{7F96A982-F38D-4430-970A-58EB853B10BD}" type="presParOf" srcId="{E9BC7AA9-C542-4B11-B37B-49A4695B14FA}" destId="{73ADC7BB-E608-4B7D-827E-5E81E902E258}" srcOrd="0" destOrd="0" presId="urn:microsoft.com/office/officeart/2008/layout/VerticalAccentList"/>
    <dgm:cxn modelId="{83AF856E-2979-4CE8-8B78-F42828429DB5}" type="presParOf" srcId="{E9BC7AA9-C542-4B11-B37B-49A4695B14FA}" destId="{D9C73573-F0DA-4841-8427-6B7C189FD90A}" srcOrd="1" destOrd="0" presId="urn:microsoft.com/office/officeart/2008/layout/VerticalAccentList"/>
    <dgm:cxn modelId="{AF2F7D00-D2EC-4585-AA37-49B9CD5D3AAA}" type="presParOf" srcId="{E9BC7AA9-C542-4B11-B37B-49A4695B14FA}" destId="{DAEF08BB-49C2-4430-B532-41238BEBF510}" srcOrd="2" destOrd="0" presId="urn:microsoft.com/office/officeart/2008/layout/VerticalAccentList"/>
    <dgm:cxn modelId="{E499A1C4-A08B-4C04-84F0-833952A4E323}" type="presParOf" srcId="{E9BC7AA9-C542-4B11-B37B-49A4695B14FA}" destId="{3E5F3A16-4847-4740-B4FA-CB65438E78D8}" srcOrd="3" destOrd="0" presId="urn:microsoft.com/office/officeart/2008/layout/VerticalAccentList"/>
    <dgm:cxn modelId="{75A784EC-B7DA-4F84-B32B-E5A1F6563A20}" type="presParOf" srcId="{E9BC7AA9-C542-4B11-B37B-49A4695B14FA}" destId="{85F6AEE0-F7B4-4A54-8925-148470ED508A}" srcOrd="4" destOrd="0" presId="urn:microsoft.com/office/officeart/2008/layout/VerticalAccentList"/>
    <dgm:cxn modelId="{DFE87F7D-057D-44CA-A995-77A869DA6658}" type="presParOf" srcId="{E9BC7AA9-C542-4B11-B37B-49A4695B14FA}" destId="{A831BCEF-4CAB-4467-B7A0-30E49F0FFDF3}" srcOrd="5" destOrd="0" presId="urn:microsoft.com/office/officeart/2008/layout/VerticalAccentList"/>
    <dgm:cxn modelId="{A05130B5-EDB1-4508-BEDD-1C4505E0C871}" type="presParOf" srcId="{E9BC7AA9-C542-4B11-B37B-49A4695B14FA}" destId="{907ED031-773B-4070-9933-EA16F63F7B1A}" srcOrd="6" destOrd="0" presId="urn:microsoft.com/office/officeart/2008/layout/VerticalAccentList"/>
    <dgm:cxn modelId="{42F2CBF9-A26A-42D0-BCCC-72CE4D8E4AFE}" type="presParOf" srcId="{4A98A4D3-73D8-41EE-8505-754730C96035}" destId="{5947FB48-9D24-42DF-84A4-7D299A8704FE}" srcOrd="2" destOrd="0" presId="urn:microsoft.com/office/officeart/2008/layout/VerticalAccentList"/>
    <dgm:cxn modelId="{C2918959-DD5A-4F13-AFBD-B35D09A33760}" type="presParOf" srcId="{4A98A4D3-73D8-41EE-8505-754730C96035}" destId="{DB375C84-3641-4FBF-BC9B-3ACC95A0FDA6}" srcOrd="3" destOrd="0" presId="urn:microsoft.com/office/officeart/2008/layout/VerticalAccentList"/>
    <dgm:cxn modelId="{61430E7A-3AB5-4A61-999D-A72DF8E53191}" type="presParOf" srcId="{DB375C84-3641-4FBF-BC9B-3ACC95A0FDA6}" destId="{EF55B895-9456-4177-8BEF-140B8B9B1E40}" srcOrd="0" destOrd="0" presId="urn:microsoft.com/office/officeart/2008/layout/VerticalAccentList"/>
    <dgm:cxn modelId="{F116CDE7-543B-4424-AD7A-1C63996E0726}" type="presParOf" srcId="{4A98A4D3-73D8-41EE-8505-754730C96035}" destId="{8121619E-3BDB-4241-9C46-22145A1C29EC}" srcOrd="4" destOrd="0" presId="urn:microsoft.com/office/officeart/2008/layout/VerticalAccentList"/>
    <dgm:cxn modelId="{73C6B99E-5495-4245-AF98-92FC9F49CA27}" type="presParOf" srcId="{8121619E-3BDB-4241-9C46-22145A1C29EC}" destId="{2E0E63AE-D9D2-4205-835F-8E01E4BF5E83}" srcOrd="0" destOrd="0" presId="urn:microsoft.com/office/officeart/2008/layout/VerticalAccentList"/>
    <dgm:cxn modelId="{78564B73-9227-495C-AA3A-79090F3BD168}" type="presParOf" srcId="{8121619E-3BDB-4241-9C46-22145A1C29EC}" destId="{A2E31A64-C373-460A-BA83-F613E3A5DD44}" srcOrd="1" destOrd="0" presId="urn:microsoft.com/office/officeart/2008/layout/VerticalAccentList"/>
    <dgm:cxn modelId="{0CCED6F5-50C5-4EC0-A93B-BB859D87565F}" type="presParOf" srcId="{8121619E-3BDB-4241-9C46-22145A1C29EC}" destId="{60A9552C-333F-475E-B2A1-D539DE3B8737}" srcOrd="2" destOrd="0" presId="urn:microsoft.com/office/officeart/2008/layout/VerticalAccentList"/>
    <dgm:cxn modelId="{2E0854FC-D4FD-4F3A-8110-5EBD3FF9866D}" type="presParOf" srcId="{8121619E-3BDB-4241-9C46-22145A1C29EC}" destId="{8765717C-8C6C-4F31-BC35-42DC19E0E8EB}" srcOrd="3" destOrd="0" presId="urn:microsoft.com/office/officeart/2008/layout/VerticalAccentList"/>
    <dgm:cxn modelId="{236ED613-820E-4253-B4D6-B82338E64EAA}" type="presParOf" srcId="{8121619E-3BDB-4241-9C46-22145A1C29EC}" destId="{2CE9F537-ADB4-465D-BD29-B54A83F16596}" srcOrd="4" destOrd="0" presId="urn:microsoft.com/office/officeart/2008/layout/VerticalAccentList"/>
    <dgm:cxn modelId="{9DD78F94-FC9D-43AD-82B4-A01BD3C79C94}" type="presParOf" srcId="{8121619E-3BDB-4241-9C46-22145A1C29EC}" destId="{5F3CD1E7-62B5-4B10-9D27-273BBA9F4A46}" srcOrd="5" destOrd="0" presId="urn:microsoft.com/office/officeart/2008/layout/VerticalAccentList"/>
    <dgm:cxn modelId="{3400B604-7FCC-4E7B-B49A-8C46186A6CB6}" type="presParOf" srcId="{8121619E-3BDB-4241-9C46-22145A1C29EC}" destId="{321F99D6-5B2D-4CD4-8FD2-9DBD022E4226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B53DB8-4518-46A2-AA85-04AADB2A2076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909F37-6382-49E6-AA87-369520CBB132}">
      <dgm:prSet/>
      <dgm:spPr/>
      <dgm:t>
        <a:bodyPr/>
        <a:lstStyle/>
        <a:p>
          <a:r>
            <a:rPr lang="en-US" dirty="0"/>
            <a:t>Thanks </a:t>
          </a:r>
        </a:p>
      </dgm:t>
    </dgm:pt>
    <dgm:pt modelId="{B3C79D2C-EA58-4365-84AD-D3FB89BCFBB3}" type="parTrans" cxnId="{6ED8F133-3B1C-47DA-9CEE-6BC0B5D84AA9}">
      <dgm:prSet/>
      <dgm:spPr/>
      <dgm:t>
        <a:bodyPr/>
        <a:lstStyle/>
        <a:p>
          <a:endParaRPr lang="en-US"/>
        </a:p>
      </dgm:t>
    </dgm:pt>
    <dgm:pt modelId="{0A62CECD-B664-44D6-8937-CC4C5452AC80}" type="sibTrans" cxnId="{6ED8F133-3B1C-47DA-9CEE-6BC0B5D84AA9}">
      <dgm:prSet/>
      <dgm:spPr/>
      <dgm:t>
        <a:bodyPr/>
        <a:lstStyle/>
        <a:p>
          <a:endParaRPr lang="en-US"/>
        </a:p>
      </dgm:t>
    </dgm:pt>
    <dgm:pt modelId="{BD50A123-CFC3-42D0-8ABA-A10D94F73418}">
      <dgm:prSet/>
      <dgm:spPr/>
      <dgm:t>
        <a:bodyPr/>
        <a:lstStyle/>
        <a:p>
          <a:r>
            <a:rPr lang="en-US"/>
            <a:t>Next</a:t>
          </a:r>
        </a:p>
      </dgm:t>
    </dgm:pt>
    <dgm:pt modelId="{6513CB18-29AC-4B43-B91E-253C8763D0F0}" type="parTrans" cxnId="{2FE543EB-107B-4347-B4C9-608C42280373}">
      <dgm:prSet/>
      <dgm:spPr/>
      <dgm:t>
        <a:bodyPr/>
        <a:lstStyle/>
        <a:p>
          <a:endParaRPr lang="en-US"/>
        </a:p>
      </dgm:t>
    </dgm:pt>
    <dgm:pt modelId="{50B6041C-FD53-4044-9BDD-CBABB4790DD8}" type="sibTrans" cxnId="{2FE543EB-107B-4347-B4C9-608C42280373}">
      <dgm:prSet/>
      <dgm:spPr/>
      <dgm:t>
        <a:bodyPr/>
        <a:lstStyle/>
        <a:p>
          <a:endParaRPr lang="en-US"/>
        </a:p>
      </dgm:t>
    </dgm:pt>
    <dgm:pt modelId="{018892A5-59DF-425D-AB42-78E4EB83F670}">
      <dgm:prSet/>
      <dgm:spPr/>
      <dgm:t>
        <a:bodyPr/>
        <a:lstStyle/>
        <a:p>
          <a:r>
            <a:rPr lang="en-US"/>
            <a:t>Let’s code</a:t>
          </a:r>
        </a:p>
      </dgm:t>
    </dgm:pt>
    <dgm:pt modelId="{35F5FF04-530C-41A7-AAF5-7E3949C57BA5}" type="parTrans" cxnId="{B0490B90-DA23-4985-8984-9C8901E95F0B}">
      <dgm:prSet/>
      <dgm:spPr/>
      <dgm:t>
        <a:bodyPr/>
        <a:lstStyle/>
        <a:p>
          <a:endParaRPr lang="en-US"/>
        </a:p>
      </dgm:t>
    </dgm:pt>
    <dgm:pt modelId="{C75FAF1B-06D0-45FE-9360-05013ECC047E}" type="sibTrans" cxnId="{B0490B90-DA23-4985-8984-9C8901E95F0B}">
      <dgm:prSet/>
      <dgm:spPr/>
      <dgm:t>
        <a:bodyPr/>
        <a:lstStyle/>
        <a:p>
          <a:endParaRPr lang="en-US"/>
        </a:p>
      </dgm:t>
    </dgm:pt>
    <dgm:pt modelId="{4C6C0092-D473-474C-A485-14CE7E820EF8}" type="pres">
      <dgm:prSet presAssocID="{80B53DB8-4518-46A2-AA85-04AADB2A2076}" presName="Name0" presStyleCnt="0">
        <dgm:presLayoutVars>
          <dgm:dir/>
          <dgm:animOne val="branch"/>
          <dgm:animLvl val="lvl"/>
        </dgm:presLayoutVars>
      </dgm:prSet>
      <dgm:spPr/>
    </dgm:pt>
    <dgm:pt modelId="{13805F07-6267-467B-920E-FC75962AC306}" type="pres">
      <dgm:prSet presAssocID="{3D909F37-6382-49E6-AA87-369520CBB132}" presName="chaos" presStyleCnt="0"/>
      <dgm:spPr/>
    </dgm:pt>
    <dgm:pt modelId="{7ABDA6B8-5FFF-43E7-B72B-B6A059E8D168}" type="pres">
      <dgm:prSet presAssocID="{3D909F37-6382-49E6-AA87-369520CBB132}" presName="parTx1" presStyleLbl="revTx" presStyleIdx="0" presStyleCnt="2"/>
      <dgm:spPr/>
    </dgm:pt>
    <dgm:pt modelId="{C8FD4DEF-E66D-418B-BED7-CF388555B61A}" type="pres">
      <dgm:prSet presAssocID="{3D909F37-6382-49E6-AA87-369520CBB132}" presName="c1" presStyleLbl="node1" presStyleIdx="0" presStyleCnt="19"/>
      <dgm:spPr/>
    </dgm:pt>
    <dgm:pt modelId="{5732CE7D-9D8C-476C-8D51-637FAADA7F5B}" type="pres">
      <dgm:prSet presAssocID="{3D909F37-6382-49E6-AA87-369520CBB132}" presName="c2" presStyleLbl="node1" presStyleIdx="1" presStyleCnt="19"/>
      <dgm:spPr/>
    </dgm:pt>
    <dgm:pt modelId="{BC4D04A1-ED74-47FD-B9A4-B83CC0DDDE60}" type="pres">
      <dgm:prSet presAssocID="{3D909F37-6382-49E6-AA87-369520CBB132}" presName="c3" presStyleLbl="node1" presStyleIdx="2" presStyleCnt="19"/>
      <dgm:spPr/>
    </dgm:pt>
    <dgm:pt modelId="{0C1AD38B-6EA1-4C02-AA5F-1035F52F9723}" type="pres">
      <dgm:prSet presAssocID="{3D909F37-6382-49E6-AA87-369520CBB132}" presName="c4" presStyleLbl="node1" presStyleIdx="3" presStyleCnt="19"/>
      <dgm:spPr/>
    </dgm:pt>
    <dgm:pt modelId="{564B9041-A991-41B2-934C-6CD555ED8941}" type="pres">
      <dgm:prSet presAssocID="{3D909F37-6382-49E6-AA87-369520CBB132}" presName="c5" presStyleLbl="node1" presStyleIdx="4" presStyleCnt="19"/>
      <dgm:spPr/>
    </dgm:pt>
    <dgm:pt modelId="{E3DC5439-D9C9-4CAC-9243-5C4537EA3036}" type="pres">
      <dgm:prSet presAssocID="{3D909F37-6382-49E6-AA87-369520CBB132}" presName="c6" presStyleLbl="node1" presStyleIdx="5" presStyleCnt="19"/>
      <dgm:spPr/>
    </dgm:pt>
    <dgm:pt modelId="{280CCD4C-2B30-4AA0-8267-4C33A69007DE}" type="pres">
      <dgm:prSet presAssocID="{3D909F37-6382-49E6-AA87-369520CBB132}" presName="c7" presStyleLbl="node1" presStyleIdx="6" presStyleCnt="19"/>
      <dgm:spPr/>
    </dgm:pt>
    <dgm:pt modelId="{716F70BF-D7C4-4CE2-AAF7-8E1C7F9CE7B9}" type="pres">
      <dgm:prSet presAssocID="{3D909F37-6382-49E6-AA87-369520CBB132}" presName="c8" presStyleLbl="node1" presStyleIdx="7" presStyleCnt="19"/>
      <dgm:spPr/>
    </dgm:pt>
    <dgm:pt modelId="{EDB24B4F-2E1D-4937-A425-8DAEBBDE7CE6}" type="pres">
      <dgm:prSet presAssocID="{3D909F37-6382-49E6-AA87-369520CBB132}" presName="c9" presStyleLbl="node1" presStyleIdx="8" presStyleCnt="19"/>
      <dgm:spPr/>
    </dgm:pt>
    <dgm:pt modelId="{BE4775E9-86ED-4F0A-94D3-A817CE390C79}" type="pres">
      <dgm:prSet presAssocID="{3D909F37-6382-49E6-AA87-369520CBB132}" presName="c10" presStyleLbl="node1" presStyleIdx="9" presStyleCnt="19"/>
      <dgm:spPr/>
    </dgm:pt>
    <dgm:pt modelId="{D33AB8AF-543A-427E-8B92-0C08245343D9}" type="pres">
      <dgm:prSet presAssocID="{3D909F37-6382-49E6-AA87-369520CBB132}" presName="c11" presStyleLbl="node1" presStyleIdx="10" presStyleCnt="19"/>
      <dgm:spPr/>
    </dgm:pt>
    <dgm:pt modelId="{98F2D028-74DA-44E2-B270-6554B5253870}" type="pres">
      <dgm:prSet presAssocID="{3D909F37-6382-49E6-AA87-369520CBB132}" presName="c12" presStyleLbl="node1" presStyleIdx="11" presStyleCnt="19"/>
      <dgm:spPr/>
    </dgm:pt>
    <dgm:pt modelId="{966FF875-3717-4BA6-AD5D-D923F4B31D42}" type="pres">
      <dgm:prSet presAssocID="{3D909F37-6382-49E6-AA87-369520CBB132}" presName="c13" presStyleLbl="node1" presStyleIdx="12" presStyleCnt="19"/>
      <dgm:spPr/>
    </dgm:pt>
    <dgm:pt modelId="{53BA5BF7-2FD3-4834-88AC-E6E80E52B81A}" type="pres">
      <dgm:prSet presAssocID="{3D909F37-6382-49E6-AA87-369520CBB132}" presName="c14" presStyleLbl="node1" presStyleIdx="13" presStyleCnt="19"/>
      <dgm:spPr/>
    </dgm:pt>
    <dgm:pt modelId="{92859D3F-474D-4C55-ACF0-FC4DCA629B47}" type="pres">
      <dgm:prSet presAssocID="{3D909F37-6382-49E6-AA87-369520CBB132}" presName="c15" presStyleLbl="node1" presStyleIdx="14" presStyleCnt="19"/>
      <dgm:spPr/>
    </dgm:pt>
    <dgm:pt modelId="{C12D48D7-8981-4DCF-80E2-F47A6F17EC96}" type="pres">
      <dgm:prSet presAssocID="{3D909F37-6382-49E6-AA87-369520CBB132}" presName="c16" presStyleLbl="node1" presStyleIdx="15" presStyleCnt="19"/>
      <dgm:spPr/>
    </dgm:pt>
    <dgm:pt modelId="{CCB4240A-1C65-458E-9808-E78F6A9B5824}" type="pres">
      <dgm:prSet presAssocID="{3D909F37-6382-49E6-AA87-369520CBB132}" presName="c17" presStyleLbl="node1" presStyleIdx="16" presStyleCnt="19"/>
      <dgm:spPr/>
    </dgm:pt>
    <dgm:pt modelId="{FCB82EE9-BB98-46CC-ABC7-5A35FDC7DD3E}" type="pres">
      <dgm:prSet presAssocID="{3D909F37-6382-49E6-AA87-369520CBB132}" presName="c18" presStyleLbl="node1" presStyleIdx="17" presStyleCnt="19"/>
      <dgm:spPr/>
    </dgm:pt>
    <dgm:pt modelId="{9A89A632-93A6-4DCB-AFFB-FBB24A547FB8}" type="pres">
      <dgm:prSet presAssocID="{0A62CECD-B664-44D6-8937-CC4C5452AC80}" presName="chevronComposite1" presStyleCnt="0"/>
      <dgm:spPr/>
    </dgm:pt>
    <dgm:pt modelId="{F636637E-94FE-4C1F-A46D-1B4BE100F2DB}" type="pres">
      <dgm:prSet presAssocID="{0A62CECD-B664-44D6-8937-CC4C5452AC80}" presName="chevron1" presStyleLbl="sibTrans2D1" presStyleIdx="0" presStyleCnt="2"/>
      <dgm:spPr/>
    </dgm:pt>
    <dgm:pt modelId="{228D1B55-7583-4438-AE79-0E7919EE375B}" type="pres">
      <dgm:prSet presAssocID="{0A62CECD-B664-44D6-8937-CC4C5452AC80}" presName="spChevron1" presStyleCnt="0"/>
      <dgm:spPr/>
    </dgm:pt>
    <dgm:pt modelId="{76CCB4CF-A323-4DFD-AAFF-1B67DFC50FF4}" type="pres">
      <dgm:prSet presAssocID="{BD50A123-CFC3-42D0-8ABA-A10D94F73418}" presName="middle" presStyleCnt="0"/>
      <dgm:spPr/>
    </dgm:pt>
    <dgm:pt modelId="{4850DD16-901A-477B-BCFB-6566ECA75ADE}" type="pres">
      <dgm:prSet presAssocID="{BD50A123-CFC3-42D0-8ABA-A10D94F73418}" presName="parTxMid" presStyleLbl="revTx" presStyleIdx="1" presStyleCnt="2"/>
      <dgm:spPr/>
    </dgm:pt>
    <dgm:pt modelId="{EEF1F52A-4BDD-4825-9E2C-10547428A025}" type="pres">
      <dgm:prSet presAssocID="{BD50A123-CFC3-42D0-8ABA-A10D94F73418}" presName="spMid" presStyleCnt="0"/>
      <dgm:spPr/>
    </dgm:pt>
    <dgm:pt modelId="{C7E76A29-B32F-4434-BDDB-0A0709FF0D35}" type="pres">
      <dgm:prSet presAssocID="{50B6041C-FD53-4044-9BDD-CBABB4790DD8}" presName="chevronComposite1" presStyleCnt="0"/>
      <dgm:spPr/>
    </dgm:pt>
    <dgm:pt modelId="{1C5EB187-A890-4586-A291-4F2ABE363C4D}" type="pres">
      <dgm:prSet presAssocID="{50B6041C-FD53-4044-9BDD-CBABB4790DD8}" presName="chevron1" presStyleLbl="sibTrans2D1" presStyleIdx="1" presStyleCnt="2"/>
      <dgm:spPr/>
    </dgm:pt>
    <dgm:pt modelId="{C093230B-71DF-471D-97D2-4D3E345AB50F}" type="pres">
      <dgm:prSet presAssocID="{50B6041C-FD53-4044-9BDD-CBABB4790DD8}" presName="spChevron1" presStyleCnt="0"/>
      <dgm:spPr/>
    </dgm:pt>
    <dgm:pt modelId="{49C09D55-500E-443E-95AE-BF466677463C}" type="pres">
      <dgm:prSet presAssocID="{018892A5-59DF-425D-AB42-78E4EB83F670}" presName="last" presStyleCnt="0"/>
      <dgm:spPr/>
    </dgm:pt>
    <dgm:pt modelId="{979317B9-FF7F-4542-BEB6-96F1C026A010}" type="pres">
      <dgm:prSet presAssocID="{018892A5-59DF-425D-AB42-78E4EB83F670}" presName="circleTx" presStyleLbl="node1" presStyleIdx="18" presStyleCnt="19"/>
      <dgm:spPr/>
    </dgm:pt>
    <dgm:pt modelId="{15E66391-E304-42DD-8E04-9FD1298965FB}" type="pres">
      <dgm:prSet presAssocID="{018892A5-59DF-425D-AB42-78E4EB83F670}" presName="spN" presStyleCnt="0"/>
      <dgm:spPr/>
    </dgm:pt>
  </dgm:ptLst>
  <dgm:cxnLst>
    <dgm:cxn modelId="{6ED8F133-3B1C-47DA-9CEE-6BC0B5D84AA9}" srcId="{80B53DB8-4518-46A2-AA85-04AADB2A2076}" destId="{3D909F37-6382-49E6-AA87-369520CBB132}" srcOrd="0" destOrd="0" parTransId="{B3C79D2C-EA58-4365-84AD-D3FB89BCFBB3}" sibTransId="{0A62CECD-B664-44D6-8937-CC4C5452AC80}"/>
    <dgm:cxn modelId="{C4BA6841-6719-4A74-8845-9C28E2CAB117}" type="presOf" srcId="{3D909F37-6382-49E6-AA87-369520CBB132}" destId="{7ABDA6B8-5FFF-43E7-B72B-B6A059E8D168}" srcOrd="0" destOrd="0" presId="urn:microsoft.com/office/officeart/2009/3/layout/RandomtoResultProcess"/>
    <dgm:cxn modelId="{5025DC7C-1CCC-492C-BE24-B7D676C26618}" type="presOf" srcId="{BD50A123-CFC3-42D0-8ABA-A10D94F73418}" destId="{4850DD16-901A-477B-BCFB-6566ECA75ADE}" srcOrd="0" destOrd="0" presId="urn:microsoft.com/office/officeart/2009/3/layout/RandomtoResultProcess"/>
    <dgm:cxn modelId="{B0490B90-DA23-4985-8984-9C8901E95F0B}" srcId="{80B53DB8-4518-46A2-AA85-04AADB2A2076}" destId="{018892A5-59DF-425D-AB42-78E4EB83F670}" srcOrd="2" destOrd="0" parTransId="{35F5FF04-530C-41A7-AAF5-7E3949C57BA5}" sibTransId="{C75FAF1B-06D0-45FE-9360-05013ECC047E}"/>
    <dgm:cxn modelId="{8BC16C9F-92EA-475A-9189-D27830CD807B}" type="presOf" srcId="{80B53DB8-4518-46A2-AA85-04AADB2A2076}" destId="{4C6C0092-D473-474C-A485-14CE7E820EF8}" srcOrd="0" destOrd="0" presId="urn:microsoft.com/office/officeart/2009/3/layout/RandomtoResultProcess"/>
    <dgm:cxn modelId="{AC90EACA-CFD4-4A7A-84F2-BFD65CDB5BB9}" type="presOf" srcId="{018892A5-59DF-425D-AB42-78E4EB83F670}" destId="{979317B9-FF7F-4542-BEB6-96F1C026A010}" srcOrd="0" destOrd="0" presId="urn:microsoft.com/office/officeart/2009/3/layout/RandomtoResultProcess"/>
    <dgm:cxn modelId="{2FE543EB-107B-4347-B4C9-608C42280373}" srcId="{80B53DB8-4518-46A2-AA85-04AADB2A2076}" destId="{BD50A123-CFC3-42D0-8ABA-A10D94F73418}" srcOrd="1" destOrd="0" parTransId="{6513CB18-29AC-4B43-B91E-253C8763D0F0}" sibTransId="{50B6041C-FD53-4044-9BDD-CBABB4790DD8}"/>
    <dgm:cxn modelId="{FEF44329-D25C-4A60-A2D8-7E99F6443F1E}" type="presParOf" srcId="{4C6C0092-D473-474C-A485-14CE7E820EF8}" destId="{13805F07-6267-467B-920E-FC75962AC306}" srcOrd="0" destOrd="0" presId="urn:microsoft.com/office/officeart/2009/3/layout/RandomtoResultProcess"/>
    <dgm:cxn modelId="{65E1B7CF-9A68-4DAF-A408-0FB98751D6B8}" type="presParOf" srcId="{13805F07-6267-467B-920E-FC75962AC306}" destId="{7ABDA6B8-5FFF-43E7-B72B-B6A059E8D168}" srcOrd="0" destOrd="0" presId="urn:microsoft.com/office/officeart/2009/3/layout/RandomtoResultProcess"/>
    <dgm:cxn modelId="{494067D5-811E-4934-BF79-939062E88019}" type="presParOf" srcId="{13805F07-6267-467B-920E-FC75962AC306}" destId="{C8FD4DEF-E66D-418B-BED7-CF388555B61A}" srcOrd="1" destOrd="0" presId="urn:microsoft.com/office/officeart/2009/3/layout/RandomtoResultProcess"/>
    <dgm:cxn modelId="{29960C03-71C7-472E-BABF-7205C040E25F}" type="presParOf" srcId="{13805F07-6267-467B-920E-FC75962AC306}" destId="{5732CE7D-9D8C-476C-8D51-637FAADA7F5B}" srcOrd="2" destOrd="0" presId="urn:microsoft.com/office/officeart/2009/3/layout/RandomtoResultProcess"/>
    <dgm:cxn modelId="{51CA37DC-9874-467B-80A3-03BE249B0F66}" type="presParOf" srcId="{13805F07-6267-467B-920E-FC75962AC306}" destId="{BC4D04A1-ED74-47FD-B9A4-B83CC0DDDE60}" srcOrd="3" destOrd="0" presId="urn:microsoft.com/office/officeart/2009/3/layout/RandomtoResultProcess"/>
    <dgm:cxn modelId="{231B29AB-2B4B-4E64-9B02-AAF114C8B9EA}" type="presParOf" srcId="{13805F07-6267-467B-920E-FC75962AC306}" destId="{0C1AD38B-6EA1-4C02-AA5F-1035F52F9723}" srcOrd="4" destOrd="0" presId="urn:microsoft.com/office/officeart/2009/3/layout/RandomtoResultProcess"/>
    <dgm:cxn modelId="{560E5629-DCC9-4455-9816-52E33565D483}" type="presParOf" srcId="{13805F07-6267-467B-920E-FC75962AC306}" destId="{564B9041-A991-41B2-934C-6CD555ED8941}" srcOrd="5" destOrd="0" presId="urn:microsoft.com/office/officeart/2009/3/layout/RandomtoResultProcess"/>
    <dgm:cxn modelId="{315A66FA-2D50-44F8-A141-E5CE8C9D1F3D}" type="presParOf" srcId="{13805F07-6267-467B-920E-FC75962AC306}" destId="{E3DC5439-D9C9-4CAC-9243-5C4537EA3036}" srcOrd="6" destOrd="0" presId="urn:microsoft.com/office/officeart/2009/3/layout/RandomtoResultProcess"/>
    <dgm:cxn modelId="{42B562AB-45E8-400B-8282-55668F39F3EF}" type="presParOf" srcId="{13805F07-6267-467B-920E-FC75962AC306}" destId="{280CCD4C-2B30-4AA0-8267-4C33A69007DE}" srcOrd="7" destOrd="0" presId="urn:microsoft.com/office/officeart/2009/3/layout/RandomtoResultProcess"/>
    <dgm:cxn modelId="{292EA9D3-2E2C-4C57-A800-4874E1EA62C4}" type="presParOf" srcId="{13805F07-6267-467B-920E-FC75962AC306}" destId="{716F70BF-D7C4-4CE2-AAF7-8E1C7F9CE7B9}" srcOrd="8" destOrd="0" presId="urn:microsoft.com/office/officeart/2009/3/layout/RandomtoResultProcess"/>
    <dgm:cxn modelId="{DE06BC68-2586-4FF7-8B74-7A1C8F10D53D}" type="presParOf" srcId="{13805F07-6267-467B-920E-FC75962AC306}" destId="{EDB24B4F-2E1D-4937-A425-8DAEBBDE7CE6}" srcOrd="9" destOrd="0" presId="urn:microsoft.com/office/officeart/2009/3/layout/RandomtoResultProcess"/>
    <dgm:cxn modelId="{84A3F9B9-FD22-4544-801B-8CF2CE9DF31D}" type="presParOf" srcId="{13805F07-6267-467B-920E-FC75962AC306}" destId="{BE4775E9-86ED-4F0A-94D3-A817CE390C79}" srcOrd="10" destOrd="0" presId="urn:microsoft.com/office/officeart/2009/3/layout/RandomtoResultProcess"/>
    <dgm:cxn modelId="{C56A1BBA-2384-48B4-97B8-7A45A0369CD6}" type="presParOf" srcId="{13805F07-6267-467B-920E-FC75962AC306}" destId="{D33AB8AF-543A-427E-8B92-0C08245343D9}" srcOrd="11" destOrd="0" presId="urn:microsoft.com/office/officeart/2009/3/layout/RandomtoResultProcess"/>
    <dgm:cxn modelId="{ABA220C5-057A-4049-91A8-78831811119E}" type="presParOf" srcId="{13805F07-6267-467B-920E-FC75962AC306}" destId="{98F2D028-74DA-44E2-B270-6554B5253870}" srcOrd="12" destOrd="0" presId="urn:microsoft.com/office/officeart/2009/3/layout/RandomtoResultProcess"/>
    <dgm:cxn modelId="{5D762DF6-AA8E-47C6-84A8-2A0C39C0EF5C}" type="presParOf" srcId="{13805F07-6267-467B-920E-FC75962AC306}" destId="{966FF875-3717-4BA6-AD5D-D923F4B31D42}" srcOrd="13" destOrd="0" presId="urn:microsoft.com/office/officeart/2009/3/layout/RandomtoResultProcess"/>
    <dgm:cxn modelId="{85D67DE7-430D-4EF7-8575-03D9B00E1712}" type="presParOf" srcId="{13805F07-6267-467B-920E-FC75962AC306}" destId="{53BA5BF7-2FD3-4834-88AC-E6E80E52B81A}" srcOrd="14" destOrd="0" presId="urn:microsoft.com/office/officeart/2009/3/layout/RandomtoResultProcess"/>
    <dgm:cxn modelId="{2BACA185-A17C-4486-BCB3-556FCD4DFF9B}" type="presParOf" srcId="{13805F07-6267-467B-920E-FC75962AC306}" destId="{92859D3F-474D-4C55-ACF0-FC4DCA629B47}" srcOrd="15" destOrd="0" presId="urn:microsoft.com/office/officeart/2009/3/layout/RandomtoResultProcess"/>
    <dgm:cxn modelId="{B92F5418-5B21-4CCA-9028-63A2146C555F}" type="presParOf" srcId="{13805F07-6267-467B-920E-FC75962AC306}" destId="{C12D48D7-8981-4DCF-80E2-F47A6F17EC96}" srcOrd="16" destOrd="0" presId="urn:microsoft.com/office/officeart/2009/3/layout/RandomtoResultProcess"/>
    <dgm:cxn modelId="{ED730DB1-91F3-4315-8806-36DD28229D0C}" type="presParOf" srcId="{13805F07-6267-467B-920E-FC75962AC306}" destId="{CCB4240A-1C65-458E-9808-E78F6A9B5824}" srcOrd="17" destOrd="0" presId="urn:microsoft.com/office/officeart/2009/3/layout/RandomtoResultProcess"/>
    <dgm:cxn modelId="{01647F06-6839-4A77-A57A-E71861E1E185}" type="presParOf" srcId="{13805F07-6267-467B-920E-FC75962AC306}" destId="{FCB82EE9-BB98-46CC-ABC7-5A35FDC7DD3E}" srcOrd="18" destOrd="0" presId="urn:microsoft.com/office/officeart/2009/3/layout/RandomtoResultProcess"/>
    <dgm:cxn modelId="{108D0F77-D1FD-4E51-B242-1257075BC7C6}" type="presParOf" srcId="{4C6C0092-D473-474C-A485-14CE7E820EF8}" destId="{9A89A632-93A6-4DCB-AFFB-FBB24A547FB8}" srcOrd="1" destOrd="0" presId="urn:microsoft.com/office/officeart/2009/3/layout/RandomtoResultProcess"/>
    <dgm:cxn modelId="{6A591F47-CCFA-45D2-A365-D88499EBCF39}" type="presParOf" srcId="{9A89A632-93A6-4DCB-AFFB-FBB24A547FB8}" destId="{F636637E-94FE-4C1F-A46D-1B4BE100F2DB}" srcOrd="0" destOrd="0" presId="urn:microsoft.com/office/officeart/2009/3/layout/RandomtoResultProcess"/>
    <dgm:cxn modelId="{BFAC4B02-42B2-4766-B86D-0CAE1F582B4D}" type="presParOf" srcId="{9A89A632-93A6-4DCB-AFFB-FBB24A547FB8}" destId="{228D1B55-7583-4438-AE79-0E7919EE375B}" srcOrd="1" destOrd="0" presId="urn:microsoft.com/office/officeart/2009/3/layout/RandomtoResultProcess"/>
    <dgm:cxn modelId="{A1DACA7D-DAB3-484D-84C2-F5FCF7B466CC}" type="presParOf" srcId="{4C6C0092-D473-474C-A485-14CE7E820EF8}" destId="{76CCB4CF-A323-4DFD-AAFF-1B67DFC50FF4}" srcOrd="2" destOrd="0" presId="urn:microsoft.com/office/officeart/2009/3/layout/RandomtoResultProcess"/>
    <dgm:cxn modelId="{1AF76A57-8DB0-438C-B852-86A26BB942AD}" type="presParOf" srcId="{76CCB4CF-A323-4DFD-AAFF-1B67DFC50FF4}" destId="{4850DD16-901A-477B-BCFB-6566ECA75ADE}" srcOrd="0" destOrd="0" presId="urn:microsoft.com/office/officeart/2009/3/layout/RandomtoResultProcess"/>
    <dgm:cxn modelId="{84317831-4367-42AE-818F-9AEE94988950}" type="presParOf" srcId="{76CCB4CF-A323-4DFD-AAFF-1B67DFC50FF4}" destId="{EEF1F52A-4BDD-4825-9E2C-10547428A025}" srcOrd="1" destOrd="0" presId="urn:microsoft.com/office/officeart/2009/3/layout/RandomtoResultProcess"/>
    <dgm:cxn modelId="{36874953-9094-494B-9225-1A9309596431}" type="presParOf" srcId="{4C6C0092-D473-474C-A485-14CE7E820EF8}" destId="{C7E76A29-B32F-4434-BDDB-0A0709FF0D35}" srcOrd="3" destOrd="0" presId="urn:microsoft.com/office/officeart/2009/3/layout/RandomtoResultProcess"/>
    <dgm:cxn modelId="{2F1416FF-547B-4E67-8AE3-E374181C72F4}" type="presParOf" srcId="{C7E76A29-B32F-4434-BDDB-0A0709FF0D35}" destId="{1C5EB187-A890-4586-A291-4F2ABE363C4D}" srcOrd="0" destOrd="0" presId="urn:microsoft.com/office/officeart/2009/3/layout/RandomtoResultProcess"/>
    <dgm:cxn modelId="{671FE9A3-6184-48C5-8299-57A6C0B2CFF2}" type="presParOf" srcId="{C7E76A29-B32F-4434-BDDB-0A0709FF0D35}" destId="{C093230B-71DF-471D-97D2-4D3E345AB50F}" srcOrd="1" destOrd="0" presId="urn:microsoft.com/office/officeart/2009/3/layout/RandomtoResultProcess"/>
    <dgm:cxn modelId="{57911465-1DD9-46A3-924C-6D59C56BDBF0}" type="presParOf" srcId="{4C6C0092-D473-474C-A485-14CE7E820EF8}" destId="{49C09D55-500E-443E-95AE-BF466677463C}" srcOrd="4" destOrd="0" presId="urn:microsoft.com/office/officeart/2009/3/layout/RandomtoResultProcess"/>
    <dgm:cxn modelId="{76830289-AD8B-4B99-A0C8-F3E4D8571C1A}" type="presParOf" srcId="{49C09D55-500E-443E-95AE-BF466677463C}" destId="{979317B9-FF7F-4542-BEB6-96F1C026A010}" srcOrd="0" destOrd="0" presId="urn:microsoft.com/office/officeart/2009/3/layout/RandomtoResultProcess"/>
    <dgm:cxn modelId="{6E8E02E8-84A8-404D-930A-975D2101C5BD}" type="presParOf" srcId="{49C09D55-500E-443E-95AE-BF466677463C}" destId="{15E66391-E304-42DD-8E04-9FD1298965F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14EE0-27AF-44AB-ACE3-C14E03970175}">
      <dsp:nvSpPr>
        <dsp:cNvPr id="0" name=""/>
        <dsp:cNvSpPr/>
      </dsp:nvSpPr>
      <dsp:spPr>
        <a:xfrm>
          <a:off x="3231" y="1051783"/>
          <a:ext cx="3936840" cy="1574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Pengenalan konsep dasar Javascript</a:t>
          </a:r>
        </a:p>
      </dsp:txBody>
      <dsp:txXfrm>
        <a:off x="790599" y="1051783"/>
        <a:ext cx="2362104" cy="1574736"/>
      </dsp:txXfrm>
    </dsp:sp>
    <dsp:sp modelId="{702420A4-77ED-4F90-A8F9-D924514E62F3}">
      <dsp:nvSpPr>
        <dsp:cNvPr id="0" name=""/>
        <dsp:cNvSpPr/>
      </dsp:nvSpPr>
      <dsp:spPr>
        <a:xfrm>
          <a:off x="3546387" y="1051783"/>
          <a:ext cx="3936840" cy="1574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Tipe Data, Operator, Fungsi di dalam Javascript</a:t>
          </a:r>
        </a:p>
      </dsp:txBody>
      <dsp:txXfrm>
        <a:off x="4333755" y="1051783"/>
        <a:ext cx="2362104" cy="1574736"/>
      </dsp:txXfrm>
    </dsp:sp>
    <dsp:sp modelId="{1066A718-C5C4-4B22-AAC7-803EDCC0B7BC}">
      <dsp:nvSpPr>
        <dsp:cNvPr id="0" name=""/>
        <dsp:cNvSpPr/>
      </dsp:nvSpPr>
      <dsp:spPr>
        <a:xfrm>
          <a:off x="7089543" y="1051783"/>
          <a:ext cx="3936840" cy="1574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Javascript didalam HTML</a:t>
          </a:r>
        </a:p>
      </dsp:txBody>
      <dsp:txXfrm>
        <a:off x="7876911" y="1051783"/>
        <a:ext cx="2362104" cy="1574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C0097-84C9-4369-8FBF-1933496A2499}">
      <dsp:nvSpPr>
        <dsp:cNvPr id="0" name=""/>
        <dsp:cNvSpPr/>
      </dsp:nvSpPr>
      <dsp:spPr>
        <a:xfrm rot="5400000">
          <a:off x="1919697" y="890100"/>
          <a:ext cx="1535904" cy="255571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ECC9E-EC1B-4742-9B2D-52AE3FCAC83D}">
      <dsp:nvSpPr>
        <dsp:cNvPr id="0" name=""/>
        <dsp:cNvSpPr/>
      </dsp:nvSpPr>
      <dsp:spPr>
        <a:xfrm>
          <a:off x="1663316" y="1653706"/>
          <a:ext cx="2307309" cy="2022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Memahami konsep Javascript</a:t>
          </a:r>
        </a:p>
      </dsp:txBody>
      <dsp:txXfrm>
        <a:off x="1663316" y="1653706"/>
        <a:ext cx="2307309" cy="2022491"/>
      </dsp:txXfrm>
    </dsp:sp>
    <dsp:sp modelId="{17E79666-2359-43BB-954E-64623E3A8082}">
      <dsp:nvSpPr>
        <dsp:cNvPr id="0" name=""/>
        <dsp:cNvSpPr/>
      </dsp:nvSpPr>
      <dsp:spPr>
        <a:xfrm>
          <a:off x="3535284" y="701945"/>
          <a:ext cx="435341" cy="43534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01CBB-8EB2-4ADD-81FC-8E85016BD214}">
      <dsp:nvSpPr>
        <dsp:cNvPr id="0" name=""/>
        <dsp:cNvSpPr/>
      </dsp:nvSpPr>
      <dsp:spPr>
        <a:xfrm rot="5400000">
          <a:off x="4744294" y="191150"/>
          <a:ext cx="1535904" cy="255571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12F47-6ECD-41CF-A8D1-1D3A53023638}">
      <dsp:nvSpPr>
        <dsp:cNvPr id="0" name=""/>
        <dsp:cNvSpPr/>
      </dsp:nvSpPr>
      <dsp:spPr>
        <a:xfrm>
          <a:off x="4487913" y="954757"/>
          <a:ext cx="2307309" cy="2022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Memahami Tipe data, operator dan fungsi di javascript</a:t>
          </a:r>
        </a:p>
      </dsp:txBody>
      <dsp:txXfrm>
        <a:off x="4487913" y="954757"/>
        <a:ext cx="2307309" cy="2022491"/>
      </dsp:txXfrm>
    </dsp:sp>
    <dsp:sp modelId="{9FB304EA-58FF-451E-8F88-E3913A48D0B3}">
      <dsp:nvSpPr>
        <dsp:cNvPr id="0" name=""/>
        <dsp:cNvSpPr/>
      </dsp:nvSpPr>
      <dsp:spPr>
        <a:xfrm>
          <a:off x="6359881" y="2996"/>
          <a:ext cx="435341" cy="43534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6021E-7961-4D9B-AAFE-F32FFFE4CD9B}">
      <dsp:nvSpPr>
        <dsp:cNvPr id="0" name=""/>
        <dsp:cNvSpPr/>
      </dsp:nvSpPr>
      <dsp:spPr>
        <a:xfrm rot="5400000">
          <a:off x="7568891" y="-507798"/>
          <a:ext cx="1535904" cy="255571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10089-702B-4D41-B320-28D0352835A3}">
      <dsp:nvSpPr>
        <dsp:cNvPr id="0" name=""/>
        <dsp:cNvSpPr/>
      </dsp:nvSpPr>
      <dsp:spPr>
        <a:xfrm>
          <a:off x="7312511" y="255808"/>
          <a:ext cx="2307309" cy="2022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Mahasiswa mampu menjalankan javascript di file HTML</a:t>
          </a:r>
        </a:p>
      </dsp:txBody>
      <dsp:txXfrm>
        <a:off x="7312511" y="255808"/>
        <a:ext cx="2307309" cy="20224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79271-631F-4FD3-92EC-E82F5679B63C}">
      <dsp:nvSpPr>
        <dsp:cNvPr id="0" name=""/>
        <dsp:cNvSpPr/>
      </dsp:nvSpPr>
      <dsp:spPr>
        <a:xfrm>
          <a:off x="0" y="0"/>
          <a:ext cx="9375172" cy="110349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Bahasa pemrograman web yang bersifat </a:t>
          </a:r>
          <a:r>
            <a:rPr lang="en-US" sz="2100" i="1" kern="1200"/>
            <a:t>Client Side Programming Language</a:t>
          </a:r>
          <a:r>
            <a:rPr lang="en-US" sz="2100" kern="1200"/>
            <a:t>. </a:t>
          </a:r>
        </a:p>
      </dsp:txBody>
      <dsp:txXfrm>
        <a:off x="32320" y="32320"/>
        <a:ext cx="8184420" cy="1038850"/>
      </dsp:txXfrm>
    </dsp:sp>
    <dsp:sp modelId="{D9A6CE84-6DAE-4952-9863-EDC66A2A0FDF}">
      <dsp:nvSpPr>
        <dsp:cNvPr id="0" name=""/>
        <dsp:cNvSpPr/>
      </dsp:nvSpPr>
      <dsp:spPr>
        <a:xfrm>
          <a:off x="827221" y="1287406"/>
          <a:ext cx="9375172" cy="110349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34196"/>
            <a:satOff val="-25317"/>
            <a:lumOff val="2038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Tipe bahasa pemrograman yang pemrosesannya dilakukan oleh </a:t>
          </a:r>
          <a:r>
            <a:rPr lang="en-US" sz="2100" i="1" kern="1200"/>
            <a:t>client</a:t>
          </a:r>
          <a:r>
            <a:rPr lang="en-US" sz="2100" kern="1200"/>
            <a:t>. </a:t>
          </a:r>
        </a:p>
      </dsp:txBody>
      <dsp:txXfrm>
        <a:off x="859541" y="1319726"/>
        <a:ext cx="7766042" cy="1038850"/>
      </dsp:txXfrm>
    </dsp:sp>
    <dsp:sp modelId="{E49441AE-8EEE-4DAD-8CCC-5E55A6302726}">
      <dsp:nvSpPr>
        <dsp:cNvPr id="0" name=""/>
        <dsp:cNvSpPr/>
      </dsp:nvSpPr>
      <dsp:spPr>
        <a:xfrm>
          <a:off x="1654442" y="2574812"/>
          <a:ext cx="9375172" cy="110349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Berfungsi untuk membuat interaksi antara user dengan situs web menjadi lebih cepat tanpa harus menunggu pemrosesan di </a:t>
          </a:r>
          <a:r>
            <a:rPr lang="en-US" sz="2100" i="1" kern="1200"/>
            <a:t>web server</a:t>
          </a:r>
          <a:r>
            <a:rPr lang="en-US" sz="2100" kern="1200"/>
            <a:t>. </a:t>
          </a:r>
        </a:p>
      </dsp:txBody>
      <dsp:txXfrm>
        <a:off x="1686762" y="2607132"/>
        <a:ext cx="7766042" cy="1038850"/>
      </dsp:txXfrm>
    </dsp:sp>
    <dsp:sp modelId="{BC7D823E-B0D0-49C8-976C-FE71601FE479}">
      <dsp:nvSpPr>
        <dsp:cNvPr id="0" name=""/>
        <dsp:cNvSpPr/>
      </dsp:nvSpPr>
      <dsp:spPr>
        <a:xfrm>
          <a:off x="8657903" y="836813"/>
          <a:ext cx="717269" cy="71726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819289" y="836813"/>
        <a:ext cx="394497" cy="539745"/>
      </dsp:txXfrm>
    </dsp:sp>
    <dsp:sp modelId="{5C673E32-F0F5-4925-8D62-679F8B51C76F}">
      <dsp:nvSpPr>
        <dsp:cNvPr id="0" name=""/>
        <dsp:cNvSpPr/>
      </dsp:nvSpPr>
      <dsp:spPr>
        <a:xfrm>
          <a:off x="9485124" y="2116863"/>
          <a:ext cx="717269" cy="71726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646510" y="2116863"/>
        <a:ext cx="394497" cy="5397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A6F4A-7FDC-45E8-9847-1A6FB5092931}">
      <dsp:nvSpPr>
        <dsp:cNvPr id="0" name=""/>
        <dsp:cNvSpPr/>
      </dsp:nvSpPr>
      <dsp:spPr>
        <a:xfrm>
          <a:off x="0" y="1103490"/>
          <a:ext cx="11029615" cy="147132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CA8F1-9987-4A42-A472-A759A079BBB1}">
      <dsp:nvSpPr>
        <dsp:cNvPr id="0" name=""/>
        <dsp:cNvSpPr/>
      </dsp:nvSpPr>
      <dsp:spPr>
        <a:xfrm>
          <a:off x="121" y="0"/>
          <a:ext cx="4842151" cy="1471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/>
            <a:t>JavaScript</a:t>
          </a:r>
          <a:r>
            <a:rPr lang="en-US" sz="2100" kern="1200"/>
            <a:t> tidak hanya berguna untuk </a:t>
          </a:r>
          <a:r>
            <a:rPr lang="en-US" sz="2100" i="1" kern="1200"/>
            <a:t>validasi form</a:t>
          </a:r>
          <a:r>
            <a:rPr lang="en-US" sz="2100" kern="1200"/>
            <a:t>, namun untuk berbagai keperluan yang lebih modern.</a:t>
          </a:r>
        </a:p>
      </dsp:txBody>
      <dsp:txXfrm>
        <a:off x="121" y="0"/>
        <a:ext cx="4842151" cy="1471321"/>
      </dsp:txXfrm>
    </dsp:sp>
    <dsp:sp modelId="{6072EB38-D250-42C5-A817-57017B95B4B4}">
      <dsp:nvSpPr>
        <dsp:cNvPr id="0" name=""/>
        <dsp:cNvSpPr/>
      </dsp:nvSpPr>
      <dsp:spPr>
        <a:xfrm>
          <a:off x="2237281" y="1655236"/>
          <a:ext cx="367830" cy="367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A498D-60D5-4129-BB33-6F20C269D66E}">
      <dsp:nvSpPr>
        <dsp:cNvPr id="0" name=""/>
        <dsp:cNvSpPr/>
      </dsp:nvSpPr>
      <dsp:spPr>
        <a:xfrm>
          <a:off x="5084380" y="2206981"/>
          <a:ext cx="4842151" cy="1471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Berbagai animasi untuk mempercantik halaman web, fitur chatting, efek-efek modern, games, semuanya bisa dibuat menggunakan </a:t>
          </a:r>
          <a:r>
            <a:rPr lang="en-US" sz="2100" i="1" kern="1200"/>
            <a:t>JavaScript</a:t>
          </a:r>
          <a:r>
            <a:rPr lang="en-US" sz="2100" kern="1200"/>
            <a:t>.</a:t>
          </a:r>
        </a:p>
      </dsp:txBody>
      <dsp:txXfrm>
        <a:off x="5084380" y="2206981"/>
        <a:ext cx="4842151" cy="1471321"/>
      </dsp:txXfrm>
    </dsp:sp>
    <dsp:sp modelId="{F3275E44-5F61-48E9-8C52-5588AF7629F9}">
      <dsp:nvSpPr>
        <dsp:cNvPr id="0" name=""/>
        <dsp:cNvSpPr/>
      </dsp:nvSpPr>
      <dsp:spPr>
        <a:xfrm>
          <a:off x="7321541" y="1655236"/>
          <a:ext cx="367830" cy="367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7DB99-2DB3-4E02-BE6E-6CFBC9847462}">
      <dsp:nvSpPr>
        <dsp:cNvPr id="0" name=""/>
        <dsp:cNvSpPr/>
      </dsp:nvSpPr>
      <dsp:spPr>
        <a:xfrm>
          <a:off x="0" y="460449"/>
          <a:ext cx="2757403" cy="2757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Jendela dialog alert();</a:t>
          </a:r>
        </a:p>
      </dsp:txBody>
      <dsp:txXfrm>
        <a:off x="403812" y="864261"/>
        <a:ext cx="1949779" cy="1949779"/>
      </dsp:txXfrm>
    </dsp:sp>
    <dsp:sp modelId="{3D83A03B-7FF5-40F9-A86C-335436B14512}">
      <dsp:nvSpPr>
        <dsp:cNvPr id="0" name=""/>
        <dsp:cNvSpPr/>
      </dsp:nvSpPr>
      <dsp:spPr>
        <a:xfrm rot="5400000">
          <a:off x="3221330" y="1352131"/>
          <a:ext cx="965091" cy="97403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ABF82-D2C6-44ED-A2C2-CC6551C13B77}">
      <dsp:nvSpPr>
        <dsp:cNvPr id="0" name=""/>
        <dsp:cNvSpPr/>
      </dsp:nvSpPr>
      <dsp:spPr>
        <a:xfrm>
          <a:off x="4595213" y="919557"/>
          <a:ext cx="1839188" cy="18391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Jendela dialog confirm();</a:t>
          </a:r>
        </a:p>
      </dsp:txBody>
      <dsp:txXfrm>
        <a:off x="4864556" y="1188900"/>
        <a:ext cx="1300502" cy="1300502"/>
      </dsp:txXfrm>
    </dsp:sp>
    <dsp:sp modelId="{79A2CDCB-43E3-48CA-873B-93645DB7BE4C}">
      <dsp:nvSpPr>
        <dsp:cNvPr id="0" name=""/>
        <dsp:cNvSpPr/>
      </dsp:nvSpPr>
      <dsp:spPr>
        <a:xfrm rot="5400000">
          <a:off x="6898327" y="1352131"/>
          <a:ext cx="965091" cy="97403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685B0-E04E-4214-8F47-D16364CE1E24}">
      <dsp:nvSpPr>
        <dsp:cNvPr id="0" name=""/>
        <dsp:cNvSpPr/>
      </dsp:nvSpPr>
      <dsp:spPr>
        <a:xfrm>
          <a:off x="8272211" y="460449"/>
          <a:ext cx="2757403" cy="2757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Jendela dialog promp();</a:t>
          </a:r>
        </a:p>
      </dsp:txBody>
      <dsp:txXfrm>
        <a:off x="8676023" y="864261"/>
        <a:ext cx="1949779" cy="19497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FA6DC-C1A1-4E63-9026-26155AF56B70}">
      <dsp:nvSpPr>
        <dsp:cNvPr id="0" name=""/>
        <dsp:cNvSpPr/>
      </dsp:nvSpPr>
      <dsp:spPr>
        <a:xfrm>
          <a:off x="551480" y="679353"/>
          <a:ext cx="9926653" cy="902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Fungsi adalah sub-program yang bisa digunakan kembali baik di dalam program itu sendiri, maupun di program yang lain.</a:t>
          </a:r>
        </a:p>
      </dsp:txBody>
      <dsp:txXfrm>
        <a:off x="551480" y="679353"/>
        <a:ext cx="9926653" cy="902423"/>
      </dsp:txXfrm>
    </dsp:sp>
    <dsp:sp modelId="{73ADC7BB-E608-4B7D-827E-5E81E902E258}">
      <dsp:nvSpPr>
        <dsp:cNvPr id="0" name=""/>
        <dsp:cNvSpPr/>
      </dsp:nvSpPr>
      <dsp:spPr>
        <a:xfrm>
          <a:off x="551480" y="1581776"/>
          <a:ext cx="1323553" cy="220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73573-F0DA-4841-8427-6B7C189FD90A}">
      <dsp:nvSpPr>
        <dsp:cNvPr id="0" name=""/>
        <dsp:cNvSpPr/>
      </dsp:nvSpPr>
      <dsp:spPr>
        <a:xfrm>
          <a:off x="1952241" y="1581776"/>
          <a:ext cx="1323553" cy="220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F08BB-49C2-4430-B532-41238BEBF510}">
      <dsp:nvSpPr>
        <dsp:cNvPr id="0" name=""/>
        <dsp:cNvSpPr/>
      </dsp:nvSpPr>
      <dsp:spPr>
        <a:xfrm>
          <a:off x="3353002" y="1581776"/>
          <a:ext cx="1323553" cy="220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F3A16-4847-4740-B4FA-CB65438E78D8}">
      <dsp:nvSpPr>
        <dsp:cNvPr id="0" name=""/>
        <dsp:cNvSpPr/>
      </dsp:nvSpPr>
      <dsp:spPr>
        <a:xfrm>
          <a:off x="4753764" y="1581776"/>
          <a:ext cx="1323553" cy="220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6AEE0-F7B4-4A54-8925-148470ED508A}">
      <dsp:nvSpPr>
        <dsp:cNvPr id="0" name=""/>
        <dsp:cNvSpPr/>
      </dsp:nvSpPr>
      <dsp:spPr>
        <a:xfrm>
          <a:off x="6154525" y="1581776"/>
          <a:ext cx="1323553" cy="220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1BCEF-4CAB-4467-B7A0-30E49F0FFDF3}">
      <dsp:nvSpPr>
        <dsp:cNvPr id="0" name=""/>
        <dsp:cNvSpPr/>
      </dsp:nvSpPr>
      <dsp:spPr>
        <a:xfrm>
          <a:off x="7555286" y="1581776"/>
          <a:ext cx="1323553" cy="220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ED031-773B-4070-9933-EA16F63F7B1A}">
      <dsp:nvSpPr>
        <dsp:cNvPr id="0" name=""/>
        <dsp:cNvSpPr/>
      </dsp:nvSpPr>
      <dsp:spPr>
        <a:xfrm>
          <a:off x="8956047" y="1581776"/>
          <a:ext cx="1323553" cy="220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5B895-9456-4177-8BEF-140B8B9B1E40}">
      <dsp:nvSpPr>
        <dsp:cNvPr id="0" name=""/>
        <dsp:cNvSpPr/>
      </dsp:nvSpPr>
      <dsp:spPr>
        <a:xfrm>
          <a:off x="551480" y="1875934"/>
          <a:ext cx="9926653" cy="902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Fungsi di dalam Javascript adalah sebuah objek. Karena memiliki properti dan juga </a:t>
          </a:r>
          <a:r>
            <a:rPr lang="en-US" sz="2600" i="1" kern="1200"/>
            <a:t>method</a:t>
          </a:r>
          <a:r>
            <a:rPr lang="en-US" sz="2600" kern="1200"/>
            <a:t>.</a:t>
          </a:r>
        </a:p>
      </dsp:txBody>
      <dsp:txXfrm>
        <a:off x="551480" y="1875934"/>
        <a:ext cx="9926653" cy="902423"/>
      </dsp:txXfrm>
    </dsp:sp>
    <dsp:sp modelId="{2E0E63AE-D9D2-4205-835F-8E01E4BF5E83}">
      <dsp:nvSpPr>
        <dsp:cNvPr id="0" name=""/>
        <dsp:cNvSpPr/>
      </dsp:nvSpPr>
      <dsp:spPr>
        <a:xfrm>
          <a:off x="551480" y="2778357"/>
          <a:ext cx="1323553" cy="220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31A64-C373-460A-BA83-F613E3A5DD44}">
      <dsp:nvSpPr>
        <dsp:cNvPr id="0" name=""/>
        <dsp:cNvSpPr/>
      </dsp:nvSpPr>
      <dsp:spPr>
        <a:xfrm>
          <a:off x="1952241" y="2778357"/>
          <a:ext cx="1323553" cy="220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9552C-333F-475E-B2A1-D539DE3B8737}">
      <dsp:nvSpPr>
        <dsp:cNvPr id="0" name=""/>
        <dsp:cNvSpPr/>
      </dsp:nvSpPr>
      <dsp:spPr>
        <a:xfrm>
          <a:off x="3353002" y="2778357"/>
          <a:ext cx="1323553" cy="220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5717C-8C6C-4F31-BC35-42DC19E0E8EB}">
      <dsp:nvSpPr>
        <dsp:cNvPr id="0" name=""/>
        <dsp:cNvSpPr/>
      </dsp:nvSpPr>
      <dsp:spPr>
        <a:xfrm>
          <a:off x="4753764" y="2778357"/>
          <a:ext cx="1323553" cy="220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9F537-ADB4-465D-BD29-B54A83F16596}">
      <dsp:nvSpPr>
        <dsp:cNvPr id="0" name=""/>
        <dsp:cNvSpPr/>
      </dsp:nvSpPr>
      <dsp:spPr>
        <a:xfrm>
          <a:off x="6154525" y="2778357"/>
          <a:ext cx="1323553" cy="220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CD1E7-62B5-4B10-9D27-273BBA9F4A46}">
      <dsp:nvSpPr>
        <dsp:cNvPr id="0" name=""/>
        <dsp:cNvSpPr/>
      </dsp:nvSpPr>
      <dsp:spPr>
        <a:xfrm>
          <a:off x="7555286" y="2778357"/>
          <a:ext cx="1323553" cy="220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F99D6-5B2D-4CD4-8FD2-9DBD022E4226}">
      <dsp:nvSpPr>
        <dsp:cNvPr id="0" name=""/>
        <dsp:cNvSpPr/>
      </dsp:nvSpPr>
      <dsp:spPr>
        <a:xfrm>
          <a:off x="8956047" y="2778357"/>
          <a:ext cx="1323553" cy="220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DA6B8-5FFF-43E7-B72B-B6A059E8D168}">
      <dsp:nvSpPr>
        <dsp:cNvPr id="0" name=""/>
        <dsp:cNvSpPr/>
      </dsp:nvSpPr>
      <dsp:spPr>
        <a:xfrm>
          <a:off x="200175" y="1431091"/>
          <a:ext cx="2914714" cy="960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Thanks </a:t>
          </a:r>
        </a:p>
      </dsp:txBody>
      <dsp:txXfrm>
        <a:off x="200175" y="1431091"/>
        <a:ext cx="2914714" cy="960530"/>
      </dsp:txXfrm>
    </dsp:sp>
    <dsp:sp modelId="{C8FD4DEF-E66D-418B-BED7-CF388555B61A}">
      <dsp:nvSpPr>
        <dsp:cNvPr id="0" name=""/>
        <dsp:cNvSpPr/>
      </dsp:nvSpPr>
      <dsp:spPr>
        <a:xfrm>
          <a:off x="196862" y="1138957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2CE7D-9D8C-476C-8D51-637FAADA7F5B}">
      <dsp:nvSpPr>
        <dsp:cNvPr id="0" name=""/>
        <dsp:cNvSpPr/>
      </dsp:nvSpPr>
      <dsp:spPr>
        <a:xfrm>
          <a:off x="359159" y="814364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D04A1-ED74-47FD-B9A4-B83CC0DDDE60}">
      <dsp:nvSpPr>
        <dsp:cNvPr id="0" name=""/>
        <dsp:cNvSpPr/>
      </dsp:nvSpPr>
      <dsp:spPr>
        <a:xfrm>
          <a:off x="748671" y="879283"/>
          <a:ext cx="364339" cy="364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AD38B-6EA1-4C02-AA5F-1035F52F9723}">
      <dsp:nvSpPr>
        <dsp:cNvPr id="0" name=""/>
        <dsp:cNvSpPr/>
      </dsp:nvSpPr>
      <dsp:spPr>
        <a:xfrm>
          <a:off x="1073264" y="522230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B9041-A991-41B2-934C-6CD555ED8941}">
      <dsp:nvSpPr>
        <dsp:cNvPr id="0" name=""/>
        <dsp:cNvSpPr/>
      </dsp:nvSpPr>
      <dsp:spPr>
        <a:xfrm>
          <a:off x="1495235" y="392393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C5439-D9C9-4CAC-9243-5C4537EA3036}">
      <dsp:nvSpPr>
        <dsp:cNvPr id="0" name=""/>
        <dsp:cNvSpPr/>
      </dsp:nvSpPr>
      <dsp:spPr>
        <a:xfrm>
          <a:off x="2014584" y="619608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CCD4C-2B30-4AA0-8267-4C33A69007DE}">
      <dsp:nvSpPr>
        <dsp:cNvPr id="0" name=""/>
        <dsp:cNvSpPr/>
      </dsp:nvSpPr>
      <dsp:spPr>
        <a:xfrm>
          <a:off x="2339177" y="781905"/>
          <a:ext cx="364339" cy="364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F70BF-D7C4-4CE2-AAF7-8E1C7F9CE7B9}">
      <dsp:nvSpPr>
        <dsp:cNvPr id="0" name=""/>
        <dsp:cNvSpPr/>
      </dsp:nvSpPr>
      <dsp:spPr>
        <a:xfrm>
          <a:off x="2793608" y="1138957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24B4F-2E1D-4937-A425-8DAEBBDE7CE6}">
      <dsp:nvSpPr>
        <dsp:cNvPr id="0" name=""/>
        <dsp:cNvSpPr/>
      </dsp:nvSpPr>
      <dsp:spPr>
        <a:xfrm>
          <a:off x="2988364" y="1496010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775E9-86ED-4F0A-94D3-A817CE390C79}">
      <dsp:nvSpPr>
        <dsp:cNvPr id="0" name=""/>
        <dsp:cNvSpPr/>
      </dsp:nvSpPr>
      <dsp:spPr>
        <a:xfrm>
          <a:off x="1300479" y="814364"/>
          <a:ext cx="596191" cy="5961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AB8AF-543A-427E-8B92-0C08245343D9}">
      <dsp:nvSpPr>
        <dsp:cNvPr id="0" name=""/>
        <dsp:cNvSpPr/>
      </dsp:nvSpPr>
      <dsp:spPr>
        <a:xfrm>
          <a:off x="34566" y="2047818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2D028-74DA-44E2-B270-6554B5253870}">
      <dsp:nvSpPr>
        <dsp:cNvPr id="0" name=""/>
        <dsp:cNvSpPr/>
      </dsp:nvSpPr>
      <dsp:spPr>
        <a:xfrm>
          <a:off x="229322" y="2339952"/>
          <a:ext cx="364339" cy="364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FF875-3717-4BA6-AD5D-D923F4B31D42}">
      <dsp:nvSpPr>
        <dsp:cNvPr id="0" name=""/>
        <dsp:cNvSpPr/>
      </dsp:nvSpPr>
      <dsp:spPr>
        <a:xfrm>
          <a:off x="716211" y="2599626"/>
          <a:ext cx="529948" cy="529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A5BF7-2FD3-4834-88AC-E6E80E52B81A}">
      <dsp:nvSpPr>
        <dsp:cNvPr id="0" name=""/>
        <dsp:cNvSpPr/>
      </dsp:nvSpPr>
      <dsp:spPr>
        <a:xfrm>
          <a:off x="1397857" y="3021598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59D3F-474D-4C55-ACF0-FC4DCA629B47}">
      <dsp:nvSpPr>
        <dsp:cNvPr id="0" name=""/>
        <dsp:cNvSpPr/>
      </dsp:nvSpPr>
      <dsp:spPr>
        <a:xfrm>
          <a:off x="1527694" y="2599626"/>
          <a:ext cx="364339" cy="364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D48D7-8981-4DCF-80E2-F47A6F17EC96}">
      <dsp:nvSpPr>
        <dsp:cNvPr id="0" name=""/>
        <dsp:cNvSpPr/>
      </dsp:nvSpPr>
      <dsp:spPr>
        <a:xfrm>
          <a:off x="1852288" y="3054057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4240A-1C65-458E-9808-E78F6A9B5824}">
      <dsp:nvSpPr>
        <dsp:cNvPr id="0" name=""/>
        <dsp:cNvSpPr/>
      </dsp:nvSpPr>
      <dsp:spPr>
        <a:xfrm>
          <a:off x="2144422" y="2534708"/>
          <a:ext cx="529948" cy="529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82EE9-BB98-46CC-ABC7-5A35FDC7DD3E}">
      <dsp:nvSpPr>
        <dsp:cNvPr id="0" name=""/>
        <dsp:cNvSpPr/>
      </dsp:nvSpPr>
      <dsp:spPr>
        <a:xfrm>
          <a:off x="2858527" y="2404871"/>
          <a:ext cx="364339" cy="364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6637E-94FE-4C1F-A46D-1B4BE100F2DB}">
      <dsp:nvSpPr>
        <dsp:cNvPr id="0" name=""/>
        <dsp:cNvSpPr/>
      </dsp:nvSpPr>
      <dsp:spPr>
        <a:xfrm>
          <a:off x="3222866" y="878743"/>
          <a:ext cx="1070012" cy="2042770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0DD16-901A-477B-BCFB-6566ECA75ADE}">
      <dsp:nvSpPr>
        <dsp:cNvPr id="0" name=""/>
        <dsp:cNvSpPr/>
      </dsp:nvSpPr>
      <dsp:spPr>
        <a:xfrm>
          <a:off x="4292878" y="879735"/>
          <a:ext cx="2918216" cy="2042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Next</a:t>
          </a:r>
        </a:p>
      </dsp:txBody>
      <dsp:txXfrm>
        <a:off x="4292878" y="879735"/>
        <a:ext cx="2918216" cy="2042751"/>
      </dsp:txXfrm>
    </dsp:sp>
    <dsp:sp modelId="{1C5EB187-A890-4586-A291-4F2ABE363C4D}">
      <dsp:nvSpPr>
        <dsp:cNvPr id="0" name=""/>
        <dsp:cNvSpPr/>
      </dsp:nvSpPr>
      <dsp:spPr>
        <a:xfrm>
          <a:off x="7211095" y="878743"/>
          <a:ext cx="1070012" cy="2042770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317B9-FF7F-4542-BEB6-96F1C026A010}">
      <dsp:nvSpPr>
        <dsp:cNvPr id="0" name=""/>
        <dsp:cNvSpPr/>
      </dsp:nvSpPr>
      <dsp:spPr>
        <a:xfrm>
          <a:off x="8397836" y="709924"/>
          <a:ext cx="2480483" cy="24804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Let’s code</a:t>
          </a:r>
        </a:p>
      </dsp:txBody>
      <dsp:txXfrm>
        <a:off x="8761094" y="1073182"/>
        <a:ext cx="1753967" cy="1753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53E73D-8442-4C5D-B7D2-7CEE2FE6A3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2B87F-0A25-495A-A503-3DD31D8F39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6DEDE44-93C8-4788-A0DE-C46F0CA22D3D}" type="datetimeFigureOut">
              <a:rPr lang="en-US"/>
              <a:pPr>
                <a:defRPr/>
              </a:pPr>
              <a:t>9/20/2020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503269A-E327-40F4-A55F-0D787ED3BA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5A6CEEF-6D7A-49E9-9A74-A99D5F509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A824E-75C5-46AB-814E-FE23BC0ABD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453AF-4BB9-4123-AACE-B73D1B071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666CD77-392C-4988-9ACA-AAE3AFC006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672589-1323-4749-AEE2-CFA050B31077}"/>
              </a:ext>
            </a:extLst>
          </p:cNvPr>
          <p:cNvSpPr/>
          <p:nvPr/>
        </p:nvSpPr>
        <p:spPr>
          <a:xfrm>
            <a:off x="446088" y="3086100"/>
            <a:ext cx="11263312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C7BE7B-CC51-4D04-B966-49E988F9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81F3A43-7515-452E-AC08-A22A2F3B713E}" type="datetimeFigureOut">
              <a:rPr lang="en-US"/>
              <a:pPr>
                <a:defRPr/>
              </a:pPr>
              <a:t>9/20/2020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5B9FFB-800A-4773-83BD-FB8CF83C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447BCE-B4ED-443F-A2A2-8F3B7D49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463" y="5956300"/>
            <a:ext cx="1016000" cy="365125"/>
          </a:xfrm>
        </p:spPr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>
              <a:defRPr/>
            </a:pPr>
            <a:fld id="{CAC40D25-1877-444A-BF90-17300330E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29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36ABA6-5E27-432B-9AEE-59ADC9585F31}"/>
              </a:ext>
            </a:extLst>
          </p:cNvPr>
          <p:cNvSpPr>
            <a:spLocks noChangeAspect="1"/>
          </p:cNvSpPr>
          <p:nvPr/>
        </p:nvSpPr>
        <p:spPr>
          <a:xfrm>
            <a:off x="439738" y="614363"/>
            <a:ext cx="11309350" cy="1189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CC5221-626D-4557-8294-BF637BCE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21AA7-8509-40BC-A9E6-29CB52E3FF58}" type="datetimeFigureOut">
              <a:rPr lang="en-US"/>
              <a:pPr>
                <a:defRPr/>
              </a:pPr>
              <a:t>9/20/2020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9F3B34-2EDD-4049-80B2-C6D56532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EB677C-CBB8-47E2-9F11-42A43C11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C161-8EA0-41EF-8E6A-3DED768A72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74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C57F0F-B6F4-41C2-A124-53E59608B75C}"/>
              </a:ext>
            </a:extLst>
          </p:cNvPr>
          <p:cNvSpPr>
            <a:spLocks noChangeAspect="1"/>
          </p:cNvSpPr>
          <p:nvPr/>
        </p:nvSpPr>
        <p:spPr>
          <a:xfrm>
            <a:off x="8839200" y="600075"/>
            <a:ext cx="2906713" cy="581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62F3FB-92EE-4D66-B0B7-7CDED9A5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3188" y="5956300"/>
            <a:ext cx="1328737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F3071C23-F1F1-4816-A9D3-9AB4C740C20B}" type="datetimeFigureOut">
              <a:rPr lang="en-US"/>
              <a:pPr>
                <a:defRPr/>
              </a:pPr>
              <a:t>9/20/2020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0AD31E-F2F8-41C5-8753-3DDB6C0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700" y="5951538"/>
            <a:ext cx="78962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0F8058-833C-4741-BC76-51320FA4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7338" y="5956300"/>
            <a:ext cx="1163637" cy="365125"/>
          </a:xfrm>
        </p:spPr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>
              <a:defRPr/>
            </a:pPr>
            <a:fld id="{ABCBBD36-9819-41FD-9D1E-243CCE9FE1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41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586996-FDC9-44FD-AED9-3AC67B94BC1D}"/>
              </a:ext>
            </a:extLst>
          </p:cNvPr>
          <p:cNvSpPr>
            <a:spLocks noChangeAspect="1"/>
          </p:cNvSpPr>
          <p:nvPr/>
        </p:nvSpPr>
        <p:spPr>
          <a:xfrm>
            <a:off x="439738" y="614363"/>
            <a:ext cx="11309350" cy="1189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013FFD4-0F8A-47D8-83C9-936D46A4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288A8-BC07-43B9-A167-ACC8FCA70042}" type="datetimeFigureOut">
              <a:rPr lang="en-US"/>
              <a:pPr>
                <a:defRPr/>
              </a:pPr>
              <a:t>9/20/2020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4498C44-E2DD-4517-BFD8-EFF40D3E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00B4F97-7FAA-41B3-B51C-175ACADA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B9E8A-CC3B-482C-9B09-FF8B71E4B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31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9DA06A-4A29-4314-BE4A-C73E4C855AF3}"/>
              </a:ext>
            </a:extLst>
          </p:cNvPr>
          <p:cNvSpPr>
            <a:spLocks noChangeAspect="1"/>
          </p:cNvSpPr>
          <p:nvPr/>
        </p:nvSpPr>
        <p:spPr>
          <a:xfrm>
            <a:off x="447675" y="5141913"/>
            <a:ext cx="11290300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/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E61652-68E8-4BAD-ADF1-57B817CA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6B67CD3-E996-4989-8128-653139972CDE}" type="datetimeFigureOut">
              <a:rPr lang="en-US"/>
              <a:pPr>
                <a:defRPr/>
              </a:pPr>
              <a:t>9/20/2020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F57D778-4873-420B-8D96-437F7AA0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D5AC2B-5F2F-42B3-908B-FE072CDE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>
              <a:defRPr/>
            </a:pPr>
            <a:fld id="{45CF594E-1FD0-4085-B0B5-1406750794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24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F787AC-AFD8-47F4-97E9-654762690F05}"/>
              </a:ext>
            </a:extLst>
          </p:cNvPr>
          <p:cNvSpPr>
            <a:spLocks noChangeAspect="1"/>
          </p:cNvSpPr>
          <p:nvPr/>
        </p:nvSpPr>
        <p:spPr>
          <a:xfrm>
            <a:off x="446088" y="606425"/>
            <a:ext cx="112998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EA6ED5C-69D4-4DB5-B8D8-3516911F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8A882-8D64-412B-ABF6-D68DD636A207}" type="datetimeFigureOut">
              <a:rPr lang="en-US"/>
              <a:pPr>
                <a:defRPr/>
              </a:pPr>
              <a:t>9/20/2020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00A8AD0-3032-4F23-9537-A647312F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5D80AD7-B07F-4425-A1D2-7598AFC2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11131-B844-4C6C-8771-5ADB541F3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41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14D0DE-598C-4684-A409-6854915DE5B4}"/>
              </a:ext>
            </a:extLst>
          </p:cNvPr>
          <p:cNvSpPr>
            <a:spLocks noChangeAspect="1"/>
          </p:cNvSpPr>
          <p:nvPr/>
        </p:nvSpPr>
        <p:spPr>
          <a:xfrm>
            <a:off x="446088" y="606425"/>
            <a:ext cx="112998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DFF66D81-9EBA-4C74-9D57-D697BAED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F95D0-C277-4701-8928-0B7A40552AE2}" type="datetimeFigureOut">
              <a:rPr lang="en-US"/>
              <a:pPr>
                <a:defRPr/>
              </a:pPr>
              <a:t>9/20/2020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E3534A5F-EB8C-430C-90F0-9CAF7ACB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A01BF1C7-A649-4FA2-A21F-43FD8598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F1AD2-2983-4C70-BB8F-7795838F98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74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6CCD9A-CCDD-4F7B-97E2-6B8C1795B70F}"/>
              </a:ext>
            </a:extLst>
          </p:cNvPr>
          <p:cNvSpPr>
            <a:spLocks noChangeAspect="1"/>
          </p:cNvSpPr>
          <p:nvPr/>
        </p:nvSpPr>
        <p:spPr>
          <a:xfrm>
            <a:off x="441325" y="606425"/>
            <a:ext cx="112998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86267834-471B-4BA1-92FA-82FD008C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906F-1522-4B51-AEEE-E890A7ADEFCE}" type="datetimeFigureOut">
              <a:rPr lang="en-US"/>
              <a:pPr>
                <a:defRPr/>
              </a:pPr>
              <a:t>9/20/2020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C449C-C9BB-44F0-9725-B3D3AA39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DEE15D0-053F-4674-BC2E-E52D2F20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02E40-FDB2-40FF-B848-F60153497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88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01A8E16-3214-46E1-9DB1-0A72EFED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64ABA-4F2C-459C-8B36-AAB288D34A5A}" type="datetimeFigureOut">
              <a:rPr lang="en-US"/>
              <a:pPr>
                <a:defRPr/>
              </a:pPr>
              <a:t>9/20/2020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271C239-96BE-4CDE-8567-25332EBA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1567F8-9252-4FBD-8987-197151E4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483BF-7EA0-4629-AC9A-75D7BEFC64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05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4F6DB5-EFFC-4AFE-82C7-543B96686C39}"/>
              </a:ext>
            </a:extLst>
          </p:cNvPr>
          <p:cNvSpPr>
            <a:spLocks noChangeAspect="1"/>
          </p:cNvSpPr>
          <p:nvPr/>
        </p:nvSpPr>
        <p:spPr>
          <a:xfrm>
            <a:off x="447675" y="5141913"/>
            <a:ext cx="11298238" cy="12747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F897F2A-968D-4CAF-900F-39B8CEA4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5C85FED-692C-4996-A306-1252B36F8D24}" type="datetimeFigureOut">
              <a:rPr lang="en-US"/>
              <a:pPr>
                <a:defRPr/>
              </a:pPr>
              <a:t>9/20/2020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31B04C7-CA1D-4FE1-8F2D-E49E417B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B8F4D7A-48C0-4B31-9E1E-8692D8BA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>
              <a:defRPr/>
            </a:pPr>
            <a:fld id="{C1799E9C-3097-4496-AC46-99AE9B3499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66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2047D3D-294E-4A82-A710-7E786FC6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2B4C4-0830-4A1E-8587-C70AB96200D3}" type="datetimeFigureOut">
              <a:rPr lang="en-US"/>
              <a:pPr>
                <a:defRPr/>
              </a:pPr>
              <a:t>9/20/2020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EB206E-7019-47FF-9F6B-EDB7C7A6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9CAF94-3066-473E-96C3-4F7CE3A3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3420D-BD19-4E0D-81F8-394EAA2AE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53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CB0E4-D494-44F0-9A92-CC41E127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4850"/>
            <a:ext cx="1102995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502D424-3388-45BC-96E9-D9E7027B5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2335213"/>
            <a:ext cx="110299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393C1-BDD6-49FE-8624-DB2453F9F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713" y="59563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F3E92040-C64B-400B-B3BC-619D0D012191}" type="datetimeFigureOut">
              <a:rPr lang="en-US"/>
              <a:pPr>
                <a:defRPr/>
              </a:pPr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26A9C-5F61-4241-A305-EA0ECC9BD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025" y="5951538"/>
            <a:ext cx="6916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49C55-CFFB-4697-B759-B9BC5F243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463" y="5956300"/>
            <a:ext cx="10525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36130B9-3E21-42E9-8F40-CEF86A8BEE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6CF6C0-912C-440C-9B1B-35B01AB70C4A}"/>
              </a:ext>
            </a:extLst>
          </p:cNvPr>
          <p:cNvSpPr/>
          <p:nvPr/>
        </p:nvSpPr>
        <p:spPr>
          <a:xfrm>
            <a:off x="446088" y="457200"/>
            <a:ext cx="3703637" cy="95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95AA8-771A-419F-9A6D-05609104D608}"/>
              </a:ext>
            </a:extLst>
          </p:cNvPr>
          <p:cNvSpPr/>
          <p:nvPr/>
        </p:nvSpPr>
        <p:spPr>
          <a:xfrm>
            <a:off x="8042275" y="454025"/>
            <a:ext cx="3703638" cy="984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47A00B-547C-4210-AAA4-AB3F35F4BE6F}"/>
              </a:ext>
            </a:extLst>
          </p:cNvPr>
          <p:cNvSpPr/>
          <p:nvPr/>
        </p:nvSpPr>
        <p:spPr>
          <a:xfrm>
            <a:off x="4241800" y="457200"/>
            <a:ext cx="3703638" cy="92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49" r:id="rId7"/>
    <p:sldLayoutId id="2147483857" r:id="rId8"/>
    <p:sldLayoutId id="2147483850" r:id="rId9"/>
    <p:sldLayoutId id="2147483858" r:id="rId10"/>
    <p:sldLayoutId id="21474838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425" indent="-233363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33363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6">
            <a:extLst>
              <a:ext uri="{FF2B5EF4-FFF2-40B4-BE49-F238E27FC236}">
                <a16:creationId xmlns:a16="http://schemas.microsoft.com/office/drawing/2014/main" id="{0F5AB77B-960B-4D16-9924-D68F469FB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1041400"/>
            <a:ext cx="1001236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r>
              <a:rPr lang="en-US" altLang="en-US" sz="3200" dirty="0" err="1"/>
              <a:t>Pertemuan</a:t>
            </a:r>
            <a:r>
              <a:rPr lang="en-US" altLang="en-US" sz="3600" dirty="0"/>
              <a:t> </a:t>
            </a:r>
            <a:r>
              <a:rPr lang="en-US" altLang="en-US" sz="3200" dirty="0"/>
              <a:t>4</a:t>
            </a:r>
            <a:endParaRPr lang="en-US" altLang="en-US" sz="3600" dirty="0"/>
          </a:p>
          <a:p>
            <a:pPr eaLnBrk="1" hangingPunct="1"/>
            <a:r>
              <a:rPr lang="en-US" altLang="en-US" sz="4000" b="1" dirty="0" err="1"/>
              <a:t>Javascrip</a:t>
            </a:r>
            <a:r>
              <a:rPr lang="en-US" altLang="en-US" sz="4000" b="1" dirty="0"/>
              <a:t> </a:t>
            </a:r>
            <a:r>
              <a:rPr lang="en-US" altLang="en-US" sz="2800" dirty="0"/>
              <a:t>(</a:t>
            </a:r>
            <a:r>
              <a:rPr lang="en-US" altLang="en-US" sz="2800" dirty="0" err="1"/>
              <a:t>Tipe</a:t>
            </a:r>
            <a:r>
              <a:rPr lang="en-US" altLang="en-US" sz="2800" dirty="0"/>
              <a:t> data, </a:t>
            </a:r>
            <a:r>
              <a:rPr lang="en-US" altLang="en-US" sz="2800" dirty="0" err="1"/>
              <a:t>Fungsi</a:t>
            </a:r>
            <a:r>
              <a:rPr lang="en-US" altLang="en-US" sz="2800" dirty="0"/>
              <a:t> dan Operator)</a:t>
            </a:r>
            <a:endParaRPr lang="en-US" altLang="en-US" sz="4000" dirty="0"/>
          </a:p>
        </p:txBody>
      </p:sp>
      <p:sp>
        <p:nvSpPr>
          <p:cNvPr id="12291" name="TextBox 7">
            <a:extLst>
              <a:ext uri="{FF2B5EF4-FFF2-40B4-BE49-F238E27FC236}">
                <a16:creationId xmlns:a16="http://schemas.microsoft.com/office/drawing/2014/main" id="{49BA9765-B931-4180-B2CE-586F47744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3425825"/>
            <a:ext cx="398025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r>
              <a:rPr lang="en-US" altLang="en-US" sz="2400" i="1" dirty="0">
                <a:solidFill>
                  <a:schemeClr val="bg1"/>
                </a:solidFill>
              </a:rPr>
              <a:t>Tim Teaching</a:t>
            </a:r>
          </a:p>
          <a:p>
            <a:pPr eaLnBrk="1" hangingPunct="1"/>
            <a:r>
              <a:rPr lang="en-US" altLang="en-US" sz="2000" dirty="0" err="1">
                <a:solidFill>
                  <a:schemeClr val="bg1"/>
                </a:solidFill>
              </a:rPr>
              <a:t>Yushintia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>
                <a:solidFill>
                  <a:srgbClr val="4D5156"/>
                </a:solidFill>
                <a:latin typeface="Arial" panose="020B0604020202020204" pitchFamily="34" charset="0"/>
              </a:rPr>
              <a:t> </a:t>
            </a:r>
            <a:r>
              <a:rPr lang="en-US" altLang="en-US" sz="2000" dirty="0" err="1">
                <a:solidFill>
                  <a:schemeClr val="bg1"/>
                </a:solidFill>
              </a:rPr>
              <a:t>Pramitarini</a:t>
            </a:r>
            <a:r>
              <a:rPr lang="en-US" altLang="en-US" sz="2000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S S.T.,</a:t>
            </a:r>
            <a:r>
              <a:rPr lang="en-US" altLang="en-US" sz="2000" dirty="0">
                <a:solidFill>
                  <a:schemeClr val="bg1"/>
                </a:solidFill>
              </a:rPr>
              <a:t>M.T</a:t>
            </a:r>
            <a:r>
              <a:rPr lang="en-US" altLang="en-US" sz="2000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Elok Nur Hamdana, S.T.,M.T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Wilda </a:t>
            </a:r>
            <a:r>
              <a:rPr lang="en-US" altLang="en-US" sz="2000" dirty="0" err="1">
                <a:solidFill>
                  <a:schemeClr val="bg1"/>
                </a:solidFill>
              </a:rPr>
              <a:t>Imama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Sabilla</a:t>
            </a:r>
            <a:r>
              <a:rPr lang="en-US" altLang="en-US" sz="2000" dirty="0">
                <a:solidFill>
                  <a:schemeClr val="bg1"/>
                </a:solidFill>
              </a:rPr>
              <a:t>, </a:t>
            </a:r>
            <a:r>
              <a:rPr lang="en-US" altLang="en-US" sz="2000" dirty="0" err="1">
                <a:solidFill>
                  <a:schemeClr val="bg1"/>
                </a:solidFill>
              </a:rPr>
              <a:t>S.Kom</a:t>
            </a:r>
            <a:r>
              <a:rPr lang="en-US" altLang="en-US" sz="2000" dirty="0">
                <a:solidFill>
                  <a:schemeClr val="bg1"/>
                </a:solidFill>
              </a:rPr>
              <a:t>., </a:t>
            </a:r>
            <a:r>
              <a:rPr lang="en-US" altLang="en-US" sz="2000" dirty="0" err="1">
                <a:solidFill>
                  <a:schemeClr val="bg1"/>
                </a:solidFill>
              </a:rPr>
              <a:t>M.Kom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816E9A8C-97D5-4048-856E-32D5A63F9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538" y="3425825"/>
            <a:ext cx="15748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859B57-D456-4D7C-9B92-FC07B2F2A019}"/>
              </a:ext>
            </a:extLst>
          </p:cNvPr>
          <p:cNvSpPr txBox="1"/>
          <p:nvPr/>
        </p:nvSpPr>
        <p:spPr>
          <a:xfrm>
            <a:off x="7282600" y="5816600"/>
            <a:ext cx="4053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Desain dan Dasar </a:t>
            </a:r>
            <a:r>
              <a:rPr lang="en-US" sz="2000" dirty="0" err="1">
                <a:solidFill>
                  <a:schemeClr val="bg1"/>
                </a:solidFill>
              </a:rPr>
              <a:t>Pemrograman</a:t>
            </a:r>
            <a:r>
              <a:rPr lang="en-US" sz="2000" dirty="0">
                <a:solidFill>
                  <a:schemeClr val="bg1"/>
                </a:solidFill>
              </a:rPr>
              <a:t> Web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3B49-B2A9-4B26-99FE-A3884FF8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31EB84-D6BA-40FB-A0B1-0717A12D8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1276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20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8C07-537D-4CFE-9DED-C9F2210C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5FA5-BC13-4B5D-9311-2CAD34E0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Tipe</a:t>
            </a:r>
            <a:r>
              <a:rPr lang="en-US" dirty="0"/>
              <a:t> data</a:t>
            </a:r>
          </a:p>
          <a:p>
            <a:r>
              <a:rPr lang="en-US" dirty="0"/>
              <a:t>Operator</a:t>
            </a:r>
          </a:p>
          <a:p>
            <a:r>
              <a:rPr lang="en-US" dirty="0" err="1"/>
              <a:t>Percabangan</a:t>
            </a:r>
            <a:endParaRPr lang="en-US" dirty="0"/>
          </a:p>
          <a:p>
            <a:r>
              <a:rPr lang="en-US" dirty="0" err="1"/>
              <a:t>Perulangan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C41A-3E08-4EFB-9E0A-129E16EA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400F40-120A-4D9F-A1FD-73F6B0BDA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903339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21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result for thank you gif">
            <a:extLst>
              <a:ext uri="{FF2B5EF4-FFF2-40B4-BE49-F238E27FC236}">
                <a16:creationId xmlns:a16="http://schemas.microsoft.com/office/drawing/2014/main" id="{3AC531FD-509D-4DA5-B449-C8E096A3412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5" y="1352550"/>
            <a:ext cx="3597275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A12F-A5D5-4EB8-8C18-560B0E5C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F0741A-47E2-44B9-9E62-5CEC63B35C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20179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61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512E-D66A-471A-BB4C-2E041A40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F1595C-4547-40B4-BB0D-34F208CCE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79226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00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0216FC-1BD1-41E5-88D0-0DE8A30D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BA5CF-B6C5-4D0B-A9F4-35FE7D013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8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77C094-90B1-4056-8AE2-347C6C6D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5F2305-1DAC-447A-9675-CAABBD2CA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314392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971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6FF0-8164-4620-804C-8BFC7FE5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008827-BD07-4934-875F-A25081146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255692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46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3E56-AACC-4C67-A837-C49D28C2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cara</a:t>
            </a:r>
            <a:r>
              <a:rPr lang="en-US" sz="2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penulisan</a:t>
            </a:r>
            <a:r>
              <a:rPr lang="en-US" sz="2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tag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4EA6-02DE-4380-823E-5E70507C7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Menuliskan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Tag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diawali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&lt;script type=”text/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” &gt;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diakhir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&lt;/script&gt;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atribut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menginformasikan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browser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bahwa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program script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tag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format text.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Menuliskan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Tag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diawali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&lt;script language=”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” &gt;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diakhir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&lt;/script&gt;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atribut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menentukan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versi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contoh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&lt;script language=”javascript1.2”&gt;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menyatakan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bahwa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kita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versi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2.1.</a:t>
            </a:r>
            <a:endParaRPr lang="en-US" dirty="0">
              <a:latin typeface="Calibri" panose="020F0502020204030204" pitchFamily="34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Menuliskan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Tag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diawali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&lt;script language=”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” type=”text/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” &gt;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diakhir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&lt;/script&gt;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cara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campuran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penulisan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lama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penulisan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baru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disatukan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mengantisipasi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pengakses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halaman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web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masih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browser web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mendukung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tetapi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belum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mendukung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JhengHei UI" panose="020B0604030504040204" pitchFamily="34" charset="-120"/>
              </a:rPr>
              <a:t>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3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F399-C033-41AC-9ABE-3E37F631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Jendela</a:t>
            </a:r>
            <a:r>
              <a:rPr lang="en-US" dirty="0"/>
              <a:t> dialog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012D53-45FC-4C73-BE04-E2B900EA1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51297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74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D0B6-2D95-41C1-97A7-C3ACB1DA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7762-F489-4353-A5EA-96FA7A248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kunci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diikuti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nilainya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var title = "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console.log()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output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console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document.write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output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dokumen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alert()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output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jendela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dialog.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653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5995</TotalTime>
  <Words>429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Wingdings 2</vt:lpstr>
      <vt:lpstr>Dividend</vt:lpstr>
      <vt:lpstr>PowerPoint Presentation</vt:lpstr>
      <vt:lpstr>topik</vt:lpstr>
      <vt:lpstr>Tujuan </vt:lpstr>
      <vt:lpstr>pendahuluan</vt:lpstr>
      <vt:lpstr>JavaScript</vt:lpstr>
      <vt:lpstr>PowerPoint Presentation</vt:lpstr>
      <vt:lpstr>cara penulisan tag javascript</vt:lpstr>
      <vt:lpstr>Jendela dialog</vt:lpstr>
      <vt:lpstr>Variabel</vt:lpstr>
      <vt:lpstr>fungsi</vt:lpstr>
      <vt:lpstr>Javascript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PENGATURAN FORMASI MENGGUNAKAN CTC DENGAN NONLINEAR DISTURBANCE OBSERVER UNTUK KOMPENSASI EXTERNAL DISTURABANCE PADA DIFFERENTIAL DRIVE MOBILE ROBOT</dc:title>
  <dc:creator>Windows User</dc:creator>
  <cp:lastModifiedBy>elok hamdana</cp:lastModifiedBy>
  <cp:revision>248</cp:revision>
  <dcterms:created xsi:type="dcterms:W3CDTF">2017-12-09T05:06:26Z</dcterms:created>
  <dcterms:modified xsi:type="dcterms:W3CDTF">2020-09-20T06:38:37Z</dcterms:modified>
</cp:coreProperties>
</file>