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7" r:id="rId2"/>
    <p:sldId id="319" r:id="rId3"/>
    <p:sldId id="301" r:id="rId4"/>
    <p:sldId id="310" r:id="rId5"/>
    <p:sldId id="320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3B6B-9139-EB48-BE7E-603B394E8237}" type="doc">
      <dgm:prSet loTypeId="urn:microsoft.com/office/officeart/2005/8/layout/radial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9DD93-3FCD-0C49-99FC-A7F172DD27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PENGUKURAN, ANALISA, DAN PERBAIKAN</a:t>
          </a:r>
        </a:p>
      </dgm:t>
    </dgm:pt>
    <dgm:pt modelId="{956AC4C3-32CC-0E46-A1C6-7FA0407F7756}" type="parTrans" cxnId="{4B34D4FE-D3A2-8941-A896-765DE8FBC5E7}">
      <dgm:prSet/>
      <dgm:spPr/>
      <dgm:t>
        <a:bodyPr/>
        <a:lstStyle/>
        <a:p>
          <a:endParaRPr lang="en-US"/>
        </a:p>
      </dgm:t>
    </dgm:pt>
    <dgm:pt modelId="{841B1530-11C3-5A43-942A-C2F550E04AF4}" type="sibTrans" cxnId="{4B34D4FE-D3A2-8941-A896-765DE8FBC5E7}">
      <dgm:prSet/>
      <dgm:spPr/>
      <dgm:t>
        <a:bodyPr/>
        <a:lstStyle/>
        <a:p>
          <a:endParaRPr lang="en-US"/>
        </a:p>
      </dgm:t>
    </dgm:pt>
    <dgm:pt modelId="{516C44A9-48DD-5F42-BFD0-F45203AA52D9}">
      <dgm:prSet phldrT="[Text]"/>
      <dgm:spPr/>
      <dgm:t>
        <a:bodyPr/>
        <a:lstStyle/>
        <a:p>
          <a:r>
            <a:rPr lang="en-US" dirty="0"/>
            <a:t>1. Monitoring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Pengukuran</a:t>
          </a:r>
          <a:endParaRPr lang="en-US" dirty="0"/>
        </a:p>
      </dgm:t>
    </dgm:pt>
    <dgm:pt modelId="{C0A9333D-B88E-4F49-BBEE-B01EE762AFE0}" type="parTrans" cxnId="{79A8D0DA-2EAC-A24F-BE17-E82DCC40157B}">
      <dgm:prSet/>
      <dgm:spPr/>
      <dgm:t>
        <a:bodyPr/>
        <a:lstStyle/>
        <a:p>
          <a:endParaRPr lang="en-US"/>
        </a:p>
      </dgm:t>
    </dgm:pt>
    <dgm:pt modelId="{2B783D16-8AFC-3D4C-8DF2-FA2C5E797AD1}" type="sibTrans" cxnId="{79A8D0DA-2EAC-A24F-BE17-E82DCC40157B}">
      <dgm:prSet/>
      <dgm:spPr/>
      <dgm:t>
        <a:bodyPr/>
        <a:lstStyle/>
        <a:p>
          <a:endParaRPr lang="en-US"/>
        </a:p>
      </dgm:t>
    </dgm:pt>
    <dgm:pt modelId="{03D597A4-6044-9543-9F13-E2714A25AD02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Kontrol</a:t>
          </a:r>
          <a:r>
            <a:rPr lang="en-US" dirty="0"/>
            <a:t> </a:t>
          </a:r>
          <a:r>
            <a:rPr lang="en-US" dirty="0" err="1"/>
            <a:t>Keluaran</a:t>
          </a:r>
          <a:r>
            <a:rPr lang="en-US" dirty="0"/>
            <a:t> </a:t>
          </a:r>
          <a:r>
            <a:rPr lang="en-US" dirty="0" err="1"/>
            <a:t>Produk</a:t>
          </a:r>
          <a:endParaRPr lang="en-US" dirty="0"/>
        </a:p>
      </dgm:t>
    </dgm:pt>
    <dgm:pt modelId="{43B5E33E-BAC6-E545-B741-67D23B0AD7D9}" type="parTrans" cxnId="{9B8A23C8-4478-5848-BE65-924C98D3F285}">
      <dgm:prSet/>
      <dgm:spPr/>
      <dgm:t>
        <a:bodyPr/>
        <a:lstStyle/>
        <a:p>
          <a:endParaRPr lang="en-US"/>
        </a:p>
      </dgm:t>
    </dgm:pt>
    <dgm:pt modelId="{F61F60C0-24A8-9949-BDAC-3DC9BF864D54}" type="sibTrans" cxnId="{9B8A23C8-4478-5848-BE65-924C98D3F285}">
      <dgm:prSet/>
      <dgm:spPr/>
      <dgm:t>
        <a:bodyPr/>
        <a:lstStyle/>
        <a:p>
          <a:endParaRPr lang="en-US"/>
        </a:p>
      </dgm:t>
    </dgm:pt>
    <dgm:pt modelId="{C7686B92-9CBE-5B4E-AB2F-837490F5077C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Pengukuran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Mutu</a:t>
          </a:r>
          <a:endParaRPr lang="en-US" dirty="0"/>
        </a:p>
      </dgm:t>
    </dgm:pt>
    <dgm:pt modelId="{E9EFF815-08E6-E249-8C0E-C913C8768144}" type="parTrans" cxnId="{B5F9E945-293E-A34C-AC2D-C0F992012892}">
      <dgm:prSet/>
      <dgm:spPr/>
      <dgm:t>
        <a:bodyPr/>
        <a:lstStyle/>
        <a:p>
          <a:endParaRPr lang="en-US"/>
        </a:p>
      </dgm:t>
    </dgm:pt>
    <dgm:pt modelId="{B3E05BC5-8A3C-A740-A118-08500C6BE41D}" type="sibTrans" cxnId="{B5F9E945-293E-A34C-AC2D-C0F992012892}">
      <dgm:prSet/>
      <dgm:spPr/>
      <dgm:t>
        <a:bodyPr/>
        <a:lstStyle/>
        <a:p>
          <a:endParaRPr lang="en-US"/>
        </a:p>
      </dgm:t>
    </dgm:pt>
    <dgm:pt modelId="{6F8E6BD3-DC08-7044-9F09-4F6D3462A8DF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Perbaikan</a:t>
          </a:r>
          <a:r>
            <a:rPr lang="en-US" dirty="0"/>
            <a:t> </a:t>
          </a:r>
          <a:r>
            <a:rPr lang="en-US" dirty="0" err="1"/>
            <a:t>Berkelanjutan</a:t>
          </a:r>
          <a:endParaRPr lang="en-US" dirty="0"/>
        </a:p>
      </dgm:t>
    </dgm:pt>
    <dgm:pt modelId="{9D0DD4E4-5075-E547-B195-5302D52951E4}" type="parTrans" cxnId="{04E55FF1-42D8-2E45-B131-4C2E11B31FB0}">
      <dgm:prSet/>
      <dgm:spPr/>
      <dgm:t>
        <a:bodyPr/>
        <a:lstStyle/>
        <a:p>
          <a:endParaRPr lang="en-US"/>
        </a:p>
      </dgm:t>
    </dgm:pt>
    <dgm:pt modelId="{9F74540E-F95A-4347-B045-01F405C4924A}" type="sibTrans" cxnId="{04E55FF1-42D8-2E45-B131-4C2E11B31FB0}">
      <dgm:prSet/>
      <dgm:spPr/>
      <dgm:t>
        <a:bodyPr/>
        <a:lstStyle/>
        <a:p>
          <a:endParaRPr lang="en-US"/>
        </a:p>
      </dgm:t>
    </dgm:pt>
    <dgm:pt modelId="{07003631-18B4-F149-8DE0-F06AF668F6CD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Variasi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Pebaikan</a:t>
          </a:r>
          <a:endParaRPr lang="en-US" dirty="0"/>
        </a:p>
      </dgm:t>
    </dgm:pt>
    <dgm:pt modelId="{CC100717-744A-874B-B176-E120273FCF3B}" type="parTrans" cxnId="{2ACA7E49-EC88-A14F-8BC5-DFF285DC3452}">
      <dgm:prSet/>
      <dgm:spPr/>
      <dgm:t>
        <a:bodyPr/>
        <a:lstStyle/>
        <a:p>
          <a:endParaRPr lang="en-US"/>
        </a:p>
      </dgm:t>
    </dgm:pt>
    <dgm:pt modelId="{3EABC6C5-22A2-8B45-8B67-94B91BC0F3F1}" type="sibTrans" cxnId="{2ACA7E49-EC88-A14F-8BC5-DFF285DC3452}">
      <dgm:prSet/>
      <dgm:spPr/>
      <dgm:t>
        <a:bodyPr/>
        <a:lstStyle/>
        <a:p>
          <a:endParaRPr lang="en-US"/>
        </a:p>
      </dgm:t>
    </dgm:pt>
    <dgm:pt modelId="{EE35797B-11CC-2343-B194-5410BB721AB4}" type="pres">
      <dgm:prSet presAssocID="{368D3B6B-9139-EB48-BE7E-603B394E823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4BD90B-F210-4544-B28A-66FC93B12C46}" type="pres">
      <dgm:prSet presAssocID="{C479DD93-3FCD-0C49-99FC-A7F172DD2778}" presName="centerShape" presStyleLbl="node0" presStyleIdx="0" presStyleCnt="1" custScaleX="123541"/>
      <dgm:spPr/>
    </dgm:pt>
    <dgm:pt modelId="{DAE7BCFE-4DF7-D142-B9C6-4C5CC54963F6}" type="pres">
      <dgm:prSet presAssocID="{C0A9333D-B88E-4F49-BBEE-B01EE762AFE0}" presName="parTrans" presStyleLbl="bgSibTrans2D1" presStyleIdx="0" presStyleCnt="5"/>
      <dgm:spPr/>
    </dgm:pt>
    <dgm:pt modelId="{B6824505-F53A-1445-9BD4-D1FF5C6A63DC}" type="pres">
      <dgm:prSet presAssocID="{516C44A9-48DD-5F42-BFD0-F45203AA52D9}" presName="node" presStyleLbl="node1" presStyleIdx="0" presStyleCnt="5">
        <dgm:presLayoutVars>
          <dgm:bulletEnabled val="1"/>
        </dgm:presLayoutVars>
      </dgm:prSet>
      <dgm:spPr/>
    </dgm:pt>
    <dgm:pt modelId="{2F8AB98A-7B0B-AF4D-B20C-A8DCC19CF83B}" type="pres">
      <dgm:prSet presAssocID="{43B5E33E-BAC6-E545-B741-67D23B0AD7D9}" presName="parTrans" presStyleLbl="bgSibTrans2D1" presStyleIdx="1" presStyleCnt="5"/>
      <dgm:spPr/>
    </dgm:pt>
    <dgm:pt modelId="{5167B5A2-C5F1-074B-9D2B-BE7F81A9F98F}" type="pres">
      <dgm:prSet presAssocID="{03D597A4-6044-9543-9F13-E2714A25AD02}" presName="node" presStyleLbl="node1" presStyleIdx="1" presStyleCnt="5">
        <dgm:presLayoutVars>
          <dgm:bulletEnabled val="1"/>
        </dgm:presLayoutVars>
      </dgm:prSet>
      <dgm:spPr/>
    </dgm:pt>
    <dgm:pt modelId="{43001942-CCB8-0A4E-8D29-47F760DAA4FB}" type="pres">
      <dgm:prSet presAssocID="{E9EFF815-08E6-E249-8C0E-C913C8768144}" presName="parTrans" presStyleLbl="bgSibTrans2D1" presStyleIdx="2" presStyleCnt="5"/>
      <dgm:spPr/>
    </dgm:pt>
    <dgm:pt modelId="{24590974-9C8F-CF4D-BDDB-168ADFB83055}" type="pres">
      <dgm:prSet presAssocID="{C7686B92-9CBE-5B4E-AB2F-837490F5077C}" presName="node" presStyleLbl="node1" presStyleIdx="2" presStyleCnt="5">
        <dgm:presLayoutVars>
          <dgm:bulletEnabled val="1"/>
        </dgm:presLayoutVars>
      </dgm:prSet>
      <dgm:spPr/>
    </dgm:pt>
    <dgm:pt modelId="{56F3008E-963B-8344-8B22-091CA337762B}" type="pres">
      <dgm:prSet presAssocID="{9D0DD4E4-5075-E547-B195-5302D52951E4}" presName="parTrans" presStyleLbl="bgSibTrans2D1" presStyleIdx="3" presStyleCnt="5"/>
      <dgm:spPr/>
    </dgm:pt>
    <dgm:pt modelId="{C2620851-C952-1441-A444-A4F9A3675242}" type="pres">
      <dgm:prSet presAssocID="{6F8E6BD3-DC08-7044-9F09-4F6D3462A8DF}" presName="node" presStyleLbl="node1" presStyleIdx="3" presStyleCnt="5">
        <dgm:presLayoutVars>
          <dgm:bulletEnabled val="1"/>
        </dgm:presLayoutVars>
      </dgm:prSet>
      <dgm:spPr/>
    </dgm:pt>
    <dgm:pt modelId="{79EB3E00-48BD-814F-BC97-546A4EB1DD1C}" type="pres">
      <dgm:prSet presAssocID="{CC100717-744A-874B-B176-E120273FCF3B}" presName="parTrans" presStyleLbl="bgSibTrans2D1" presStyleIdx="4" presStyleCnt="5"/>
      <dgm:spPr/>
    </dgm:pt>
    <dgm:pt modelId="{578F5FAF-154E-B042-843D-E9A49347CD33}" type="pres">
      <dgm:prSet presAssocID="{07003631-18B4-F149-8DE0-F06AF668F6CD}" presName="node" presStyleLbl="node1" presStyleIdx="4" presStyleCnt="5">
        <dgm:presLayoutVars>
          <dgm:bulletEnabled val="1"/>
        </dgm:presLayoutVars>
      </dgm:prSet>
      <dgm:spPr/>
    </dgm:pt>
  </dgm:ptLst>
  <dgm:cxnLst>
    <dgm:cxn modelId="{122F5914-8B8B-2841-B8F5-E2940DAF7F2E}" type="presOf" srcId="{C0A9333D-B88E-4F49-BBEE-B01EE762AFE0}" destId="{DAE7BCFE-4DF7-D142-B9C6-4C5CC54963F6}" srcOrd="0" destOrd="0" presId="urn:microsoft.com/office/officeart/2005/8/layout/radial4"/>
    <dgm:cxn modelId="{AEE0EE28-1B91-5C4E-8389-653F9E45FE83}" type="presOf" srcId="{CC100717-744A-874B-B176-E120273FCF3B}" destId="{79EB3E00-48BD-814F-BC97-546A4EB1DD1C}" srcOrd="0" destOrd="0" presId="urn:microsoft.com/office/officeart/2005/8/layout/radial4"/>
    <dgm:cxn modelId="{82AE5D2A-1F14-CD40-8705-ED3A35AACE4A}" type="presOf" srcId="{07003631-18B4-F149-8DE0-F06AF668F6CD}" destId="{578F5FAF-154E-B042-843D-E9A49347CD33}" srcOrd="0" destOrd="0" presId="urn:microsoft.com/office/officeart/2005/8/layout/radial4"/>
    <dgm:cxn modelId="{EC8DC640-30CF-8F4E-8BE5-3CD5C1FA99AC}" type="presOf" srcId="{C479DD93-3FCD-0C49-99FC-A7F172DD2778}" destId="{E64BD90B-F210-4544-B28A-66FC93B12C46}" srcOrd="0" destOrd="0" presId="urn:microsoft.com/office/officeart/2005/8/layout/radial4"/>
    <dgm:cxn modelId="{B5F9E945-293E-A34C-AC2D-C0F992012892}" srcId="{C479DD93-3FCD-0C49-99FC-A7F172DD2778}" destId="{C7686B92-9CBE-5B4E-AB2F-837490F5077C}" srcOrd="2" destOrd="0" parTransId="{E9EFF815-08E6-E249-8C0E-C913C8768144}" sibTransId="{B3E05BC5-8A3C-A740-A118-08500C6BE41D}"/>
    <dgm:cxn modelId="{3544E246-B5AB-154F-978C-9F0F575E75D0}" type="presOf" srcId="{C7686B92-9CBE-5B4E-AB2F-837490F5077C}" destId="{24590974-9C8F-CF4D-BDDB-168ADFB83055}" srcOrd="0" destOrd="0" presId="urn:microsoft.com/office/officeart/2005/8/layout/radial4"/>
    <dgm:cxn modelId="{2ACA7E49-EC88-A14F-8BC5-DFF285DC3452}" srcId="{C479DD93-3FCD-0C49-99FC-A7F172DD2778}" destId="{07003631-18B4-F149-8DE0-F06AF668F6CD}" srcOrd="4" destOrd="0" parTransId="{CC100717-744A-874B-B176-E120273FCF3B}" sibTransId="{3EABC6C5-22A2-8B45-8B67-94B91BC0F3F1}"/>
    <dgm:cxn modelId="{8B743A51-B458-2343-BEF1-2E330CFC06EE}" type="presOf" srcId="{6F8E6BD3-DC08-7044-9F09-4F6D3462A8DF}" destId="{C2620851-C952-1441-A444-A4F9A3675242}" srcOrd="0" destOrd="0" presId="urn:microsoft.com/office/officeart/2005/8/layout/radial4"/>
    <dgm:cxn modelId="{C0C2A17D-E4C7-2546-9E8F-665BCD7085F9}" type="presOf" srcId="{43B5E33E-BAC6-E545-B741-67D23B0AD7D9}" destId="{2F8AB98A-7B0B-AF4D-B20C-A8DCC19CF83B}" srcOrd="0" destOrd="0" presId="urn:microsoft.com/office/officeart/2005/8/layout/radial4"/>
    <dgm:cxn modelId="{A39B379B-1B69-244F-87C1-FCF9E0540D37}" type="presOf" srcId="{9D0DD4E4-5075-E547-B195-5302D52951E4}" destId="{56F3008E-963B-8344-8B22-091CA337762B}" srcOrd="0" destOrd="0" presId="urn:microsoft.com/office/officeart/2005/8/layout/radial4"/>
    <dgm:cxn modelId="{4DFB8FA7-50DC-FC43-AC7F-B3E90B910250}" type="presOf" srcId="{368D3B6B-9139-EB48-BE7E-603B394E8237}" destId="{EE35797B-11CC-2343-B194-5410BB721AB4}" srcOrd="0" destOrd="0" presId="urn:microsoft.com/office/officeart/2005/8/layout/radial4"/>
    <dgm:cxn modelId="{9B8A23C8-4478-5848-BE65-924C98D3F285}" srcId="{C479DD93-3FCD-0C49-99FC-A7F172DD2778}" destId="{03D597A4-6044-9543-9F13-E2714A25AD02}" srcOrd="1" destOrd="0" parTransId="{43B5E33E-BAC6-E545-B741-67D23B0AD7D9}" sibTransId="{F61F60C0-24A8-9949-BDAC-3DC9BF864D54}"/>
    <dgm:cxn modelId="{230834C8-4B5A-2E40-B0F5-D20857439667}" type="presOf" srcId="{03D597A4-6044-9543-9F13-E2714A25AD02}" destId="{5167B5A2-C5F1-074B-9D2B-BE7F81A9F98F}" srcOrd="0" destOrd="0" presId="urn:microsoft.com/office/officeart/2005/8/layout/radial4"/>
    <dgm:cxn modelId="{7C5DFACB-5E93-C340-9F2C-84EA50FF9032}" type="presOf" srcId="{E9EFF815-08E6-E249-8C0E-C913C8768144}" destId="{43001942-CCB8-0A4E-8D29-47F760DAA4FB}" srcOrd="0" destOrd="0" presId="urn:microsoft.com/office/officeart/2005/8/layout/radial4"/>
    <dgm:cxn modelId="{79A8D0DA-2EAC-A24F-BE17-E82DCC40157B}" srcId="{C479DD93-3FCD-0C49-99FC-A7F172DD2778}" destId="{516C44A9-48DD-5F42-BFD0-F45203AA52D9}" srcOrd="0" destOrd="0" parTransId="{C0A9333D-B88E-4F49-BBEE-B01EE762AFE0}" sibTransId="{2B783D16-8AFC-3D4C-8DF2-FA2C5E797AD1}"/>
    <dgm:cxn modelId="{F279B3E9-9A31-854C-8E4D-504ABF78FD17}" type="presOf" srcId="{516C44A9-48DD-5F42-BFD0-F45203AA52D9}" destId="{B6824505-F53A-1445-9BD4-D1FF5C6A63DC}" srcOrd="0" destOrd="0" presId="urn:microsoft.com/office/officeart/2005/8/layout/radial4"/>
    <dgm:cxn modelId="{04E55FF1-42D8-2E45-B131-4C2E11B31FB0}" srcId="{C479DD93-3FCD-0C49-99FC-A7F172DD2778}" destId="{6F8E6BD3-DC08-7044-9F09-4F6D3462A8DF}" srcOrd="3" destOrd="0" parTransId="{9D0DD4E4-5075-E547-B195-5302D52951E4}" sibTransId="{9F74540E-F95A-4347-B045-01F405C4924A}"/>
    <dgm:cxn modelId="{4B34D4FE-D3A2-8941-A896-765DE8FBC5E7}" srcId="{368D3B6B-9139-EB48-BE7E-603B394E8237}" destId="{C479DD93-3FCD-0C49-99FC-A7F172DD2778}" srcOrd="0" destOrd="0" parTransId="{956AC4C3-32CC-0E46-A1C6-7FA0407F7756}" sibTransId="{841B1530-11C3-5A43-942A-C2F550E04AF4}"/>
    <dgm:cxn modelId="{A2445FF5-91D0-F443-8163-C3A792DCBC06}" type="presParOf" srcId="{EE35797B-11CC-2343-B194-5410BB721AB4}" destId="{E64BD90B-F210-4544-B28A-66FC93B12C46}" srcOrd="0" destOrd="0" presId="urn:microsoft.com/office/officeart/2005/8/layout/radial4"/>
    <dgm:cxn modelId="{1CD098DF-1704-A646-AFA6-A20E2A2722EE}" type="presParOf" srcId="{EE35797B-11CC-2343-B194-5410BB721AB4}" destId="{DAE7BCFE-4DF7-D142-B9C6-4C5CC54963F6}" srcOrd="1" destOrd="0" presId="urn:microsoft.com/office/officeart/2005/8/layout/radial4"/>
    <dgm:cxn modelId="{62CFFA50-BA1F-AC47-AAA6-11404552E4D1}" type="presParOf" srcId="{EE35797B-11CC-2343-B194-5410BB721AB4}" destId="{B6824505-F53A-1445-9BD4-D1FF5C6A63DC}" srcOrd="2" destOrd="0" presId="urn:microsoft.com/office/officeart/2005/8/layout/radial4"/>
    <dgm:cxn modelId="{C252E706-1EAC-514A-A7E9-39F916488BDC}" type="presParOf" srcId="{EE35797B-11CC-2343-B194-5410BB721AB4}" destId="{2F8AB98A-7B0B-AF4D-B20C-A8DCC19CF83B}" srcOrd="3" destOrd="0" presId="urn:microsoft.com/office/officeart/2005/8/layout/radial4"/>
    <dgm:cxn modelId="{94D8D367-FC28-D348-8F5E-1F3B22DD4BD0}" type="presParOf" srcId="{EE35797B-11CC-2343-B194-5410BB721AB4}" destId="{5167B5A2-C5F1-074B-9D2B-BE7F81A9F98F}" srcOrd="4" destOrd="0" presId="urn:microsoft.com/office/officeart/2005/8/layout/radial4"/>
    <dgm:cxn modelId="{8D645B6F-B3D6-D045-A6A6-64B296BDFB93}" type="presParOf" srcId="{EE35797B-11CC-2343-B194-5410BB721AB4}" destId="{43001942-CCB8-0A4E-8D29-47F760DAA4FB}" srcOrd="5" destOrd="0" presId="urn:microsoft.com/office/officeart/2005/8/layout/radial4"/>
    <dgm:cxn modelId="{320E589B-7358-F14B-B6E5-570B2143CA2A}" type="presParOf" srcId="{EE35797B-11CC-2343-B194-5410BB721AB4}" destId="{24590974-9C8F-CF4D-BDDB-168ADFB83055}" srcOrd="6" destOrd="0" presId="urn:microsoft.com/office/officeart/2005/8/layout/radial4"/>
    <dgm:cxn modelId="{D53C610C-4232-DD40-B09B-F96A945F2F3E}" type="presParOf" srcId="{EE35797B-11CC-2343-B194-5410BB721AB4}" destId="{56F3008E-963B-8344-8B22-091CA337762B}" srcOrd="7" destOrd="0" presId="urn:microsoft.com/office/officeart/2005/8/layout/radial4"/>
    <dgm:cxn modelId="{E7325DBE-88C1-4E45-A897-307B72C1A4E4}" type="presParOf" srcId="{EE35797B-11CC-2343-B194-5410BB721AB4}" destId="{C2620851-C952-1441-A444-A4F9A3675242}" srcOrd="8" destOrd="0" presId="urn:microsoft.com/office/officeart/2005/8/layout/radial4"/>
    <dgm:cxn modelId="{F23ED4FD-F36E-A44F-BCF2-53E6C0156C78}" type="presParOf" srcId="{EE35797B-11CC-2343-B194-5410BB721AB4}" destId="{79EB3E00-48BD-814F-BC97-546A4EB1DD1C}" srcOrd="9" destOrd="0" presId="urn:microsoft.com/office/officeart/2005/8/layout/radial4"/>
    <dgm:cxn modelId="{0007DB4A-4CAF-D742-9F46-AC5013A07F45}" type="presParOf" srcId="{EE35797B-11CC-2343-B194-5410BB721AB4}" destId="{578F5FAF-154E-B042-843D-E9A49347CD3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D8810A-041F-DD46-971A-260D2BC833A6}" type="doc">
      <dgm:prSet loTypeId="urn:microsoft.com/office/officeart/2005/8/layout/target1" loCatId="" qsTypeId="urn:microsoft.com/office/officeart/2005/8/quickstyle/simple4" qsCatId="simple" csTypeId="urn:microsoft.com/office/officeart/2005/8/colors/colorful2" csCatId="colorful" phldr="1"/>
      <dgm:spPr/>
    </dgm:pt>
    <dgm:pt modelId="{E8ABD612-E5BE-BD41-BC73-0BA127A1D798}">
      <dgm:prSet phldrT="[Text]"/>
      <dgm:spPr/>
      <dgm:t>
        <a:bodyPr/>
        <a:lstStyle/>
        <a:p>
          <a:r>
            <a:rPr lang="en-US" b="1" dirty="0" err="1"/>
            <a:t>Orientasi</a:t>
          </a:r>
          <a:r>
            <a:rPr lang="en-US" b="1" dirty="0"/>
            <a:t> </a:t>
          </a:r>
          <a:r>
            <a:rPr lang="en-US" b="1" dirty="0" err="1"/>
            <a:t>pengguna</a:t>
          </a:r>
          <a:endParaRPr lang="en-US" b="1" dirty="0"/>
        </a:p>
      </dgm:t>
    </dgm:pt>
    <dgm:pt modelId="{F9B746AB-F3EB-D041-8595-126C761A859E}" type="parTrans" cxnId="{B6601D1E-F674-1F46-8762-C7A65886ED25}">
      <dgm:prSet/>
      <dgm:spPr/>
      <dgm:t>
        <a:bodyPr/>
        <a:lstStyle/>
        <a:p>
          <a:endParaRPr lang="en-US"/>
        </a:p>
      </dgm:t>
    </dgm:pt>
    <dgm:pt modelId="{522EB29C-2B73-A742-8098-4C8D0ECB7E85}" type="sibTrans" cxnId="{B6601D1E-F674-1F46-8762-C7A65886ED25}">
      <dgm:prSet/>
      <dgm:spPr/>
      <dgm:t>
        <a:bodyPr/>
        <a:lstStyle/>
        <a:p>
          <a:endParaRPr lang="en-US"/>
        </a:p>
      </dgm:t>
    </dgm:pt>
    <dgm:pt modelId="{5E79B521-2921-7E43-93C3-16DC049114D4}">
      <dgm:prSet phldrT="[Text]"/>
      <dgm:spPr/>
      <dgm:t>
        <a:bodyPr/>
        <a:lstStyle/>
        <a:p>
          <a:r>
            <a:rPr lang="en-US" b="1" dirty="0"/>
            <a:t>QCD Integration</a:t>
          </a:r>
        </a:p>
      </dgm:t>
    </dgm:pt>
    <dgm:pt modelId="{11D04F02-483B-0C47-A1CE-0F3155B98589}" type="parTrans" cxnId="{0C574B06-97E7-0440-9D50-17A3C794A492}">
      <dgm:prSet/>
      <dgm:spPr/>
      <dgm:t>
        <a:bodyPr/>
        <a:lstStyle/>
        <a:p>
          <a:endParaRPr lang="en-US"/>
        </a:p>
      </dgm:t>
    </dgm:pt>
    <dgm:pt modelId="{0AB70C02-FED3-C247-AD87-D850C0D140CA}" type="sibTrans" cxnId="{0C574B06-97E7-0440-9D50-17A3C794A492}">
      <dgm:prSet/>
      <dgm:spPr/>
      <dgm:t>
        <a:bodyPr/>
        <a:lstStyle/>
        <a:p>
          <a:endParaRPr lang="en-US"/>
        </a:p>
      </dgm:t>
    </dgm:pt>
    <dgm:pt modelId="{39DBBAA8-7473-3347-9B40-86A98F98ADCB}">
      <dgm:prSet phldrT="[Text]"/>
      <dgm:spPr/>
      <dgm:t>
        <a:bodyPr/>
        <a:lstStyle/>
        <a:p>
          <a:r>
            <a:rPr lang="en-US" b="1" dirty="0" err="1"/>
            <a:t>Standar</a:t>
          </a:r>
          <a:r>
            <a:rPr lang="en-US" b="1" dirty="0"/>
            <a:t> </a:t>
          </a:r>
          <a:r>
            <a:rPr lang="en-US" b="1" dirty="0" err="1"/>
            <a:t>dan</a:t>
          </a:r>
          <a:r>
            <a:rPr lang="en-US" b="1" dirty="0"/>
            <a:t> </a:t>
          </a:r>
          <a:r>
            <a:rPr lang="en-US" b="1" dirty="0" err="1"/>
            <a:t>variasi</a:t>
          </a:r>
          <a:endParaRPr lang="en-US" b="1" dirty="0"/>
        </a:p>
      </dgm:t>
    </dgm:pt>
    <dgm:pt modelId="{4499070D-AA81-494B-B40F-55D2BEDD4CBB}" type="parTrans" cxnId="{64719603-DA72-A34D-8ADA-14F3E23404BD}">
      <dgm:prSet/>
      <dgm:spPr/>
      <dgm:t>
        <a:bodyPr/>
        <a:lstStyle/>
        <a:p>
          <a:endParaRPr lang="en-US"/>
        </a:p>
      </dgm:t>
    </dgm:pt>
    <dgm:pt modelId="{D3379E55-CCAE-124B-BC0C-C40BF7DCE418}" type="sibTrans" cxnId="{64719603-DA72-A34D-8ADA-14F3E23404BD}">
      <dgm:prSet/>
      <dgm:spPr/>
      <dgm:t>
        <a:bodyPr/>
        <a:lstStyle/>
        <a:p>
          <a:endParaRPr lang="en-US"/>
        </a:p>
      </dgm:t>
    </dgm:pt>
    <dgm:pt modelId="{FA6DE8C8-705C-424C-BD34-8E998DBBE87D}">
      <dgm:prSet phldrT="[Text]"/>
      <dgm:spPr/>
      <dgm:t>
        <a:bodyPr/>
        <a:lstStyle/>
        <a:p>
          <a:r>
            <a:rPr lang="en-US" b="1" dirty="0" err="1"/>
            <a:t>Perbaikan</a:t>
          </a:r>
          <a:r>
            <a:rPr lang="en-US" b="1" dirty="0"/>
            <a:t> </a:t>
          </a:r>
          <a:r>
            <a:rPr lang="en-US" b="1" dirty="0" err="1"/>
            <a:t>standar</a:t>
          </a:r>
          <a:endParaRPr lang="en-US" b="1" dirty="0"/>
        </a:p>
      </dgm:t>
    </dgm:pt>
    <dgm:pt modelId="{1CE49061-38FE-1A4E-9BF4-7D7F9ED3A3AC}" type="parTrans" cxnId="{38454DCE-4450-A14C-81B8-68C99061274F}">
      <dgm:prSet/>
      <dgm:spPr/>
      <dgm:t>
        <a:bodyPr/>
        <a:lstStyle/>
        <a:p>
          <a:endParaRPr lang="en-US"/>
        </a:p>
      </dgm:t>
    </dgm:pt>
    <dgm:pt modelId="{EA2999E0-68C2-8D4B-8684-A2855F99D3C5}" type="sibTrans" cxnId="{38454DCE-4450-A14C-81B8-68C99061274F}">
      <dgm:prSet/>
      <dgm:spPr/>
      <dgm:t>
        <a:bodyPr/>
        <a:lstStyle/>
        <a:p>
          <a:endParaRPr lang="en-US"/>
        </a:p>
      </dgm:t>
    </dgm:pt>
    <dgm:pt modelId="{F06ADFDA-49F1-EF4D-85AC-FE3D0DFA9407}">
      <dgm:prSet phldrT="[Text]"/>
      <dgm:spPr/>
      <dgm:t>
        <a:bodyPr/>
        <a:lstStyle/>
        <a:p>
          <a:r>
            <a:rPr lang="en-US" b="1" dirty="0" err="1"/>
            <a:t>Menyatukan</a:t>
          </a:r>
          <a:r>
            <a:rPr lang="en-US" b="1" dirty="0"/>
            <a:t> </a:t>
          </a:r>
          <a:r>
            <a:rPr lang="en-US" b="1" dirty="0" err="1"/>
            <a:t>kompetensi</a:t>
          </a:r>
          <a:r>
            <a:rPr lang="en-US" b="1" dirty="0"/>
            <a:t> </a:t>
          </a:r>
          <a:r>
            <a:rPr lang="en-US" b="1" dirty="0" err="1"/>
            <a:t>dengan</a:t>
          </a:r>
          <a:r>
            <a:rPr lang="en-US" b="1" dirty="0"/>
            <a:t> </a:t>
          </a:r>
          <a:r>
            <a:rPr lang="en-US" b="1" dirty="0" err="1"/>
            <a:t>standar</a:t>
          </a:r>
          <a:endParaRPr lang="en-US" b="1" dirty="0"/>
        </a:p>
      </dgm:t>
    </dgm:pt>
    <dgm:pt modelId="{EC67285E-8739-E34D-BA39-6A59DC7C8B65}" type="parTrans" cxnId="{8DB009C4-3D51-A34F-A156-3D31D3C89532}">
      <dgm:prSet/>
      <dgm:spPr/>
      <dgm:t>
        <a:bodyPr/>
        <a:lstStyle/>
        <a:p>
          <a:endParaRPr lang="en-US"/>
        </a:p>
      </dgm:t>
    </dgm:pt>
    <dgm:pt modelId="{8202B29D-E4E5-4242-8886-A74E6928E6CE}" type="sibTrans" cxnId="{8DB009C4-3D51-A34F-A156-3D31D3C89532}">
      <dgm:prSet/>
      <dgm:spPr/>
      <dgm:t>
        <a:bodyPr/>
        <a:lstStyle/>
        <a:p>
          <a:endParaRPr lang="en-US"/>
        </a:p>
      </dgm:t>
    </dgm:pt>
    <dgm:pt modelId="{320B21DE-61A8-454B-A543-A167E14698AA}" type="pres">
      <dgm:prSet presAssocID="{A0D8810A-041F-DD46-971A-260D2BC833A6}" presName="composite" presStyleCnt="0">
        <dgm:presLayoutVars>
          <dgm:chMax val="5"/>
          <dgm:dir/>
          <dgm:resizeHandles val="exact"/>
        </dgm:presLayoutVars>
      </dgm:prSet>
      <dgm:spPr/>
    </dgm:pt>
    <dgm:pt modelId="{64804DC8-E75F-8F4F-86C0-77658C64B2E4}" type="pres">
      <dgm:prSet presAssocID="{E8ABD612-E5BE-BD41-BC73-0BA127A1D798}" presName="circle1" presStyleLbl="lnNode1" presStyleIdx="0" presStyleCnt="5"/>
      <dgm:spPr/>
    </dgm:pt>
    <dgm:pt modelId="{475CCAF7-8456-1A41-8A9F-455FF5225991}" type="pres">
      <dgm:prSet presAssocID="{E8ABD612-E5BE-BD41-BC73-0BA127A1D798}" presName="text1" presStyleLbl="revTx" presStyleIdx="0" presStyleCnt="5">
        <dgm:presLayoutVars>
          <dgm:bulletEnabled val="1"/>
        </dgm:presLayoutVars>
      </dgm:prSet>
      <dgm:spPr/>
    </dgm:pt>
    <dgm:pt modelId="{CB1826A6-9F7A-AF4A-AF3A-3A47AB8B1968}" type="pres">
      <dgm:prSet presAssocID="{E8ABD612-E5BE-BD41-BC73-0BA127A1D798}" presName="line1" presStyleLbl="callout" presStyleIdx="0" presStyleCnt="10"/>
      <dgm:spPr/>
    </dgm:pt>
    <dgm:pt modelId="{A4C9161D-4272-B040-A9BA-03CFC4D9D63E}" type="pres">
      <dgm:prSet presAssocID="{E8ABD612-E5BE-BD41-BC73-0BA127A1D798}" presName="d1" presStyleLbl="callout" presStyleIdx="1" presStyleCnt="10"/>
      <dgm:spPr/>
    </dgm:pt>
    <dgm:pt modelId="{EEFFE9D7-00AC-5D4F-A23F-8FC932775300}" type="pres">
      <dgm:prSet presAssocID="{5E79B521-2921-7E43-93C3-16DC049114D4}" presName="circle2" presStyleLbl="lnNode1" presStyleIdx="1" presStyleCnt="5"/>
      <dgm:spPr/>
    </dgm:pt>
    <dgm:pt modelId="{44241DAE-4623-5D4E-A205-AE4F9F36F277}" type="pres">
      <dgm:prSet presAssocID="{5E79B521-2921-7E43-93C3-16DC049114D4}" presName="text2" presStyleLbl="revTx" presStyleIdx="1" presStyleCnt="5">
        <dgm:presLayoutVars>
          <dgm:bulletEnabled val="1"/>
        </dgm:presLayoutVars>
      </dgm:prSet>
      <dgm:spPr/>
    </dgm:pt>
    <dgm:pt modelId="{BA6124AA-3B23-7443-8B13-1362309E1668}" type="pres">
      <dgm:prSet presAssocID="{5E79B521-2921-7E43-93C3-16DC049114D4}" presName="line2" presStyleLbl="callout" presStyleIdx="2" presStyleCnt="10"/>
      <dgm:spPr/>
    </dgm:pt>
    <dgm:pt modelId="{A64EC38E-7E6C-914E-BC42-68045D3B0B61}" type="pres">
      <dgm:prSet presAssocID="{5E79B521-2921-7E43-93C3-16DC049114D4}" presName="d2" presStyleLbl="callout" presStyleIdx="3" presStyleCnt="10"/>
      <dgm:spPr/>
    </dgm:pt>
    <dgm:pt modelId="{D093AEB9-42D3-3F4B-9269-7CD0A9DAEB05}" type="pres">
      <dgm:prSet presAssocID="{39DBBAA8-7473-3347-9B40-86A98F98ADCB}" presName="circle3" presStyleLbl="lnNode1" presStyleIdx="2" presStyleCnt="5"/>
      <dgm:spPr/>
    </dgm:pt>
    <dgm:pt modelId="{756A6418-0475-8E45-8CFD-43FF05958C9C}" type="pres">
      <dgm:prSet presAssocID="{39DBBAA8-7473-3347-9B40-86A98F98ADCB}" presName="text3" presStyleLbl="revTx" presStyleIdx="2" presStyleCnt="5">
        <dgm:presLayoutVars>
          <dgm:bulletEnabled val="1"/>
        </dgm:presLayoutVars>
      </dgm:prSet>
      <dgm:spPr/>
    </dgm:pt>
    <dgm:pt modelId="{6866EF20-F548-004B-AD62-015EF90FCD0E}" type="pres">
      <dgm:prSet presAssocID="{39DBBAA8-7473-3347-9B40-86A98F98ADCB}" presName="line3" presStyleLbl="callout" presStyleIdx="4" presStyleCnt="10"/>
      <dgm:spPr/>
    </dgm:pt>
    <dgm:pt modelId="{CC077292-2130-2145-9A75-4ACF834B4D1D}" type="pres">
      <dgm:prSet presAssocID="{39DBBAA8-7473-3347-9B40-86A98F98ADCB}" presName="d3" presStyleLbl="callout" presStyleIdx="5" presStyleCnt="10"/>
      <dgm:spPr/>
    </dgm:pt>
    <dgm:pt modelId="{A9B8C9F7-82DA-5B46-97A0-D8A3B271CB35}" type="pres">
      <dgm:prSet presAssocID="{FA6DE8C8-705C-424C-BD34-8E998DBBE87D}" presName="circle4" presStyleLbl="lnNode1" presStyleIdx="3" presStyleCnt="5"/>
      <dgm:spPr/>
    </dgm:pt>
    <dgm:pt modelId="{1923AA82-C36C-4A42-AD94-13E2E070E941}" type="pres">
      <dgm:prSet presAssocID="{FA6DE8C8-705C-424C-BD34-8E998DBBE87D}" presName="text4" presStyleLbl="revTx" presStyleIdx="3" presStyleCnt="5">
        <dgm:presLayoutVars>
          <dgm:bulletEnabled val="1"/>
        </dgm:presLayoutVars>
      </dgm:prSet>
      <dgm:spPr/>
    </dgm:pt>
    <dgm:pt modelId="{B8AFF64D-9F9F-DF49-85A9-58EFE91E21A1}" type="pres">
      <dgm:prSet presAssocID="{FA6DE8C8-705C-424C-BD34-8E998DBBE87D}" presName="line4" presStyleLbl="callout" presStyleIdx="6" presStyleCnt="10"/>
      <dgm:spPr/>
    </dgm:pt>
    <dgm:pt modelId="{0117B282-7220-3240-B036-A2D91BFF9F96}" type="pres">
      <dgm:prSet presAssocID="{FA6DE8C8-705C-424C-BD34-8E998DBBE87D}" presName="d4" presStyleLbl="callout" presStyleIdx="7" presStyleCnt="10"/>
      <dgm:spPr/>
    </dgm:pt>
    <dgm:pt modelId="{A718C177-3639-3D46-AE3E-CBA8EA4B22F5}" type="pres">
      <dgm:prSet presAssocID="{F06ADFDA-49F1-EF4D-85AC-FE3D0DFA9407}" presName="circle5" presStyleLbl="lnNode1" presStyleIdx="4" presStyleCnt="5"/>
      <dgm:spPr/>
    </dgm:pt>
    <dgm:pt modelId="{CFE4F1A5-BD13-E042-B4E0-94B3A29FBA8B}" type="pres">
      <dgm:prSet presAssocID="{F06ADFDA-49F1-EF4D-85AC-FE3D0DFA9407}" presName="text5" presStyleLbl="revTx" presStyleIdx="4" presStyleCnt="5">
        <dgm:presLayoutVars>
          <dgm:bulletEnabled val="1"/>
        </dgm:presLayoutVars>
      </dgm:prSet>
      <dgm:spPr/>
    </dgm:pt>
    <dgm:pt modelId="{9CCC6D1C-8AE8-D14E-987C-AB56562E679B}" type="pres">
      <dgm:prSet presAssocID="{F06ADFDA-49F1-EF4D-85AC-FE3D0DFA9407}" presName="line5" presStyleLbl="callout" presStyleIdx="8" presStyleCnt="10"/>
      <dgm:spPr/>
    </dgm:pt>
    <dgm:pt modelId="{DA0C59E1-36AB-2D4D-9155-8A19D9109753}" type="pres">
      <dgm:prSet presAssocID="{F06ADFDA-49F1-EF4D-85AC-FE3D0DFA9407}" presName="d5" presStyleLbl="callout" presStyleIdx="9" presStyleCnt="10"/>
      <dgm:spPr/>
    </dgm:pt>
  </dgm:ptLst>
  <dgm:cxnLst>
    <dgm:cxn modelId="{64719603-DA72-A34D-8ADA-14F3E23404BD}" srcId="{A0D8810A-041F-DD46-971A-260D2BC833A6}" destId="{39DBBAA8-7473-3347-9B40-86A98F98ADCB}" srcOrd="2" destOrd="0" parTransId="{4499070D-AA81-494B-B40F-55D2BEDD4CBB}" sibTransId="{D3379E55-CCAE-124B-BC0C-C40BF7DCE418}"/>
    <dgm:cxn modelId="{0C574B06-97E7-0440-9D50-17A3C794A492}" srcId="{A0D8810A-041F-DD46-971A-260D2BC833A6}" destId="{5E79B521-2921-7E43-93C3-16DC049114D4}" srcOrd="1" destOrd="0" parTransId="{11D04F02-483B-0C47-A1CE-0F3155B98589}" sibTransId="{0AB70C02-FED3-C247-AD87-D850C0D140CA}"/>
    <dgm:cxn modelId="{B6601D1E-F674-1F46-8762-C7A65886ED25}" srcId="{A0D8810A-041F-DD46-971A-260D2BC833A6}" destId="{E8ABD612-E5BE-BD41-BC73-0BA127A1D798}" srcOrd="0" destOrd="0" parTransId="{F9B746AB-F3EB-D041-8595-126C761A859E}" sibTransId="{522EB29C-2B73-A742-8098-4C8D0ECB7E85}"/>
    <dgm:cxn modelId="{E285082F-FAF8-3F4D-BC24-F50056400643}" type="presOf" srcId="{E8ABD612-E5BE-BD41-BC73-0BA127A1D798}" destId="{475CCAF7-8456-1A41-8A9F-455FF5225991}" srcOrd="0" destOrd="0" presId="urn:microsoft.com/office/officeart/2005/8/layout/target1"/>
    <dgm:cxn modelId="{09458338-B494-BC4D-A2F6-043C4DCA24DB}" type="presOf" srcId="{FA6DE8C8-705C-424C-BD34-8E998DBBE87D}" destId="{1923AA82-C36C-4A42-AD94-13E2E070E941}" srcOrd="0" destOrd="0" presId="urn:microsoft.com/office/officeart/2005/8/layout/target1"/>
    <dgm:cxn modelId="{2B846466-17E0-FE4F-AA86-B5D638F5D030}" type="presOf" srcId="{39DBBAA8-7473-3347-9B40-86A98F98ADCB}" destId="{756A6418-0475-8E45-8CFD-43FF05958C9C}" srcOrd="0" destOrd="0" presId="urn:microsoft.com/office/officeart/2005/8/layout/target1"/>
    <dgm:cxn modelId="{9B131671-AA65-5444-89FF-185220ADB7C5}" type="presOf" srcId="{5E79B521-2921-7E43-93C3-16DC049114D4}" destId="{44241DAE-4623-5D4E-A205-AE4F9F36F277}" srcOrd="0" destOrd="0" presId="urn:microsoft.com/office/officeart/2005/8/layout/target1"/>
    <dgm:cxn modelId="{DAC499A1-8EE7-8F41-93F7-D181C983F0B8}" type="presOf" srcId="{A0D8810A-041F-DD46-971A-260D2BC833A6}" destId="{320B21DE-61A8-454B-A543-A167E14698AA}" srcOrd="0" destOrd="0" presId="urn:microsoft.com/office/officeart/2005/8/layout/target1"/>
    <dgm:cxn modelId="{8DB009C4-3D51-A34F-A156-3D31D3C89532}" srcId="{A0D8810A-041F-DD46-971A-260D2BC833A6}" destId="{F06ADFDA-49F1-EF4D-85AC-FE3D0DFA9407}" srcOrd="4" destOrd="0" parTransId="{EC67285E-8739-E34D-BA39-6A59DC7C8B65}" sibTransId="{8202B29D-E4E5-4242-8886-A74E6928E6CE}"/>
    <dgm:cxn modelId="{38454DCE-4450-A14C-81B8-68C99061274F}" srcId="{A0D8810A-041F-DD46-971A-260D2BC833A6}" destId="{FA6DE8C8-705C-424C-BD34-8E998DBBE87D}" srcOrd="3" destOrd="0" parTransId="{1CE49061-38FE-1A4E-9BF4-7D7F9ED3A3AC}" sibTransId="{EA2999E0-68C2-8D4B-8684-A2855F99D3C5}"/>
    <dgm:cxn modelId="{487136F2-6F1D-9B4E-9A7A-F026352ADB8A}" type="presOf" srcId="{F06ADFDA-49F1-EF4D-85AC-FE3D0DFA9407}" destId="{CFE4F1A5-BD13-E042-B4E0-94B3A29FBA8B}" srcOrd="0" destOrd="0" presId="urn:microsoft.com/office/officeart/2005/8/layout/target1"/>
    <dgm:cxn modelId="{1D51A958-CEAA-4A41-96CD-CB29F9419653}" type="presParOf" srcId="{320B21DE-61A8-454B-A543-A167E14698AA}" destId="{64804DC8-E75F-8F4F-86C0-77658C64B2E4}" srcOrd="0" destOrd="0" presId="urn:microsoft.com/office/officeart/2005/8/layout/target1"/>
    <dgm:cxn modelId="{38174481-3FC4-A043-A46F-8E70C970B50A}" type="presParOf" srcId="{320B21DE-61A8-454B-A543-A167E14698AA}" destId="{475CCAF7-8456-1A41-8A9F-455FF5225991}" srcOrd="1" destOrd="0" presId="urn:microsoft.com/office/officeart/2005/8/layout/target1"/>
    <dgm:cxn modelId="{308585BC-262E-4043-B8A5-505CF34A60A5}" type="presParOf" srcId="{320B21DE-61A8-454B-A543-A167E14698AA}" destId="{CB1826A6-9F7A-AF4A-AF3A-3A47AB8B1968}" srcOrd="2" destOrd="0" presId="urn:microsoft.com/office/officeart/2005/8/layout/target1"/>
    <dgm:cxn modelId="{F85574F9-86B6-5442-952B-9F0EB0B9368F}" type="presParOf" srcId="{320B21DE-61A8-454B-A543-A167E14698AA}" destId="{A4C9161D-4272-B040-A9BA-03CFC4D9D63E}" srcOrd="3" destOrd="0" presId="urn:microsoft.com/office/officeart/2005/8/layout/target1"/>
    <dgm:cxn modelId="{A4F546BA-B4DC-724C-8D0A-9CF59218F86F}" type="presParOf" srcId="{320B21DE-61A8-454B-A543-A167E14698AA}" destId="{EEFFE9D7-00AC-5D4F-A23F-8FC932775300}" srcOrd="4" destOrd="0" presId="urn:microsoft.com/office/officeart/2005/8/layout/target1"/>
    <dgm:cxn modelId="{AEA97630-7C3A-284F-9A35-331311B52D2E}" type="presParOf" srcId="{320B21DE-61A8-454B-A543-A167E14698AA}" destId="{44241DAE-4623-5D4E-A205-AE4F9F36F277}" srcOrd="5" destOrd="0" presId="urn:microsoft.com/office/officeart/2005/8/layout/target1"/>
    <dgm:cxn modelId="{AE6BE580-3F3C-DC44-9093-AF6E3710D906}" type="presParOf" srcId="{320B21DE-61A8-454B-A543-A167E14698AA}" destId="{BA6124AA-3B23-7443-8B13-1362309E1668}" srcOrd="6" destOrd="0" presId="urn:microsoft.com/office/officeart/2005/8/layout/target1"/>
    <dgm:cxn modelId="{4C9A181D-ADCB-6149-9A66-C54A890C3C9C}" type="presParOf" srcId="{320B21DE-61A8-454B-A543-A167E14698AA}" destId="{A64EC38E-7E6C-914E-BC42-68045D3B0B61}" srcOrd="7" destOrd="0" presId="urn:microsoft.com/office/officeart/2005/8/layout/target1"/>
    <dgm:cxn modelId="{1891E683-1492-AF49-959C-835EE29A655B}" type="presParOf" srcId="{320B21DE-61A8-454B-A543-A167E14698AA}" destId="{D093AEB9-42D3-3F4B-9269-7CD0A9DAEB05}" srcOrd="8" destOrd="0" presId="urn:microsoft.com/office/officeart/2005/8/layout/target1"/>
    <dgm:cxn modelId="{CDA461FB-0A86-1A4F-88F5-0F746919B950}" type="presParOf" srcId="{320B21DE-61A8-454B-A543-A167E14698AA}" destId="{756A6418-0475-8E45-8CFD-43FF05958C9C}" srcOrd="9" destOrd="0" presId="urn:microsoft.com/office/officeart/2005/8/layout/target1"/>
    <dgm:cxn modelId="{99409089-72F8-4649-A3E7-70735A8DC651}" type="presParOf" srcId="{320B21DE-61A8-454B-A543-A167E14698AA}" destId="{6866EF20-F548-004B-AD62-015EF90FCD0E}" srcOrd="10" destOrd="0" presId="urn:microsoft.com/office/officeart/2005/8/layout/target1"/>
    <dgm:cxn modelId="{8E6D285F-6BAA-E14D-896D-5DBB98CDDB25}" type="presParOf" srcId="{320B21DE-61A8-454B-A543-A167E14698AA}" destId="{CC077292-2130-2145-9A75-4ACF834B4D1D}" srcOrd="11" destOrd="0" presId="urn:microsoft.com/office/officeart/2005/8/layout/target1"/>
    <dgm:cxn modelId="{6EFE7DA6-A034-FA45-A4DE-D6FBB703CB34}" type="presParOf" srcId="{320B21DE-61A8-454B-A543-A167E14698AA}" destId="{A9B8C9F7-82DA-5B46-97A0-D8A3B271CB35}" srcOrd="12" destOrd="0" presId="urn:microsoft.com/office/officeart/2005/8/layout/target1"/>
    <dgm:cxn modelId="{C6F019C3-40B5-784C-9D52-B00446905473}" type="presParOf" srcId="{320B21DE-61A8-454B-A543-A167E14698AA}" destId="{1923AA82-C36C-4A42-AD94-13E2E070E941}" srcOrd="13" destOrd="0" presId="urn:microsoft.com/office/officeart/2005/8/layout/target1"/>
    <dgm:cxn modelId="{E175EFBC-EC86-EA49-8948-F3C39C4DBA71}" type="presParOf" srcId="{320B21DE-61A8-454B-A543-A167E14698AA}" destId="{B8AFF64D-9F9F-DF49-85A9-58EFE91E21A1}" srcOrd="14" destOrd="0" presId="urn:microsoft.com/office/officeart/2005/8/layout/target1"/>
    <dgm:cxn modelId="{F9E5DDCA-A95B-E342-A6D5-F0FCE40E496B}" type="presParOf" srcId="{320B21DE-61A8-454B-A543-A167E14698AA}" destId="{0117B282-7220-3240-B036-A2D91BFF9F96}" srcOrd="15" destOrd="0" presId="urn:microsoft.com/office/officeart/2005/8/layout/target1"/>
    <dgm:cxn modelId="{FF6601CB-BE4B-D04E-89A0-B20A14EDD48E}" type="presParOf" srcId="{320B21DE-61A8-454B-A543-A167E14698AA}" destId="{A718C177-3639-3D46-AE3E-CBA8EA4B22F5}" srcOrd="16" destOrd="0" presId="urn:microsoft.com/office/officeart/2005/8/layout/target1"/>
    <dgm:cxn modelId="{9DBB22B3-C5FC-D049-8D75-957096EB56C8}" type="presParOf" srcId="{320B21DE-61A8-454B-A543-A167E14698AA}" destId="{CFE4F1A5-BD13-E042-B4E0-94B3A29FBA8B}" srcOrd="17" destOrd="0" presId="urn:microsoft.com/office/officeart/2005/8/layout/target1"/>
    <dgm:cxn modelId="{942142C9-A086-BB4C-8B75-308A769BA10D}" type="presParOf" srcId="{320B21DE-61A8-454B-A543-A167E14698AA}" destId="{9CCC6D1C-8AE8-D14E-987C-AB56562E679B}" srcOrd="18" destOrd="0" presId="urn:microsoft.com/office/officeart/2005/8/layout/target1"/>
    <dgm:cxn modelId="{A6F053DE-2C37-3A4E-9087-37BC04FCEACD}" type="presParOf" srcId="{320B21DE-61A8-454B-A543-A167E14698AA}" destId="{DA0C59E1-36AB-2D4D-9155-8A19D9109753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F78B60-D871-714D-B72C-E8B619FFB99F}" type="doc">
      <dgm:prSet loTypeId="urn:microsoft.com/office/officeart/2005/8/layout/hierarchy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912035-474B-2748-9885-00CA409AC994}">
      <dgm:prSet phldrT="[Text]" custT="1"/>
      <dgm:spPr/>
      <dgm:t>
        <a:bodyPr/>
        <a:lstStyle/>
        <a:p>
          <a:r>
            <a:rPr lang="en-US" sz="2800" b="0" dirty="0">
              <a:latin typeface="Chalkboard" charset="0"/>
              <a:ea typeface="Chalkboard" charset="0"/>
              <a:cs typeface="Chalkboard" charset="0"/>
            </a:rPr>
            <a:t>MASALAH DALAM STANDARISASI</a:t>
          </a:r>
          <a:endParaRPr lang="en-US" sz="2800" b="0" dirty="0"/>
        </a:p>
      </dgm:t>
    </dgm:pt>
    <dgm:pt modelId="{98AD3124-3783-3E4E-AC06-536ECD733BC8}" type="parTrans" cxnId="{1F5D8ACE-C1B7-B342-9D70-9793BEB84D80}">
      <dgm:prSet/>
      <dgm:spPr/>
      <dgm:t>
        <a:bodyPr/>
        <a:lstStyle/>
        <a:p>
          <a:endParaRPr lang="en-US"/>
        </a:p>
      </dgm:t>
    </dgm:pt>
    <dgm:pt modelId="{37A75A12-E10A-D14D-9B0A-4E1BB8B9B0D9}" type="sibTrans" cxnId="{1F5D8ACE-C1B7-B342-9D70-9793BEB84D80}">
      <dgm:prSet/>
      <dgm:spPr/>
      <dgm:t>
        <a:bodyPr/>
        <a:lstStyle/>
        <a:p>
          <a:endParaRPr lang="en-US"/>
        </a:p>
      </dgm:t>
    </dgm:pt>
    <dgm:pt modelId="{3D979013-3C7F-8245-991C-0453FA9C5DE9}">
      <dgm:prSet phldrT="[Text]" custT="1"/>
      <dgm:spPr/>
      <dgm:t>
        <a:bodyPr/>
        <a:lstStyle/>
        <a:p>
          <a:r>
            <a:rPr lang="en-US" sz="1800" dirty="0" err="1"/>
            <a:t>Kinerja</a:t>
          </a:r>
          <a:r>
            <a:rPr lang="en-US" sz="1800" dirty="0"/>
            <a:t> para </a:t>
          </a:r>
          <a:r>
            <a:rPr lang="en-US" sz="1800" dirty="0" err="1"/>
            <a:t>pekerja</a:t>
          </a:r>
          <a:r>
            <a:rPr lang="en-US" sz="1800" dirty="0"/>
            <a:t> </a:t>
          </a:r>
          <a:r>
            <a:rPr lang="en-US" sz="1800" dirty="0" err="1"/>
            <a:t>baru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pekerja</a:t>
          </a:r>
          <a:r>
            <a:rPr lang="en-US" sz="1800" dirty="0"/>
            <a:t> lama </a:t>
          </a:r>
          <a:r>
            <a:rPr lang="en-US" sz="1800" dirty="0" err="1"/>
            <a:t>sangat</a:t>
          </a:r>
          <a:r>
            <a:rPr lang="en-US" sz="1800" dirty="0"/>
            <a:t> </a:t>
          </a:r>
          <a:r>
            <a:rPr lang="en-US" sz="1800" dirty="0" err="1"/>
            <a:t>berbeda</a:t>
          </a:r>
          <a:endParaRPr lang="en-US" sz="1800" dirty="0"/>
        </a:p>
      </dgm:t>
    </dgm:pt>
    <dgm:pt modelId="{51076C2B-78E6-0F4A-9A2A-C5D12A440B77}" type="parTrans" cxnId="{3EB3ADB9-00E1-3440-9D75-1E1910DAF2F9}">
      <dgm:prSet/>
      <dgm:spPr/>
      <dgm:t>
        <a:bodyPr/>
        <a:lstStyle/>
        <a:p>
          <a:endParaRPr lang="en-US"/>
        </a:p>
      </dgm:t>
    </dgm:pt>
    <dgm:pt modelId="{8F887D20-9DBD-7A4F-9193-9B8388A536A0}" type="sibTrans" cxnId="{3EB3ADB9-00E1-3440-9D75-1E1910DAF2F9}">
      <dgm:prSet/>
      <dgm:spPr/>
      <dgm:t>
        <a:bodyPr/>
        <a:lstStyle/>
        <a:p>
          <a:endParaRPr lang="en-US"/>
        </a:p>
      </dgm:t>
    </dgm:pt>
    <dgm:pt modelId="{9A9A78E6-20FC-A34A-9318-FF48265D81CA}">
      <dgm:prSet phldrT="[Text]" custT="1"/>
      <dgm:spPr/>
      <dgm:t>
        <a:bodyPr/>
        <a:lstStyle/>
        <a:p>
          <a:r>
            <a:rPr lang="en-US" sz="1800" dirty="0" err="1"/>
            <a:t>Panduan</a:t>
          </a:r>
          <a:r>
            <a:rPr lang="en-US" sz="1800" dirty="0"/>
            <a:t> </a:t>
          </a:r>
          <a:r>
            <a:rPr lang="en-US" sz="1800" dirty="0" err="1"/>
            <a:t>standar</a:t>
          </a:r>
          <a:r>
            <a:rPr lang="en-US" sz="1800" dirty="0"/>
            <a:t> </a:t>
          </a:r>
          <a:r>
            <a:rPr lang="en-US" sz="1800" dirty="0" err="1"/>
            <a:t>biasanya</a:t>
          </a:r>
          <a:r>
            <a:rPr lang="en-US" sz="1800" dirty="0"/>
            <a:t> </a:t>
          </a:r>
          <a:r>
            <a:rPr lang="en-US" sz="1800" dirty="0" err="1"/>
            <a:t>menilak</a:t>
          </a:r>
          <a:r>
            <a:rPr lang="en-US" sz="1800" dirty="0"/>
            <a:t> </a:t>
          </a:r>
          <a:r>
            <a:rPr lang="en-US" sz="1800" dirty="0" err="1"/>
            <a:t>mengatakan</a:t>
          </a:r>
          <a:r>
            <a:rPr lang="en-US" sz="1800" dirty="0"/>
            <a:t> </a:t>
          </a:r>
          <a:r>
            <a:rPr lang="en-US" sz="1800" dirty="0" err="1"/>
            <a:t>bagaimana</a:t>
          </a:r>
          <a:r>
            <a:rPr lang="en-US" sz="1800" dirty="0"/>
            <a:t> para </a:t>
          </a:r>
          <a:r>
            <a:rPr lang="en-US" sz="1800" dirty="0" err="1"/>
            <a:t>pendatang</a:t>
          </a:r>
          <a:r>
            <a:rPr lang="en-US" sz="1800" dirty="0"/>
            <a:t> </a:t>
          </a:r>
          <a:r>
            <a:rPr lang="en-US" sz="1800" dirty="0" err="1"/>
            <a:t>baru</a:t>
          </a:r>
          <a:r>
            <a:rPr lang="en-US" sz="1800" dirty="0"/>
            <a:t> </a:t>
          </a:r>
          <a:r>
            <a:rPr lang="en-US" sz="1800" dirty="0" err="1"/>
            <a:t>bisa</a:t>
          </a:r>
          <a:r>
            <a:rPr lang="en-US" sz="1800" dirty="0"/>
            <a:t> </a:t>
          </a:r>
          <a:r>
            <a:rPr lang="en-US" sz="1800" dirty="0" err="1"/>
            <a:t>menjadi</a:t>
          </a:r>
          <a:r>
            <a:rPr lang="en-US" sz="1800" dirty="0"/>
            <a:t> </a:t>
          </a:r>
          <a:r>
            <a:rPr lang="en-US" sz="1800" dirty="0" err="1"/>
            <a:t>pekerja</a:t>
          </a:r>
          <a:r>
            <a:rPr lang="en-US" sz="1800" dirty="0"/>
            <a:t> yang </a:t>
          </a:r>
          <a:r>
            <a:rPr lang="en-US" sz="1800" dirty="0" err="1"/>
            <a:t>lebih</a:t>
          </a:r>
          <a:r>
            <a:rPr lang="en-US" sz="1800" dirty="0"/>
            <a:t> </a:t>
          </a:r>
          <a:r>
            <a:rPr lang="en-US" sz="1800" dirty="0" err="1"/>
            <a:t>berpengalaman</a:t>
          </a:r>
          <a:endParaRPr lang="en-US" sz="1800" dirty="0"/>
        </a:p>
      </dgm:t>
    </dgm:pt>
    <dgm:pt modelId="{56E1E9B4-F69E-8C40-8CD0-851ACBDAD8AD}" type="parTrans" cxnId="{80F6E5FF-4CF9-414F-8BBC-5529615A649E}">
      <dgm:prSet/>
      <dgm:spPr/>
      <dgm:t>
        <a:bodyPr/>
        <a:lstStyle/>
        <a:p>
          <a:endParaRPr lang="en-US"/>
        </a:p>
      </dgm:t>
    </dgm:pt>
    <dgm:pt modelId="{930B3741-309C-1141-880D-886044DCCB7A}" type="sibTrans" cxnId="{80F6E5FF-4CF9-414F-8BBC-5529615A649E}">
      <dgm:prSet/>
      <dgm:spPr/>
      <dgm:t>
        <a:bodyPr/>
        <a:lstStyle/>
        <a:p>
          <a:endParaRPr lang="en-US"/>
        </a:p>
      </dgm:t>
    </dgm:pt>
    <dgm:pt modelId="{0568BFF7-DBE3-4A4C-85DF-FB7641608C31}">
      <dgm:prSet phldrT="[Text]" custT="1"/>
      <dgm:spPr/>
      <dgm:t>
        <a:bodyPr/>
        <a:lstStyle/>
        <a:p>
          <a:r>
            <a:rPr lang="en-US" sz="1800" dirty="0" err="1"/>
            <a:t>Panduan</a:t>
          </a:r>
          <a:r>
            <a:rPr lang="en-US" sz="1800" dirty="0"/>
            <a:t> </a:t>
          </a:r>
          <a:r>
            <a:rPr lang="en-US" sz="1800" dirty="0" err="1"/>
            <a:t>standar</a:t>
          </a:r>
          <a:r>
            <a:rPr lang="en-US" sz="1800" dirty="0"/>
            <a:t> </a:t>
          </a:r>
          <a:r>
            <a:rPr lang="en-US" sz="1800" dirty="0" err="1"/>
            <a:t>biasanya</a:t>
          </a:r>
          <a:r>
            <a:rPr lang="en-US" sz="1800" dirty="0"/>
            <a:t> </a:t>
          </a:r>
          <a:r>
            <a:rPr lang="en-US" sz="1800" dirty="0" err="1"/>
            <a:t>terdiri</a:t>
          </a:r>
          <a:r>
            <a:rPr lang="en-US" sz="1800" dirty="0"/>
            <a:t> </a:t>
          </a:r>
          <a:r>
            <a:rPr lang="en-US" sz="1800" dirty="0" err="1"/>
            <a:t>dari</a:t>
          </a:r>
          <a:r>
            <a:rPr lang="en-US" sz="1800" dirty="0"/>
            <a:t> </a:t>
          </a:r>
          <a:r>
            <a:rPr lang="en-US" sz="1800" dirty="0" err="1"/>
            <a:t>banyak</a:t>
          </a:r>
          <a:r>
            <a:rPr lang="en-US" sz="1800" dirty="0"/>
            <a:t> item </a:t>
          </a:r>
          <a:r>
            <a:rPr lang="en-US" sz="1800" dirty="0" err="1"/>
            <a:t>untuk</a:t>
          </a:r>
          <a:r>
            <a:rPr lang="en-US" sz="1800" dirty="0"/>
            <a:t> </a:t>
          </a:r>
          <a:r>
            <a:rPr lang="en-US" sz="1800" dirty="0" err="1"/>
            <a:t>diperikas</a:t>
          </a:r>
          <a:r>
            <a:rPr lang="en-US" sz="1800" dirty="0"/>
            <a:t>,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signifikasi</a:t>
          </a:r>
          <a:r>
            <a:rPr lang="en-US" sz="1800" dirty="0"/>
            <a:t> item-item </a:t>
          </a:r>
          <a:r>
            <a:rPr lang="en-US" sz="1800" dirty="0" err="1"/>
            <a:t>ini</a:t>
          </a:r>
          <a:r>
            <a:rPr lang="en-US" sz="1800" dirty="0"/>
            <a:t> </a:t>
          </a:r>
          <a:r>
            <a:rPr lang="en-US" sz="1800" dirty="0" err="1"/>
            <a:t>jarang</a:t>
          </a:r>
          <a:r>
            <a:rPr lang="en-US" sz="1800" dirty="0"/>
            <a:t> </a:t>
          </a:r>
          <a:r>
            <a:rPr lang="en-US" sz="1800" dirty="0" err="1"/>
            <a:t>sekali</a:t>
          </a:r>
          <a:r>
            <a:rPr lang="en-US" sz="1800" dirty="0"/>
            <a:t> di </a:t>
          </a:r>
          <a:r>
            <a:rPr lang="en-US" sz="1800" dirty="0" err="1"/>
            <a:t>cantumkan</a:t>
          </a:r>
          <a:r>
            <a:rPr lang="en-US" sz="1800" dirty="0"/>
            <a:t>.</a:t>
          </a:r>
        </a:p>
      </dgm:t>
    </dgm:pt>
    <dgm:pt modelId="{30A7670A-736F-4940-A407-D57BC5E9D0EF}" type="parTrans" cxnId="{5071B2A2-012C-1241-857E-BC8C44EF89FA}">
      <dgm:prSet/>
      <dgm:spPr/>
      <dgm:t>
        <a:bodyPr/>
        <a:lstStyle/>
        <a:p>
          <a:endParaRPr lang="en-US"/>
        </a:p>
      </dgm:t>
    </dgm:pt>
    <dgm:pt modelId="{C6F96A3A-07B7-3A48-BA77-0205B919E000}" type="sibTrans" cxnId="{5071B2A2-012C-1241-857E-BC8C44EF89FA}">
      <dgm:prSet/>
      <dgm:spPr/>
      <dgm:t>
        <a:bodyPr/>
        <a:lstStyle/>
        <a:p>
          <a:endParaRPr lang="en-US"/>
        </a:p>
      </dgm:t>
    </dgm:pt>
    <dgm:pt modelId="{E7306270-D637-7A44-8945-0B85721CDF3A}">
      <dgm:prSet phldrT="[Text]" custT="1"/>
      <dgm:spPr/>
      <dgm:t>
        <a:bodyPr/>
        <a:lstStyle/>
        <a:p>
          <a:r>
            <a:rPr lang="en-US" sz="1400" dirty="0" err="1"/>
            <a:t>Panduan</a:t>
          </a:r>
          <a:r>
            <a:rPr lang="en-US" sz="1400" dirty="0"/>
            <a:t> </a:t>
          </a:r>
          <a:r>
            <a:rPr lang="en-US" sz="1400" dirty="0" err="1"/>
            <a:t>standar</a:t>
          </a:r>
          <a:r>
            <a:rPr lang="en-US" sz="1400" dirty="0"/>
            <a:t> </a:t>
          </a:r>
          <a:r>
            <a:rPr lang="en-US" sz="1400" dirty="0" err="1"/>
            <a:t>seringkali</a:t>
          </a:r>
          <a:r>
            <a:rPr lang="en-US" sz="1400" dirty="0"/>
            <a:t> </a:t>
          </a:r>
          <a:r>
            <a:rPr lang="en-US" sz="1400" dirty="0" err="1"/>
            <a:t>tidak</a:t>
          </a:r>
          <a:r>
            <a:rPr lang="en-US" sz="1400" dirty="0"/>
            <a:t> </a:t>
          </a:r>
          <a:r>
            <a:rPr lang="en-US" sz="1400" dirty="0" err="1"/>
            <a:t>bisa</a:t>
          </a:r>
          <a:r>
            <a:rPr lang="en-US" sz="1400" dirty="0"/>
            <a:t> </a:t>
          </a:r>
          <a:r>
            <a:rPr lang="en-US" sz="1400" dirty="0" err="1"/>
            <a:t>menjabarkan</a:t>
          </a:r>
          <a:r>
            <a:rPr lang="en-US" sz="1400" dirty="0"/>
            <a:t> </a:t>
          </a:r>
          <a:r>
            <a:rPr lang="en-US" sz="1400" dirty="0" err="1"/>
            <a:t>tindakan</a:t>
          </a:r>
          <a:r>
            <a:rPr lang="en-US" sz="1400" dirty="0"/>
            <a:t> yang </a:t>
          </a:r>
          <a:r>
            <a:rPr lang="en-US" sz="1400" dirty="0" err="1"/>
            <a:t>harus</a:t>
          </a:r>
          <a:r>
            <a:rPr lang="en-US" sz="1400" dirty="0"/>
            <a:t> </a:t>
          </a:r>
          <a:r>
            <a:rPr lang="en-US" sz="1400" dirty="0" err="1"/>
            <a:t>diambil</a:t>
          </a:r>
          <a:r>
            <a:rPr lang="en-US" sz="1400" dirty="0"/>
            <a:t> </a:t>
          </a:r>
          <a:r>
            <a:rPr lang="en-US" sz="1400" dirty="0" err="1"/>
            <a:t>untuk</a:t>
          </a:r>
          <a:r>
            <a:rPr lang="en-US" sz="1400" dirty="0"/>
            <a:t> </a:t>
          </a:r>
          <a:r>
            <a:rPr lang="en-US" sz="1400" dirty="0" err="1"/>
            <a:t>situasi-situasi</a:t>
          </a:r>
          <a:r>
            <a:rPr lang="en-US" sz="1400" dirty="0"/>
            <a:t> </a:t>
          </a:r>
          <a:r>
            <a:rPr lang="en-US" sz="1400" dirty="0" err="1"/>
            <a:t>dimana</a:t>
          </a:r>
          <a:r>
            <a:rPr lang="en-US" sz="1400" dirty="0"/>
            <a:t> </a:t>
          </a:r>
          <a:r>
            <a:rPr lang="en-US" sz="1400" dirty="0" err="1"/>
            <a:t>nilai-nilai</a:t>
          </a:r>
          <a:r>
            <a:rPr lang="en-US" sz="1400" dirty="0"/>
            <a:t> </a:t>
          </a:r>
          <a:r>
            <a:rPr lang="en-US" sz="1400" dirty="0" err="1"/>
            <a:t>terukur</a:t>
          </a:r>
          <a:r>
            <a:rPr lang="en-US" sz="1400" dirty="0"/>
            <a:t> </a:t>
          </a:r>
          <a:r>
            <a:rPr lang="en-US" sz="1400" dirty="0" err="1"/>
            <a:t>berada</a:t>
          </a:r>
          <a:r>
            <a:rPr lang="en-US" sz="1400" dirty="0"/>
            <a:t> </a:t>
          </a:r>
          <a:r>
            <a:rPr lang="en-US" sz="1400" dirty="0" err="1"/>
            <a:t>diluar</a:t>
          </a:r>
          <a:r>
            <a:rPr lang="en-US" sz="1400" dirty="0"/>
            <a:t> </a:t>
          </a:r>
          <a:r>
            <a:rPr lang="en-US" sz="1400" dirty="0" err="1"/>
            <a:t>tingkat</a:t>
          </a:r>
          <a:r>
            <a:rPr lang="en-US" sz="1400" dirty="0"/>
            <a:t> </a:t>
          </a:r>
          <a:r>
            <a:rPr lang="en-US" sz="1400" dirty="0" err="1"/>
            <a:t>kontrol</a:t>
          </a:r>
          <a:r>
            <a:rPr lang="en-US" sz="1400" dirty="0"/>
            <a:t>. </a:t>
          </a:r>
          <a:r>
            <a:rPr lang="en-US" sz="1400" dirty="0" err="1"/>
            <a:t>Titik-titik</a:t>
          </a:r>
          <a:r>
            <a:rPr lang="en-US" sz="1400" dirty="0"/>
            <a:t> </a:t>
          </a:r>
          <a:r>
            <a:rPr lang="en-US" sz="1400" dirty="0" err="1"/>
            <a:t>kontrol</a:t>
          </a:r>
          <a:r>
            <a:rPr lang="en-US" sz="1400" dirty="0"/>
            <a:t> </a:t>
          </a:r>
          <a:r>
            <a:rPr lang="en-US" sz="1400" dirty="0" err="1"/>
            <a:t>mungkin</a:t>
          </a:r>
          <a:r>
            <a:rPr lang="en-US" sz="1400" dirty="0"/>
            <a:t> </a:t>
          </a:r>
          <a:r>
            <a:rPr lang="en-US" sz="1400" dirty="0" err="1"/>
            <a:t>dijabarkan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</a:t>
          </a:r>
          <a:r>
            <a:rPr lang="en-US" sz="1400" dirty="0" err="1"/>
            <a:t>cukup</a:t>
          </a:r>
          <a:r>
            <a:rPr lang="en-US" sz="1400" dirty="0"/>
            <a:t> </a:t>
          </a:r>
          <a:r>
            <a:rPr lang="en-US" sz="1400" dirty="0" err="1"/>
            <a:t>jelas</a:t>
          </a:r>
          <a:r>
            <a:rPr lang="en-US" sz="1400" dirty="0"/>
            <a:t>, </a:t>
          </a:r>
          <a:r>
            <a:rPr lang="en-US" sz="1400" dirty="0" err="1"/>
            <a:t>namun</a:t>
          </a:r>
          <a:r>
            <a:rPr lang="en-US" sz="1400" dirty="0"/>
            <a:t> para </a:t>
          </a:r>
          <a:r>
            <a:rPr lang="en-US" sz="1400" dirty="0" err="1"/>
            <a:t>pekerja</a:t>
          </a:r>
          <a:r>
            <a:rPr lang="en-US" sz="1400" dirty="0"/>
            <a:t> </a:t>
          </a:r>
          <a:r>
            <a:rPr lang="en-US" sz="1400" dirty="0" err="1"/>
            <a:t>harus</a:t>
          </a:r>
          <a:r>
            <a:rPr lang="en-US" sz="1400" dirty="0"/>
            <a:t> </a:t>
          </a:r>
          <a:r>
            <a:rPr lang="en-US" sz="1400" dirty="0" err="1"/>
            <a:t>mencari</a:t>
          </a:r>
          <a:r>
            <a:rPr lang="en-US" sz="1400" dirty="0"/>
            <a:t> </a:t>
          </a:r>
          <a:r>
            <a:rPr lang="en-US" sz="1400" dirty="0" err="1"/>
            <a:t>ditempat</a:t>
          </a:r>
          <a:r>
            <a:rPr lang="en-US" sz="1400" dirty="0"/>
            <a:t> lain </a:t>
          </a:r>
          <a:r>
            <a:rPr lang="en-US" sz="1400" dirty="0" err="1"/>
            <a:t>untuk</a:t>
          </a:r>
          <a:r>
            <a:rPr lang="en-US" sz="1400" dirty="0"/>
            <a:t> </a:t>
          </a:r>
          <a:r>
            <a:rPr lang="en-US" sz="1400" dirty="0" err="1"/>
            <a:t>mencaritahu</a:t>
          </a:r>
          <a:r>
            <a:rPr lang="en-US" sz="1400" dirty="0"/>
            <a:t> </a:t>
          </a:r>
          <a:r>
            <a:rPr lang="en-US" sz="1400" dirty="0" err="1"/>
            <a:t>cara</a:t>
          </a:r>
          <a:r>
            <a:rPr lang="en-US" sz="1400" dirty="0"/>
            <a:t> </a:t>
          </a:r>
          <a:r>
            <a:rPr lang="en-US" sz="1400" dirty="0" err="1"/>
            <a:t>untuk</a:t>
          </a:r>
          <a:r>
            <a:rPr lang="en-US" sz="1400" dirty="0"/>
            <a:t> </a:t>
          </a:r>
          <a:r>
            <a:rPr lang="en-US" sz="1400" dirty="0" err="1"/>
            <a:t>menanggapi</a:t>
          </a:r>
          <a:r>
            <a:rPr lang="en-US" sz="1400" dirty="0"/>
            <a:t>.</a:t>
          </a:r>
        </a:p>
      </dgm:t>
    </dgm:pt>
    <dgm:pt modelId="{C211FE9A-4EED-6443-AF26-01D9224AF45C}" type="parTrans" cxnId="{263D38FF-49CD-BF44-BAA6-0E1FF6FE1113}">
      <dgm:prSet/>
      <dgm:spPr/>
      <dgm:t>
        <a:bodyPr/>
        <a:lstStyle/>
        <a:p>
          <a:endParaRPr lang="en-US"/>
        </a:p>
      </dgm:t>
    </dgm:pt>
    <dgm:pt modelId="{BAD880D8-E351-474F-BE42-2B8022380429}" type="sibTrans" cxnId="{263D38FF-49CD-BF44-BAA6-0E1FF6FE1113}">
      <dgm:prSet/>
      <dgm:spPr/>
      <dgm:t>
        <a:bodyPr/>
        <a:lstStyle/>
        <a:p>
          <a:endParaRPr lang="en-US"/>
        </a:p>
      </dgm:t>
    </dgm:pt>
    <dgm:pt modelId="{B8C970D3-C69D-AD46-86A3-DFF47F2BE39B}">
      <dgm:prSet phldrT="[Text]" custT="1"/>
      <dgm:spPr/>
      <dgm:t>
        <a:bodyPr/>
        <a:lstStyle/>
        <a:p>
          <a:r>
            <a:rPr lang="en-US" sz="1600" dirty="0" err="1"/>
            <a:t>Panduan</a:t>
          </a:r>
          <a:r>
            <a:rPr lang="en-US" sz="1600" dirty="0"/>
            <a:t> </a:t>
          </a:r>
          <a:r>
            <a:rPr lang="en-US" sz="1600" dirty="0" err="1"/>
            <a:t>standar</a:t>
          </a:r>
          <a:r>
            <a:rPr lang="en-US" sz="1600" dirty="0"/>
            <a:t> </a:t>
          </a:r>
          <a:r>
            <a:rPr lang="en-US" sz="1600" dirty="0" err="1"/>
            <a:t>seringkali</a:t>
          </a:r>
          <a:r>
            <a:rPr lang="en-US" sz="1600" dirty="0"/>
            <a:t> </a:t>
          </a:r>
          <a:r>
            <a:rPr lang="en-US" sz="1600" dirty="0" err="1"/>
            <a:t>tidak</a:t>
          </a:r>
          <a:r>
            <a:rPr lang="en-US" sz="1600" dirty="0"/>
            <a:t> </a:t>
          </a:r>
          <a:r>
            <a:rPr lang="en-US" sz="1600" dirty="0" err="1"/>
            <a:t>direvisi</a:t>
          </a:r>
          <a:r>
            <a:rPr lang="en-US" sz="1600" dirty="0"/>
            <a:t> </a:t>
          </a:r>
          <a:r>
            <a:rPr lang="en-US" sz="1600" dirty="0" err="1"/>
            <a:t>selama</a:t>
          </a:r>
          <a:r>
            <a:rPr lang="en-US" sz="1600" dirty="0"/>
            <a:t> </a:t>
          </a:r>
          <a:r>
            <a:rPr lang="en-US" sz="1600" dirty="0" err="1"/>
            <a:t>tiga</a:t>
          </a:r>
          <a:r>
            <a:rPr lang="en-US" sz="1600" dirty="0"/>
            <a:t> </a:t>
          </a:r>
          <a:r>
            <a:rPr lang="en-US" sz="1600" dirty="0" err="1"/>
            <a:t>catatan</a:t>
          </a:r>
          <a:r>
            <a:rPr lang="en-US" sz="1600" dirty="0"/>
            <a:t> </a:t>
          </a:r>
          <a:r>
            <a:rPr lang="en-US" sz="1600" dirty="0" err="1"/>
            <a:t>nilai</a:t>
          </a:r>
          <a:r>
            <a:rPr lang="en-US" sz="1600" dirty="0"/>
            <a:t> </a:t>
          </a:r>
          <a:r>
            <a:rPr lang="en-US" sz="1600" dirty="0" err="1"/>
            <a:t>aktual</a:t>
          </a:r>
          <a:r>
            <a:rPr lang="en-US" sz="1600" dirty="0"/>
            <a:t> </a:t>
          </a:r>
          <a:r>
            <a:rPr lang="en-US" sz="1600" dirty="0" err="1"/>
            <a:t>adalah</a:t>
          </a:r>
          <a:r>
            <a:rPr lang="en-US" sz="1600" dirty="0"/>
            <a:t> </a:t>
          </a:r>
          <a:r>
            <a:rPr lang="en-US" sz="1600" dirty="0" err="1"/>
            <a:t>pemborosan</a:t>
          </a:r>
          <a:r>
            <a:rPr lang="en-US" sz="1600" dirty="0"/>
            <a:t> </a:t>
          </a:r>
          <a:r>
            <a:rPr lang="en-US" sz="1600" dirty="0" err="1"/>
            <a:t>waktu</a:t>
          </a:r>
          <a:r>
            <a:rPr lang="en-US" sz="1600" dirty="0"/>
            <a:t> </a:t>
          </a:r>
          <a:r>
            <a:rPr lang="en-US" sz="1600" dirty="0" err="1"/>
            <a:t>jika</a:t>
          </a:r>
          <a:r>
            <a:rPr lang="en-US" sz="1600" dirty="0"/>
            <a:t> </a:t>
          </a:r>
          <a:r>
            <a:rPr lang="en-US" sz="1600" dirty="0" err="1"/>
            <a:t>nilai</a:t>
          </a:r>
          <a:r>
            <a:rPr lang="en-US" sz="1600" dirty="0"/>
            <a:t> </a:t>
          </a:r>
          <a:r>
            <a:rPr lang="en-US" sz="1600" dirty="0" err="1"/>
            <a:t>tersebut</a:t>
          </a:r>
          <a:r>
            <a:rPr lang="en-US" sz="1600" dirty="0"/>
            <a:t> normal</a:t>
          </a:r>
        </a:p>
      </dgm:t>
    </dgm:pt>
    <dgm:pt modelId="{A0378C06-7BEA-C049-9B70-EE597B87D830}" type="parTrans" cxnId="{B65ADD43-6958-0347-81E6-270EBC823B33}">
      <dgm:prSet/>
      <dgm:spPr/>
      <dgm:t>
        <a:bodyPr/>
        <a:lstStyle/>
        <a:p>
          <a:endParaRPr lang="en-US"/>
        </a:p>
      </dgm:t>
    </dgm:pt>
    <dgm:pt modelId="{E8EED73F-02BD-0840-943F-A3C4A28EC800}" type="sibTrans" cxnId="{B65ADD43-6958-0347-81E6-270EBC823B33}">
      <dgm:prSet/>
      <dgm:spPr/>
      <dgm:t>
        <a:bodyPr/>
        <a:lstStyle/>
        <a:p>
          <a:endParaRPr lang="en-US"/>
        </a:p>
      </dgm:t>
    </dgm:pt>
    <dgm:pt modelId="{AA9473D1-6323-EF47-9F66-94CDD435ECA6}" type="pres">
      <dgm:prSet presAssocID="{69F78B60-D871-714D-B72C-E8B619FFB9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496B0A-A985-6A45-BA24-7C89DFDFAE2F}" type="pres">
      <dgm:prSet presAssocID="{1C912035-474B-2748-9885-00CA409AC994}" presName="root" presStyleCnt="0"/>
      <dgm:spPr/>
    </dgm:pt>
    <dgm:pt modelId="{EBF5DDB3-C1F5-F44C-AFF4-BF11C2E55CC7}" type="pres">
      <dgm:prSet presAssocID="{1C912035-474B-2748-9885-00CA409AC994}" presName="rootComposite" presStyleCnt="0"/>
      <dgm:spPr/>
    </dgm:pt>
    <dgm:pt modelId="{0DC9DF28-7933-A54A-AF85-BC975ADC49A3}" type="pres">
      <dgm:prSet presAssocID="{1C912035-474B-2748-9885-00CA409AC994}" presName="rootText" presStyleLbl="node1" presStyleIdx="0" presStyleCnt="1" custScaleX="449885"/>
      <dgm:spPr/>
    </dgm:pt>
    <dgm:pt modelId="{364F5EAE-0165-8049-8E31-0ADB76DAF141}" type="pres">
      <dgm:prSet presAssocID="{1C912035-474B-2748-9885-00CA409AC994}" presName="rootConnector" presStyleLbl="node1" presStyleIdx="0" presStyleCnt="1"/>
      <dgm:spPr/>
    </dgm:pt>
    <dgm:pt modelId="{056E263E-FF56-8F4A-83D3-AB8EA9C6420E}" type="pres">
      <dgm:prSet presAssocID="{1C912035-474B-2748-9885-00CA409AC994}" presName="childShape" presStyleCnt="0"/>
      <dgm:spPr/>
    </dgm:pt>
    <dgm:pt modelId="{7B7D17D2-6765-CC42-8B57-FABAB3D281D9}" type="pres">
      <dgm:prSet presAssocID="{51076C2B-78E6-0F4A-9A2A-C5D12A440B77}" presName="Name13" presStyleLbl="parChTrans1D2" presStyleIdx="0" presStyleCnt="5"/>
      <dgm:spPr/>
    </dgm:pt>
    <dgm:pt modelId="{8ED44792-213B-684F-A3CB-50D10105070C}" type="pres">
      <dgm:prSet presAssocID="{3D979013-3C7F-8245-991C-0453FA9C5DE9}" presName="childText" presStyleLbl="bgAcc1" presStyleIdx="0" presStyleCnt="5" custScaleX="593699">
        <dgm:presLayoutVars>
          <dgm:bulletEnabled val="1"/>
        </dgm:presLayoutVars>
      </dgm:prSet>
      <dgm:spPr/>
    </dgm:pt>
    <dgm:pt modelId="{4E30B7EC-8148-4B4C-A7FF-01E79D8E1A97}" type="pres">
      <dgm:prSet presAssocID="{56E1E9B4-F69E-8C40-8CD0-851ACBDAD8AD}" presName="Name13" presStyleLbl="parChTrans1D2" presStyleIdx="1" presStyleCnt="5"/>
      <dgm:spPr/>
    </dgm:pt>
    <dgm:pt modelId="{9A45A66D-BEC9-4E4D-8D9C-5905FA9497D6}" type="pres">
      <dgm:prSet presAssocID="{9A9A78E6-20FC-A34A-9318-FF48265D81CA}" presName="childText" presStyleLbl="bgAcc1" presStyleIdx="1" presStyleCnt="5" custScaleX="593598">
        <dgm:presLayoutVars>
          <dgm:bulletEnabled val="1"/>
        </dgm:presLayoutVars>
      </dgm:prSet>
      <dgm:spPr/>
    </dgm:pt>
    <dgm:pt modelId="{891D615A-467F-5645-AB5C-99609405B177}" type="pres">
      <dgm:prSet presAssocID="{30A7670A-736F-4940-A407-D57BC5E9D0EF}" presName="Name13" presStyleLbl="parChTrans1D2" presStyleIdx="2" presStyleCnt="5"/>
      <dgm:spPr/>
    </dgm:pt>
    <dgm:pt modelId="{E91F0E1B-D764-3544-8FD9-4FDA95500BDB}" type="pres">
      <dgm:prSet presAssocID="{0568BFF7-DBE3-4A4C-85DF-FB7641608C31}" presName="childText" presStyleLbl="bgAcc1" presStyleIdx="2" presStyleCnt="5" custScaleX="593598">
        <dgm:presLayoutVars>
          <dgm:bulletEnabled val="1"/>
        </dgm:presLayoutVars>
      </dgm:prSet>
      <dgm:spPr/>
    </dgm:pt>
    <dgm:pt modelId="{10C41AB0-669C-AB46-9187-8F4007D17D6C}" type="pres">
      <dgm:prSet presAssocID="{C211FE9A-4EED-6443-AF26-01D9224AF45C}" presName="Name13" presStyleLbl="parChTrans1D2" presStyleIdx="3" presStyleCnt="5"/>
      <dgm:spPr/>
    </dgm:pt>
    <dgm:pt modelId="{6F4EC515-4885-404B-9E78-A931603F804C}" type="pres">
      <dgm:prSet presAssocID="{E7306270-D637-7A44-8945-0B85721CDF3A}" presName="childText" presStyleLbl="bgAcc1" presStyleIdx="3" presStyleCnt="5" custScaleX="593598">
        <dgm:presLayoutVars>
          <dgm:bulletEnabled val="1"/>
        </dgm:presLayoutVars>
      </dgm:prSet>
      <dgm:spPr/>
    </dgm:pt>
    <dgm:pt modelId="{154C2484-69A7-8447-B2C4-DAB77341E5EF}" type="pres">
      <dgm:prSet presAssocID="{A0378C06-7BEA-C049-9B70-EE597B87D830}" presName="Name13" presStyleLbl="parChTrans1D2" presStyleIdx="4" presStyleCnt="5"/>
      <dgm:spPr/>
    </dgm:pt>
    <dgm:pt modelId="{07F0215C-5C56-674F-8164-79A29824E426}" type="pres">
      <dgm:prSet presAssocID="{B8C970D3-C69D-AD46-86A3-DFF47F2BE39B}" presName="childText" presStyleLbl="bgAcc1" presStyleIdx="4" presStyleCnt="5" custScaleX="593598">
        <dgm:presLayoutVars>
          <dgm:bulletEnabled val="1"/>
        </dgm:presLayoutVars>
      </dgm:prSet>
      <dgm:spPr/>
    </dgm:pt>
  </dgm:ptLst>
  <dgm:cxnLst>
    <dgm:cxn modelId="{3283DC02-B5CE-194A-BBC6-8CD8CEC96C3F}" type="presOf" srcId="{3D979013-3C7F-8245-991C-0453FA9C5DE9}" destId="{8ED44792-213B-684F-A3CB-50D10105070C}" srcOrd="0" destOrd="0" presId="urn:microsoft.com/office/officeart/2005/8/layout/hierarchy3"/>
    <dgm:cxn modelId="{AB5E2405-8CBD-6349-BAFD-689AC5116CA2}" type="presOf" srcId="{69F78B60-D871-714D-B72C-E8B619FFB99F}" destId="{AA9473D1-6323-EF47-9F66-94CDD435ECA6}" srcOrd="0" destOrd="0" presId="urn:microsoft.com/office/officeart/2005/8/layout/hierarchy3"/>
    <dgm:cxn modelId="{A7DAFD0E-C501-EB47-A809-5003A927906F}" type="presOf" srcId="{A0378C06-7BEA-C049-9B70-EE597B87D830}" destId="{154C2484-69A7-8447-B2C4-DAB77341E5EF}" srcOrd="0" destOrd="0" presId="urn:microsoft.com/office/officeart/2005/8/layout/hierarchy3"/>
    <dgm:cxn modelId="{EF6F3020-79A5-5C40-92CA-5A167DB661D8}" type="presOf" srcId="{0568BFF7-DBE3-4A4C-85DF-FB7641608C31}" destId="{E91F0E1B-D764-3544-8FD9-4FDA95500BDB}" srcOrd="0" destOrd="0" presId="urn:microsoft.com/office/officeart/2005/8/layout/hierarchy3"/>
    <dgm:cxn modelId="{B65ADD43-6958-0347-81E6-270EBC823B33}" srcId="{1C912035-474B-2748-9885-00CA409AC994}" destId="{B8C970D3-C69D-AD46-86A3-DFF47F2BE39B}" srcOrd="4" destOrd="0" parTransId="{A0378C06-7BEA-C049-9B70-EE597B87D830}" sibTransId="{E8EED73F-02BD-0840-943F-A3C4A28EC800}"/>
    <dgm:cxn modelId="{7D605054-706D-8E42-8FA1-FE2290E18852}" type="presOf" srcId="{C211FE9A-4EED-6443-AF26-01D9224AF45C}" destId="{10C41AB0-669C-AB46-9187-8F4007D17D6C}" srcOrd="0" destOrd="0" presId="urn:microsoft.com/office/officeart/2005/8/layout/hierarchy3"/>
    <dgm:cxn modelId="{9759DD65-4A7A-E84C-AFF7-9E8C28DC0FD9}" type="presOf" srcId="{1C912035-474B-2748-9885-00CA409AC994}" destId="{364F5EAE-0165-8049-8E31-0ADB76DAF141}" srcOrd="1" destOrd="0" presId="urn:microsoft.com/office/officeart/2005/8/layout/hierarchy3"/>
    <dgm:cxn modelId="{D07F9C8F-8FEE-A04B-8B29-8884621AE65F}" type="presOf" srcId="{B8C970D3-C69D-AD46-86A3-DFF47F2BE39B}" destId="{07F0215C-5C56-674F-8164-79A29824E426}" srcOrd="0" destOrd="0" presId="urn:microsoft.com/office/officeart/2005/8/layout/hierarchy3"/>
    <dgm:cxn modelId="{5071B2A2-012C-1241-857E-BC8C44EF89FA}" srcId="{1C912035-474B-2748-9885-00CA409AC994}" destId="{0568BFF7-DBE3-4A4C-85DF-FB7641608C31}" srcOrd="2" destOrd="0" parTransId="{30A7670A-736F-4940-A407-D57BC5E9D0EF}" sibTransId="{C6F96A3A-07B7-3A48-BA77-0205B919E000}"/>
    <dgm:cxn modelId="{A876EFB6-FACC-2A46-ADFF-9EDD61216A7F}" type="presOf" srcId="{1C912035-474B-2748-9885-00CA409AC994}" destId="{0DC9DF28-7933-A54A-AF85-BC975ADC49A3}" srcOrd="0" destOrd="0" presId="urn:microsoft.com/office/officeart/2005/8/layout/hierarchy3"/>
    <dgm:cxn modelId="{3EB3ADB9-00E1-3440-9D75-1E1910DAF2F9}" srcId="{1C912035-474B-2748-9885-00CA409AC994}" destId="{3D979013-3C7F-8245-991C-0453FA9C5DE9}" srcOrd="0" destOrd="0" parTransId="{51076C2B-78E6-0F4A-9A2A-C5D12A440B77}" sibTransId="{8F887D20-9DBD-7A4F-9193-9B8388A536A0}"/>
    <dgm:cxn modelId="{AA0598CB-0148-A44D-9D97-AD7EBAAF53DF}" type="presOf" srcId="{30A7670A-736F-4940-A407-D57BC5E9D0EF}" destId="{891D615A-467F-5645-AB5C-99609405B177}" srcOrd="0" destOrd="0" presId="urn:microsoft.com/office/officeart/2005/8/layout/hierarchy3"/>
    <dgm:cxn modelId="{1F5D8ACE-C1B7-B342-9D70-9793BEB84D80}" srcId="{69F78B60-D871-714D-B72C-E8B619FFB99F}" destId="{1C912035-474B-2748-9885-00CA409AC994}" srcOrd="0" destOrd="0" parTransId="{98AD3124-3783-3E4E-AC06-536ECD733BC8}" sibTransId="{37A75A12-E10A-D14D-9B0A-4E1BB8B9B0D9}"/>
    <dgm:cxn modelId="{773DF9D4-FD89-ED4B-83FC-9D7698C6D006}" type="presOf" srcId="{E7306270-D637-7A44-8945-0B85721CDF3A}" destId="{6F4EC515-4885-404B-9E78-A931603F804C}" srcOrd="0" destOrd="0" presId="urn:microsoft.com/office/officeart/2005/8/layout/hierarchy3"/>
    <dgm:cxn modelId="{B98BB3DD-C25A-3348-87E2-7BE7FECC27F9}" type="presOf" srcId="{51076C2B-78E6-0F4A-9A2A-C5D12A440B77}" destId="{7B7D17D2-6765-CC42-8B57-FABAB3D281D9}" srcOrd="0" destOrd="0" presId="urn:microsoft.com/office/officeart/2005/8/layout/hierarchy3"/>
    <dgm:cxn modelId="{F15808E3-75C5-7946-A3E8-A471F63A2F64}" type="presOf" srcId="{56E1E9B4-F69E-8C40-8CD0-851ACBDAD8AD}" destId="{4E30B7EC-8148-4B4C-A7FF-01E79D8E1A97}" srcOrd="0" destOrd="0" presId="urn:microsoft.com/office/officeart/2005/8/layout/hierarchy3"/>
    <dgm:cxn modelId="{3CC534FC-5B14-2242-8476-A4C50E61E165}" type="presOf" srcId="{9A9A78E6-20FC-A34A-9318-FF48265D81CA}" destId="{9A45A66D-BEC9-4E4D-8D9C-5905FA9497D6}" srcOrd="0" destOrd="0" presId="urn:microsoft.com/office/officeart/2005/8/layout/hierarchy3"/>
    <dgm:cxn modelId="{263D38FF-49CD-BF44-BAA6-0E1FF6FE1113}" srcId="{1C912035-474B-2748-9885-00CA409AC994}" destId="{E7306270-D637-7A44-8945-0B85721CDF3A}" srcOrd="3" destOrd="0" parTransId="{C211FE9A-4EED-6443-AF26-01D9224AF45C}" sibTransId="{BAD880D8-E351-474F-BE42-2B8022380429}"/>
    <dgm:cxn modelId="{80F6E5FF-4CF9-414F-8BBC-5529615A649E}" srcId="{1C912035-474B-2748-9885-00CA409AC994}" destId="{9A9A78E6-20FC-A34A-9318-FF48265D81CA}" srcOrd="1" destOrd="0" parTransId="{56E1E9B4-F69E-8C40-8CD0-851ACBDAD8AD}" sibTransId="{930B3741-309C-1141-880D-886044DCCB7A}"/>
    <dgm:cxn modelId="{030555E8-81CE-7C4D-ABE8-1968CA6E3438}" type="presParOf" srcId="{AA9473D1-6323-EF47-9F66-94CDD435ECA6}" destId="{14496B0A-A985-6A45-BA24-7C89DFDFAE2F}" srcOrd="0" destOrd="0" presId="urn:microsoft.com/office/officeart/2005/8/layout/hierarchy3"/>
    <dgm:cxn modelId="{D23B0EC5-551E-184C-A808-72BF9C3F79E0}" type="presParOf" srcId="{14496B0A-A985-6A45-BA24-7C89DFDFAE2F}" destId="{EBF5DDB3-C1F5-F44C-AFF4-BF11C2E55CC7}" srcOrd="0" destOrd="0" presId="urn:microsoft.com/office/officeart/2005/8/layout/hierarchy3"/>
    <dgm:cxn modelId="{ECDDC417-0B16-8D45-A2A5-C924E2BCB4F5}" type="presParOf" srcId="{EBF5DDB3-C1F5-F44C-AFF4-BF11C2E55CC7}" destId="{0DC9DF28-7933-A54A-AF85-BC975ADC49A3}" srcOrd="0" destOrd="0" presId="urn:microsoft.com/office/officeart/2005/8/layout/hierarchy3"/>
    <dgm:cxn modelId="{4F76843E-CD65-5D46-9987-F5F8A12B9709}" type="presParOf" srcId="{EBF5DDB3-C1F5-F44C-AFF4-BF11C2E55CC7}" destId="{364F5EAE-0165-8049-8E31-0ADB76DAF141}" srcOrd="1" destOrd="0" presId="urn:microsoft.com/office/officeart/2005/8/layout/hierarchy3"/>
    <dgm:cxn modelId="{163D4D62-5099-5940-8FA9-9557BB86865C}" type="presParOf" srcId="{14496B0A-A985-6A45-BA24-7C89DFDFAE2F}" destId="{056E263E-FF56-8F4A-83D3-AB8EA9C6420E}" srcOrd="1" destOrd="0" presId="urn:microsoft.com/office/officeart/2005/8/layout/hierarchy3"/>
    <dgm:cxn modelId="{3FA1C948-6D50-6943-867E-AE16A515EF4B}" type="presParOf" srcId="{056E263E-FF56-8F4A-83D3-AB8EA9C6420E}" destId="{7B7D17D2-6765-CC42-8B57-FABAB3D281D9}" srcOrd="0" destOrd="0" presId="urn:microsoft.com/office/officeart/2005/8/layout/hierarchy3"/>
    <dgm:cxn modelId="{81D1FBDF-FE04-8B48-AE50-D8234972BF99}" type="presParOf" srcId="{056E263E-FF56-8F4A-83D3-AB8EA9C6420E}" destId="{8ED44792-213B-684F-A3CB-50D10105070C}" srcOrd="1" destOrd="0" presId="urn:microsoft.com/office/officeart/2005/8/layout/hierarchy3"/>
    <dgm:cxn modelId="{DB693D31-775F-BE44-BDFC-765709805A20}" type="presParOf" srcId="{056E263E-FF56-8F4A-83D3-AB8EA9C6420E}" destId="{4E30B7EC-8148-4B4C-A7FF-01E79D8E1A97}" srcOrd="2" destOrd="0" presId="urn:microsoft.com/office/officeart/2005/8/layout/hierarchy3"/>
    <dgm:cxn modelId="{7DFC4B4A-EB76-884E-96C8-B86A8537F2CB}" type="presParOf" srcId="{056E263E-FF56-8F4A-83D3-AB8EA9C6420E}" destId="{9A45A66D-BEC9-4E4D-8D9C-5905FA9497D6}" srcOrd="3" destOrd="0" presId="urn:microsoft.com/office/officeart/2005/8/layout/hierarchy3"/>
    <dgm:cxn modelId="{B663AB00-32BD-4746-B6B2-D10EC4734E72}" type="presParOf" srcId="{056E263E-FF56-8F4A-83D3-AB8EA9C6420E}" destId="{891D615A-467F-5645-AB5C-99609405B177}" srcOrd="4" destOrd="0" presId="urn:microsoft.com/office/officeart/2005/8/layout/hierarchy3"/>
    <dgm:cxn modelId="{2A8A5C34-5A1F-054F-9EA4-5B2C18DE8747}" type="presParOf" srcId="{056E263E-FF56-8F4A-83D3-AB8EA9C6420E}" destId="{E91F0E1B-D764-3544-8FD9-4FDA95500BDB}" srcOrd="5" destOrd="0" presId="urn:microsoft.com/office/officeart/2005/8/layout/hierarchy3"/>
    <dgm:cxn modelId="{4EA69306-BE66-4941-896D-B396E0228F64}" type="presParOf" srcId="{056E263E-FF56-8F4A-83D3-AB8EA9C6420E}" destId="{10C41AB0-669C-AB46-9187-8F4007D17D6C}" srcOrd="6" destOrd="0" presId="urn:microsoft.com/office/officeart/2005/8/layout/hierarchy3"/>
    <dgm:cxn modelId="{8572D437-B532-2E40-BB32-E865E543F413}" type="presParOf" srcId="{056E263E-FF56-8F4A-83D3-AB8EA9C6420E}" destId="{6F4EC515-4885-404B-9E78-A931603F804C}" srcOrd="7" destOrd="0" presId="urn:microsoft.com/office/officeart/2005/8/layout/hierarchy3"/>
    <dgm:cxn modelId="{9692AD42-0450-B747-8CEE-9084FC1E8914}" type="presParOf" srcId="{056E263E-FF56-8F4A-83D3-AB8EA9C6420E}" destId="{154C2484-69A7-8447-B2C4-DAB77341E5EF}" srcOrd="8" destOrd="0" presId="urn:microsoft.com/office/officeart/2005/8/layout/hierarchy3"/>
    <dgm:cxn modelId="{D6D98215-A853-3C49-AE34-6EE45E4BC17E}" type="presParOf" srcId="{056E263E-FF56-8F4A-83D3-AB8EA9C6420E}" destId="{07F0215C-5C56-674F-8164-79A29824E42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F78B60-D871-714D-B72C-E8B619FFB99F}" type="doc">
      <dgm:prSet loTypeId="urn:microsoft.com/office/officeart/2005/8/layout/hierarchy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912035-474B-2748-9885-00CA409AC994}">
      <dgm:prSet phldrT="[Text]" custT="1"/>
      <dgm:spPr/>
      <dgm:t>
        <a:bodyPr/>
        <a:lstStyle/>
        <a:p>
          <a:r>
            <a:rPr lang="en-US" sz="2800" b="0" dirty="0">
              <a:latin typeface="Chalkboard" charset="0"/>
              <a:ea typeface="Chalkboard" charset="0"/>
              <a:cs typeface="Chalkboard" charset="0"/>
            </a:rPr>
            <a:t>MASALAH DALAM STANDARISASI</a:t>
          </a:r>
          <a:endParaRPr lang="en-US" sz="2800" b="0" dirty="0"/>
        </a:p>
      </dgm:t>
    </dgm:pt>
    <dgm:pt modelId="{98AD3124-3783-3E4E-AC06-536ECD733BC8}" type="parTrans" cxnId="{1F5D8ACE-C1B7-B342-9D70-9793BEB84D80}">
      <dgm:prSet/>
      <dgm:spPr/>
      <dgm:t>
        <a:bodyPr/>
        <a:lstStyle/>
        <a:p>
          <a:endParaRPr lang="en-US"/>
        </a:p>
      </dgm:t>
    </dgm:pt>
    <dgm:pt modelId="{37A75A12-E10A-D14D-9B0A-4E1BB8B9B0D9}" type="sibTrans" cxnId="{1F5D8ACE-C1B7-B342-9D70-9793BEB84D80}">
      <dgm:prSet/>
      <dgm:spPr/>
      <dgm:t>
        <a:bodyPr/>
        <a:lstStyle/>
        <a:p>
          <a:endParaRPr lang="en-US"/>
        </a:p>
      </dgm:t>
    </dgm:pt>
    <dgm:pt modelId="{3D979013-3C7F-8245-991C-0453FA9C5DE9}">
      <dgm:prSet phldrT="[Text]" custT="1"/>
      <dgm:spPr/>
      <dgm:t>
        <a:bodyPr/>
        <a:lstStyle/>
        <a:p>
          <a:r>
            <a:rPr lang="en-US" sz="1400" dirty="0" err="1"/>
            <a:t>Seringkali</a:t>
          </a:r>
          <a:r>
            <a:rPr lang="en-US" sz="1400" dirty="0"/>
            <a:t>, item yang </a:t>
          </a:r>
          <a:r>
            <a:rPr lang="en-US" sz="1400" dirty="0" err="1"/>
            <a:t>harus</a:t>
          </a:r>
          <a:r>
            <a:rPr lang="en-US" sz="1400" dirty="0"/>
            <a:t> </a:t>
          </a:r>
          <a:r>
            <a:rPr lang="en-US" sz="1400" dirty="0" err="1"/>
            <a:t>diperiksa</a:t>
          </a:r>
          <a:r>
            <a:rPr lang="en-US" sz="1400" dirty="0"/>
            <a:t> </a:t>
          </a:r>
          <a:r>
            <a:rPr lang="en-US" sz="1400" dirty="0" err="1"/>
            <a:t>tidak</a:t>
          </a:r>
          <a:r>
            <a:rPr lang="en-US" sz="1400" dirty="0"/>
            <a:t> </a:t>
          </a:r>
          <a:r>
            <a:rPr lang="en-US" sz="1400" dirty="0" err="1"/>
            <a:t>disusun</a:t>
          </a:r>
          <a:r>
            <a:rPr lang="en-US" sz="1400" dirty="0"/>
            <a:t> </a:t>
          </a:r>
          <a:r>
            <a:rPr lang="en-US" sz="1400" dirty="0" err="1"/>
            <a:t>berdasarkan</a:t>
          </a:r>
          <a:r>
            <a:rPr lang="en-US" sz="1400" dirty="0"/>
            <a:t> </a:t>
          </a:r>
          <a:r>
            <a:rPr lang="en-US" sz="1400" dirty="0" err="1"/>
            <a:t>prioritas</a:t>
          </a:r>
          <a:r>
            <a:rPr lang="en-US" sz="1400" dirty="0"/>
            <a:t>. Para </a:t>
          </a:r>
          <a:r>
            <a:rPr lang="en-US" sz="1400" dirty="0" err="1"/>
            <a:t>pekerja</a:t>
          </a:r>
          <a:r>
            <a:rPr lang="en-US" sz="1400" dirty="0"/>
            <a:t> </a:t>
          </a:r>
          <a:r>
            <a:rPr lang="en-US" sz="1400" dirty="0" err="1"/>
            <a:t>bisa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</a:t>
          </a:r>
          <a:r>
            <a:rPr lang="en-US" sz="1400" dirty="0" err="1"/>
            <a:t>mudah</a:t>
          </a:r>
          <a:r>
            <a:rPr lang="en-US" sz="1400" dirty="0"/>
            <a:t> </a:t>
          </a:r>
          <a:r>
            <a:rPr lang="en-US" sz="1400" dirty="0" err="1"/>
            <a:t>melewatkan</a:t>
          </a:r>
          <a:r>
            <a:rPr lang="en-US" sz="1400" dirty="0"/>
            <a:t> item-item mana yang </a:t>
          </a:r>
          <a:r>
            <a:rPr lang="en-US" sz="1400" dirty="0" err="1"/>
            <a:t>lebih</a:t>
          </a:r>
          <a:r>
            <a:rPr lang="en-US" sz="1400" dirty="0"/>
            <a:t> </a:t>
          </a:r>
          <a:r>
            <a:rPr lang="en-US" sz="1400" dirty="0" err="1"/>
            <a:t>penting</a:t>
          </a:r>
          <a:r>
            <a:rPr lang="en-US" sz="1400" dirty="0"/>
            <a:t> </a:t>
          </a:r>
          <a:r>
            <a:rPr lang="en-US" sz="1400" dirty="0" err="1"/>
            <a:t>sebab</a:t>
          </a:r>
          <a:r>
            <a:rPr lang="en-US" sz="1400" dirty="0"/>
            <a:t> </a:t>
          </a:r>
          <a:r>
            <a:rPr lang="en-US" sz="1400" dirty="0" err="1"/>
            <a:t>mereka</a:t>
          </a:r>
          <a:r>
            <a:rPr lang="en-US" sz="1400" dirty="0"/>
            <a:t> </a:t>
          </a:r>
          <a:r>
            <a:rPr lang="en-US" sz="1400" dirty="0" err="1"/>
            <a:t>tidak</a:t>
          </a:r>
          <a:r>
            <a:rPr lang="en-US" sz="1400" dirty="0"/>
            <a:t> </a:t>
          </a:r>
          <a:r>
            <a:rPr lang="en-US" sz="1400" dirty="0" err="1"/>
            <a:t>mengetahui</a:t>
          </a:r>
          <a:r>
            <a:rPr lang="en-US" sz="1400" dirty="0"/>
            <a:t> item mana yang </a:t>
          </a:r>
          <a:r>
            <a:rPr lang="en-US" sz="1400" dirty="0" err="1"/>
            <a:t>lebih</a:t>
          </a:r>
          <a:r>
            <a:rPr lang="en-US" sz="1400" dirty="0"/>
            <a:t> </a:t>
          </a:r>
          <a:r>
            <a:rPr lang="en-US" sz="1400" dirty="0" err="1"/>
            <a:t>penting</a:t>
          </a:r>
          <a:r>
            <a:rPr lang="en-US" sz="1400" dirty="0"/>
            <a:t> </a:t>
          </a:r>
          <a:r>
            <a:rPr lang="en-US" sz="1400" dirty="0" err="1"/>
            <a:t>sebab</a:t>
          </a:r>
          <a:r>
            <a:rPr lang="en-US" sz="1400" dirty="0"/>
            <a:t> </a:t>
          </a:r>
          <a:r>
            <a:rPr lang="en-US" sz="1400" dirty="0" err="1"/>
            <a:t>mereka</a:t>
          </a:r>
          <a:r>
            <a:rPr lang="en-US" sz="1400" dirty="0"/>
            <a:t> </a:t>
          </a:r>
          <a:r>
            <a:rPr lang="en-US" sz="1400" dirty="0" err="1"/>
            <a:t>tidak</a:t>
          </a:r>
          <a:r>
            <a:rPr lang="en-US" sz="1400" dirty="0"/>
            <a:t> </a:t>
          </a:r>
          <a:r>
            <a:rPr lang="en-US" sz="1400" dirty="0" err="1"/>
            <a:t>mengetahui</a:t>
          </a:r>
          <a:r>
            <a:rPr lang="en-US" sz="1400" dirty="0"/>
            <a:t> item mana yang </a:t>
          </a:r>
          <a:r>
            <a:rPr lang="en-US" sz="1400" dirty="0" err="1"/>
            <a:t>lebih</a:t>
          </a:r>
          <a:r>
            <a:rPr lang="en-US" sz="1400" dirty="0"/>
            <a:t> </a:t>
          </a:r>
          <a:r>
            <a:rPr lang="en-US" sz="1400" dirty="0" err="1"/>
            <a:t>penting</a:t>
          </a:r>
          <a:r>
            <a:rPr lang="en-US" sz="1400" dirty="0"/>
            <a:t> </a:t>
          </a:r>
          <a:r>
            <a:rPr lang="en-US" sz="1400" dirty="0" err="1"/>
            <a:t>dan</a:t>
          </a:r>
          <a:r>
            <a:rPr lang="en-US" sz="1400" dirty="0"/>
            <a:t> mana yang </a:t>
          </a:r>
          <a:r>
            <a:rPr lang="en-US" sz="1400" dirty="0" err="1"/>
            <a:t>tidak</a:t>
          </a:r>
          <a:r>
            <a:rPr lang="en-US" sz="1400" dirty="0"/>
            <a:t> </a:t>
          </a:r>
          <a:r>
            <a:rPr lang="en-US" sz="1400" dirty="0" err="1"/>
            <a:t>terlalu</a:t>
          </a:r>
          <a:r>
            <a:rPr lang="en-US" sz="1400" dirty="0"/>
            <a:t> </a:t>
          </a:r>
          <a:r>
            <a:rPr lang="en-US" sz="1400" dirty="0" err="1"/>
            <a:t>penting</a:t>
          </a:r>
          <a:endParaRPr lang="en-US" sz="1400" dirty="0"/>
        </a:p>
      </dgm:t>
    </dgm:pt>
    <dgm:pt modelId="{51076C2B-78E6-0F4A-9A2A-C5D12A440B77}" type="parTrans" cxnId="{3EB3ADB9-00E1-3440-9D75-1E1910DAF2F9}">
      <dgm:prSet/>
      <dgm:spPr/>
      <dgm:t>
        <a:bodyPr/>
        <a:lstStyle/>
        <a:p>
          <a:endParaRPr lang="en-US"/>
        </a:p>
      </dgm:t>
    </dgm:pt>
    <dgm:pt modelId="{8F887D20-9DBD-7A4F-9193-9B8388A536A0}" type="sibTrans" cxnId="{3EB3ADB9-00E1-3440-9D75-1E1910DAF2F9}">
      <dgm:prSet/>
      <dgm:spPr/>
      <dgm:t>
        <a:bodyPr/>
        <a:lstStyle/>
        <a:p>
          <a:endParaRPr lang="en-US"/>
        </a:p>
      </dgm:t>
    </dgm:pt>
    <dgm:pt modelId="{9A9A78E6-20FC-A34A-9318-FF48265D81CA}">
      <dgm:prSet phldrT="[Text]" custT="1"/>
      <dgm:spPr/>
      <dgm:t>
        <a:bodyPr/>
        <a:lstStyle/>
        <a:p>
          <a:r>
            <a:rPr lang="en-US" sz="1800" dirty="0" err="1"/>
            <a:t>Panduan</a:t>
          </a:r>
          <a:r>
            <a:rPr lang="en-US" sz="1800" dirty="0"/>
            <a:t> </a:t>
          </a:r>
          <a:r>
            <a:rPr lang="en-US" sz="1800" dirty="0" err="1"/>
            <a:t>Standar</a:t>
          </a:r>
          <a:r>
            <a:rPr lang="en-US" sz="1800" dirty="0"/>
            <a:t> </a:t>
          </a:r>
          <a:r>
            <a:rPr lang="en-US" sz="1800" dirty="0" err="1"/>
            <a:t>kadang</a:t>
          </a:r>
          <a:r>
            <a:rPr lang="en-US" sz="1800" dirty="0"/>
            <a:t> </a:t>
          </a:r>
          <a:r>
            <a:rPr lang="en-US" sz="1800" dirty="0" err="1"/>
            <a:t>mencakup</a:t>
          </a:r>
          <a:r>
            <a:rPr lang="en-US" sz="1800" dirty="0"/>
            <a:t> </a:t>
          </a:r>
          <a:r>
            <a:rPr lang="en-US" sz="1800" dirty="0" err="1"/>
            <a:t>prosedur</a:t>
          </a:r>
          <a:r>
            <a:rPr lang="en-US" sz="1800" dirty="0"/>
            <a:t> </a:t>
          </a:r>
          <a:r>
            <a:rPr lang="en-US" sz="1800" dirty="0" err="1"/>
            <a:t>pemeriksaan</a:t>
          </a:r>
          <a:r>
            <a:rPr lang="en-US" sz="1800" dirty="0"/>
            <a:t> </a:t>
          </a:r>
          <a:r>
            <a:rPr lang="en-US" sz="1800" dirty="0" err="1"/>
            <a:t>kuno</a:t>
          </a:r>
          <a:r>
            <a:rPr lang="en-US" sz="1800" dirty="0"/>
            <a:t> yang </a:t>
          </a:r>
          <a:r>
            <a:rPr lang="en-US" sz="1800" dirty="0" err="1"/>
            <a:t>sekarang</a:t>
          </a:r>
          <a:r>
            <a:rPr lang="en-US" sz="1800" dirty="0"/>
            <a:t> </a:t>
          </a:r>
          <a:r>
            <a:rPr lang="en-US" sz="1800" dirty="0" err="1"/>
            <a:t>bisa</a:t>
          </a:r>
          <a:r>
            <a:rPr lang="en-US" sz="1800" dirty="0"/>
            <a:t> di </a:t>
          </a:r>
          <a:r>
            <a:rPr lang="en-US" sz="1800" dirty="0" err="1"/>
            <a:t>tanda</a:t>
          </a:r>
          <a:r>
            <a:rPr lang="en-US" sz="1800" dirty="0"/>
            <a:t> </a:t>
          </a:r>
          <a:r>
            <a:rPr lang="en-US" sz="1800" dirty="0" err="1"/>
            <a:t>tangani</a:t>
          </a:r>
          <a:r>
            <a:rPr lang="en-US" sz="1800" dirty="0"/>
            <a:t> </a:t>
          </a:r>
          <a:r>
            <a:rPr lang="en-US" sz="1800" dirty="0" err="1"/>
            <a:t>oleh</a:t>
          </a:r>
          <a:r>
            <a:rPr lang="en-US" sz="1800" dirty="0"/>
            <a:t> </a:t>
          </a:r>
          <a:r>
            <a:rPr lang="en-US" sz="1800" dirty="0" err="1"/>
            <a:t>perangkat</a:t>
          </a:r>
          <a:r>
            <a:rPr lang="en-US" sz="1800" dirty="0"/>
            <a:t> </a:t>
          </a:r>
          <a:r>
            <a:rPr lang="en-US" sz="1800" dirty="0" err="1"/>
            <a:t>pengawasan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pencatatab</a:t>
          </a:r>
          <a:r>
            <a:rPr lang="en-US" sz="1800" dirty="0"/>
            <a:t> data </a:t>
          </a:r>
          <a:r>
            <a:rPr lang="en-US" sz="1800" dirty="0" err="1"/>
            <a:t>otomatis</a:t>
          </a:r>
          <a:endParaRPr lang="en-US" sz="1800" dirty="0"/>
        </a:p>
      </dgm:t>
    </dgm:pt>
    <dgm:pt modelId="{56E1E9B4-F69E-8C40-8CD0-851ACBDAD8AD}" type="parTrans" cxnId="{80F6E5FF-4CF9-414F-8BBC-5529615A649E}">
      <dgm:prSet/>
      <dgm:spPr/>
      <dgm:t>
        <a:bodyPr/>
        <a:lstStyle/>
        <a:p>
          <a:endParaRPr lang="en-US"/>
        </a:p>
      </dgm:t>
    </dgm:pt>
    <dgm:pt modelId="{930B3741-309C-1141-880D-886044DCCB7A}" type="sibTrans" cxnId="{80F6E5FF-4CF9-414F-8BBC-5529615A649E}">
      <dgm:prSet/>
      <dgm:spPr/>
      <dgm:t>
        <a:bodyPr/>
        <a:lstStyle/>
        <a:p>
          <a:endParaRPr lang="en-US"/>
        </a:p>
      </dgm:t>
    </dgm:pt>
    <dgm:pt modelId="{0568BFF7-DBE3-4A4C-85DF-FB7641608C31}">
      <dgm:prSet phldrT="[Text]" custT="1"/>
      <dgm:spPr/>
      <dgm:t>
        <a:bodyPr/>
        <a:lstStyle/>
        <a:p>
          <a:r>
            <a:rPr lang="en-US" sz="1800" dirty="0" err="1"/>
            <a:t>Banyak</a:t>
          </a:r>
          <a:r>
            <a:rPr lang="en-US" sz="1800" dirty="0"/>
            <a:t> </a:t>
          </a:r>
          <a:r>
            <a:rPr lang="en-US" sz="1800" dirty="0" err="1"/>
            <a:t>energi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/>
            <a:t> waktu</a:t>
          </a:r>
          <a:r>
            <a:rPr lang="en-US" sz="1800" dirty="0"/>
            <a:t> </a:t>
          </a:r>
          <a:r>
            <a:rPr lang="en-US" sz="1800" dirty="0" err="1"/>
            <a:t>dihabiskan</a:t>
          </a:r>
          <a:r>
            <a:rPr lang="en-US" sz="1800" dirty="0"/>
            <a:t> </a:t>
          </a:r>
          <a:r>
            <a:rPr lang="en-US" sz="1800" dirty="0" err="1"/>
            <a:t>untuk</a:t>
          </a:r>
          <a:r>
            <a:rPr lang="en-US" sz="1800" dirty="0"/>
            <a:t> </a:t>
          </a:r>
          <a:r>
            <a:rPr lang="en-US" sz="1800" dirty="0" err="1"/>
            <a:t>membuat</a:t>
          </a:r>
          <a:r>
            <a:rPr lang="en-US" sz="1800" dirty="0"/>
            <a:t> </a:t>
          </a:r>
          <a:r>
            <a:rPr lang="en-US" sz="1800" dirty="0" err="1"/>
            <a:t>panduan</a:t>
          </a:r>
          <a:r>
            <a:rPr lang="en-US" sz="1800" dirty="0"/>
            <a:t> </a:t>
          </a:r>
          <a:r>
            <a:rPr lang="en-US" sz="1800" dirty="0" err="1"/>
            <a:t>standar</a:t>
          </a:r>
          <a:r>
            <a:rPr lang="en-US" sz="1800" dirty="0"/>
            <a:t> yang </a:t>
          </a:r>
          <a:r>
            <a:rPr lang="en-US" sz="1800" dirty="0" err="1"/>
            <a:t>tercetak</a:t>
          </a:r>
          <a:r>
            <a:rPr lang="en-US" sz="1800" dirty="0"/>
            <a:t> </a:t>
          </a:r>
          <a:r>
            <a:rPr lang="en-US" sz="1800" dirty="0" err="1"/>
            <a:t>rapi</a:t>
          </a:r>
          <a:r>
            <a:rPr lang="en-US" sz="1800" dirty="0"/>
            <a:t> yang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bisa</a:t>
          </a:r>
          <a:r>
            <a:rPr lang="en-US" sz="1800" dirty="0"/>
            <a:t> </a:t>
          </a:r>
          <a:r>
            <a:rPr lang="en-US" sz="1800" dirty="0" err="1"/>
            <a:t>menggunakan</a:t>
          </a:r>
          <a:r>
            <a:rPr lang="en-US" sz="1800" dirty="0"/>
            <a:t> </a:t>
          </a:r>
          <a:r>
            <a:rPr lang="en-US" sz="1800" dirty="0" err="1"/>
            <a:t>prosedur</a:t>
          </a:r>
          <a:r>
            <a:rPr lang="en-US" sz="1800" dirty="0"/>
            <a:t> </a:t>
          </a:r>
          <a:r>
            <a:rPr lang="en-US" sz="1800" dirty="0" err="1"/>
            <a:t>standar</a:t>
          </a:r>
          <a:r>
            <a:rPr lang="en-US" sz="1800" dirty="0"/>
            <a:t> yang </a:t>
          </a:r>
          <a:r>
            <a:rPr lang="en-US" sz="1800" dirty="0" err="1"/>
            <a:t>tercatat</a:t>
          </a:r>
          <a:r>
            <a:rPr lang="en-US" sz="1800" dirty="0"/>
            <a:t> </a:t>
          </a:r>
          <a:r>
            <a:rPr lang="en-US" sz="1800" dirty="0" err="1"/>
            <a:t>dalam</a:t>
          </a:r>
          <a:r>
            <a:rPr lang="en-US" sz="1800" dirty="0"/>
            <a:t> </a:t>
          </a:r>
          <a:r>
            <a:rPr lang="en-US" sz="1800" dirty="0" err="1"/>
            <a:t>buku</a:t>
          </a:r>
          <a:r>
            <a:rPr lang="en-US" sz="1800" dirty="0"/>
            <a:t> </a:t>
          </a:r>
          <a:r>
            <a:rPr lang="en-US" sz="1800" dirty="0" err="1"/>
            <a:t>catatan</a:t>
          </a:r>
          <a:r>
            <a:rPr lang="en-US" sz="1800" dirty="0"/>
            <a:t> </a:t>
          </a:r>
          <a:r>
            <a:rPr lang="en-US" sz="1800" dirty="0" err="1"/>
            <a:t>pekerja</a:t>
          </a:r>
          <a:r>
            <a:rPr lang="en-US" sz="1800" dirty="0"/>
            <a:t>.</a:t>
          </a:r>
        </a:p>
      </dgm:t>
    </dgm:pt>
    <dgm:pt modelId="{30A7670A-736F-4940-A407-D57BC5E9D0EF}" type="parTrans" cxnId="{5071B2A2-012C-1241-857E-BC8C44EF89FA}">
      <dgm:prSet/>
      <dgm:spPr/>
      <dgm:t>
        <a:bodyPr/>
        <a:lstStyle/>
        <a:p>
          <a:endParaRPr lang="en-US"/>
        </a:p>
      </dgm:t>
    </dgm:pt>
    <dgm:pt modelId="{C6F96A3A-07B7-3A48-BA77-0205B919E000}" type="sibTrans" cxnId="{5071B2A2-012C-1241-857E-BC8C44EF89FA}">
      <dgm:prSet/>
      <dgm:spPr/>
      <dgm:t>
        <a:bodyPr/>
        <a:lstStyle/>
        <a:p>
          <a:endParaRPr lang="en-US"/>
        </a:p>
      </dgm:t>
    </dgm:pt>
    <dgm:pt modelId="{E7306270-D637-7A44-8945-0B85721CDF3A}">
      <dgm:prSet phldrT="[Text]" custT="1"/>
      <dgm:spPr/>
      <dgm:t>
        <a:bodyPr/>
        <a:lstStyle/>
        <a:p>
          <a:r>
            <a:rPr lang="en-US" sz="1400" dirty="0"/>
            <a:t>Layout </a:t>
          </a:r>
          <a:r>
            <a:rPr lang="en-US" sz="1400" dirty="0" err="1"/>
            <a:t>panduan</a:t>
          </a:r>
          <a:r>
            <a:rPr lang="en-US" sz="1400" dirty="0"/>
            <a:t> </a:t>
          </a:r>
          <a:r>
            <a:rPr lang="en-US" sz="1400" dirty="0" err="1"/>
            <a:t>standar</a:t>
          </a:r>
          <a:r>
            <a:rPr lang="en-US" sz="1400" dirty="0"/>
            <a:t> </a:t>
          </a:r>
          <a:r>
            <a:rPr lang="en-US" sz="1400" dirty="0" err="1"/>
            <a:t>mungkin</a:t>
          </a:r>
          <a:r>
            <a:rPr lang="en-US" sz="1400" dirty="0"/>
            <a:t> </a:t>
          </a:r>
          <a:r>
            <a:rPr lang="en-US" sz="1400" dirty="0" err="1"/>
            <a:t>membuatnya</a:t>
          </a:r>
          <a:r>
            <a:rPr lang="en-US" sz="1400" dirty="0"/>
            <a:t> </a:t>
          </a:r>
          <a:r>
            <a:rPr lang="en-US" sz="1400" dirty="0" err="1"/>
            <a:t>sulit</a:t>
          </a:r>
          <a:r>
            <a:rPr lang="en-US" sz="1400" dirty="0"/>
            <a:t> </a:t>
          </a:r>
          <a:r>
            <a:rPr lang="en-US" sz="1400" dirty="0" err="1"/>
            <a:t>dibaca</a:t>
          </a:r>
          <a:r>
            <a:rPr lang="en-US" sz="1400" dirty="0"/>
            <a:t> </a:t>
          </a:r>
          <a:r>
            <a:rPr lang="en-US" sz="1400" dirty="0" err="1"/>
            <a:t>dan</a:t>
          </a:r>
          <a:r>
            <a:rPr lang="en-US" sz="1400" dirty="0"/>
            <a:t> </a:t>
          </a:r>
          <a:r>
            <a:rPr lang="en-US" sz="1400" dirty="0" err="1"/>
            <a:t>diimplementasikan</a:t>
          </a:r>
          <a:r>
            <a:rPr lang="en-US" sz="1400" dirty="0"/>
            <a:t>. </a:t>
          </a:r>
          <a:r>
            <a:rPr lang="en-US" sz="1400" dirty="0" err="1"/>
            <a:t>Urutan</a:t>
          </a:r>
          <a:r>
            <a:rPr lang="en-US" sz="1400" dirty="0"/>
            <a:t> </a:t>
          </a:r>
          <a:r>
            <a:rPr lang="en-US" sz="1400" dirty="0" err="1"/>
            <a:t>langkah</a:t>
          </a:r>
          <a:r>
            <a:rPr lang="en-US" sz="1400" dirty="0"/>
            <a:t> </a:t>
          </a:r>
          <a:r>
            <a:rPr lang="en-US" sz="1400" dirty="0" err="1"/>
            <a:t>dan</a:t>
          </a:r>
          <a:r>
            <a:rPr lang="en-US" sz="1400" dirty="0"/>
            <a:t> </a:t>
          </a:r>
          <a:r>
            <a:rPr lang="en-US" sz="1400" dirty="0" err="1"/>
            <a:t>pengumpulan</a:t>
          </a:r>
          <a:r>
            <a:rPr lang="en-US" sz="1400" dirty="0"/>
            <a:t> </a:t>
          </a:r>
          <a:r>
            <a:rPr lang="en-US" sz="1400" dirty="0" err="1"/>
            <a:t>standar</a:t>
          </a:r>
          <a:r>
            <a:rPr lang="en-US" sz="1400" dirty="0"/>
            <a:t> </a:t>
          </a:r>
          <a:r>
            <a:rPr lang="en-US" sz="1400" dirty="0" err="1"/>
            <a:t>dalam</a:t>
          </a:r>
          <a:r>
            <a:rPr lang="en-US" sz="1400" dirty="0"/>
            <a:t> </a:t>
          </a:r>
          <a:r>
            <a:rPr lang="en-US" sz="1400" dirty="0" err="1"/>
            <a:t>sebuah</a:t>
          </a:r>
          <a:r>
            <a:rPr lang="en-US" sz="1400" dirty="0"/>
            <a:t> </a:t>
          </a:r>
          <a:r>
            <a:rPr lang="en-US" sz="1400" dirty="0" err="1"/>
            <a:t>sistem</a:t>
          </a:r>
          <a:r>
            <a:rPr lang="en-US" sz="1400" dirty="0"/>
            <a:t> </a:t>
          </a:r>
          <a:r>
            <a:rPr lang="en-US" sz="1400" dirty="0" err="1"/>
            <a:t>harus</a:t>
          </a:r>
          <a:r>
            <a:rPr lang="en-US" sz="1400" dirty="0"/>
            <a:t> </a:t>
          </a:r>
          <a:r>
            <a:rPr lang="en-US" sz="1400" dirty="0" err="1"/>
            <a:t>sesuai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</a:t>
          </a:r>
          <a:r>
            <a:rPr lang="en-US" sz="1400" dirty="0" err="1"/>
            <a:t>sudut</a:t>
          </a:r>
          <a:r>
            <a:rPr lang="en-US" sz="1400" dirty="0"/>
            <a:t> </a:t>
          </a:r>
          <a:r>
            <a:rPr lang="en-US" sz="1400" dirty="0" err="1"/>
            <a:t>pandang</a:t>
          </a:r>
          <a:r>
            <a:rPr lang="en-US" sz="1400" dirty="0"/>
            <a:t>, </a:t>
          </a:r>
          <a:r>
            <a:rPr lang="en-US" sz="1400" dirty="0" err="1"/>
            <a:t>pendidikan</a:t>
          </a:r>
          <a:r>
            <a:rPr lang="en-US" sz="1400" dirty="0"/>
            <a:t> </a:t>
          </a:r>
          <a:r>
            <a:rPr lang="en-US" sz="1400" dirty="0" err="1"/>
            <a:t>dan</a:t>
          </a:r>
          <a:r>
            <a:rPr lang="en-US" sz="1400" dirty="0"/>
            <a:t> </a:t>
          </a:r>
          <a:r>
            <a:rPr lang="en-US" sz="1400" dirty="0" err="1"/>
            <a:t>kondisi</a:t>
          </a:r>
          <a:r>
            <a:rPr lang="en-US" sz="1400" dirty="0"/>
            <a:t> </a:t>
          </a:r>
          <a:r>
            <a:rPr lang="en-US" sz="1400" dirty="0" err="1"/>
            <a:t>tempat</a:t>
          </a:r>
          <a:r>
            <a:rPr lang="en-US" sz="1400" dirty="0"/>
            <a:t> </a:t>
          </a:r>
          <a:r>
            <a:rPr lang="en-US" sz="1400" dirty="0" err="1"/>
            <a:t>kerja</a:t>
          </a:r>
          <a:r>
            <a:rPr lang="en-US" sz="1400" dirty="0"/>
            <a:t> orang-orang yang </a:t>
          </a:r>
          <a:r>
            <a:rPr lang="en-US" sz="1400" dirty="0" err="1"/>
            <a:t>menggunakan</a:t>
          </a:r>
          <a:r>
            <a:rPr lang="en-US" sz="1400" dirty="0"/>
            <a:t> </a:t>
          </a:r>
          <a:r>
            <a:rPr lang="en-US" sz="1400" dirty="0" err="1"/>
            <a:t>panduan</a:t>
          </a:r>
          <a:r>
            <a:rPr lang="en-US" sz="1400" dirty="0"/>
            <a:t> </a:t>
          </a:r>
          <a:r>
            <a:rPr lang="en-US" sz="1400" dirty="0" err="1"/>
            <a:t>tersebut</a:t>
          </a:r>
          <a:r>
            <a:rPr lang="en-US" sz="1400" dirty="0"/>
            <a:t>.</a:t>
          </a:r>
        </a:p>
      </dgm:t>
    </dgm:pt>
    <dgm:pt modelId="{C211FE9A-4EED-6443-AF26-01D9224AF45C}" type="parTrans" cxnId="{263D38FF-49CD-BF44-BAA6-0E1FF6FE1113}">
      <dgm:prSet/>
      <dgm:spPr/>
      <dgm:t>
        <a:bodyPr/>
        <a:lstStyle/>
        <a:p>
          <a:endParaRPr lang="en-US"/>
        </a:p>
      </dgm:t>
    </dgm:pt>
    <dgm:pt modelId="{BAD880D8-E351-474F-BE42-2B8022380429}" type="sibTrans" cxnId="{263D38FF-49CD-BF44-BAA6-0E1FF6FE1113}">
      <dgm:prSet/>
      <dgm:spPr/>
      <dgm:t>
        <a:bodyPr/>
        <a:lstStyle/>
        <a:p>
          <a:endParaRPr lang="en-US"/>
        </a:p>
      </dgm:t>
    </dgm:pt>
    <dgm:pt modelId="{B8C970D3-C69D-AD46-86A3-DFF47F2BE39B}">
      <dgm:prSet phldrT="[Text]" custT="1"/>
      <dgm:spPr/>
      <dgm:t>
        <a:bodyPr/>
        <a:lstStyle/>
        <a:p>
          <a:r>
            <a:rPr lang="en-US" sz="1600" dirty="0" err="1"/>
            <a:t>Seringkali</a:t>
          </a:r>
          <a:r>
            <a:rPr lang="en-US" sz="1600" dirty="0"/>
            <a:t> </a:t>
          </a:r>
          <a:r>
            <a:rPr lang="en-US" sz="1600" dirty="0" err="1"/>
            <a:t>titik</a:t>
          </a:r>
          <a:r>
            <a:rPr lang="en-US" sz="1600" dirty="0"/>
            <a:t> </a:t>
          </a:r>
          <a:r>
            <a:rPr lang="en-US" sz="1600" dirty="0" err="1"/>
            <a:t>untuk</a:t>
          </a:r>
          <a:r>
            <a:rPr lang="en-US" sz="1600" dirty="0"/>
            <a:t> </a:t>
          </a:r>
          <a:r>
            <a:rPr lang="en-US" sz="1600" dirty="0" err="1"/>
            <a:t>diperiksa</a:t>
          </a:r>
          <a:r>
            <a:rPr lang="en-US" sz="1600" dirty="0"/>
            <a:t> </a:t>
          </a:r>
          <a:r>
            <a:rPr lang="en-US" sz="1600" dirty="0" err="1"/>
            <a:t>ditambahkan</a:t>
          </a:r>
          <a:r>
            <a:rPr lang="en-US" sz="1600" dirty="0"/>
            <a:t> </a:t>
          </a:r>
          <a:r>
            <a:rPr lang="en-US" sz="1600" dirty="0" err="1"/>
            <a:t>ke</a:t>
          </a:r>
          <a:r>
            <a:rPr lang="en-US" sz="1600" dirty="0"/>
            <a:t> </a:t>
          </a:r>
          <a:r>
            <a:rPr lang="en-US" sz="1600" dirty="0" err="1"/>
            <a:t>panduan</a:t>
          </a:r>
          <a:r>
            <a:rPr lang="en-US" sz="1600" dirty="0"/>
            <a:t> </a:t>
          </a:r>
          <a:r>
            <a:rPr lang="en-US" sz="1600" dirty="0" err="1"/>
            <a:t>standar</a:t>
          </a:r>
          <a:r>
            <a:rPr lang="en-US" sz="1600" dirty="0"/>
            <a:t> </a:t>
          </a:r>
          <a:r>
            <a:rPr lang="en-US" sz="1600" dirty="0" err="1"/>
            <a:t>untuk</a:t>
          </a:r>
          <a:r>
            <a:rPr lang="en-US" sz="1600" dirty="0"/>
            <a:t> </a:t>
          </a:r>
          <a:r>
            <a:rPr lang="en-US" sz="1600" dirty="0" err="1"/>
            <a:t>mengatasi</a:t>
          </a:r>
          <a:r>
            <a:rPr lang="en-US" sz="1600" dirty="0"/>
            <a:t> </a:t>
          </a:r>
          <a:r>
            <a:rPr lang="en-US" sz="1600" dirty="0" err="1"/>
            <a:t>masalah</a:t>
          </a:r>
          <a:r>
            <a:rPr lang="en-US" sz="1600" dirty="0"/>
            <a:t> yang </a:t>
          </a:r>
          <a:r>
            <a:rPr lang="en-US" sz="1600" dirty="0" err="1"/>
            <a:t>penyebabnya</a:t>
          </a:r>
          <a:r>
            <a:rPr lang="en-US" sz="1600" dirty="0"/>
            <a:t> </a:t>
          </a:r>
          <a:r>
            <a:rPr lang="en-US" sz="1600" dirty="0" err="1"/>
            <a:t>belum</a:t>
          </a:r>
          <a:r>
            <a:rPr lang="en-US" sz="1600" dirty="0"/>
            <a:t> </a:t>
          </a:r>
          <a:r>
            <a:rPr lang="en-US" sz="1600" dirty="0" err="1"/>
            <a:t>pernah</a:t>
          </a:r>
          <a:r>
            <a:rPr lang="en-US" sz="1600" dirty="0"/>
            <a:t> </a:t>
          </a:r>
          <a:r>
            <a:rPr lang="en-US" sz="1600" dirty="0" err="1"/>
            <a:t>diteliti</a:t>
          </a:r>
          <a:r>
            <a:rPr lang="en-US" sz="1600" dirty="0"/>
            <a:t> </a:t>
          </a:r>
          <a:r>
            <a:rPr lang="en-US" sz="1600" dirty="0" err="1"/>
            <a:t>dengan</a:t>
          </a:r>
          <a:r>
            <a:rPr lang="en-US" sz="1600" dirty="0"/>
            <a:t> </a:t>
          </a:r>
          <a:r>
            <a:rPr lang="en-US" sz="1600" dirty="0" err="1"/>
            <a:t>tuntas</a:t>
          </a:r>
          <a:r>
            <a:rPr lang="en-US" sz="1600" dirty="0"/>
            <a:t>.</a:t>
          </a:r>
        </a:p>
      </dgm:t>
    </dgm:pt>
    <dgm:pt modelId="{A0378C06-7BEA-C049-9B70-EE597B87D830}" type="parTrans" cxnId="{B65ADD43-6958-0347-81E6-270EBC823B33}">
      <dgm:prSet/>
      <dgm:spPr/>
      <dgm:t>
        <a:bodyPr/>
        <a:lstStyle/>
        <a:p>
          <a:endParaRPr lang="en-US"/>
        </a:p>
      </dgm:t>
    </dgm:pt>
    <dgm:pt modelId="{E8EED73F-02BD-0840-943F-A3C4A28EC800}" type="sibTrans" cxnId="{B65ADD43-6958-0347-81E6-270EBC823B33}">
      <dgm:prSet/>
      <dgm:spPr/>
      <dgm:t>
        <a:bodyPr/>
        <a:lstStyle/>
        <a:p>
          <a:endParaRPr lang="en-US"/>
        </a:p>
      </dgm:t>
    </dgm:pt>
    <dgm:pt modelId="{AA9473D1-6323-EF47-9F66-94CDD435ECA6}" type="pres">
      <dgm:prSet presAssocID="{69F78B60-D871-714D-B72C-E8B619FFB9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496B0A-A985-6A45-BA24-7C89DFDFAE2F}" type="pres">
      <dgm:prSet presAssocID="{1C912035-474B-2748-9885-00CA409AC994}" presName="root" presStyleCnt="0"/>
      <dgm:spPr/>
    </dgm:pt>
    <dgm:pt modelId="{EBF5DDB3-C1F5-F44C-AFF4-BF11C2E55CC7}" type="pres">
      <dgm:prSet presAssocID="{1C912035-474B-2748-9885-00CA409AC994}" presName="rootComposite" presStyleCnt="0"/>
      <dgm:spPr/>
    </dgm:pt>
    <dgm:pt modelId="{0DC9DF28-7933-A54A-AF85-BC975ADC49A3}" type="pres">
      <dgm:prSet presAssocID="{1C912035-474B-2748-9885-00CA409AC994}" presName="rootText" presStyleLbl="node1" presStyleIdx="0" presStyleCnt="1" custScaleX="449885"/>
      <dgm:spPr/>
    </dgm:pt>
    <dgm:pt modelId="{364F5EAE-0165-8049-8E31-0ADB76DAF141}" type="pres">
      <dgm:prSet presAssocID="{1C912035-474B-2748-9885-00CA409AC994}" presName="rootConnector" presStyleLbl="node1" presStyleIdx="0" presStyleCnt="1"/>
      <dgm:spPr/>
    </dgm:pt>
    <dgm:pt modelId="{056E263E-FF56-8F4A-83D3-AB8EA9C6420E}" type="pres">
      <dgm:prSet presAssocID="{1C912035-474B-2748-9885-00CA409AC994}" presName="childShape" presStyleCnt="0"/>
      <dgm:spPr/>
    </dgm:pt>
    <dgm:pt modelId="{7B7D17D2-6765-CC42-8B57-FABAB3D281D9}" type="pres">
      <dgm:prSet presAssocID="{51076C2B-78E6-0F4A-9A2A-C5D12A440B77}" presName="Name13" presStyleLbl="parChTrans1D2" presStyleIdx="0" presStyleCnt="5"/>
      <dgm:spPr/>
    </dgm:pt>
    <dgm:pt modelId="{8ED44792-213B-684F-A3CB-50D10105070C}" type="pres">
      <dgm:prSet presAssocID="{3D979013-3C7F-8245-991C-0453FA9C5DE9}" presName="childText" presStyleLbl="bgAcc1" presStyleIdx="0" presStyleCnt="5" custScaleX="593699">
        <dgm:presLayoutVars>
          <dgm:bulletEnabled val="1"/>
        </dgm:presLayoutVars>
      </dgm:prSet>
      <dgm:spPr/>
    </dgm:pt>
    <dgm:pt modelId="{4E30B7EC-8148-4B4C-A7FF-01E79D8E1A97}" type="pres">
      <dgm:prSet presAssocID="{56E1E9B4-F69E-8C40-8CD0-851ACBDAD8AD}" presName="Name13" presStyleLbl="parChTrans1D2" presStyleIdx="1" presStyleCnt="5"/>
      <dgm:spPr/>
    </dgm:pt>
    <dgm:pt modelId="{9A45A66D-BEC9-4E4D-8D9C-5905FA9497D6}" type="pres">
      <dgm:prSet presAssocID="{9A9A78E6-20FC-A34A-9318-FF48265D81CA}" presName="childText" presStyleLbl="bgAcc1" presStyleIdx="1" presStyleCnt="5" custScaleX="593598">
        <dgm:presLayoutVars>
          <dgm:bulletEnabled val="1"/>
        </dgm:presLayoutVars>
      </dgm:prSet>
      <dgm:spPr/>
    </dgm:pt>
    <dgm:pt modelId="{891D615A-467F-5645-AB5C-99609405B177}" type="pres">
      <dgm:prSet presAssocID="{30A7670A-736F-4940-A407-D57BC5E9D0EF}" presName="Name13" presStyleLbl="parChTrans1D2" presStyleIdx="2" presStyleCnt="5"/>
      <dgm:spPr/>
    </dgm:pt>
    <dgm:pt modelId="{E91F0E1B-D764-3544-8FD9-4FDA95500BDB}" type="pres">
      <dgm:prSet presAssocID="{0568BFF7-DBE3-4A4C-85DF-FB7641608C31}" presName="childText" presStyleLbl="bgAcc1" presStyleIdx="2" presStyleCnt="5" custScaleX="593598" custLinFactNeighborY="-2540">
        <dgm:presLayoutVars>
          <dgm:bulletEnabled val="1"/>
        </dgm:presLayoutVars>
      </dgm:prSet>
      <dgm:spPr/>
    </dgm:pt>
    <dgm:pt modelId="{10C41AB0-669C-AB46-9187-8F4007D17D6C}" type="pres">
      <dgm:prSet presAssocID="{C211FE9A-4EED-6443-AF26-01D9224AF45C}" presName="Name13" presStyleLbl="parChTrans1D2" presStyleIdx="3" presStyleCnt="5"/>
      <dgm:spPr/>
    </dgm:pt>
    <dgm:pt modelId="{6F4EC515-4885-404B-9E78-A931603F804C}" type="pres">
      <dgm:prSet presAssocID="{E7306270-D637-7A44-8945-0B85721CDF3A}" presName="childText" presStyleLbl="bgAcc1" presStyleIdx="3" presStyleCnt="5" custScaleX="593598">
        <dgm:presLayoutVars>
          <dgm:bulletEnabled val="1"/>
        </dgm:presLayoutVars>
      </dgm:prSet>
      <dgm:spPr/>
    </dgm:pt>
    <dgm:pt modelId="{154C2484-69A7-8447-B2C4-DAB77341E5EF}" type="pres">
      <dgm:prSet presAssocID="{A0378C06-7BEA-C049-9B70-EE597B87D830}" presName="Name13" presStyleLbl="parChTrans1D2" presStyleIdx="4" presStyleCnt="5"/>
      <dgm:spPr/>
    </dgm:pt>
    <dgm:pt modelId="{07F0215C-5C56-674F-8164-79A29824E426}" type="pres">
      <dgm:prSet presAssocID="{B8C970D3-C69D-AD46-86A3-DFF47F2BE39B}" presName="childText" presStyleLbl="bgAcc1" presStyleIdx="4" presStyleCnt="5" custScaleX="593598">
        <dgm:presLayoutVars>
          <dgm:bulletEnabled val="1"/>
        </dgm:presLayoutVars>
      </dgm:prSet>
      <dgm:spPr/>
    </dgm:pt>
  </dgm:ptLst>
  <dgm:cxnLst>
    <dgm:cxn modelId="{4EFAB708-43C9-5F49-8060-16E5537E1F88}" type="presOf" srcId="{B8C970D3-C69D-AD46-86A3-DFF47F2BE39B}" destId="{07F0215C-5C56-674F-8164-79A29824E426}" srcOrd="0" destOrd="0" presId="urn:microsoft.com/office/officeart/2005/8/layout/hierarchy3"/>
    <dgm:cxn modelId="{4F770F15-BEBB-404C-BBD3-BCA51BF68776}" type="presOf" srcId="{E7306270-D637-7A44-8945-0B85721CDF3A}" destId="{6F4EC515-4885-404B-9E78-A931603F804C}" srcOrd="0" destOrd="0" presId="urn:microsoft.com/office/officeart/2005/8/layout/hierarchy3"/>
    <dgm:cxn modelId="{C367C02A-AB2E-E54E-BC1E-704C7331589F}" type="presOf" srcId="{C211FE9A-4EED-6443-AF26-01D9224AF45C}" destId="{10C41AB0-669C-AB46-9187-8F4007D17D6C}" srcOrd="0" destOrd="0" presId="urn:microsoft.com/office/officeart/2005/8/layout/hierarchy3"/>
    <dgm:cxn modelId="{E9263F34-69F0-294B-B4F7-AB4C4EC0C938}" type="presOf" srcId="{51076C2B-78E6-0F4A-9A2A-C5D12A440B77}" destId="{7B7D17D2-6765-CC42-8B57-FABAB3D281D9}" srcOrd="0" destOrd="0" presId="urn:microsoft.com/office/officeart/2005/8/layout/hierarchy3"/>
    <dgm:cxn modelId="{5FFF3E3D-0E2B-4F43-B756-929EB292D222}" type="presOf" srcId="{A0378C06-7BEA-C049-9B70-EE597B87D830}" destId="{154C2484-69A7-8447-B2C4-DAB77341E5EF}" srcOrd="0" destOrd="0" presId="urn:microsoft.com/office/officeart/2005/8/layout/hierarchy3"/>
    <dgm:cxn modelId="{1BD4A73E-A767-714F-A030-CC659006770F}" type="presOf" srcId="{30A7670A-736F-4940-A407-D57BC5E9D0EF}" destId="{891D615A-467F-5645-AB5C-99609405B177}" srcOrd="0" destOrd="0" presId="urn:microsoft.com/office/officeart/2005/8/layout/hierarchy3"/>
    <dgm:cxn modelId="{B65ADD43-6958-0347-81E6-270EBC823B33}" srcId="{1C912035-474B-2748-9885-00CA409AC994}" destId="{B8C970D3-C69D-AD46-86A3-DFF47F2BE39B}" srcOrd="4" destOrd="0" parTransId="{A0378C06-7BEA-C049-9B70-EE597B87D830}" sibTransId="{E8EED73F-02BD-0840-943F-A3C4A28EC800}"/>
    <dgm:cxn modelId="{93FCFE49-9B3F-3E49-BC8E-926FC0E09B08}" type="presOf" srcId="{3D979013-3C7F-8245-991C-0453FA9C5DE9}" destId="{8ED44792-213B-684F-A3CB-50D10105070C}" srcOrd="0" destOrd="0" presId="urn:microsoft.com/office/officeart/2005/8/layout/hierarchy3"/>
    <dgm:cxn modelId="{6C597550-612D-5242-8FAF-9D1C839863DD}" type="presOf" srcId="{69F78B60-D871-714D-B72C-E8B619FFB99F}" destId="{AA9473D1-6323-EF47-9F66-94CDD435ECA6}" srcOrd="0" destOrd="0" presId="urn:microsoft.com/office/officeart/2005/8/layout/hierarchy3"/>
    <dgm:cxn modelId="{2EBBDF57-D07A-0042-8E96-C11F2B002ED1}" type="presOf" srcId="{1C912035-474B-2748-9885-00CA409AC994}" destId="{364F5EAE-0165-8049-8E31-0ADB76DAF141}" srcOrd="1" destOrd="0" presId="urn:microsoft.com/office/officeart/2005/8/layout/hierarchy3"/>
    <dgm:cxn modelId="{6C17116E-1123-3746-8AEA-E76914433660}" type="presOf" srcId="{0568BFF7-DBE3-4A4C-85DF-FB7641608C31}" destId="{E91F0E1B-D764-3544-8FD9-4FDA95500BDB}" srcOrd="0" destOrd="0" presId="urn:microsoft.com/office/officeart/2005/8/layout/hierarchy3"/>
    <dgm:cxn modelId="{32765C77-AEBB-5746-9DC4-4DD95D18C7DE}" type="presOf" srcId="{1C912035-474B-2748-9885-00CA409AC994}" destId="{0DC9DF28-7933-A54A-AF85-BC975ADC49A3}" srcOrd="0" destOrd="0" presId="urn:microsoft.com/office/officeart/2005/8/layout/hierarchy3"/>
    <dgm:cxn modelId="{5071B2A2-012C-1241-857E-BC8C44EF89FA}" srcId="{1C912035-474B-2748-9885-00CA409AC994}" destId="{0568BFF7-DBE3-4A4C-85DF-FB7641608C31}" srcOrd="2" destOrd="0" parTransId="{30A7670A-736F-4940-A407-D57BC5E9D0EF}" sibTransId="{C6F96A3A-07B7-3A48-BA77-0205B919E000}"/>
    <dgm:cxn modelId="{CC786FA8-B4AB-CE47-A391-0077EC9E38C5}" type="presOf" srcId="{9A9A78E6-20FC-A34A-9318-FF48265D81CA}" destId="{9A45A66D-BEC9-4E4D-8D9C-5905FA9497D6}" srcOrd="0" destOrd="0" presId="urn:microsoft.com/office/officeart/2005/8/layout/hierarchy3"/>
    <dgm:cxn modelId="{3EB3ADB9-00E1-3440-9D75-1E1910DAF2F9}" srcId="{1C912035-474B-2748-9885-00CA409AC994}" destId="{3D979013-3C7F-8245-991C-0453FA9C5DE9}" srcOrd="0" destOrd="0" parTransId="{51076C2B-78E6-0F4A-9A2A-C5D12A440B77}" sibTransId="{8F887D20-9DBD-7A4F-9193-9B8388A536A0}"/>
    <dgm:cxn modelId="{15E4A9C7-A613-D84D-AC8D-61D241E79B03}" type="presOf" srcId="{56E1E9B4-F69E-8C40-8CD0-851ACBDAD8AD}" destId="{4E30B7EC-8148-4B4C-A7FF-01E79D8E1A97}" srcOrd="0" destOrd="0" presId="urn:microsoft.com/office/officeart/2005/8/layout/hierarchy3"/>
    <dgm:cxn modelId="{1F5D8ACE-C1B7-B342-9D70-9793BEB84D80}" srcId="{69F78B60-D871-714D-B72C-E8B619FFB99F}" destId="{1C912035-474B-2748-9885-00CA409AC994}" srcOrd="0" destOrd="0" parTransId="{98AD3124-3783-3E4E-AC06-536ECD733BC8}" sibTransId="{37A75A12-E10A-D14D-9B0A-4E1BB8B9B0D9}"/>
    <dgm:cxn modelId="{263D38FF-49CD-BF44-BAA6-0E1FF6FE1113}" srcId="{1C912035-474B-2748-9885-00CA409AC994}" destId="{E7306270-D637-7A44-8945-0B85721CDF3A}" srcOrd="3" destOrd="0" parTransId="{C211FE9A-4EED-6443-AF26-01D9224AF45C}" sibTransId="{BAD880D8-E351-474F-BE42-2B8022380429}"/>
    <dgm:cxn modelId="{80F6E5FF-4CF9-414F-8BBC-5529615A649E}" srcId="{1C912035-474B-2748-9885-00CA409AC994}" destId="{9A9A78E6-20FC-A34A-9318-FF48265D81CA}" srcOrd="1" destOrd="0" parTransId="{56E1E9B4-F69E-8C40-8CD0-851ACBDAD8AD}" sibTransId="{930B3741-309C-1141-880D-886044DCCB7A}"/>
    <dgm:cxn modelId="{B2CE00C1-094D-664A-9DC3-566069E1FC07}" type="presParOf" srcId="{AA9473D1-6323-EF47-9F66-94CDD435ECA6}" destId="{14496B0A-A985-6A45-BA24-7C89DFDFAE2F}" srcOrd="0" destOrd="0" presId="urn:microsoft.com/office/officeart/2005/8/layout/hierarchy3"/>
    <dgm:cxn modelId="{2098E871-5CB1-5B41-9256-31F7923ED11F}" type="presParOf" srcId="{14496B0A-A985-6A45-BA24-7C89DFDFAE2F}" destId="{EBF5DDB3-C1F5-F44C-AFF4-BF11C2E55CC7}" srcOrd="0" destOrd="0" presId="urn:microsoft.com/office/officeart/2005/8/layout/hierarchy3"/>
    <dgm:cxn modelId="{29A2EB17-3FAB-7C49-A83C-F78640D14085}" type="presParOf" srcId="{EBF5DDB3-C1F5-F44C-AFF4-BF11C2E55CC7}" destId="{0DC9DF28-7933-A54A-AF85-BC975ADC49A3}" srcOrd="0" destOrd="0" presId="urn:microsoft.com/office/officeart/2005/8/layout/hierarchy3"/>
    <dgm:cxn modelId="{EEE1729A-5E5A-D741-BCCA-881E5A2D2671}" type="presParOf" srcId="{EBF5DDB3-C1F5-F44C-AFF4-BF11C2E55CC7}" destId="{364F5EAE-0165-8049-8E31-0ADB76DAF141}" srcOrd="1" destOrd="0" presId="urn:microsoft.com/office/officeart/2005/8/layout/hierarchy3"/>
    <dgm:cxn modelId="{9A78B403-9748-DA4D-BD33-1F5035F63FA6}" type="presParOf" srcId="{14496B0A-A985-6A45-BA24-7C89DFDFAE2F}" destId="{056E263E-FF56-8F4A-83D3-AB8EA9C6420E}" srcOrd="1" destOrd="0" presId="urn:microsoft.com/office/officeart/2005/8/layout/hierarchy3"/>
    <dgm:cxn modelId="{5C8E6707-2A79-0F42-ADCC-8CFBC3728EFC}" type="presParOf" srcId="{056E263E-FF56-8F4A-83D3-AB8EA9C6420E}" destId="{7B7D17D2-6765-CC42-8B57-FABAB3D281D9}" srcOrd="0" destOrd="0" presId="urn:microsoft.com/office/officeart/2005/8/layout/hierarchy3"/>
    <dgm:cxn modelId="{CA8C92FA-29BB-4E48-9096-E0880D2FEEA3}" type="presParOf" srcId="{056E263E-FF56-8F4A-83D3-AB8EA9C6420E}" destId="{8ED44792-213B-684F-A3CB-50D10105070C}" srcOrd="1" destOrd="0" presId="urn:microsoft.com/office/officeart/2005/8/layout/hierarchy3"/>
    <dgm:cxn modelId="{2AF5E397-E9AF-4A4F-A4C9-ED52EB610B4C}" type="presParOf" srcId="{056E263E-FF56-8F4A-83D3-AB8EA9C6420E}" destId="{4E30B7EC-8148-4B4C-A7FF-01E79D8E1A97}" srcOrd="2" destOrd="0" presId="urn:microsoft.com/office/officeart/2005/8/layout/hierarchy3"/>
    <dgm:cxn modelId="{8BC41318-FCD0-7D49-9BF0-31E139CA193D}" type="presParOf" srcId="{056E263E-FF56-8F4A-83D3-AB8EA9C6420E}" destId="{9A45A66D-BEC9-4E4D-8D9C-5905FA9497D6}" srcOrd="3" destOrd="0" presId="urn:microsoft.com/office/officeart/2005/8/layout/hierarchy3"/>
    <dgm:cxn modelId="{BD989B3F-A46E-0242-9F5D-BC404D24B0C8}" type="presParOf" srcId="{056E263E-FF56-8F4A-83D3-AB8EA9C6420E}" destId="{891D615A-467F-5645-AB5C-99609405B177}" srcOrd="4" destOrd="0" presId="urn:microsoft.com/office/officeart/2005/8/layout/hierarchy3"/>
    <dgm:cxn modelId="{AB3B6D0F-B83A-5D4E-8F5D-85789BB3F263}" type="presParOf" srcId="{056E263E-FF56-8F4A-83D3-AB8EA9C6420E}" destId="{E91F0E1B-D764-3544-8FD9-4FDA95500BDB}" srcOrd="5" destOrd="0" presId="urn:microsoft.com/office/officeart/2005/8/layout/hierarchy3"/>
    <dgm:cxn modelId="{B99DB059-2D13-324A-808A-0F62AC9CCB8C}" type="presParOf" srcId="{056E263E-FF56-8F4A-83D3-AB8EA9C6420E}" destId="{10C41AB0-669C-AB46-9187-8F4007D17D6C}" srcOrd="6" destOrd="0" presId="urn:microsoft.com/office/officeart/2005/8/layout/hierarchy3"/>
    <dgm:cxn modelId="{1396A159-A5B6-E24A-B273-523A35F9B0D0}" type="presParOf" srcId="{056E263E-FF56-8F4A-83D3-AB8EA9C6420E}" destId="{6F4EC515-4885-404B-9E78-A931603F804C}" srcOrd="7" destOrd="0" presId="urn:microsoft.com/office/officeart/2005/8/layout/hierarchy3"/>
    <dgm:cxn modelId="{4B998F83-8F7F-734C-B8F5-2B90BBD1ABA0}" type="presParOf" srcId="{056E263E-FF56-8F4A-83D3-AB8EA9C6420E}" destId="{154C2484-69A7-8447-B2C4-DAB77341E5EF}" srcOrd="8" destOrd="0" presId="urn:microsoft.com/office/officeart/2005/8/layout/hierarchy3"/>
    <dgm:cxn modelId="{CDE77ABB-110F-8049-84DB-FB8A695E7A53}" type="presParOf" srcId="{056E263E-FF56-8F4A-83D3-AB8EA9C6420E}" destId="{07F0215C-5C56-674F-8164-79A29824E42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F78B60-D871-714D-B72C-E8B619FFB99F}" type="doc">
      <dgm:prSet loTypeId="urn:microsoft.com/office/officeart/2005/8/layout/hierarchy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912035-474B-2748-9885-00CA409AC994}">
      <dgm:prSet phldrT="[Text]" custT="1"/>
      <dgm:spPr/>
      <dgm:t>
        <a:bodyPr/>
        <a:lstStyle/>
        <a:p>
          <a:r>
            <a:rPr lang="en-US" sz="2800" b="0" dirty="0">
              <a:latin typeface="Chalkboard" charset="0"/>
              <a:ea typeface="Chalkboard" charset="0"/>
              <a:cs typeface="Chalkboard" charset="0"/>
            </a:rPr>
            <a:t>MASALAH DALAM STANDARISASI</a:t>
          </a:r>
          <a:endParaRPr lang="en-US" sz="2800" b="0" dirty="0"/>
        </a:p>
      </dgm:t>
    </dgm:pt>
    <dgm:pt modelId="{98AD3124-3783-3E4E-AC06-536ECD733BC8}" type="parTrans" cxnId="{1F5D8ACE-C1B7-B342-9D70-9793BEB84D80}">
      <dgm:prSet/>
      <dgm:spPr/>
      <dgm:t>
        <a:bodyPr/>
        <a:lstStyle/>
        <a:p>
          <a:endParaRPr lang="en-US"/>
        </a:p>
      </dgm:t>
    </dgm:pt>
    <dgm:pt modelId="{37A75A12-E10A-D14D-9B0A-4E1BB8B9B0D9}" type="sibTrans" cxnId="{1F5D8ACE-C1B7-B342-9D70-9793BEB84D80}">
      <dgm:prSet/>
      <dgm:spPr/>
      <dgm:t>
        <a:bodyPr/>
        <a:lstStyle/>
        <a:p>
          <a:endParaRPr lang="en-US"/>
        </a:p>
      </dgm:t>
    </dgm:pt>
    <dgm:pt modelId="{3D979013-3C7F-8245-991C-0453FA9C5DE9}">
      <dgm:prSet phldrT="[Text]" custT="1"/>
      <dgm:spPr/>
      <dgm:t>
        <a:bodyPr/>
        <a:lstStyle/>
        <a:p>
          <a:r>
            <a:rPr lang="en-US" sz="1400" dirty="0" err="1"/>
            <a:t>Sejumlah</a:t>
          </a:r>
          <a:r>
            <a:rPr lang="en-US" sz="1400" dirty="0"/>
            <a:t> </a:t>
          </a:r>
          <a:r>
            <a:rPr lang="en-US" sz="1400" dirty="0" err="1"/>
            <a:t>panduan</a:t>
          </a:r>
          <a:r>
            <a:rPr lang="en-US" sz="1400" dirty="0"/>
            <a:t> </a:t>
          </a:r>
          <a:r>
            <a:rPr lang="en-US" sz="1400" dirty="0" err="1"/>
            <a:t>standar</a:t>
          </a:r>
          <a:r>
            <a:rPr lang="en-US" sz="1400" dirty="0"/>
            <a:t> </a:t>
          </a:r>
          <a:r>
            <a:rPr lang="en-US" sz="1400" dirty="0" err="1"/>
            <a:t>mengandung</a:t>
          </a:r>
          <a:r>
            <a:rPr lang="en-US" sz="1400" dirty="0"/>
            <a:t> </a:t>
          </a:r>
          <a:r>
            <a:rPr lang="en-US" sz="1400" dirty="0" err="1"/>
            <a:t>penjelasan</a:t>
          </a:r>
          <a:r>
            <a:rPr lang="en-US" sz="1400" dirty="0"/>
            <a:t> yang </a:t>
          </a:r>
          <a:r>
            <a:rPr lang="en-US" sz="1400" dirty="0" err="1"/>
            <a:t>mengandung</a:t>
          </a:r>
          <a:r>
            <a:rPr lang="en-US" sz="1400" dirty="0"/>
            <a:t> </a:t>
          </a:r>
          <a:r>
            <a:rPr lang="en-US" sz="1400" dirty="0" err="1"/>
            <a:t>istilah</a:t>
          </a:r>
          <a:r>
            <a:rPr lang="en-US" sz="1400" dirty="0"/>
            <a:t> </a:t>
          </a:r>
          <a:r>
            <a:rPr lang="en-US" sz="1400" dirty="0" err="1"/>
            <a:t>teknis</a:t>
          </a:r>
          <a:r>
            <a:rPr lang="en-US" sz="1400" dirty="0"/>
            <a:t> </a:t>
          </a:r>
          <a:r>
            <a:rPr lang="en-US" sz="1400" dirty="0" err="1"/>
            <a:t>atau</a:t>
          </a:r>
          <a:r>
            <a:rPr lang="en-US" sz="1400" dirty="0"/>
            <a:t> </a:t>
          </a:r>
          <a:r>
            <a:rPr lang="en-US" sz="1400" dirty="0" err="1"/>
            <a:t>penjelasan</a:t>
          </a:r>
          <a:r>
            <a:rPr lang="en-US" sz="1400" dirty="0"/>
            <a:t> yang </a:t>
          </a:r>
          <a:r>
            <a:rPr lang="en-US" sz="1400" dirty="0" err="1"/>
            <a:t>terlalu</a:t>
          </a:r>
          <a:r>
            <a:rPr lang="en-US" sz="1400" dirty="0"/>
            <a:t> </a:t>
          </a:r>
          <a:r>
            <a:rPr lang="en-US" sz="1400" dirty="0" err="1"/>
            <a:t>sederhana</a:t>
          </a:r>
          <a:r>
            <a:rPr lang="en-US" sz="1400" dirty="0"/>
            <a:t>.</a:t>
          </a:r>
        </a:p>
      </dgm:t>
    </dgm:pt>
    <dgm:pt modelId="{51076C2B-78E6-0F4A-9A2A-C5D12A440B77}" type="parTrans" cxnId="{3EB3ADB9-00E1-3440-9D75-1E1910DAF2F9}">
      <dgm:prSet/>
      <dgm:spPr/>
      <dgm:t>
        <a:bodyPr/>
        <a:lstStyle/>
        <a:p>
          <a:endParaRPr lang="en-US"/>
        </a:p>
      </dgm:t>
    </dgm:pt>
    <dgm:pt modelId="{8F887D20-9DBD-7A4F-9193-9B8388A536A0}" type="sibTrans" cxnId="{3EB3ADB9-00E1-3440-9D75-1E1910DAF2F9}">
      <dgm:prSet/>
      <dgm:spPr/>
      <dgm:t>
        <a:bodyPr/>
        <a:lstStyle/>
        <a:p>
          <a:endParaRPr lang="en-US"/>
        </a:p>
      </dgm:t>
    </dgm:pt>
    <dgm:pt modelId="{9A9A78E6-20FC-A34A-9318-FF48265D81CA}">
      <dgm:prSet phldrT="[Text]" custT="1"/>
      <dgm:spPr/>
      <dgm:t>
        <a:bodyPr/>
        <a:lstStyle/>
        <a:p>
          <a:r>
            <a:rPr lang="en-US" sz="1800" dirty="0" err="1"/>
            <a:t>Kedua</a:t>
          </a:r>
          <a:r>
            <a:rPr lang="en-US" sz="1800" dirty="0"/>
            <a:t> </a:t>
          </a:r>
          <a:r>
            <a:rPr lang="en-US" sz="1800" dirty="0" err="1"/>
            <a:t>hal</a:t>
          </a:r>
          <a:r>
            <a:rPr lang="en-US" sz="1800" dirty="0"/>
            <a:t> </a:t>
          </a:r>
          <a:r>
            <a:rPr lang="en-US" sz="1800" dirty="0" err="1"/>
            <a:t>ini</a:t>
          </a:r>
          <a:r>
            <a:rPr lang="en-US" sz="1800" dirty="0"/>
            <a:t>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bisa</a:t>
          </a:r>
          <a:r>
            <a:rPr lang="en-US" sz="1800" dirty="0"/>
            <a:t> </a:t>
          </a:r>
          <a:r>
            <a:rPr lang="en-US" sz="1800" dirty="0" err="1"/>
            <a:t>memberikan</a:t>
          </a:r>
          <a:r>
            <a:rPr lang="en-US" sz="1800" dirty="0"/>
            <a:t> </a:t>
          </a:r>
          <a:r>
            <a:rPr lang="en-US" sz="1800" dirty="0" err="1"/>
            <a:t>pemahaman</a:t>
          </a:r>
          <a:r>
            <a:rPr lang="en-US" sz="1800" dirty="0"/>
            <a:t> yang </a:t>
          </a:r>
          <a:r>
            <a:rPr lang="en-US" sz="1800" dirty="0" err="1"/>
            <a:t>cukup</a:t>
          </a:r>
          <a:r>
            <a:rPr lang="en-US" sz="1800" dirty="0"/>
            <a:t> </a:t>
          </a:r>
          <a:r>
            <a:rPr lang="en-US" sz="1800" dirty="0" err="1"/>
            <a:t>bagi</a:t>
          </a:r>
          <a:r>
            <a:rPr lang="en-US" sz="1800" dirty="0"/>
            <a:t> </a:t>
          </a:r>
          <a:r>
            <a:rPr lang="en-US" sz="1800" dirty="0" err="1"/>
            <a:t>pengguna</a:t>
          </a:r>
          <a:r>
            <a:rPr lang="en-US" sz="1800" dirty="0"/>
            <a:t>. </a:t>
          </a:r>
          <a:r>
            <a:rPr lang="en-US" sz="1800" dirty="0" err="1"/>
            <a:t>Pengguna</a:t>
          </a:r>
          <a:r>
            <a:rPr lang="en-US" sz="1800" dirty="0"/>
            <a:t> yang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terlibat</a:t>
          </a:r>
          <a:r>
            <a:rPr lang="en-US" sz="1800" dirty="0"/>
            <a:t> </a:t>
          </a:r>
          <a:r>
            <a:rPr lang="en-US" sz="1800" dirty="0" err="1"/>
            <a:t>dalam</a:t>
          </a:r>
          <a:r>
            <a:rPr lang="en-US" sz="1800" dirty="0"/>
            <a:t> </a:t>
          </a:r>
          <a:r>
            <a:rPr lang="en-US" sz="1800" dirty="0" err="1"/>
            <a:t>penyusunan</a:t>
          </a:r>
          <a:r>
            <a:rPr lang="en-US" sz="1800" dirty="0"/>
            <a:t> </a:t>
          </a:r>
          <a:r>
            <a:rPr lang="en-US" sz="1800" dirty="0" err="1"/>
            <a:t>panduan</a:t>
          </a:r>
          <a:r>
            <a:rPr lang="en-US" sz="1800" dirty="0"/>
            <a:t> </a:t>
          </a:r>
          <a:r>
            <a:rPr lang="en-US" sz="1800" dirty="0" err="1"/>
            <a:t>standar</a:t>
          </a:r>
          <a:r>
            <a:rPr lang="en-US" sz="1800" dirty="0"/>
            <a:t> </a:t>
          </a:r>
          <a:r>
            <a:rPr lang="en-US" sz="1800" dirty="0" err="1"/>
            <a:t>harus</a:t>
          </a:r>
          <a:r>
            <a:rPr lang="en-US" sz="1800" dirty="0"/>
            <a:t> </a:t>
          </a:r>
          <a:r>
            <a:rPr lang="en-US" sz="1800" dirty="0" err="1"/>
            <a:t>mengkaji</a:t>
          </a:r>
          <a:r>
            <a:rPr lang="en-US" sz="1800" dirty="0"/>
            <a:t> </a:t>
          </a:r>
          <a:r>
            <a:rPr lang="en-US" sz="1800" dirty="0" err="1"/>
            <a:t>panduan</a:t>
          </a:r>
          <a:r>
            <a:rPr lang="en-US" sz="1800" dirty="0"/>
            <a:t> </a:t>
          </a:r>
          <a:r>
            <a:rPr lang="en-US" sz="1800" dirty="0" err="1"/>
            <a:t>tersebut</a:t>
          </a:r>
          <a:r>
            <a:rPr lang="en-US" sz="1800" dirty="0"/>
            <a:t>.</a:t>
          </a:r>
        </a:p>
      </dgm:t>
    </dgm:pt>
    <dgm:pt modelId="{56E1E9B4-F69E-8C40-8CD0-851ACBDAD8AD}" type="parTrans" cxnId="{80F6E5FF-4CF9-414F-8BBC-5529615A649E}">
      <dgm:prSet/>
      <dgm:spPr/>
      <dgm:t>
        <a:bodyPr/>
        <a:lstStyle/>
        <a:p>
          <a:endParaRPr lang="en-US"/>
        </a:p>
      </dgm:t>
    </dgm:pt>
    <dgm:pt modelId="{930B3741-309C-1141-880D-886044DCCB7A}" type="sibTrans" cxnId="{80F6E5FF-4CF9-414F-8BBC-5529615A649E}">
      <dgm:prSet/>
      <dgm:spPr/>
      <dgm:t>
        <a:bodyPr/>
        <a:lstStyle/>
        <a:p>
          <a:endParaRPr lang="en-US"/>
        </a:p>
      </dgm:t>
    </dgm:pt>
    <dgm:pt modelId="{AA9473D1-6323-EF47-9F66-94CDD435ECA6}" type="pres">
      <dgm:prSet presAssocID="{69F78B60-D871-714D-B72C-E8B619FFB9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496B0A-A985-6A45-BA24-7C89DFDFAE2F}" type="pres">
      <dgm:prSet presAssocID="{1C912035-474B-2748-9885-00CA409AC994}" presName="root" presStyleCnt="0"/>
      <dgm:spPr/>
    </dgm:pt>
    <dgm:pt modelId="{EBF5DDB3-C1F5-F44C-AFF4-BF11C2E55CC7}" type="pres">
      <dgm:prSet presAssocID="{1C912035-474B-2748-9885-00CA409AC994}" presName="rootComposite" presStyleCnt="0"/>
      <dgm:spPr/>
    </dgm:pt>
    <dgm:pt modelId="{0DC9DF28-7933-A54A-AF85-BC975ADC49A3}" type="pres">
      <dgm:prSet presAssocID="{1C912035-474B-2748-9885-00CA409AC994}" presName="rootText" presStyleLbl="node1" presStyleIdx="0" presStyleCnt="1" custScaleX="449885"/>
      <dgm:spPr/>
    </dgm:pt>
    <dgm:pt modelId="{364F5EAE-0165-8049-8E31-0ADB76DAF141}" type="pres">
      <dgm:prSet presAssocID="{1C912035-474B-2748-9885-00CA409AC994}" presName="rootConnector" presStyleLbl="node1" presStyleIdx="0" presStyleCnt="1"/>
      <dgm:spPr/>
    </dgm:pt>
    <dgm:pt modelId="{056E263E-FF56-8F4A-83D3-AB8EA9C6420E}" type="pres">
      <dgm:prSet presAssocID="{1C912035-474B-2748-9885-00CA409AC994}" presName="childShape" presStyleCnt="0"/>
      <dgm:spPr/>
    </dgm:pt>
    <dgm:pt modelId="{7B7D17D2-6765-CC42-8B57-FABAB3D281D9}" type="pres">
      <dgm:prSet presAssocID="{51076C2B-78E6-0F4A-9A2A-C5D12A440B77}" presName="Name13" presStyleLbl="parChTrans1D2" presStyleIdx="0" presStyleCnt="2"/>
      <dgm:spPr/>
    </dgm:pt>
    <dgm:pt modelId="{8ED44792-213B-684F-A3CB-50D10105070C}" type="pres">
      <dgm:prSet presAssocID="{3D979013-3C7F-8245-991C-0453FA9C5DE9}" presName="childText" presStyleLbl="bgAcc1" presStyleIdx="0" presStyleCnt="2" custScaleX="593699">
        <dgm:presLayoutVars>
          <dgm:bulletEnabled val="1"/>
        </dgm:presLayoutVars>
      </dgm:prSet>
      <dgm:spPr/>
    </dgm:pt>
    <dgm:pt modelId="{4E30B7EC-8148-4B4C-A7FF-01E79D8E1A97}" type="pres">
      <dgm:prSet presAssocID="{56E1E9B4-F69E-8C40-8CD0-851ACBDAD8AD}" presName="Name13" presStyleLbl="parChTrans1D2" presStyleIdx="1" presStyleCnt="2"/>
      <dgm:spPr/>
    </dgm:pt>
    <dgm:pt modelId="{9A45A66D-BEC9-4E4D-8D9C-5905FA9497D6}" type="pres">
      <dgm:prSet presAssocID="{9A9A78E6-20FC-A34A-9318-FF48265D81CA}" presName="childText" presStyleLbl="bgAcc1" presStyleIdx="1" presStyleCnt="2" custScaleX="593598">
        <dgm:presLayoutVars>
          <dgm:bulletEnabled val="1"/>
        </dgm:presLayoutVars>
      </dgm:prSet>
      <dgm:spPr/>
    </dgm:pt>
  </dgm:ptLst>
  <dgm:cxnLst>
    <dgm:cxn modelId="{CAD6D90E-99AD-8B4B-A7C3-B520530F452F}" type="presOf" srcId="{56E1E9B4-F69E-8C40-8CD0-851ACBDAD8AD}" destId="{4E30B7EC-8148-4B4C-A7FF-01E79D8E1A97}" srcOrd="0" destOrd="0" presId="urn:microsoft.com/office/officeart/2005/8/layout/hierarchy3"/>
    <dgm:cxn modelId="{FFA5983A-4AC0-F242-96AC-939B2E5289B0}" type="presOf" srcId="{1C912035-474B-2748-9885-00CA409AC994}" destId="{0DC9DF28-7933-A54A-AF85-BC975ADC49A3}" srcOrd="0" destOrd="0" presId="urn:microsoft.com/office/officeart/2005/8/layout/hierarchy3"/>
    <dgm:cxn modelId="{61272C6D-DE5B-DE4F-8116-A0C76021F0F8}" type="presOf" srcId="{51076C2B-78E6-0F4A-9A2A-C5D12A440B77}" destId="{7B7D17D2-6765-CC42-8B57-FABAB3D281D9}" srcOrd="0" destOrd="0" presId="urn:microsoft.com/office/officeart/2005/8/layout/hierarchy3"/>
    <dgm:cxn modelId="{9059E78F-03BE-7E4A-A847-E83610DFD318}" type="presOf" srcId="{1C912035-474B-2748-9885-00CA409AC994}" destId="{364F5EAE-0165-8049-8E31-0ADB76DAF141}" srcOrd="1" destOrd="0" presId="urn:microsoft.com/office/officeart/2005/8/layout/hierarchy3"/>
    <dgm:cxn modelId="{17326B9E-ACC4-CC48-8B6F-38CBBD8225AD}" type="presOf" srcId="{3D979013-3C7F-8245-991C-0453FA9C5DE9}" destId="{8ED44792-213B-684F-A3CB-50D10105070C}" srcOrd="0" destOrd="0" presId="urn:microsoft.com/office/officeart/2005/8/layout/hierarchy3"/>
    <dgm:cxn modelId="{D67EF3AA-F20D-E148-A10A-EFB56096F5AB}" type="presOf" srcId="{9A9A78E6-20FC-A34A-9318-FF48265D81CA}" destId="{9A45A66D-BEC9-4E4D-8D9C-5905FA9497D6}" srcOrd="0" destOrd="0" presId="urn:microsoft.com/office/officeart/2005/8/layout/hierarchy3"/>
    <dgm:cxn modelId="{3EB3ADB9-00E1-3440-9D75-1E1910DAF2F9}" srcId="{1C912035-474B-2748-9885-00CA409AC994}" destId="{3D979013-3C7F-8245-991C-0453FA9C5DE9}" srcOrd="0" destOrd="0" parTransId="{51076C2B-78E6-0F4A-9A2A-C5D12A440B77}" sibTransId="{8F887D20-9DBD-7A4F-9193-9B8388A536A0}"/>
    <dgm:cxn modelId="{1F5D8ACE-C1B7-B342-9D70-9793BEB84D80}" srcId="{69F78B60-D871-714D-B72C-E8B619FFB99F}" destId="{1C912035-474B-2748-9885-00CA409AC994}" srcOrd="0" destOrd="0" parTransId="{98AD3124-3783-3E4E-AC06-536ECD733BC8}" sibTransId="{37A75A12-E10A-D14D-9B0A-4E1BB8B9B0D9}"/>
    <dgm:cxn modelId="{F54F57D8-3129-BA4A-B4A5-6486702E7AF2}" type="presOf" srcId="{69F78B60-D871-714D-B72C-E8B619FFB99F}" destId="{AA9473D1-6323-EF47-9F66-94CDD435ECA6}" srcOrd="0" destOrd="0" presId="urn:microsoft.com/office/officeart/2005/8/layout/hierarchy3"/>
    <dgm:cxn modelId="{80F6E5FF-4CF9-414F-8BBC-5529615A649E}" srcId="{1C912035-474B-2748-9885-00CA409AC994}" destId="{9A9A78E6-20FC-A34A-9318-FF48265D81CA}" srcOrd="1" destOrd="0" parTransId="{56E1E9B4-F69E-8C40-8CD0-851ACBDAD8AD}" sibTransId="{930B3741-309C-1141-880D-886044DCCB7A}"/>
    <dgm:cxn modelId="{41E0843A-5B2E-7A4D-BC58-804B59A122CF}" type="presParOf" srcId="{AA9473D1-6323-EF47-9F66-94CDD435ECA6}" destId="{14496B0A-A985-6A45-BA24-7C89DFDFAE2F}" srcOrd="0" destOrd="0" presId="urn:microsoft.com/office/officeart/2005/8/layout/hierarchy3"/>
    <dgm:cxn modelId="{4656F404-905D-6B40-85B1-E9039AD6431D}" type="presParOf" srcId="{14496B0A-A985-6A45-BA24-7C89DFDFAE2F}" destId="{EBF5DDB3-C1F5-F44C-AFF4-BF11C2E55CC7}" srcOrd="0" destOrd="0" presId="urn:microsoft.com/office/officeart/2005/8/layout/hierarchy3"/>
    <dgm:cxn modelId="{7DC4C748-9048-9842-A18A-BC2AFC815F13}" type="presParOf" srcId="{EBF5DDB3-C1F5-F44C-AFF4-BF11C2E55CC7}" destId="{0DC9DF28-7933-A54A-AF85-BC975ADC49A3}" srcOrd="0" destOrd="0" presId="urn:microsoft.com/office/officeart/2005/8/layout/hierarchy3"/>
    <dgm:cxn modelId="{9234C228-3575-794D-90E7-C17E87C1D759}" type="presParOf" srcId="{EBF5DDB3-C1F5-F44C-AFF4-BF11C2E55CC7}" destId="{364F5EAE-0165-8049-8E31-0ADB76DAF141}" srcOrd="1" destOrd="0" presId="urn:microsoft.com/office/officeart/2005/8/layout/hierarchy3"/>
    <dgm:cxn modelId="{9AA71B02-B1DB-ED41-8E28-F633B8A20E33}" type="presParOf" srcId="{14496B0A-A985-6A45-BA24-7C89DFDFAE2F}" destId="{056E263E-FF56-8F4A-83D3-AB8EA9C6420E}" srcOrd="1" destOrd="0" presId="urn:microsoft.com/office/officeart/2005/8/layout/hierarchy3"/>
    <dgm:cxn modelId="{17979867-D2C6-AC4F-9BD7-069880886D07}" type="presParOf" srcId="{056E263E-FF56-8F4A-83D3-AB8EA9C6420E}" destId="{7B7D17D2-6765-CC42-8B57-FABAB3D281D9}" srcOrd="0" destOrd="0" presId="urn:microsoft.com/office/officeart/2005/8/layout/hierarchy3"/>
    <dgm:cxn modelId="{B21AE00D-1849-5741-AF11-655984CB98CD}" type="presParOf" srcId="{056E263E-FF56-8F4A-83D3-AB8EA9C6420E}" destId="{8ED44792-213B-684F-A3CB-50D10105070C}" srcOrd="1" destOrd="0" presId="urn:microsoft.com/office/officeart/2005/8/layout/hierarchy3"/>
    <dgm:cxn modelId="{A77A19C2-B471-5B4B-A908-478369E9B105}" type="presParOf" srcId="{056E263E-FF56-8F4A-83D3-AB8EA9C6420E}" destId="{4E30B7EC-8148-4B4C-A7FF-01E79D8E1A97}" srcOrd="2" destOrd="0" presId="urn:microsoft.com/office/officeart/2005/8/layout/hierarchy3"/>
    <dgm:cxn modelId="{08833D34-FBB7-3A43-BAC9-B2189F8557F1}" type="presParOf" srcId="{056E263E-FF56-8F4A-83D3-AB8EA9C6420E}" destId="{9A45A66D-BEC9-4E4D-8D9C-5905FA9497D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ED27B9-EBE6-074A-B7D1-79ADC1B16805}" type="doc">
      <dgm:prSet loTypeId="urn:microsoft.com/office/officeart/2005/8/layout/matrix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A00DFB-124A-DD4F-8053-A9A84D015DB7}">
      <dgm:prSet phldrT="[Text]" custT="1"/>
      <dgm:spPr/>
      <dgm:t>
        <a:bodyPr/>
        <a:lstStyle/>
        <a:p>
          <a:r>
            <a:rPr lang="en-US" sz="2400" b="1" dirty="0"/>
            <a:t>STANDAR</a:t>
          </a:r>
        </a:p>
      </dgm:t>
    </dgm:pt>
    <dgm:pt modelId="{A2DEE3FA-4287-C148-999E-C1A71016FFE9}" type="parTrans" cxnId="{8596F5F3-4791-5E4A-8B90-8EFBB66C2261}">
      <dgm:prSet/>
      <dgm:spPr/>
      <dgm:t>
        <a:bodyPr/>
        <a:lstStyle/>
        <a:p>
          <a:endParaRPr lang="en-US"/>
        </a:p>
      </dgm:t>
    </dgm:pt>
    <dgm:pt modelId="{A413D3F2-D473-7C45-916D-425D9B683F12}" type="sibTrans" cxnId="{8596F5F3-4791-5E4A-8B90-8EFBB66C2261}">
      <dgm:prSet/>
      <dgm:spPr/>
      <dgm:t>
        <a:bodyPr/>
        <a:lstStyle/>
        <a:p>
          <a:endParaRPr lang="en-US"/>
        </a:p>
      </dgm:t>
    </dgm:pt>
    <dgm:pt modelId="{310F66F0-3913-A84D-8E2E-5B1A34D31CD9}">
      <dgm:prSet phldrT="[Text]" custT="1"/>
      <dgm:spPr/>
      <dgm:t>
        <a:bodyPr/>
        <a:lstStyle/>
        <a:p>
          <a:r>
            <a:rPr lang="en-US" sz="2000" dirty="0" err="1"/>
            <a:t>Standar</a:t>
          </a:r>
          <a:r>
            <a:rPr lang="en-US" sz="2000" dirty="0"/>
            <a:t> </a:t>
          </a:r>
          <a:r>
            <a:rPr lang="en-US" sz="2000" dirty="0" err="1"/>
            <a:t>adalah</a:t>
          </a:r>
          <a:r>
            <a:rPr lang="en-US" sz="2000" dirty="0"/>
            <a:t> </a:t>
          </a:r>
          <a:r>
            <a:rPr lang="en-US" sz="2000" dirty="0" err="1"/>
            <a:t>spesifikasi</a:t>
          </a:r>
          <a:r>
            <a:rPr lang="en-US" sz="2000" dirty="0"/>
            <a:t> </a:t>
          </a:r>
          <a:r>
            <a:rPr lang="en-US" sz="2000" dirty="0" err="1"/>
            <a:t>teknis</a:t>
          </a:r>
          <a:r>
            <a:rPr lang="en-US" sz="2000" dirty="0"/>
            <a:t> yang </a:t>
          </a:r>
          <a:r>
            <a:rPr lang="en-US" sz="2000" dirty="0" err="1"/>
            <a:t>signifikan</a:t>
          </a:r>
          <a:r>
            <a:rPr lang="en-US" sz="2000" dirty="0"/>
            <a:t> </a:t>
          </a:r>
          <a:r>
            <a:rPr lang="en-US" sz="2000" dirty="0" err="1"/>
            <a:t>dan</a:t>
          </a:r>
          <a:r>
            <a:rPr lang="en-US" sz="2000" dirty="0"/>
            <a:t> </a:t>
          </a:r>
          <a:r>
            <a:rPr lang="en-US" sz="2000" dirty="0" err="1"/>
            <a:t>harus</a:t>
          </a:r>
          <a:r>
            <a:rPr lang="en-US" sz="2000" dirty="0"/>
            <a:t> </a:t>
          </a:r>
          <a:r>
            <a:rPr lang="en-US" sz="2000" dirty="0" err="1"/>
            <a:t>diikuti</a:t>
          </a:r>
          <a:endParaRPr lang="en-US" sz="2000" dirty="0"/>
        </a:p>
      </dgm:t>
    </dgm:pt>
    <dgm:pt modelId="{19E5EC3C-C9EE-E741-8009-119CE46307AB}" type="sibTrans" cxnId="{AF69C7E3-6A71-CA46-A92F-9395E261B44A}">
      <dgm:prSet/>
      <dgm:spPr/>
      <dgm:t>
        <a:bodyPr/>
        <a:lstStyle/>
        <a:p>
          <a:endParaRPr lang="en-US"/>
        </a:p>
      </dgm:t>
    </dgm:pt>
    <dgm:pt modelId="{D57F87B0-27BD-B14A-9FCB-99187E6FE538}" type="parTrans" cxnId="{AF69C7E3-6A71-CA46-A92F-9395E261B44A}">
      <dgm:prSet/>
      <dgm:spPr/>
      <dgm:t>
        <a:bodyPr/>
        <a:lstStyle/>
        <a:p>
          <a:endParaRPr lang="en-US"/>
        </a:p>
      </dgm:t>
    </dgm:pt>
    <dgm:pt modelId="{47E36644-D546-C247-9FCD-9AB24DC7AB1A}">
      <dgm:prSet phldrT="[Text]" custT="1"/>
      <dgm:spPr/>
      <dgm:t>
        <a:bodyPr/>
        <a:lstStyle/>
        <a:p>
          <a:r>
            <a:rPr lang="en-US" sz="2000" b="0" dirty="0" err="1"/>
            <a:t>Standar</a:t>
          </a:r>
          <a:r>
            <a:rPr lang="en-US" sz="2000" b="0" dirty="0"/>
            <a:t> </a:t>
          </a:r>
          <a:r>
            <a:rPr lang="en-US" sz="2000" b="0" dirty="0" err="1"/>
            <a:t>didasarkan</a:t>
          </a:r>
          <a:r>
            <a:rPr lang="en-US" sz="2000" b="0" dirty="0"/>
            <a:t> </a:t>
          </a:r>
          <a:r>
            <a:rPr lang="en-US" sz="2000" b="0" dirty="0" err="1"/>
            <a:t>pada</a:t>
          </a:r>
          <a:r>
            <a:rPr lang="en-US" sz="2000" b="0" dirty="0"/>
            <a:t> </a:t>
          </a:r>
          <a:r>
            <a:rPr lang="en-US" sz="2000" b="0" dirty="0" err="1"/>
            <a:t>rangkuman</a:t>
          </a:r>
          <a:r>
            <a:rPr lang="en-US" sz="2000" b="0" dirty="0"/>
            <a:t> </a:t>
          </a:r>
          <a:r>
            <a:rPr lang="en-US" sz="2000" b="0" dirty="0" err="1"/>
            <a:t>hasil</a:t>
          </a:r>
          <a:r>
            <a:rPr lang="en-US" sz="2000" b="0" dirty="0"/>
            <a:t> </a:t>
          </a:r>
          <a:r>
            <a:rPr lang="en-US" sz="2000" b="0" dirty="0" err="1"/>
            <a:t>ilmu</a:t>
          </a:r>
          <a:r>
            <a:rPr lang="en-US" sz="2000" b="0" dirty="0"/>
            <a:t> </a:t>
          </a:r>
          <a:r>
            <a:rPr lang="en-US" sz="2000" b="0" dirty="0" err="1"/>
            <a:t>pengetahuan</a:t>
          </a:r>
          <a:r>
            <a:rPr lang="en-US" sz="2000" b="0" dirty="0"/>
            <a:t>, </a:t>
          </a:r>
          <a:r>
            <a:rPr lang="en-US" sz="2000" b="0" dirty="0" err="1"/>
            <a:t>teknik</a:t>
          </a:r>
          <a:r>
            <a:rPr lang="en-US" sz="2000" b="0" dirty="0"/>
            <a:t> </a:t>
          </a:r>
          <a:r>
            <a:rPr lang="en-US" sz="2000" b="0" dirty="0" err="1"/>
            <a:t>dan</a:t>
          </a:r>
          <a:r>
            <a:rPr lang="en-US" sz="2000" b="0" dirty="0"/>
            <a:t> </a:t>
          </a:r>
          <a:r>
            <a:rPr lang="en-US" sz="2000" b="0" dirty="0" err="1"/>
            <a:t>pengalaman</a:t>
          </a:r>
          <a:endParaRPr lang="en-US" sz="2000" b="0" dirty="0"/>
        </a:p>
      </dgm:t>
    </dgm:pt>
    <dgm:pt modelId="{18A264B0-C362-6645-9FA6-C33787A3A046}" type="sibTrans" cxnId="{E488109F-9FD3-FA4E-BA60-20340A8BEFF1}">
      <dgm:prSet/>
      <dgm:spPr/>
      <dgm:t>
        <a:bodyPr/>
        <a:lstStyle/>
        <a:p>
          <a:endParaRPr lang="en-US"/>
        </a:p>
      </dgm:t>
    </dgm:pt>
    <dgm:pt modelId="{74F714F4-76EB-D948-AA17-C0B5F4DD831B}" type="parTrans" cxnId="{E488109F-9FD3-FA4E-BA60-20340A8BEFF1}">
      <dgm:prSet/>
      <dgm:spPr/>
      <dgm:t>
        <a:bodyPr/>
        <a:lstStyle/>
        <a:p>
          <a:endParaRPr lang="en-US"/>
        </a:p>
      </dgm:t>
    </dgm:pt>
    <dgm:pt modelId="{B1AFDF49-F866-154D-855C-BC1980A95D89}">
      <dgm:prSet phldrT="[Text]" custT="1"/>
      <dgm:spPr/>
      <dgm:t>
        <a:bodyPr/>
        <a:lstStyle/>
        <a:p>
          <a:r>
            <a:rPr lang="en-US" sz="2000" b="0" dirty="0" err="1"/>
            <a:t>Standar</a:t>
          </a:r>
          <a:r>
            <a:rPr lang="en-US" sz="2000" b="0" dirty="0"/>
            <a:t> </a:t>
          </a:r>
          <a:r>
            <a:rPr lang="en-US" sz="2000" b="0" dirty="0" err="1"/>
            <a:t>adalah</a:t>
          </a:r>
          <a:r>
            <a:rPr lang="en-US" sz="2000" b="0" dirty="0"/>
            <a:t> </a:t>
          </a:r>
          <a:r>
            <a:rPr lang="en-US" sz="2000" b="0" dirty="0" err="1"/>
            <a:t>aturan</a:t>
          </a:r>
          <a:r>
            <a:rPr lang="en-US" sz="2000" b="0" dirty="0"/>
            <a:t> </a:t>
          </a:r>
          <a:r>
            <a:rPr lang="en-US" sz="2000" b="0" dirty="0" err="1"/>
            <a:t>atau</a:t>
          </a:r>
          <a:r>
            <a:rPr lang="en-US" sz="2000" b="0" dirty="0"/>
            <a:t> </a:t>
          </a:r>
          <a:r>
            <a:rPr lang="en-US" sz="2000" b="0" dirty="0" err="1"/>
            <a:t>contoh</a:t>
          </a:r>
          <a:r>
            <a:rPr lang="en-US" sz="2000" b="0" dirty="0"/>
            <a:t> yang </a:t>
          </a:r>
          <a:r>
            <a:rPr lang="en-US" sz="2000" b="0" dirty="0" err="1"/>
            <a:t>harus</a:t>
          </a:r>
          <a:r>
            <a:rPr lang="en-US" sz="2000" b="0" dirty="0"/>
            <a:t> di </a:t>
          </a:r>
          <a:r>
            <a:rPr lang="en-US" sz="2000" b="0" dirty="0" err="1"/>
            <a:t>buat</a:t>
          </a:r>
          <a:r>
            <a:rPr lang="en-US" sz="2000" b="0" dirty="0"/>
            <a:t> </a:t>
          </a:r>
          <a:r>
            <a:rPr lang="en-US" sz="2000" b="0" dirty="0" err="1"/>
            <a:t>oleh</a:t>
          </a:r>
          <a:r>
            <a:rPr lang="en-US" sz="2000" b="0" dirty="0"/>
            <a:t> </a:t>
          </a:r>
          <a:r>
            <a:rPr lang="en-US" sz="2000" b="0" dirty="0" err="1"/>
            <a:t>pihak</a:t>
          </a:r>
          <a:r>
            <a:rPr lang="en-US" sz="2000" b="0" dirty="0"/>
            <a:t> </a:t>
          </a:r>
          <a:r>
            <a:rPr lang="en-US" sz="2000" b="0" dirty="0" err="1"/>
            <a:t>berwenang</a:t>
          </a:r>
          <a:r>
            <a:rPr lang="en-US" sz="2000" b="0" dirty="0"/>
            <a:t> yang </a:t>
          </a:r>
          <a:r>
            <a:rPr lang="en-US" sz="2000" b="0" dirty="0" err="1"/>
            <a:t>diakui</a:t>
          </a:r>
          <a:r>
            <a:rPr lang="en-US" sz="2000" b="0" dirty="0"/>
            <a:t> </a:t>
          </a:r>
          <a:r>
            <a:rPr lang="en-US" sz="2000" b="0" dirty="0" err="1"/>
            <a:t>berdarkan</a:t>
          </a:r>
          <a:r>
            <a:rPr lang="en-US" sz="2000" b="0" dirty="0"/>
            <a:t> </a:t>
          </a:r>
          <a:r>
            <a:rPr lang="en-US" sz="2000" b="0" dirty="0" err="1"/>
            <a:t>kebiasaan</a:t>
          </a:r>
          <a:r>
            <a:rPr lang="en-US" sz="2000" b="0" dirty="0"/>
            <a:t> </a:t>
          </a:r>
          <a:r>
            <a:rPr lang="en-US" sz="2000" b="0" dirty="0" err="1"/>
            <a:t>atau</a:t>
          </a:r>
          <a:r>
            <a:rPr lang="en-US" sz="2000" b="0" dirty="0"/>
            <a:t> </a:t>
          </a:r>
          <a:r>
            <a:rPr lang="en-US" sz="2000" b="0" dirty="0" err="1"/>
            <a:t>konsensus</a:t>
          </a:r>
          <a:endParaRPr lang="en-US" sz="2000" b="0" dirty="0"/>
        </a:p>
      </dgm:t>
    </dgm:pt>
    <dgm:pt modelId="{05C493CB-B03E-3B45-9557-DE52C6EFCF94}" type="sibTrans" cxnId="{3C52E9E0-61FB-6E4D-B3F2-9A494563C4BC}">
      <dgm:prSet/>
      <dgm:spPr/>
      <dgm:t>
        <a:bodyPr/>
        <a:lstStyle/>
        <a:p>
          <a:endParaRPr lang="en-US"/>
        </a:p>
      </dgm:t>
    </dgm:pt>
    <dgm:pt modelId="{3C836143-5346-E149-88E8-0F11BCCC3050}" type="parTrans" cxnId="{3C52E9E0-61FB-6E4D-B3F2-9A494563C4BC}">
      <dgm:prSet/>
      <dgm:spPr/>
      <dgm:t>
        <a:bodyPr/>
        <a:lstStyle/>
        <a:p>
          <a:endParaRPr lang="en-US"/>
        </a:p>
      </dgm:t>
    </dgm:pt>
    <dgm:pt modelId="{E23E1495-9377-814C-AF61-A4855EA38745}">
      <dgm:prSet phldrT="[Text]" custT="1"/>
      <dgm:spPr/>
      <dgm:t>
        <a:bodyPr/>
        <a:lstStyle/>
        <a:p>
          <a:r>
            <a:rPr lang="en-US" sz="2000" dirty="0" err="1"/>
            <a:t>Standar</a:t>
          </a:r>
          <a:r>
            <a:rPr lang="en-US" sz="2000" dirty="0"/>
            <a:t> </a:t>
          </a:r>
          <a:r>
            <a:rPr lang="en-US" sz="2000" dirty="0" err="1"/>
            <a:t>dibuat</a:t>
          </a:r>
          <a:r>
            <a:rPr lang="en-US" sz="2000" dirty="0"/>
            <a:t> </a:t>
          </a:r>
          <a:r>
            <a:rPr lang="en-US" sz="2000" dirty="0" err="1"/>
            <a:t>untuk</a:t>
          </a:r>
          <a:r>
            <a:rPr lang="en-US" sz="2000" dirty="0"/>
            <a:t> </a:t>
          </a:r>
          <a:r>
            <a:rPr lang="en-US" sz="2000" dirty="0" err="1"/>
            <a:t>memfasilitasi</a:t>
          </a:r>
          <a:r>
            <a:rPr lang="en-US" sz="2000" dirty="0"/>
            <a:t> </a:t>
          </a:r>
          <a:r>
            <a:rPr lang="en-US" sz="2000" dirty="0" err="1"/>
            <a:t>kemajuan</a:t>
          </a:r>
          <a:r>
            <a:rPr lang="en-US" sz="2000" dirty="0"/>
            <a:t> </a:t>
          </a:r>
          <a:r>
            <a:rPr lang="en-US" sz="2000" dirty="0" err="1"/>
            <a:t>saat</a:t>
          </a:r>
          <a:r>
            <a:rPr lang="en-US" sz="2000" dirty="0"/>
            <a:t> </a:t>
          </a:r>
          <a:r>
            <a:rPr lang="en-US" sz="2000" dirty="0" err="1"/>
            <a:t>ini</a:t>
          </a:r>
          <a:r>
            <a:rPr lang="en-US" sz="2000" dirty="0"/>
            <a:t> </a:t>
          </a:r>
          <a:r>
            <a:rPr lang="en-US" sz="2000" dirty="0" err="1"/>
            <a:t>dan</a:t>
          </a:r>
          <a:r>
            <a:rPr lang="en-US" sz="2000" dirty="0"/>
            <a:t> </a:t>
          </a:r>
          <a:r>
            <a:rPr lang="en-US" sz="2000" dirty="0" err="1"/>
            <a:t>dimasa</a:t>
          </a:r>
          <a:r>
            <a:rPr lang="en-US" sz="2000" dirty="0"/>
            <a:t> </a:t>
          </a:r>
          <a:r>
            <a:rPr lang="en-US" sz="2000" dirty="0" err="1"/>
            <a:t>depan</a:t>
          </a:r>
          <a:endParaRPr lang="en-US" sz="2000" dirty="0"/>
        </a:p>
      </dgm:t>
    </dgm:pt>
    <dgm:pt modelId="{B411FE66-0FC7-DD48-82E5-1EE343E47F89}" type="parTrans" cxnId="{D8202B23-7009-FB44-9879-98E9AE84669A}">
      <dgm:prSet/>
      <dgm:spPr/>
      <dgm:t>
        <a:bodyPr/>
        <a:lstStyle/>
        <a:p>
          <a:endParaRPr lang="en-US"/>
        </a:p>
      </dgm:t>
    </dgm:pt>
    <dgm:pt modelId="{67592D72-B6E4-5947-BCC5-9F37E2365CFE}" type="sibTrans" cxnId="{D8202B23-7009-FB44-9879-98E9AE84669A}">
      <dgm:prSet/>
      <dgm:spPr/>
      <dgm:t>
        <a:bodyPr/>
        <a:lstStyle/>
        <a:p>
          <a:endParaRPr lang="en-US"/>
        </a:p>
      </dgm:t>
    </dgm:pt>
    <dgm:pt modelId="{FA2DDB00-4178-B84D-8592-4CDB2FAC62BD}" type="pres">
      <dgm:prSet presAssocID="{E3ED27B9-EBE6-074A-B7D1-79ADC1B1680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77A942-27E6-E64A-B85C-C30A39A1039F}" type="pres">
      <dgm:prSet presAssocID="{E3ED27B9-EBE6-074A-B7D1-79ADC1B16805}" presName="matrix" presStyleCnt="0"/>
      <dgm:spPr/>
    </dgm:pt>
    <dgm:pt modelId="{229D4967-894E-4A48-8CB1-C758E79D768E}" type="pres">
      <dgm:prSet presAssocID="{E3ED27B9-EBE6-074A-B7D1-79ADC1B16805}" presName="tile1" presStyleLbl="node1" presStyleIdx="0" presStyleCnt="4" custLinFactNeighborX="-6698" custLinFactNeighborY="-21173"/>
      <dgm:spPr/>
    </dgm:pt>
    <dgm:pt modelId="{110697D5-E361-D84A-8FC6-92E1CED30B7C}" type="pres">
      <dgm:prSet presAssocID="{E3ED27B9-EBE6-074A-B7D1-79ADC1B1680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36FF4B-4946-8549-8DAF-7D4312AD534B}" type="pres">
      <dgm:prSet presAssocID="{E3ED27B9-EBE6-074A-B7D1-79ADC1B16805}" presName="tile2" presStyleLbl="node1" presStyleIdx="1" presStyleCnt="4" custLinFactNeighborY="-4457"/>
      <dgm:spPr/>
    </dgm:pt>
    <dgm:pt modelId="{752EE326-DBAD-2943-B1EF-6A98873959DD}" type="pres">
      <dgm:prSet presAssocID="{E3ED27B9-EBE6-074A-B7D1-79ADC1B1680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F03F12-A30F-EE49-AC35-3FE96EFCEF4C}" type="pres">
      <dgm:prSet presAssocID="{E3ED27B9-EBE6-074A-B7D1-79ADC1B16805}" presName="tile3" presStyleLbl="node1" presStyleIdx="2" presStyleCnt="4"/>
      <dgm:spPr/>
    </dgm:pt>
    <dgm:pt modelId="{995E5B1F-57FA-FB4D-BCCD-20F9D0A6A53C}" type="pres">
      <dgm:prSet presAssocID="{E3ED27B9-EBE6-074A-B7D1-79ADC1B1680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F53538-D3D6-C446-A8A4-FB3EFE21FAF5}" type="pres">
      <dgm:prSet presAssocID="{E3ED27B9-EBE6-074A-B7D1-79ADC1B16805}" presName="tile4" presStyleLbl="node1" presStyleIdx="3" presStyleCnt="4"/>
      <dgm:spPr/>
    </dgm:pt>
    <dgm:pt modelId="{AE43ECE4-47E7-3D43-BB63-BB5E15B2CBEE}" type="pres">
      <dgm:prSet presAssocID="{E3ED27B9-EBE6-074A-B7D1-79ADC1B1680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1B7A35E-9C09-2F46-AD65-394528AB1FB2}" type="pres">
      <dgm:prSet presAssocID="{E3ED27B9-EBE6-074A-B7D1-79ADC1B1680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ABC5601-2F41-A642-B6A8-59E81CE6BD78}" type="presOf" srcId="{47E36644-D546-C247-9FCD-9AB24DC7AB1A}" destId="{752EE326-DBAD-2943-B1EF-6A98873959DD}" srcOrd="1" destOrd="0" presId="urn:microsoft.com/office/officeart/2005/8/layout/matrix1"/>
    <dgm:cxn modelId="{116ABF01-C065-C448-A80D-BF3B592E0C5D}" type="presOf" srcId="{B1AFDF49-F866-154D-855C-BC1980A95D89}" destId="{229D4967-894E-4A48-8CB1-C758E79D768E}" srcOrd="0" destOrd="0" presId="urn:microsoft.com/office/officeart/2005/8/layout/matrix1"/>
    <dgm:cxn modelId="{EF7C010A-3380-AB47-B248-4411C01817CC}" type="presOf" srcId="{310F66F0-3913-A84D-8E2E-5B1A34D31CD9}" destId="{33F03F12-A30F-EE49-AC35-3FE96EFCEF4C}" srcOrd="0" destOrd="0" presId="urn:microsoft.com/office/officeart/2005/8/layout/matrix1"/>
    <dgm:cxn modelId="{3EBF1015-2C7A-C946-9A29-D7BE87F46F7D}" type="presOf" srcId="{E3ED27B9-EBE6-074A-B7D1-79ADC1B16805}" destId="{FA2DDB00-4178-B84D-8592-4CDB2FAC62BD}" srcOrd="0" destOrd="0" presId="urn:microsoft.com/office/officeart/2005/8/layout/matrix1"/>
    <dgm:cxn modelId="{D8202B23-7009-FB44-9879-98E9AE84669A}" srcId="{E2A00DFB-124A-DD4F-8053-A9A84D015DB7}" destId="{E23E1495-9377-814C-AF61-A4855EA38745}" srcOrd="3" destOrd="0" parTransId="{B411FE66-0FC7-DD48-82E5-1EE343E47F89}" sibTransId="{67592D72-B6E4-5947-BCC5-9F37E2365CFE}"/>
    <dgm:cxn modelId="{34920D31-89C7-3941-8B01-3EB1A2B4672A}" type="presOf" srcId="{47E36644-D546-C247-9FCD-9AB24DC7AB1A}" destId="{3E36FF4B-4946-8549-8DAF-7D4312AD534B}" srcOrd="0" destOrd="0" presId="urn:microsoft.com/office/officeart/2005/8/layout/matrix1"/>
    <dgm:cxn modelId="{1E6B2E4D-BCFD-9E44-A87C-4F9F054C7ABF}" type="presOf" srcId="{E23E1495-9377-814C-AF61-A4855EA38745}" destId="{AE43ECE4-47E7-3D43-BB63-BB5E15B2CBEE}" srcOrd="1" destOrd="0" presId="urn:microsoft.com/office/officeart/2005/8/layout/matrix1"/>
    <dgm:cxn modelId="{BF297861-EF72-E547-AE71-C8B2B4797774}" type="presOf" srcId="{E23E1495-9377-814C-AF61-A4855EA38745}" destId="{CEF53538-D3D6-C446-A8A4-FB3EFE21FAF5}" srcOrd="0" destOrd="0" presId="urn:microsoft.com/office/officeart/2005/8/layout/matrix1"/>
    <dgm:cxn modelId="{E488109F-9FD3-FA4E-BA60-20340A8BEFF1}" srcId="{E2A00DFB-124A-DD4F-8053-A9A84D015DB7}" destId="{47E36644-D546-C247-9FCD-9AB24DC7AB1A}" srcOrd="1" destOrd="0" parTransId="{74F714F4-76EB-D948-AA17-C0B5F4DD831B}" sibTransId="{18A264B0-C362-6645-9FA6-C33787A3A046}"/>
    <dgm:cxn modelId="{A5A3FDA4-499B-3B42-9355-B2E79B51987E}" type="presOf" srcId="{E2A00DFB-124A-DD4F-8053-A9A84D015DB7}" destId="{B1B7A35E-9C09-2F46-AD65-394528AB1FB2}" srcOrd="0" destOrd="0" presId="urn:microsoft.com/office/officeart/2005/8/layout/matrix1"/>
    <dgm:cxn modelId="{1F4DBCAF-8A56-8D41-A5B9-FC6658891DAF}" type="presOf" srcId="{B1AFDF49-F866-154D-855C-BC1980A95D89}" destId="{110697D5-E361-D84A-8FC6-92E1CED30B7C}" srcOrd="1" destOrd="0" presId="urn:microsoft.com/office/officeart/2005/8/layout/matrix1"/>
    <dgm:cxn modelId="{E13148DA-AFB4-5E41-8AA3-79AB25982053}" type="presOf" srcId="{310F66F0-3913-A84D-8E2E-5B1A34D31CD9}" destId="{995E5B1F-57FA-FB4D-BCCD-20F9D0A6A53C}" srcOrd="1" destOrd="0" presId="urn:microsoft.com/office/officeart/2005/8/layout/matrix1"/>
    <dgm:cxn modelId="{3C52E9E0-61FB-6E4D-B3F2-9A494563C4BC}" srcId="{E2A00DFB-124A-DD4F-8053-A9A84D015DB7}" destId="{B1AFDF49-F866-154D-855C-BC1980A95D89}" srcOrd="0" destOrd="0" parTransId="{3C836143-5346-E149-88E8-0F11BCCC3050}" sibTransId="{05C493CB-B03E-3B45-9557-DE52C6EFCF94}"/>
    <dgm:cxn modelId="{AF69C7E3-6A71-CA46-A92F-9395E261B44A}" srcId="{E2A00DFB-124A-DD4F-8053-A9A84D015DB7}" destId="{310F66F0-3913-A84D-8E2E-5B1A34D31CD9}" srcOrd="2" destOrd="0" parTransId="{D57F87B0-27BD-B14A-9FCB-99187E6FE538}" sibTransId="{19E5EC3C-C9EE-E741-8009-119CE46307AB}"/>
    <dgm:cxn modelId="{8596F5F3-4791-5E4A-8B90-8EFBB66C2261}" srcId="{E3ED27B9-EBE6-074A-B7D1-79ADC1B16805}" destId="{E2A00DFB-124A-DD4F-8053-A9A84D015DB7}" srcOrd="0" destOrd="0" parTransId="{A2DEE3FA-4287-C148-999E-C1A71016FFE9}" sibTransId="{A413D3F2-D473-7C45-916D-425D9B683F12}"/>
    <dgm:cxn modelId="{995D1778-CE9B-AB44-8437-F16280FF1887}" type="presParOf" srcId="{FA2DDB00-4178-B84D-8592-4CDB2FAC62BD}" destId="{6877A942-27E6-E64A-B85C-C30A39A1039F}" srcOrd="0" destOrd="0" presId="urn:microsoft.com/office/officeart/2005/8/layout/matrix1"/>
    <dgm:cxn modelId="{82124408-2B84-0143-93B1-64B72F702C70}" type="presParOf" srcId="{6877A942-27E6-E64A-B85C-C30A39A1039F}" destId="{229D4967-894E-4A48-8CB1-C758E79D768E}" srcOrd="0" destOrd="0" presId="urn:microsoft.com/office/officeart/2005/8/layout/matrix1"/>
    <dgm:cxn modelId="{6095179E-C203-A049-8475-0038A84A17EE}" type="presParOf" srcId="{6877A942-27E6-E64A-B85C-C30A39A1039F}" destId="{110697D5-E361-D84A-8FC6-92E1CED30B7C}" srcOrd="1" destOrd="0" presId="urn:microsoft.com/office/officeart/2005/8/layout/matrix1"/>
    <dgm:cxn modelId="{57CAC190-2C9B-604F-B61D-7CE5BDC89664}" type="presParOf" srcId="{6877A942-27E6-E64A-B85C-C30A39A1039F}" destId="{3E36FF4B-4946-8549-8DAF-7D4312AD534B}" srcOrd="2" destOrd="0" presId="urn:microsoft.com/office/officeart/2005/8/layout/matrix1"/>
    <dgm:cxn modelId="{23B1D70D-9261-D24B-AF01-442B7DC30C18}" type="presParOf" srcId="{6877A942-27E6-E64A-B85C-C30A39A1039F}" destId="{752EE326-DBAD-2943-B1EF-6A98873959DD}" srcOrd="3" destOrd="0" presId="urn:microsoft.com/office/officeart/2005/8/layout/matrix1"/>
    <dgm:cxn modelId="{F713DD26-5069-1340-B38B-B444FEDC163F}" type="presParOf" srcId="{6877A942-27E6-E64A-B85C-C30A39A1039F}" destId="{33F03F12-A30F-EE49-AC35-3FE96EFCEF4C}" srcOrd="4" destOrd="0" presId="urn:microsoft.com/office/officeart/2005/8/layout/matrix1"/>
    <dgm:cxn modelId="{7DF6A583-79E2-254F-9615-3090E8981FDC}" type="presParOf" srcId="{6877A942-27E6-E64A-B85C-C30A39A1039F}" destId="{995E5B1F-57FA-FB4D-BCCD-20F9D0A6A53C}" srcOrd="5" destOrd="0" presId="urn:microsoft.com/office/officeart/2005/8/layout/matrix1"/>
    <dgm:cxn modelId="{867D4BB9-2535-6D43-B441-6E2CAE90097C}" type="presParOf" srcId="{6877A942-27E6-E64A-B85C-C30A39A1039F}" destId="{CEF53538-D3D6-C446-A8A4-FB3EFE21FAF5}" srcOrd="6" destOrd="0" presId="urn:microsoft.com/office/officeart/2005/8/layout/matrix1"/>
    <dgm:cxn modelId="{F839CD45-41B9-8A47-B99D-AC936D2A79AE}" type="presParOf" srcId="{6877A942-27E6-E64A-B85C-C30A39A1039F}" destId="{AE43ECE4-47E7-3D43-BB63-BB5E15B2CBEE}" srcOrd="7" destOrd="0" presId="urn:microsoft.com/office/officeart/2005/8/layout/matrix1"/>
    <dgm:cxn modelId="{1E92010E-628B-F141-9EB5-367B0C0E9DB6}" type="presParOf" srcId="{FA2DDB00-4178-B84D-8592-4CDB2FAC62BD}" destId="{B1B7A35E-9C09-2F46-AD65-394528AB1FB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9F78B60-D871-714D-B72C-E8B619FFB99F}" type="doc">
      <dgm:prSet loTypeId="urn:microsoft.com/office/officeart/2005/8/layout/hierarchy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912035-474B-2748-9885-00CA409AC994}">
      <dgm:prSet phldrT="[Text]" custT="1"/>
      <dgm:spPr/>
      <dgm:t>
        <a:bodyPr/>
        <a:lstStyle/>
        <a:p>
          <a:r>
            <a:rPr lang="en-US" sz="2800" b="0" dirty="0">
              <a:latin typeface="Chalkboard" charset="0"/>
              <a:ea typeface="Chalkboard" charset="0"/>
              <a:cs typeface="Chalkboard" charset="0"/>
            </a:rPr>
            <a:t>KARAKTERISTIK STANDAR</a:t>
          </a:r>
          <a:endParaRPr lang="en-US" sz="2800" b="0" dirty="0"/>
        </a:p>
      </dgm:t>
    </dgm:pt>
    <dgm:pt modelId="{98AD3124-3783-3E4E-AC06-536ECD733BC8}" type="parTrans" cxnId="{1F5D8ACE-C1B7-B342-9D70-9793BEB84D80}">
      <dgm:prSet/>
      <dgm:spPr/>
      <dgm:t>
        <a:bodyPr/>
        <a:lstStyle/>
        <a:p>
          <a:endParaRPr lang="en-US"/>
        </a:p>
      </dgm:t>
    </dgm:pt>
    <dgm:pt modelId="{37A75A12-E10A-D14D-9B0A-4E1BB8B9B0D9}" type="sibTrans" cxnId="{1F5D8ACE-C1B7-B342-9D70-9793BEB84D80}">
      <dgm:prSet/>
      <dgm:spPr/>
      <dgm:t>
        <a:bodyPr/>
        <a:lstStyle/>
        <a:p>
          <a:endParaRPr lang="en-US"/>
        </a:p>
      </dgm:t>
    </dgm:pt>
    <dgm:pt modelId="{3D979013-3C7F-8245-991C-0453FA9C5DE9}">
      <dgm:prSet phldrT="[Text]" custT="1"/>
      <dgm:spPr/>
      <dgm:t>
        <a:bodyPr/>
        <a:lstStyle/>
        <a:p>
          <a:r>
            <a:rPr lang="en-US" sz="2400" dirty="0" err="1"/>
            <a:t>Standar</a:t>
          </a:r>
          <a:r>
            <a:rPr lang="en-US" sz="2400" dirty="0"/>
            <a:t> </a:t>
          </a:r>
          <a:r>
            <a:rPr lang="en-US" sz="2400" dirty="0" err="1"/>
            <a:t>memberikan</a:t>
          </a:r>
          <a:r>
            <a:rPr lang="en-US" sz="2400" dirty="0"/>
            <a:t> </a:t>
          </a:r>
          <a:r>
            <a:rPr lang="en-US" sz="2400" dirty="0" err="1"/>
            <a:t>indikasi</a:t>
          </a:r>
          <a:r>
            <a:rPr lang="en-US" sz="2400" dirty="0"/>
            <a:t> yang </a:t>
          </a:r>
          <a:r>
            <a:rPr lang="en-US" sz="2400" dirty="0" err="1"/>
            <a:t>jelas</a:t>
          </a:r>
          <a:endParaRPr lang="en-US" sz="2400" dirty="0"/>
        </a:p>
      </dgm:t>
    </dgm:pt>
    <dgm:pt modelId="{51076C2B-78E6-0F4A-9A2A-C5D12A440B77}" type="parTrans" cxnId="{3EB3ADB9-00E1-3440-9D75-1E1910DAF2F9}">
      <dgm:prSet/>
      <dgm:spPr/>
      <dgm:t>
        <a:bodyPr/>
        <a:lstStyle/>
        <a:p>
          <a:endParaRPr lang="en-US"/>
        </a:p>
      </dgm:t>
    </dgm:pt>
    <dgm:pt modelId="{8F887D20-9DBD-7A4F-9193-9B8388A536A0}" type="sibTrans" cxnId="{3EB3ADB9-00E1-3440-9D75-1E1910DAF2F9}">
      <dgm:prSet/>
      <dgm:spPr/>
      <dgm:t>
        <a:bodyPr/>
        <a:lstStyle/>
        <a:p>
          <a:endParaRPr lang="en-US"/>
        </a:p>
      </dgm:t>
    </dgm:pt>
    <dgm:pt modelId="{9A9A78E6-20FC-A34A-9318-FF48265D81CA}">
      <dgm:prSet phldrT="[Text]" custT="1"/>
      <dgm:spPr/>
      <dgm:t>
        <a:bodyPr/>
        <a:lstStyle/>
        <a:p>
          <a:r>
            <a:rPr lang="en-US" sz="2400" dirty="0" err="1"/>
            <a:t>Standar</a:t>
          </a:r>
          <a:r>
            <a:rPr lang="en-US" sz="2400" dirty="0"/>
            <a:t> </a:t>
          </a:r>
          <a:r>
            <a:rPr lang="en-US" sz="2400" dirty="0" err="1"/>
            <a:t>bersifat</a:t>
          </a:r>
          <a:r>
            <a:rPr lang="en-US" sz="2400" dirty="0"/>
            <a:t> </a:t>
          </a:r>
          <a:r>
            <a:rPr lang="en-US" sz="2400" dirty="0" err="1"/>
            <a:t>ilmiah</a:t>
          </a:r>
          <a:endParaRPr lang="en-US" sz="2400" dirty="0"/>
        </a:p>
      </dgm:t>
    </dgm:pt>
    <dgm:pt modelId="{56E1E9B4-F69E-8C40-8CD0-851ACBDAD8AD}" type="parTrans" cxnId="{80F6E5FF-4CF9-414F-8BBC-5529615A649E}">
      <dgm:prSet/>
      <dgm:spPr/>
      <dgm:t>
        <a:bodyPr/>
        <a:lstStyle/>
        <a:p>
          <a:endParaRPr lang="en-US"/>
        </a:p>
      </dgm:t>
    </dgm:pt>
    <dgm:pt modelId="{930B3741-309C-1141-880D-886044DCCB7A}" type="sibTrans" cxnId="{80F6E5FF-4CF9-414F-8BBC-5529615A649E}">
      <dgm:prSet/>
      <dgm:spPr/>
      <dgm:t>
        <a:bodyPr/>
        <a:lstStyle/>
        <a:p>
          <a:endParaRPr lang="en-US"/>
        </a:p>
      </dgm:t>
    </dgm:pt>
    <dgm:pt modelId="{684DA9E6-F89F-1E4A-B9EA-FCBE3BE41C8F}">
      <dgm:prSet phldrT="[Text]" custT="1"/>
      <dgm:spPr/>
      <dgm:t>
        <a:bodyPr/>
        <a:lstStyle/>
        <a:p>
          <a:r>
            <a:rPr lang="en-US" sz="2400" dirty="0" err="1"/>
            <a:t>Standar</a:t>
          </a:r>
          <a:r>
            <a:rPr lang="en-US" sz="2400" dirty="0"/>
            <a:t> </a:t>
          </a:r>
          <a:r>
            <a:rPr lang="en-US" sz="2400" dirty="0" err="1"/>
            <a:t>harus</a:t>
          </a:r>
          <a:r>
            <a:rPr lang="en-US" sz="2400" dirty="0"/>
            <a:t> </a:t>
          </a:r>
          <a:r>
            <a:rPr lang="en-US" sz="2400" dirty="0" err="1"/>
            <a:t>dihargai</a:t>
          </a:r>
          <a:r>
            <a:rPr lang="en-US" sz="2400" dirty="0"/>
            <a:t> </a:t>
          </a:r>
          <a:r>
            <a:rPr lang="en-US" sz="2400" dirty="0" err="1"/>
            <a:t>dan</a:t>
          </a:r>
          <a:r>
            <a:rPr lang="en-US" sz="2400" dirty="0"/>
            <a:t> </a:t>
          </a:r>
          <a:r>
            <a:rPr lang="en-US" sz="2400" dirty="0" err="1"/>
            <a:t>diikuti</a:t>
          </a:r>
          <a:endParaRPr lang="en-US" sz="2400" dirty="0"/>
        </a:p>
      </dgm:t>
    </dgm:pt>
    <dgm:pt modelId="{A82C8CA8-6CD3-5B48-A371-0046811200BA}" type="parTrans" cxnId="{155915C5-8C94-FD49-9D1F-78EC1D017944}">
      <dgm:prSet/>
      <dgm:spPr/>
      <dgm:t>
        <a:bodyPr/>
        <a:lstStyle/>
        <a:p>
          <a:endParaRPr lang="en-US"/>
        </a:p>
      </dgm:t>
    </dgm:pt>
    <dgm:pt modelId="{71C5EBD5-9CFC-1E46-AB8A-A90F890D1D0B}" type="sibTrans" cxnId="{155915C5-8C94-FD49-9D1F-78EC1D017944}">
      <dgm:prSet/>
      <dgm:spPr/>
      <dgm:t>
        <a:bodyPr/>
        <a:lstStyle/>
        <a:p>
          <a:endParaRPr lang="en-US"/>
        </a:p>
      </dgm:t>
    </dgm:pt>
    <dgm:pt modelId="{AA9473D1-6323-EF47-9F66-94CDD435ECA6}" type="pres">
      <dgm:prSet presAssocID="{69F78B60-D871-714D-B72C-E8B619FFB9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496B0A-A985-6A45-BA24-7C89DFDFAE2F}" type="pres">
      <dgm:prSet presAssocID="{1C912035-474B-2748-9885-00CA409AC994}" presName="root" presStyleCnt="0"/>
      <dgm:spPr/>
    </dgm:pt>
    <dgm:pt modelId="{EBF5DDB3-C1F5-F44C-AFF4-BF11C2E55CC7}" type="pres">
      <dgm:prSet presAssocID="{1C912035-474B-2748-9885-00CA409AC994}" presName="rootComposite" presStyleCnt="0"/>
      <dgm:spPr/>
    </dgm:pt>
    <dgm:pt modelId="{0DC9DF28-7933-A54A-AF85-BC975ADC49A3}" type="pres">
      <dgm:prSet presAssocID="{1C912035-474B-2748-9885-00CA409AC994}" presName="rootText" presStyleLbl="node1" presStyleIdx="0" presStyleCnt="1" custScaleX="449885"/>
      <dgm:spPr/>
    </dgm:pt>
    <dgm:pt modelId="{364F5EAE-0165-8049-8E31-0ADB76DAF141}" type="pres">
      <dgm:prSet presAssocID="{1C912035-474B-2748-9885-00CA409AC994}" presName="rootConnector" presStyleLbl="node1" presStyleIdx="0" presStyleCnt="1"/>
      <dgm:spPr/>
    </dgm:pt>
    <dgm:pt modelId="{056E263E-FF56-8F4A-83D3-AB8EA9C6420E}" type="pres">
      <dgm:prSet presAssocID="{1C912035-474B-2748-9885-00CA409AC994}" presName="childShape" presStyleCnt="0"/>
      <dgm:spPr/>
    </dgm:pt>
    <dgm:pt modelId="{7B7D17D2-6765-CC42-8B57-FABAB3D281D9}" type="pres">
      <dgm:prSet presAssocID="{51076C2B-78E6-0F4A-9A2A-C5D12A440B77}" presName="Name13" presStyleLbl="parChTrans1D2" presStyleIdx="0" presStyleCnt="3"/>
      <dgm:spPr/>
    </dgm:pt>
    <dgm:pt modelId="{8ED44792-213B-684F-A3CB-50D10105070C}" type="pres">
      <dgm:prSet presAssocID="{3D979013-3C7F-8245-991C-0453FA9C5DE9}" presName="childText" presStyleLbl="bgAcc1" presStyleIdx="0" presStyleCnt="3" custScaleX="593699">
        <dgm:presLayoutVars>
          <dgm:bulletEnabled val="1"/>
        </dgm:presLayoutVars>
      </dgm:prSet>
      <dgm:spPr/>
    </dgm:pt>
    <dgm:pt modelId="{4E30B7EC-8148-4B4C-A7FF-01E79D8E1A97}" type="pres">
      <dgm:prSet presAssocID="{56E1E9B4-F69E-8C40-8CD0-851ACBDAD8AD}" presName="Name13" presStyleLbl="parChTrans1D2" presStyleIdx="1" presStyleCnt="3"/>
      <dgm:spPr/>
    </dgm:pt>
    <dgm:pt modelId="{9A45A66D-BEC9-4E4D-8D9C-5905FA9497D6}" type="pres">
      <dgm:prSet presAssocID="{9A9A78E6-20FC-A34A-9318-FF48265D81CA}" presName="childText" presStyleLbl="bgAcc1" presStyleIdx="1" presStyleCnt="3" custScaleX="593598">
        <dgm:presLayoutVars>
          <dgm:bulletEnabled val="1"/>
        </dgm:presLayoutVars>
      </dgm:prSet>
      <dgm:spPr/>
    </dgm:pt>
    <dgm:pt modelId="{7BA4F6A6-00A6-B140-9ED8-4BC2539550FE}" type="pres">
      <dgm:prSet presAssocID="{A82C8CA8-6CD3-5B48-A371-0046811200BA}" presName="Name13" presStyleLbl="parChTrans1D2" presStyleIdx="2" presStyleCnt="3"/>
      <dgm:spPr/>
    </dgm:pt>
    <dgm:pt modelId="{A558A145-9769-4D46-856E-198F7527BD2F}" type="pres">
      <dgm:prSet presAssocID="{684DA9E6-F89F-1E4A-B9EA-FCBE3BE41C8F}" presName="childText" presStyleLbl="bgAcc1" presStyleIdx="2" presStyleCnt="3" custScaleX="593598">
        <dgm:presLayoutVars>
          <dgm:bulletEnabled val="1"/>
        </dgm:presLayoutVars>
      </dgm:prSet>
      <dgm:spPr/>
    </dgm:pt>
  </dgm:ptLst>
  <dgm:cxnLst>
    <dgm:cxn modelId="{6EA4D201-6C24-DB4A-BDDA-CE7F7F5DCB56}" type="presOf" srcId="{3D979013-3C7F-8245-991C-0453FA9C5DE9}" destId="{8ED44792-213B-684F-A3CB-50D10105070C}" srcOrd="0" destOrd="0" presId="urn:microsoft.com/office/officeart/2005/8/layout/hierarchy3"/>
    <dgm:cxn modelId="{230EA41B-9F4E-1341-BA02-D60C206D0453}" type="presOf" srcId="{1C912035-474B-2748-9885-00CA409AC994}" destId="{0DC9DF28-7933-A54A-AF85-BC975ADC49A3}" srcOrd="0" destOrd="0" presId="urn:microsoft.com/office/officeart/2005/8/layout/hierarchy3"/>
    <dgm:cxn modelId="{B7C68B34-0EB4-BD44-A6A0-EFF7C3A6C351}" type="presOf" srcId="{684DA9E6-F89F-1E4A-B9EA-FCBE3BE41C8F}" destId="{A558A145-9769-4D46-856E-198F7527BD2F}" srcOrd="0" destOrd="0" presId="urn:microsoft.com/office/officeart/2005/8/layout/hierarchy3"/>
    <dgm:cxn modelId="{60E6E66C-AD4A-A941-BE38-2EF023D782CF}" type="presOf" srcId="{9A9A78E6-20FC-A34A-9318-FF48265D81CA}" destId="{9A45A66D-BEC9-4E4D-8D9C-5905FA9497D6}" srcOrd="0" destOrd="0" presId="urn:microsoft.com/office/officeart/2005/8/layout/hierarchy3"/>
    <dgm:cxn modelId="{146C9C91-F217-E546-BF26-AEFA556A470A}" type="presOf" srcId="{51076C2B-78E6-0F4A-9A2A-C5D12A440B77}" destId="{7B7D17D2-6765-CC42-8B57-FABAB3D281D9}" srcOrd="0" destOrd="0" presId="urn:microsoft.com/office/officeart/2005/8/layout/hierarchy3"/>
    <dgm:cxn modelId="{802C7B94-DB5B-344C-942E-7A5A511E3054}" type="presOf" srcId="{1C912035-474B-2748-9885-00CA409AC994}" destId="{364F5EAE-0165-8049-8E31-0ADB76DAF141}" srcOrd="1" destOrd="0" presId="urn:microsoft.com/office/officeart/2005/8/layout/hierarchy3"/>
    <dgm:cxn modelId="{65F8DD9C-6F88-C44D-BFEF-89CA1251E449}" type="presOf" srcId="{A82C8CA8-6CD3-5B48-A371-0046811200BA}" destId="{7BA4F6A6-00A6-B140-9ED8-4BC2539550FE}" srcOrd="0" destOrd="0" presId="urn:microsoft.com/office/officeart/2005/8/layout/hierarchy3"/>
    <dgm:cxn modelId="{46F8FE9E-7EAB-B34E-A796-1EA14A0175C1}" type="presOf" srcId="{56E1E9B4-F69E-8C40-8CD0-851ACBDAD8AD}" destId="{4E30B7EC-8148-4B4C-A7FF-01E79D8E1A97}" srcOrd="0" destOrd="0" presId="urn:microsoft.com/office/officeart/2005/8/layout/hierarchy3"/>
    <dgm:cxn modelId="{3EB3ADB9-00E1-3440-9D75-1E1910DAF2F9}" srcId="{1C912035-474B-2748-9885-00CA409AC994}" destId="{3D979013-3C7F-8245-991C-0453FA9C5DE9}" srcOrd="0" destOrd="0" parTransId="{51076C2B-78E6-0F4A-9A2A-C5D12A440B77}" sibTransId="{8F887D20-9DBD-7A4F-9193-9B8388A536A0}"/>
    <dgm:cxn modelId="{155915C5-8C94-FD49-9D1F-78EC1D017944}" srcId="{1C912035-474B-2748-9885-00CA409AC994}" destId="{684DA9E6-F89F-1E4A-B9EA-FCBE3BE41C8F}" srcOrd="2" destOrd="0" parTransId="{A82C8CA8-6CD3-5B48-A371-0046811200BA}" sibTransId="{71C5EBD5-9CFC-1E46-AB8A-A90F890D1D0B}"/>
    <dgm:cxn modelId="{1F5D8ACE-C1B7-B342-9D70-9793BEB84D80}" srcId="{69F78B60-D871-714D-B72C-E8B619FFB99F}" destId="{1C912035-474B-2748-9885-00CA409AC994}" srcOrd="0" destOrd="0" parTransId="{98AD3124-3783-3E4E-AC06-536ECD733BC8}" sibTransId="{37A75A12-E10A-D14D-9B0A-4E1BB8B9B0D9}"/>
    <dgm:cxn modelId="{940A9FE3-74DE-1540-8EDA-E603934E564B}" type="presOf" srcId="{69F78B60-D871-714D-B72C-E8B619FFB99F}" destId="{AA9473D1-6323-EF47-9F66-94CDD435ECA6}" srcOrd="0" destOrd="0" presId="urn:microsoft.com/office/officeart/2005/8/layout/hierarchy3"/>
    <dgm:cxn modelId="{80F6E5FF-4CF9-414F-8BBC-5529615A649E}" srcId="{1C912035-474B-2748-9885-00CA409AC994}" destId="{9A9A78E6-20FC-A34A-9318-FF48265D81CA}" srcOrd="1" destOrd="0" parTransId="{56E1E9B4-F69E-8C40-8CD0-851ACBDAD8AD}" sibTransId="{930B3741-309C-1141-880D-886044DCCB7A}"/>
    <dgm:cxn modelId="{A7C4AFA4-B9D7-3540-AE48-0450BEE3DFD9}" type="presParOf" srcId="{AA9473D1-6323-EF47-9F66-94CDD435ECA6}" destId="{14496B0A-A985-6A45-BA24-7C89DFDFAE2F}" srcOrd="0" destOrd="0" presId="urn:microsoft.com/office/officeart/2005/8/layout/hierarchy3"/>
    <dgm:cxn modelId="{26B3C55E-FAF4-4643-ABE1-561F5BD33CB0}" type="presParOf" srcId="{14496B0A-A985-6A45-BA24-7C89DFDFAE2F}" destId="{EBF5DDB3-C1F5-F44C-AFF4-BF11C2E55CC7}" srcOrd="0" destOrd="0" presId="urn:microsoft.com/office/officeart/2005/8/layout/hierarchy3"/>
    <dgm:cxn modelId="{5CCE233E-EC51-8645-9990-0CCB2B311DA6}" type="presParOf" srcId="{EBF5DDB3-C1F5-F44C-AFF4-BF11C2E55CC7}" destId="{0DC9DF28-7933-A54A-AF85-BC975ADC49A3}" srcOrd="0" destOrd="0" presId="urn:microsoft.com/office/officeart/2005/8/layout/hierarchy3"/>
    <dgm:cxn modelId="{12892A6F-B283-464A-905B-5C9DD028CCD8}" type="presParOf" srcId="{EBF5DDB3-C1F5-F44C-AFF4-BF11C2E55CC7}" destId="{364F5EAE-0165-8049-8E31-0ADB76DAF141}" srcOrd="1" destOrd="0" presId="urn:microsoft.com/office/officeart/2005/8/layout/hierarchy3"/>
    <dgm:cxn modelId="{6AE7939B-76FA-AE45-A122-35B7056AC589}" type="presParOf" srcId="{14496B0A-A985-6A45-BA24-7C89DFDFAE2F}" destId="{056E263E-FF56-8F4A-83D3-AB8EA9C6420E}" srcOrd="1" destOrd="0" presId="urn:microsoft.com/office/officeart/2005/8/layout/hierarchy3"/>
    <dgm:cxn modelId="{48AF3C6F-6511-394A-904E-D1C651B045DD}" type="presParOf" srcId="{056E263E-FF56-8F4A-83D3-AB8EA9C6420E}" destId="{7B7D17D2-6765-CC42-8B57-FABAB3D281D9}" srcOrd="0" destOrd="0" presId="urn:microsoft.com/office/officeart/2005/8/layout/hierarchy3"/>
    <dgm:cxn modelId="{7B43139A-4D12-0C4E-BD41-535536A9BEDC}" type="presParOf" srcId="{056E263E-FF56-8F4A-83D3-AB8EA9C6420E}" destId="{8ED44792-213B-684F-A3CB-50D10105070C}" srcOrd="1" destOrd="0" presId="urn:microsoft.com/office/officeart/2005/8/layout/hierarchy3"/>
    <dgm:cxn modelId="{DDD8D78E-BB95-8C41-A2A8-E387F33A3A2E}" type="presParOf" srcId="{056E263E-FF56-8F4A-83D3-AB8EA9C6420E}" destId="{4E30B7EC-8148-4B4C-A7FF-01E79D8E1A97}" srcOrd="2" destOrd="0" presId="urn:microsoft.com/office/officeart/2005/8/layout/hierarchy3"/>
    <dgm:cxn modelId="{5C5E35D3-98A8-4F4A-872C-46B40A3F135F}" type="presParOf" srcId="{056E263E-FF56-8F4A-83D3-AB8EA9C6420E}" destId="{9A45A66D-BEC9-4E4D-8D9C-5905FA9497D6}" srcOrd="3" destOrd="0" presId="urn:microsoft.com/office/officeart/2005/8/layout/hierarchy3"/>
    <dgm:cxn modelId="{0BF1CB3A-C446-2042-82E4-D83ABF8EDF30}" type="presParOf" srcId="{056E263E-FF56-8F4A-83D3-AB8EA9C6420E}" destId="{7BA4F6A6-00A6-B140-9ED8-4BC2539550FE}" srcOrd="4" destOrd="0" presId="urn:microsoft.com/office/officeart/2005/8/layout/hierarchy3"/>
    <dgm:cxn modelId="{AD0FE462-D660-384B-9D99-C33B4F1FE9FC}" type="presParOf" srcId="{056E263E-FF56-8F4A-83D3-AB8EA9C6420E}" destId="{A558A145-9769-4D46-856E-198F7527BD2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D01AF-5C72-564F-8AA5-6BA18F3D1475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3C69A0-7004-B144-A222-42872D86F44B}">
      <dgm:prSet phldrT="[Text]"/>
      <dgm:spPr/>
      <dgm:t>
        <a:bodyPr/>
        <a:lstStyle/>
        <a:p>
          <a:r>
            <a:rPr lang="en-US" dirty="0"/>
            <a:t>PERUNDANG-UNDANGAN PENGUKURAN</a:t>
          </a:r>
        </a:p>
      </dgm:t>
    </dgm:pt>
    <dgm:pt modelId="{AC72EC5E-9541-A845-B978-585173F5EAB8}" type="parTrans" cxnId="{13E5F379-CACA-BC47-8184-10128AAE697B}">
      <dgm:prSet/>
      <dgm:spPr/>
      <dgm:t>
        <a:bodyPr/>
        <a:lstStyle/>
        <a:p>
          <a:endParaRPr lang="en-US"/>
        </a:p>
      </dgm:t>
    </dgm:pt>
    <dgm:pt modelId="{DAB8DF4E-B1A8-6349-B804-F9B63385351C}" type="sibTrans" cxnId="{13E5F379-CACA-BC47-8184-10128AAE697B}">
      <dgm:prSet/>
      <dgm:spPr/>
      <dgm:t>
        <a:bodyPr/>
        <a:lstStyle/>
        <a:p>
          <a:endParaRPr lang="en-US"/>
        </a:p>
      </dgm:t>
    </dgm:pt>
    <dgm:pt modelId="{34E0DA00-957F-FF4C-87BF-C0BEB5AC2632}">
      <dgm:prSet phldrT="[Text]"/>
      <dgm:spPr/>
      <dgm:t>
        <a:bodyPr/>
        <a:lstStyle/>
        <a:p>
          <a:r>
            <a:rPr lang="en-US" dirty="0" err="1"/>
            <a:t>Memilih</a:t>
          </a:r>
          <a:r>
            <a:rPr lang="en-US" dirty="0"/>
            <a:t> </a:t>
          </a:r>
          <a:r>
            <a:rPr lang="en-US" dirty="0" err="1"/>
            <a:t>serangkaian</a:t>
          </a:r>
          <a:r>
            <a:rPr lang="en-US" dirty="0"/>
            <a:t> </a:t>
          </a:r>
          <a:r>
            <a:rPr lang="en-US" dirty="0" err="1"/>
            <a:t>pengukuran</a:t>
          </a:r>
          <a:r>
            <a:rPr lang="en-US" dirty="0"/>
            <a:t> yang </a:t>
          </a:r>
          <a:r>
            <a:rPr lang="en-US" dirty="0" err="1"/>
            <a:t>dirancangkhusus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</a:t>
          </a:r>
          <a:r>
            <a:rPr lang="en-US" dirty="0" err="1"/>
            <a:t>membuat</a:t>
          </a:r>
          <a:r>
            <a:rPr lang="en-US" dirty="0"/>
            <a:t> program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baik</a:t>
          </a:r>
          <a:endParaRPr lang="en-US" dirty="0"/>
        </a:p>
      </dgm:t>
    </dgm:pt>
    <dgm:pt modelId="{5D142207-2149-554B-9B31-8F2D95289835}" type="parTrans" cxnId="{E75DE6C9-BFD8-5D48-A7E9-E5E295264645}">
      <dgm:prSet/>
      <dgm:spPr/>
      <dgm:t>
        <a:bodyPr/>
        <a:lstStyle/>
        <a:p>
          <a:endParaRPr lang="en-US"/>
        </a:p>
      </dgm:t>
    </dgm:pt>
    <dgm:pt modelId="{A2D5F5D5-DB27-764D-BE4E-0336EA53B2F4}" type="sibTrans" cxnId="{E75DE6C9-BFD8-5D48-A7E9-E5E295264645}">
      <dgm:prSet/>
      <dgm:spPr/>
      <dgm:t>
        <a:bodyPr/>
        <a:lstStyle/>
        <a:p>
          <a:endParaRPr lang="en-US"/>
        </a:p>
      </dgm:t>
    </dgm:pt>
    <dgm:pt modelId="{FDF45F8A-2CF7-3248-ABC1-845E9D296ECC}">
      <dgm:prSet phldrT="[Text]"/>
      <dgm:spPr/>
      <dgm:t>
        <a:bodyPr/>
        <a:lstStyle/>
        <a:p>
          <a:r>
            <a:rPr lang="en-US" dirty="0" err="1"/>
            <a:t>Melaksanakan</a:t>
          </a:r>
          <a:r>
            <a:rPr lang="en-US" baseline="0" dirty="0"/>
            <a:t> </a:t>
          </a:r>
          <a:r>
            <a:rPr lang="en-US" baseline="0" dirty="0" err="1"/>
            <a:t>kegiayan</a:t>
          </a:r>
          <a:r>
            <a:rPr lang="en-US" baseline="0" dirty="0"/>
            <a:t> </a:t>
          </a:r>
          <a:r>
            <a:rPr lang="en-US" baseline="0" dirty="0" err="1"/>
            <a:t>pengukuran</a:t>
          </a:r>
          <a:r>
            <a:rPr lang="en-US" baseline="0" dirty="0"/>
            <a:t> </a:t>
          </a:r>
          <a:r>
            <a:rPr lang="en-US" baseline="0" dirty="0" err="1"/>
            <a:t>berdasarkan</a:t>
          </a:r>
          <a:r>
            <a:rPr lang="en-US" baseline="0" dirty="0"/>
            <a:t> </a:t>
          </a:r>
          <a:r>
            <a:rPr lang="en-US" baseline="0" dirty="0" err="1"/>
            <a:t>jadwal</a:t>
          </a:r>
          <a:r>
            <a:rPr lang="en-US" baseline="0" dirty="0"/>
            <a:t> yang </a:t>
          </a:r>
          <a:r>
            <a:rPr lang="en-US" baseline="0" dirty="0" err="1"/>
            <a:t>cocok</a:t>
          </a:r>
          <a:r>
            <a:rPr lang="en-US" baseline="0" dirty="0"/>
            <a:t> </a:t>
          </a:r>
          <a:r>
            <a:rPr lang="en-US" baseline="0" dirty="0" err="1"/>
            <a:t>dengan</a:t>
          </a:r>
          <a:r>
            <a:rPr lang="en-US" baseline="0" dirty="0"/>
            <a:t> </a:t>
          </a:r>
          <a:r>
            <a:rPr lang="en-US" baseline="0" dirty="0" err="1"/>
            <a:t>jumlah</a:t>
          </a:r>
          <a:r>
            <a:rPr lang="en-US" baseline="0" dirty="0"/>
            <a:t> </a:t>
          </a:r>
          <a:r>
            <a:rPr lang="en-US" baseline="0" dirty="0" err="1"/>
            <a:t>bahan</a:t>
          </a:r>
          <a:r>
            <a:rPr lang="en-US" baseline="0" dirty="0"/>
            <a:t> yang </a:t>
          </a:r>
          <a:r>
            <a:rPr lang="en-US" baseline="0" dirty="0" err="1"/>
            <a:t>digunakan</a:t>
          </a:r>
          <a:r>
            <a:rPr lang="en-US" baseline="0" dirty="0"/>
            <a:t> </a:t>
          </a:r>
          <a:r>
            <a:rPr lang="en-US" baseline="0" dirty="0" err="1"/>
            <a:t>organisasi</a:t>
          </a:r>
          <a:r>
            <a:rPr lang="en-US" baseline="0" dirty="0"/>
            <a:t> </a:t>
          </a:r>
          <a:r>
            <a:rPr lang="en-US" baseline="0" dirty="0" err="1"/>
            <a:t>secara</a:t>
          </a:r>
          <a:r>
            <a:rPr lang="en-US" baseline="0" dirty="0"/>
            <a:t> </a:t>
          </a:r>
          <a:r>
            <a:rPr lang="en-US" baseline="0" dirty="0" err="1"/>
            <a:t>umum</a:t>
          </a:r>
          <a:endParaRPr lang="en-US" dirty="0"/>
        </a:p>
      </dgm:t>
    </dgm:pt>
    <dgm:pt modelId="{B9DD6E93-7388-2144-92B4-8152E3DF8A29}" type="parTrans" cxnId="{8EA4A0CC-FEB3-C545-A20C-A52C03085E9E}">
      <dgm:prSet/>
      <dgm:spPr/>
      <dgm:t>
        <a:bodyPr/>
        <a:lstStyle/>
        <a:p>
          <a:endParaRPr lang="en-US"/>
        </a:p>
      </dgm:t>
    </dgm:pt>
    <dgm:pt modelId="{2DD651EA-59D2-7F49-BEA8-5E3EB8EFADED}" type="sibTrans" cxnId="{8EA4A0CC-FEB3-C545-A20C-A52C03085E9E}">
      <dgm:prSet/>
      <dgm:spPr/>
      <dgm:t>
        <a:bodyPr/>
        <a:lstStyle/>
        <a:p>
          <a:endParaRPr lang="en-US"/>
        </a:p>
      </dgm:t>
    </dgm:pt>
    <dgm:pt modelId="{B3CBBCED-4268-7243-BD63-434A5A25B223}" type="pres">
      <dgm:prSet presAssocID="{195D01AF-5C72-564F-8AA5-6BA18F3D14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A4550C-2FD4-C741-A273-2F0B35F9F1DF}" type="pres">
      <dgm:prSet presAssocID="{293C69A0-7004-B144-A222-42872D86F44B}" presName="root1" presStyleCnt="0"/>
      <dgm:spPr/>
    </dgm:pt>
    <dgm:pt modelId="{E5C15971-1CB8-2B4A-9A12-E33BEEF44CCA}" type="pres">
      <dgm:prSet presAssocID="{293C69A0-7004-B144-A222-42872D86F44B}" presName="LevelOneTextNode" presStyleLbl="node0" presStyleIdx="0" presStyleCnt="1">
        <dgm:presLayoutVars>
          <dgm:chPref val="3"/>
        </dgm:presLayoutVars>
      </dgm:prSet>
      <dgm:spPr/>
    </dgm:pt>
    <dgm:pt modelId="{093D2B37-A3EB-F54E-BF25-E33ABB9FCB74}" type="pres">
      <dgm:prSet presAssocID="{293C69A0-7004-B144-A222-42872D86F44B}" presName="level2hierChild" presStyleCnt="0"/>
      <dgm:spPr/>
    </dgm:pt>
    <dgm:pt modelId="{1184E263-94A0-004C-ADA8-0B93FC4B7021}" type="pres">
      <dgm:prSet presAssocID="{5D142207-2149-554B-9B31-8F2D95289835}" presName="conn2-1" presStyleLbl="parChTrans1D2" presStyleIdx="0" presStyleCnt="2"/>
      <dgm:spPr/>
    </dgm:pt>
    <dgm:pt modelId="{1EDD983A-3F88-0C44-8C13-2387C9F01C3F}" type="pres">
      <dgm:prSet presAssocID="{5D142207-2149-554B-9B31-8F2D95289835}" presName="connTx" presStyleLbl="parChTrans1D2" presStyleIdx="0" presStyleCnt="2"/>
      <dgm:spPr/>
    </dgm:pt>
    <dgm:pt modelId="{CFEE46A1-A567-9C40-9F07-B378AC9D5902}" type="pres">
      <dgm:prSet presAssocID="{34E0DA00-957F-FF4C-87BF-C0BEB5AC2632}" presName="root2" presStyleCnt="0"/>
      <dgm:spPr/>
    </dgm:pt>
    <dgm:pt modelId="{D6DFEEF3-BFE9-8648-9DFE-B4C23B3775B3}" type="pres">
      <dgm:prSet presAssocID="{34E0DA00-957F-FF4C-87BF-C0BEB5AC2632}" presName="LevelTwoTextNode" presStyleLbl="node2" presStyleIdx="0" presStyleCnt="2">
        <dgm:presLayoutVars>
          <dgm:chPref val="3"/>
        </dgm:presLayoutVars>
      </dgm:prSet>
      <dgm:spPr/>
    </dgm:pt>
    <dgm:pt modelId="{A4D4482A-197A-AE44-A149-5E839898425D}" type="pres">
      <dgm:prSet presAssocID="{34E0DA00-957F-FF4C-87BF-C0BEB5AC2632}" presName="level3hierChild" presStyleCnt="0"/>
      <dgm:spPr/>
    </dgm:pt>
    <dgm:pt modelId="{4AB0884C-2B55-F248-A06B-736247308653}" type="pres">
      <dgm:prSet presAssocID="{B9DD6E93-7388-2144-92B4-8152E3DF8A29}" presName="conn2-1" presStyleLbl="parChTrans1D2" presStyleIdx="1" presStyleCnt="2"/>
      <dgm:spPr/>
    </dgm:pt>
    <dgm:pt modelId="{497A6061-544D-574F-90C2-B663AF276A65}" type="pres">
      <dgm:prSet presAssocID="{B9DD6E93-7388-2144-92B4-8152E3DF8A29}" presName="connTx" presStyleLbl="parChTrans1D2" presStyleIdx="1" presStyleCnt="2"/>
      <dgm:spPr/>
    </dgm:pt>
    <dgm:pt modelId="{062D771C-3114-9647-96C7-F0390348D307}" type="pres">
      <dgm:prSet presAssocID="{FDF45F8A-2CF7-3248-ABC1-845E9D296ECC}" presName="root2" presStyleCnt="0"/>
      <dgm:spPr/>
    </dgm:pt>
    <dgm:pt modelId="{C4938EB2-948A-0146-BCF1-10F71CA06E72}" type="pres">
      <dgm:prSet presAssocID="{FDF45F8A-2CF7-3248-ABC1-845E9D296ECC}" presName="LevelTwoTextNode" presStyleLbl="node2" presStyleIdx="1" presStyleCnt="2">
        <dgm:presLayoutVars>
          <dgm:chPref val="3"/>
        </dgm:presLayoutVars>
      </dgm:prSet>
      <dgm:spPr/>
    </dgm:pt>
    <dgm:pt modelId="{1D657E83-3D40-CD44-8C64-2B02E400CDCF}" type="pres">
      <dgm:prSet presAssocID="{FDF45F8A-2CF7-3248-ABC1-845E9D296ECC}" presName="level3hierChild" presStyleCnt="0"/>
      <dgm:spPr/>
    </dgm:pt>
  </dgm:ptLst>
  <dgm:cxnLst>
    <dgm:cxn modelId="{6AE8BE02-32C4-F945-A4E6-689C7113EE99}" type="presOf" srcId="{5D142207-2149-554B-9B31-8F2D95289835}" destId="{1EDD983A-3F88-0C44-8C13-2387C9F01C3F}" srcOrd="1" destOrd="0" presId="urn:microsoft.com/office/officeart/2005/8/layout/hierarchy2"/>
    <dgm:cxn modelId="{5A37A31E-5625-F544-98D6-DA31E2085E5C}" type="presOf" srcId="{5D142207-2149-554B-9B31-8F2D95289835}" destId="{1184E263-94A0-004C-ADA8-0B93FC4B7021}" srcOrd="0" destOrd="0" presId="urn:microsoft.com/office/officeart/2005/8/layout/hierarchy2"/>
    <dgm:cxn modelId="{626A5C4B-5037-F841-A0EC-B3CDFC3DC783}" type="presOf" srcId="{FDF45F8A-2CF7-3248-ABC1-845E9D296ECC}" destId="{C4938EB2-948A-0146-BCF1-10F71CA06E72}" srcOrd="0" destOrd="0" presId="urn:microsoft.com/office/officeart/2005/8/layout/hierarchy2"/>
    <dgm:cxn modelId="{17AB9B62-0D0F-B04F-9A75-496C736CA943}" type="presOf" srcId="{B9DD6E93-7388-2144-92B4-8152E3DF8A29}" destId="{4AB0884C-2B55-F248-A06B-736247308653}" srcOrd="0" destOrd="0" presId="urn:microsoft.com/office/officeart/2005/8/layout/hierarchy2"/>
    <dgm:cxn modelId="{13E5F379-CACA-BC47-8184-10128AAE697B}" srcId="{195D01AF-5C72-564F-8AA5-6BA18F3D1475}" destId="{293C69A0-7004-B144-A222-42872D86F44B}" srcOrd="0" destOrd="0" parTransId="{AC72EC5E-9541-A845-B978-585173F5EAB8}" sibTransId="{DAB8DF4E-B1A8-6349-B804-F9B63385351C}"/>
    <dgm:cxn modelId="{46E40D93-4522-184F-AFA9-C021B139A511}" type="presOf" srcId="{B9DD6E93-7388-2144-92B4-8152E3DF8A29}" destId="{497A6061-544D-574F-90C2-B663AF276A65}" srcOrd="1" destOrd="0" presId="urn:microsoft.com/office/officeart/2005/8/layout/hierarchy2"/>
    <dgm:cxn modelId="{C44589A0-42AB-B544-B01A-9D87E1E632F4}" type="presOf" srcId="{293C69A0-7004-B144-A222-42872D86F44B}" destId="{E5C15971-1CB8-2B4A-9A12-E33BEEF44CCA}" srcOrd="0" destOrd="0" presId="urn:microsoft.com/office/officeart/2005/8/layout/hierarchy2"/>
    <dgm:cxn modelId="{CFB66CAF-13F3-EA48-BF24-A7FD0CD070A5}" type="presOf" srcId="{34E0DA00-957F-FF4C-87BF-C0BEB5AC2632}" destId="{D6DFEEF3-BFE9-8648-9DFE-B4C23B3775B3}" srcOrd="0" destOrd="0" presId="urn:microsoft.com/office/officeart/2005/8/layout/hierarchy2"/>
    <dgm:cxn modelId="{3E9D85BA-0009-D345-9880-A04E6B4FFA84}" type="presOf" srcId="{195D01AF-5C72-564F-8AA5-6BA18F3D1475}" destId="{B3CBBCED-4268-7243-BD63-434A5A25B223}" srcOrd="0" destOrd="0" presId="urn:microsoft.com/office/officeart/2005/8/layout/hierarchy2"/>
    <dgm:cxn modelId="{E75DE6C9-BFD8-5D48-A7E9-E5E295264645}" srcId="{293C69A0-7004-B144-A222-42872D86F44B}" destId="{34E0DA00-957F-FF4C-87BF-C0BEB5AC2632}" srcOrd="0" destOrd="0" parTransId="{5D142207-2149-554B-9B31-8F2D95289835}" sibTransId="{A2D5F5D5-DB27-764D-BE4E-0336EA53B2F4}"/>
    <dgm:cxn modelId="{8EA4A0CC-FEB3-C545-A20C-A52C03085E9E}" srcId="{293C69A0-7004-B144-A222-42872D86F44B}" destId="{FDF45F8A-2CF7-3248-ABC1-845E9D296ECC}" srcOrd="1" destOrd="0" parTransId="{B9DD6E93-7388-2144-92B4-8152E3DF8A29}" sibTransId="{2DD651EA-59D2-7F49-BEA8-5E3EB8EFADED}"/>
    <dgm:cxn modelId="{94C3416A-3723-EC40-AA3B-9A08BDBD9378}" type="presParOf" srcId="{B3CBBCED-4268-7243-BD63-434A5A25B223}" destId="{43A4550C-2FD4-C741-A273-2F0B35F9F1DF}" srcOrd="0" destOrd="0" presId="urn:microsoft.com/office/officeart/2005/8/layout/hierarchy2"/>
    <dgm:cxn modelId="{8986BDEA-F3E7-3C46-90C6-4986E931EC5E}" type="presParOf" srcId="{43A4550C-2FD4-C741-A273-2F0B35F9F1DF}" destId="{E5C15971-1CB8-2B4A-9A12-E33BEEF44CCA}" srcOrd="0" destOrd="0" presId="urn:microsoft.com/office/officeart/2005/8/layout/hierarchy2"/>
    <dgm:cxn modelId="{9CB4DE1D-2F16-9C4F-BCC6-9A4077D346B0}" type="presParOf" srcId="{43A4550C-2FD4-C741-A273-2F0B35F9F1DF}" destId="{093D2B37-A3EB-F54E-BF25-E33ABB9FCB74}" srcOrd="1" destOrd="0" presId="urn:microsoft.com/office/officeart/2005/8/layout/hierarchy2"/>
    <dgm:cxn modelId="{B808402F-F975-3A40-8347-8F35E45DB9C0}" type="presParOf" srcId="{093D2B37-A3EB-F54E-BF25-E33ABB9FCB74}" destId="{1184E263-94A0-004C-ADA8-0B93FC4B7021}" srcOrd="0" destOrd="0" presId="urn:microsoft.com/office/officeart/2005/8/layout/hierarchy2"/>
    <dgm:cxn modelId="{98583BE6-EB2C-7943-B560-DEF8DA72352F}" type="presParOf" srcId="{1184E263-94A0-004C-ADA8-0B93FC4B7021}" destId="{1EDD983A-3F88-0C44-8C13-2387C9F01C3F}" srcOrd="0" destOrd="0" presId="urn:microsoft.com/office/officeart/2005/8/layout/hierarchy2"/>
    <dgm:cxn modelId="{D790E399-2C38-6143-A5E6-F68AD00E6849}" type="presParOf" srcId="{093D2B37-A3EB-F54E-BF25-E33ABB9FCB74}" destId="{CFEE46A1-A567-9C40-9F07-B378AC9D5902}" srcOrd="1" destOrd="0" presId="urn:microsoft.com/office/officeart/2005/8/layout/hierarchy2"/>
    <dgm:cxn modelId="{5B868E9F-A2E7-FC40-B269-463CD5353440}" type="presParOf" srcId="{CFEE46A1-A567-9C40-9F07-B378AC9D5902}" destId="{D6DFEEF3-BFE9-8648-9DFE-B4C23B3775B3}" srcOrd="0" destOrd="0" presId="urn:microsoft.com/office/officeart/2005/8/layout/hierarchy2"/>
    <dgm:cxn modelId="{64731E13-2C9A-2A46-9B9C-2DDCDA125634}" type="presParOf" srcId="{CFEE46A1-A567-9C40-9F07-B378AC9D5902}" destId="{A4D4482A-197A-AE44-A149-5E839898425D}" srcOrd="1" destOrd="0" presId="urn:microsoft.com/office/officeart/2005/8/layout/hierarchy2"/>
    <dgm:cxn modelId="{F07F3FC9-22B8-F749-B986-C380647C47FE}" type="presParOf" srcId="{093D2B37-A3EB-F54E-BF25-E33ABB9FCB74}" destId="{4AB0884C-2B55-F248-A06B-736247308653}" srcOrd="2" destOrd="0" presId="urn:microsoft.com/office/officeart/2005/8/layout/hierarchy2"/>
    <dgm:cxn modelId="{8732C5C2-9523-2542-A3F5-3D0BA0DD5077}" type="presParOf" srcId="{4AB0884C-2B55-F248-A06B-736247308653}" destId="{497A6061-544D-574F-90C2-B663AF276A65}" srcOrd="0" destOrd="0" presId="urn:microsoft.com/office/officeart/2005/8/layout/hierarchy2"/>
    <dgm:cxn modelId="{8F797A3D-2AFB-B546-908A-B474F63A3E4D}" type="presParOf" srcId="{093D2B37-A3EB-F54E-BF25-E33ABB9FCB74}" destId="{062D771C-3114-9647-96C7-F0390348D307}" srcOrd="3" destOrd="0" presId="urn:microsoft.com/office/officeart/2005/8/layout/hierarchy2"/>
    <dgm:cxn modelId="{4E2D7E58-6736-D24A-A97D-A7E58027A11A}" type="presParOf" srcId="{062D771C-3114-9647-96C7-F0390348D307}" destId="{C4938EB2-948A-0146-BCF1-10F71CA06E72}" srcOrd="0" destOrd="0" presId="urn:microsoft.com/office/officeart/2005/8/layout/hierarchy2"/>
    <dgm:cxn modelId="{9CEE7279-5AA3-E243-B91B-1387B949A535}" type="presParOf" srcId="{062D771C-3114-9647-96C7-F0390348D307}" destId="{1D657E83-3D40-CD44-8C64-2B02E400CD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3B6B-9139-EB48-BE7E-603B394E8237}" type="doc">
      <dgm:prSet loTypeId="urn:microsoft.com/office/officeart/2005/8/layout/radial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9DD93-3FCD-0C49-99FC-A7F172DD277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METODE PENGUMPULAN DATA MENCAKUP :</a:t>
          </a:r>
        </a:p>
      </dgm:t>
    </dgm:pt>
    <dgm:pt modelId="{956AC4C3-32CC-0E46-A1C6-7FA0407F7756}" type="parTrans" cxnId="{4B34D4FE-D3A2-8941-A896-765DE8FBC5E7}">
      <dgm:prSet/>
      <dgm:spPr/>
      <dgm:t>
        <a:bodyPr/>
        <a:lstStyle/>
        <a:p>
          <a:endParaRPr lang="en-US"/>
        </a:p>
      </dgm:t>
    </dgm:pt>
    <dgm:pt modelId="{841B1530-11C3-5A43-942A-C2F550E04AF4}" type="sibTrans" cxnId="{4B34D4FE-D3A2-8941-A896-765DE8FBC5E7}">
      <dgm:prSet/>
      <dgm:spPr/>
      <dgm:t>
        <a:bodyPr/>
        <a:lstStyle/>
        <a:p>
          <a:endParaRPr lang="en-US"/>
        </a:p>
      </dgm:t>
    </dgm:pt>
    <dgm:pt modelId="{516C44A9-48DD-5F42-BFD0-F45203AA52D9}">
      <dgm:prSet phldrT="[Text]"/>
      <dgm:spPr/>
      <dgm:t>
        <a:bodyPr/>
        <a:lstStyle/>
        <a:p>
          <a:r>
            <a:rPr lang="en-US" dirty="0"/>
            <a:t>Focus Groups</a:t>
          </a:r>
        </a:p>
      </dgm:t>
    </dgm:pt>
    <dgm:pt modelId="{C0A9333D-B88E-4F49-BBEE-B01EE762AFE0}" type="parTrans" cxnId="{79A8D0DA-2EAC-A24F-BE17-E82DCC40157B}">
      <dgm:prSet/>
      <dgm:spPr/>
      <dgm:t>
        <a:bodyPr/>
        <a:lstStyle/>
        <a:p>
          <a:endParaRPr lang="en-US"/>
        </a:p>
      </dgm:t>
    </dgm:pt>
    <dgm:pt modelId="{2B783D16-8AFC-3D4C-8DF2-FA2C5E797AD1}" type="sibTrans" cxnId="{79A8D0DA-2EAC-A24F-BE17-E82DCC40157B}">
      <dgm:prSet/>
      <dgm:spPr/>
      <dgm:t>
        <a:bodyPr/>
        <a:lstStyle/>
        <a:p>
          <a:endParaRPr lang="en-US"/>
        </a:p>
      </dgm:t>
    </dgm:pt>
    <dgm:pt modelId="{F199207A-3AD6-3643-965A-DB654B174D50}">
      <dgm:prSet phldrT="[Text]"/>
      <dgm:spPr/>
      <dgm:t>
        <a:bodyPr/>
        <a:lstStyle/>
        <a:p>
          <a:r>
            <a:rPr lang="en-US" dirty="0"/>
            <a:t>Surveys</a:t>
          </a:r>
        </a:p>
      </dgm:t>
    </dgm:pt>
    <dgm:pt modelId="{51C47215-4DCB-CB4D-ACEB-6EBA0552A9E7}" type="parTrans" cxnId="{7616EF03-3A5F-AE45-9A6F-A41C04C977FD}">
      <dgm:prSet/>
      <dgm:spPr/>
      <dgm:t>
        <a:bodyPr/>
        <a:lstStyle/>
        <a:p>
          <a:endParaRPr lang="en-US"/>
        </a:p>
      </dgm:t>
    </dgm:pt>
    <dgm:pt modelId="{13D738BA-067E-234E-8EAB-DBE1A43AA7C8}" type="sibTrans" cxnId="{7616EF03-3A5F-AE45-9A6F-A41C04C977FD}">
      <dgm:prSet/>
      <dgm:spPr/>
      <dgm:t>
        <a:bodyPr/>
        <a:lstStyle/>
        <a:p>
          <a:endParaRPr lang="en-US"/>
        </a:p>
      </dgm:t>
    </dgm:pt>
    <dgm:pt modelId="{F466A5EA-8F60-DF4F-A934-98BD5B38452D}">
      <dgm:prSet phldrT="[Text]"/>
      <dgm:spPr/>
      <dgm:t>
        <a:bodyPr/>
        <a:lstStyle/>
        <a:p>
          <a:r>
            <a:rPr lang="en-US" dirty="0" err="1"/>
            <a:t>ompetitive</a:t>
          </a:r>
          <a:r>
            <a:rPr lang="en-US" dirty="0"/>
            <a:t> Analysis</a:t>
          </a:r>
        </a:p>
      </dgm:t>
    </dgm:pt>
    <dgm:pt modelId="{C39B6EFC-F55D-EF41-B948-38859C69AA20}" type="parTrans" cxnId="{39527389-D6F9-3243-B037-C95B98B793EB}">
      <dgm:prSet/>
      <dgm:spPr/>
      <dgm:t>
        <a:bodyPr/>
        <a:lstStyle/>
        <a:p>
          <a:endParaRPr lang="en-US"/>
        </a:p>
      </dgm:t>
    </dgm:pt>
    <dgm:pt modelId="{6F3A2B9E-F867-354A-BA32-91FBB9A22AB8}" type="sibTrans" cxnId="{39527389-D6F9-3243-B037-C95B98B793EB}">
      <dgm:prSet/>
      <dgm:spPr/>
      <dgm:t>
        <a:bodyPr/>
        <a:lstStyle/>
        <a:p>
          <a:endParaRPr lang="en-US"/>
        </a:p>
      </dgm:t>
    </dgm:pt>
    <dgm:pt modelId="{96D876FB-B72E-BE48-8CFC-1C0613E97DA8}">
      <dgm:prSet phldrT="[Text]"/>
      <dgm:spPr/>
      <dgm:t>
        <a:bodyPr/>
        <a:lstStyle/>
        <a:p>
          <a:r>
            <a:rPr lang="en-US" dirty="0"/>
            <a:t>Interviews</a:t>
          </a:r>
        </a:p>
      </dgm:t>
    </dgm:pt>
    <dgm:pt modelId="{1C66533E-C28C-CC4B-B192-31F13F9CDE8F}" type="parTrans" cxnId="{8E008D03-43FE-EA49-873B-1745EC5DC0C6}">
      <dgm:prSet/>
      <dgm:spPr/>
      <dgm:t>
        <a:bodyPr/>
        <a:lstStyle/>
        <a:p>
          <a:endParaRPr lang="en-US"/>
        </a:p>
      </dgm:t>
    </dgm:pt>
    <dgm:pt modelId="{B0A2C62B-361B-6B40-BC04-AC1CEC1BEC2D}" type="sibTrans" cxnId="{8E008D03-43FE-EA49-873B-1745EC5DC0C6}">
      <dgm:prSet/>
      <dgm:spPr/>
      <dgm:t>
        <a:bodyPr/>
        <a:lstStyle/>
        <a:p>
          <a:endParaRPr lang="en-US"/>
        </a:p>
      </dgm:t>
    </dgm:pt>
    <dgm:pt modelId="{3D37AA73-A04F-F14A-888A-E03AC2D5177A}">
      <dgm:prSet phldrT="[Text]"/>
      <dgm:spPr/>
      <dgm:t>
        <a:bodyPr/>
        <a:lstStyle/>
        <a:p>
          <a:r>
            <a:rPr lang="en-US" dirty="0"/>
            <a:t>Track External Changes Request</a:t>
          </a:r>
        </a:p>
      </dgm:t>
    </dgm:pt>
    <dgm:pt modelId="{4BCB2D4C-3443-794F-B5C8-B461715927C2}" type="parTrans" cxnId="{28D9519B-FC1F-2F47-B65F-30F786AB545A}">
      <dgm:prSet/>
      <dgm:spPr/>
      <dgm:t>
        <a:bodyPr/>
        <a:lstStyle/>
        <a:p>
          <a:endParaRPr lang="en-US"/>
        </a:p>
      </dgm:t>
    </dgm:pt>
    <dgm:pt modelId="{C9D443B1-6B41-804E-BC34-E6FD8115BBDE}" type="sibTrans" cxnId="{28D9519B-FC1F-2F47-B65F-30F786AB545A}">
      <dgm:prSet/>
      <dgm:spPr/>
      <dgm:t>
        <a:bodyPr/>
        <a:lstStyle/>
        <a:p>
          <a:endParaRPr lang="en-US"/>
        </a:p>
      </dgm:t>
    </dgm:pt>
    <dgm:pt modelId="{05531F0D-0ED1-8D4A-A303-D08FFC3D2287}">
      <dgm:prSet phldrT="[Text]"/>
      <dgm:spPr/>
      <dgm:t>
        <a:bodyPr/>
        <a:lstStyle/>
        <a:p>
          <a:r>
            <a:rPr lang="en-US" dirty="0"/>
            <a:t>Support Calls</a:t>
          </a:r>
        </a:p>
      </dgm:t>
    </dgm:pt>
    <dgm:pt modelId="{F9836C5E-603B-4A42-9747-25A78DA8C264}" type="parTrans" cxnId="{AD58CF4A-8118-044B-8BB2-2537E7B2B620}">
      <dgm:prSet/>
      <dgm:spPr/>
      <dgm:t>
        <a:bodyPr/>
        <a:lstStyle/>
        <a:p>
          <a:endParaRPr lang="en-US"/>
        </a:p>
      </dgm:t>
    </dgm:pt>
    <dgm:pt modelId="{FFA8DDF8-5CE6-5A47-BBC2-5C0AD71312CF}" type="sibTrans" cxnId="{AD58CF4A-8118-044B-8BB2-2537E7B2B620}">
      <dgm:prSet/>
      <dgm:spPr/>
      <dgm:t>
        <a:bodyPr/>
        <a:lstStyle/>
        <a:p>
          <a:endParaRPr lang="en-US"/>
        </a:p>
      </dgm:t>
    </dgm:pt>
    <dgm:pt modelId="{EE35797B-11CC-2343-B194-5410BB721AB4}" type="pres">
      <dgm:prSet presAssocID="{368D3B6B-9139-EB48-BE7E-603B394E823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4BD90B-F210-4544-B28A-66FC93B12C46}" type="pres">
      <dgm:prSet presAssocID="{C479DD93-3FCD-0C49-99FC-A7F172DD2778}" presName="centerShape" presStyleLbl="node0" presStyleIdx="0" presStyleCnt="1" custScaleX="123541"/>
      <dgm:spPr/>
    </dgm:pt>
    <dgm:pt modelId="{DAE7BCFE-4DF7-D142-B9C6-4C5CC54963F6}" type="pres">
      <dgm:prSet presAssocID="{C0A9333D-B88E-4F49-BBEE-B01EE762AFE0}" presName="parTrans" presStyleLbl="bgSibTrans2D1" presStyleIdx="0" presStyleCnt="6"/>
      <dgm:spPr/>
    </dgm:pt>
    <dgm:pt modelId="{B6824505-F53A-1445-9BD4-D1FF5C6A63DC}" type="pres">
      <dgm:prSet presAssocID="{516C44A9-48DD-5F42-BFD0-F45203AA52D9}" presName="node" presStyleLbl="node1" presStyleIdx="0" presStyleCnt="6">
        <dgm:presLayoutVars>
          <dgm:bulletEnabled val="1"/>
        </dgm:presLayoutVars>
      </dgm:prSet>
      <dgm:spPr/>
    </dgm:pt>
    <dgm:pt modelId="{F7A7ABD6-C076-DE42-A534-A8E34BF5944F}" type="pres">
      <dgm:prSet presAssocID="{51C47215-4DCB-CB4D-ACEB-6EBA0552A9E7}" presName="parTrans" presStyleLbl="bgSibTrans2D1" presStyleIdx="1" presStyleCnt="6"/>
      <dgm:spPr/>
    </dgm:pt>
    <dgm:pt modelId="{1E24730E-780E-BE47-8589-1DC83F16BF95}" type="pres">
      <dgm:prSet presAssocID="{F199207A-3AD6-3643-965A-DB654B174D50}" presName="node" presStyleLbl="node1" presStyleIdx="1" presStyleCnt="6">
        <dgm:presLayoutVars>
          <dgm:bulletEnabled val="1"/>
        </dgm:presLayoutVars>
      </dgm:prSet>
      <dgm:spPr/>
    </dgm:pt>
    <dgm:pt modelId="{787568D0-2940-0249-9D67-70ADD86DD9D2}" type="pres">
      <dgm:prSet presAssocID="{C39B6EFC-F55D-EF41-B948-38859C69AA20}" presName="parTrans" presStyleLbl="bgSibTrans2D1" presStyleIdx="2" presStyleCnt="6"/>
      <dgm:spPr/>
    </dgm:pt>
    <dgm:pt modelId="{D979C234-15C4-EF40-8392-CF2392F86F95}" type="pres">
      <dgm:prSet presAssocID="{F466A5EA-8F60-DF4F-A934-98BD5B38452D}" presName="node" presStyleLbl="node1" presStyleIdx="2" presStyleCnt="6">
        <dgm:presLayoutVars>
          <dgm:bulletEnabled val="1"/>
        </dgm:presLayoutVars>
      </dgm:prSet>
      <dgm:spPr/>
    </dgm:pt>
    <dgm:pt modelId="{A8442FB9-BF7B-A346-8A6E-7C2DAA72FBF3}" type="pres">
      <dgm:prSet presAssocID="{1C66533E-C28C-CC4B-B192-31F13F9CDE8F}" presName="parTrans" presStyleLbl="bgSibTrans2D1" presStyleIdx="3" presStyleCnt="6"/>
      <dgm:spPr/>
    </dgm:pt>
    <dgm:pt modelId="{A6CB188F-226B-EA49-8DC5-7A331CF3C546}" type="pres">
      <dgm:prSet presAssocID="{96D876FB-B72E-BE48-8CFC-1C0613E97DA8}" presName="node" presStyleLbl="node1" presStyleIdx="3" presStyleCnt="6">
        <dgm:presLayoutVars>
          <dgm:bulletEnabled val="1"/>
        </dgm:presLayoutVars>
      </dgm:prSet>
      <dgm:spPr/>
    </dgm:pt>
    <dgm:pt modelId="{5DBD492C-6E59-A347-ABAF-A7ED0C91A05A}" type="pres">
      <dgm:prSet presAssocID="{4BCB2D4C-3443-794F-B5C8-B461715927C2}" presName="parTrans" presStyleLbl="bgSibTrans2D1" presStyleIdx="4" presStyleCnt="6"/>
      <dgm:spPr/>
    </dgm:pt>
    <dgm:pt modelId="{46768A8A-032B-0C48-9F9E-2D286B59D718}" type="pres">
      <dgm:prSet presAssocID="{3D37AA73-A04F-F14A-888A-E03AC2D5177A}" presName="node" presStyleLbl="node1" presStyleIdx="4" presStyleCnt="6">
        <dgm:presLayoutVars>
          <dgm:bulletEnabled val="1"/>
        </dgm:presLayoutVars>
      </dgm:prSet>
      <dgm:spPr/>
    </dgm:pt>
    <dgm:pt modelId="{1626CFF4-630C-FA44-B176-5D63B023C07A}" type="pres">
      <dgm:prSet presAssocID="{F9836C5E-603B-4A42-9747-25A78DA8C264}" presName="parTrans" presStyleLbl="bgSibTrans2D1" presStyleIdx="5" presStyleCnt="6"/>
      <dgm:spPr/>
    </dgm:pt>
    <dgm:pt modelId="{8D7987E3-8D97-CD4B-B76F-7B29BFDA5A99}" type="pres">
      <dgm:prSet presAssocID="{05531F0D-0ED1-8D4A-A303-D08FFC3D2287}" presName="node" presStyleLbl="node1" presStyleIdx="5" presStyleCnt="6">
        <dgm:presLayoutVars>
          <dgm:bulletEnabled val="1"/>
        </dgm:presLayoutVars>
      </dgm:prSet>
      <dgm:spPr/>
    </dgm:pt>
  </dgm:ptLst>
  <dgm:cxnLst>
    <dgm:cxn modelId="{8E008D03-43FE-EA49-873B-1745EC5DC0C6}" srcId="{C479DD93-3FCD-0C49-99FC-A7F172DD2778}" destId="{96D876FB-B72E-BE48-8CFC-1C0613E97DA8}" srcOrd="3" destOrd="0" parTransId="{1C66533E-C28C-CC4B-B192-31F13F9CDE8F}" sibTransId="{B0A2C62B-361B-6B40-BC04-AC1CEC1BEC2D}"/>
    <dgm:cxn modelId="{7616EF03-3A5F-AE45-9A6F-A41C04C977FD}" srcId="{C479DD93-3FCD-0C49-99FC-A7F172DD2778}" destId="{F199207A-3AD6-3643-965A-DB654B174D50}" srcOrd="1" destOrd="0" parTransId="{51C47215-4DCB-CB4D-ACEB-6EBA0552A9E7}" sibTransId="{13D738BA-067E-234E-8EAB-DBE1A43AA7C8}"/>
    <dgm:cxn modelId="{77FEC306-15FF-1F45-9874-15A2B977CF4D}" type="presOf" srcId="{4BCB2D4C-3443-794F-B5C8-B461715927C2}" destId="{5DBD492C-6E59-A347-ABAF-A7ED0C91A05A}" srcOrd="0" destOrd="0" presId="urn:microsoft.com/office/officeart/2005/8/layout/radial4"/>
    <dgm:cxn modelId="{C6409812-2AA1-7E46-91B5-F188F5809BC5}" type="presOf" srcId="{3D37AA73-A04F-F14A-888A-E03AC2D5177A}" destId="{46768A8A-032B-0C48-9F9E-2D286B59D718}" srcOrd="0" destOrd="0" presId="urn:microsoft.com/office/officeart/2005/8/layout/radial4"/>
    <dgm:cxn modelId="{AD58CF4A-8118-044B-8BB2-2537E7B2B620}" srcId="{C479DD93-3FCD-0C49-99FC-A7F172DD2778}" destId="{05531F0D-0ED1-8D4A-A303-D08FFC3D2287}" srcOrd="5" destOrd="0" parTransId="{F9836C5E-603B-4A42-9747-25A78DA8C264}" sibTransId="{FFA8DDF8-5CE6-5A47-BBC2-5C0AD71312CF}"/>
    <dgm:cxn modelId="{2CDB5553-C8DD-9B40-913D-C4F8E14E4F35}" type="presOf" srcId="{F9836C5E-603B-4A42-9747-25A78DA8C264}" destId="{1626CFF4-630C-FA44-B176-5D63B023C07A}" srcOrd="0" destOrd="0" presId="urn:microsoft.com/office/officeart/2005/8/layout/radial4"/>
    <dgm:cxn modelId="{39F0C255-682F-0F4A-A192-73E28369CD9E}" type="presOf" srcId="{F466A5EA-8F60-DF4F-A934-98BD5B38452D}" destId="{D979C234-15C4-EF40-8392-CF2392F86F95}" srcOrd="0" destOrd="0" presId="urn:microsoft.com/office/officeart/2005/8/layout/radial4"/>
    <dgm:cxn modelId="{3FE8F95B-58DF-534B-88C6-F4BEC55EB571}" type="presOf" srcId="{F199207A-3AD6-3643-965A-DB654B174D50}" destId="{1E24730E-780E-BE47-8589-1DC83F16BF95}" srcOrd="0" destOrd="0" presId="urn:microsoft.com/office/officeart/2005/8/layout/radial4"/>
    <dgm:cxn modelId="{C2BBAA67-0F6C-C54C-827D-C7BFED51D309}" type="presOf" srcId="{05531F0D-0ED1-8D4A-A303-D08FFC3D2287}" destId="{8D7987E3-8D97-CD4B-B76F-7B29BFDA5A99}" srcOrd="0" destOrd="0" presId="urn:microsoft.com/office/officeart/2005/8/layout/radial4"/>
    <dgm:cxn modelId="{D9E9FD6B-8D4B-CE4B-9A11-BF89CE8C663F}" type="presOf" srcId="{C479DD93-3FCD-0C49-99FC-A7F172DD2778}" destId="{E64BD90B-F210-4544-B28A-66FC93B12C46}" srcOrd="0" destOrd="0" presId="urn:microsoft.com/office/officeart/2005/8/layout/radial4"/>
    <dgm:cxn modelId="{B7ACF574-9953-DC4D-BB04-4B992E543EDF}" type="presOf" srcId="{C0A9333D-B88E-4F49-BBEE-B01EE762AFE0}" destId="{DAE7BCFE-4DF7-D142-B9C6-4C5CC54963F6}" srcOrd="0" destOrd="0" presId="urn:microsoft.com/office/officeart/2005/8/layout/radial4"/>
    <dgm:cxn modelId="{96CA007B-96A8-5D49-AFE4-A235623C08B8}" type="presOf" srcId="{C39B6EFC-F55D-EF41-B948-38859C69AA20}" destId="{787568D0-2940-0249-9D67-70ADD86DD9D2}" srcOrd="0" destOrd="0" presId="urn:microsoft.com/office/officeart/2005/8/layout/radial4"/>
    <dgm:cxn modelId="{39527389-D6F9-3243-B037-C95B98B793EB}" srcId="{C479DD93-3FCD-0C49-99FC-A7F172DD2778}" destId="{F466A5EA-8F60-DF4F-A934-98BD5B38452D}" srcOrd="2" destOrd="0" parTransId="{C39B6EFC-F55D-EF41-B948-38859C69AA20}" sibTransId="{6F3A2B9E-F867-354A-BA32-91FBB9A22AB8}"/>
    <dgm:cxn modelId="{4D65248F-2597-DA41-B829-E6BDB75156B8}" type="presOf" srcId="{51C47215-4DCB-CB4D-ACEB-6EBA0552A9E7}" destId="{F7A7ABD6-C076-DE42-A534-A8E34BF5944F}" srcOrd="0" destOrd="0" presId="urn:microsoft.com/office/officeart/2005/8/layout/radial4"/>
    <dgm:cxn modelId="{28D9519B-FC1F-2F47-B65F-30F786AB545A}" srcId="{C479DD93-3FCD-0C49-99FC-A7F172DD2778}" destId="{3D37AA73-A04F-F14A-888A-E03AC2D5177A}" srcOrd="4" destOrd="0" parTransId="{4BCB2D4C-3443-794F-B5C8-B461715927C2}" sibTransId="{C9D443B1-6B41-804E-BC34-E6FD8115BBDE}"/>
    <dgm:cxn modelId="{688F2CA6-22BD-4444-91BC-21942DBFF8B3}" type="presOf" srcId="{516C44A9-48DD-5F42-BFD0-F45203AA52D9}" destId="{B6824505-F53A-1445-9BD4-D1FF5C6A63DC}" srcOrd="0" destOrd="0" presId="urn:microsoft.com/office/officeart/2005/8/layout/radial4"/>
    <dgm:cxn modelId="{50AFFBCF-E5ED-4F4F-8949-849D96382F97}" type="presOf" srcId="{368D3B6B-9139-EB48-BE7E-603B394E8237}" destId="{EE35797B-11CC-2343-B194-5410BB721AB4}" srcOrd="0" destOrd="0" presId="urn:microsoft.com/office/officeart/2005/8/layout/radial4"/>
    <dgm:cxn modelId="{C50606D3-BDF6-D44A-96CD-66E0B10F18FB}" type="presOf" srcId="{1C66533E-C28C-CC4B-B192-31F13F9CDE8F}" destId="{A8442FB9-BF7B-A346-8A6E-7C2DAA72FBF3}" srcOrd="0" destOrd="0" presId="urn:microsoft.com/office/officeart/2005/8/layout/radial4"/>
    <dgm:cxn modelId="{79A8D0DA-2EAC-A24F-BE17-E82DCC40157B}" srcId="{C479DD93-3FCD-0C49-99FC-A7F172DD2778}" destId="{516C44A9-48DD-5F42-BFD0-F45203AA52D9}" srcOrd="0" destOrd="0" parTransId="{C0A9333D-B88E-4F49-BBEE-B01EE762AFE0}" sibTransId="{2B783D16-8AFC-3D4C-8DF2-FA2C5E797AD1}"/>
    <dgm:cxn modelId="{020BE2F5-9193-B542-8FD4-E7113B464D2C}" type="presOf" srcId="{96D876FB-B72E-BE48-8CFC-1C0613E97DA8}" destId="{A6CB188F-226B-EA49-8DC5-7A331CF3C546}" srcOrd="0" destOrd="0" presId="urn:microsoft.com/office/officeart/2005/8/layout/radial4"/>
    <dgm:cxn modelId="{4B34D4FE-D3A2-8941-A896-765DE8FBC5E7}" srcId="{368D3B6B-9139-EB48-BE7E-603B394E8237}" destId="{C479DD93-3FCD-0C49-99FC-A7F172DD2778}" srcOrd="0" destOrd="0" parTransId="{956AC4C3-32CC-0E46-A1C6-7FA0407F7756}" sibTransId="{841B1530-11C3-5A43-942A-C2F550E04AF4}"/>
    <dgm:cxn modelId="{57923D05-E287-874B-994A-921E9C0A4B43}" type="presParOf" srcId="{EE35797B-11CC-2343-B194-5410BB721AB4}" destId="{E64BD90B-F210-4544-B28A-66FC93B12C46}" srcOrd="0" destOrd="0" presId="urn:microsoft.com/office/officeart/2005/8/layout/radial4"/>
    <dgm:cxn modelId="{6BB539CC-930A-9547-8348-BD33F3DDCD7A}" type="presParOf" srcId="{EE35797B-11CC-2343-B194-5410BB721AB4}" destId="{DAE7BCFE-4DF7-D142-B9C6-4C5CC54963F6}" srcOrd="1" destOrd="0" presId="urn:microsoft.com/office/officeart/2005/8/layout/radial4"/>
    <dgm:cxn modelId="{E0927D9A-B13E-F14C-8FF6-69EDDA124671}" type="presParOf" srcId="{EE35797B-11CC-2343-B194-5410BB721AB4}" destId="{B6824505-F53A-1445-9BD4-D1FF5C6A63DC}" srcOrd="2" destOrd="0" presId="urn:microsoft.com/office/officeart/2005/8/layout/radial4"/>
    <dgm:cxn modelId="{486F2489-A186-BC47-96F0-399C8AB1E974}" type="presParOf" srcId="{EE35797B-11CC-2343-B194-5410BB721AB4}" destId="{F7A7ABD6-C076-DE42-A534-A8E34BF5944F}" srcOrd="3" destOrd="0" presId="urn:microsoft.com/office/officeart/2005/8/layout/radial4"/>
    <dgm:cxn modelId="{B4370102-591E-274F-B7DA-3559A39BCC95}" type="presParOf" srcId="{EE35797B-11CC-2343-B194-5410BB721AB4}" destId="{1E24730E-780E-BE47-8589-1DC83F16BF95}" srcOrd="4" destOrd="0" presId="urn:microsoft.com/office/officeart/2005/8/layout/radial4"/>
    <dgm:cxn modelId="{3F02F61C-5CC1-4E45-82AE-7F1939863AF0}" type="presParOf" srcId="{EE35797B-11CC-2343-B194-5410BB721AB4}" destId="{787568D0-2940-0249-9D67-70ADD86DD9D2}" srcOrd="5" destOrd="0" presId="urn:microsoft.com/office/officeart/2005/8/layout/radial4"/>
    <dgm:cxn modelId="{7AA273CE-0F15-F04F-9249-234F85B27091}" type="presParOf" srcId="{EE35797B-11CC-2343-B194-5410BB721AB4}" destId="{D979C234-15C4-EF40-8392-CF2392F86F95}" srcOrd="6" destOrd="0" presId="urn:microsoft.com/office/officeart/2005/8/layout/radial4"/>
    <dgm:cxn modelId="{083B969C-A86B-8A43-AC90-280DFDAD697C}" type="presParOf" srcId="{EE35797B-11CC-2343-B194-5410BB721AB4}" destId="{A8442FB9-BF7B-A346-8A6E-7C2DAA72FBF3}" srcOrd="7" destOrd="0" presId="urn:microsoft.com/office/officeart/2005/8/layout/radial4"/>
    <dgm:cxn modelId="{DA86B60B-76ED-1348-9F0A-8FA3EB907AD0}" type="presParOf" srcId="{EE35797B-11CC-2343-B194-5410BB721AB4}" destId="{A6CB188F-226B-EA49-8DC5-7A331CF3C546}" srcOrd="8" destOrd="0" presId="urn:microsoft.com/office/officeart/2005/8/layout/radial4"/>
    <dgm:cxn modelId="{FA639489-BFBA-9C49-9B06-5BFDA98D737E}" type="presParOf" srcId="{EE35797B-11CC-2343-B194-5410BB721AB4}" destId="{5DBD492C-6E59-A347-ABAF-A7ED0C91A05A}" srcOrd="9" destOrd="0" presId="urn:microsoft.com/office/officeart/2005/8/layout/radial4"/>
    <dgm:cxn modelId="{1954A143-36B6-914B-8311-28C23B956264}" type="presParOf" srcId="{EE35797B-11CC-2343-B194-5410BB721AB4}" destId="{46768A8A-032B-0C48-9F9E-2D286B59D718}" srcOrd="10" destOrd="0" presId="urn:microsoft.com/office/officeart/2005/8/layout/radial4"/>
    <dgm:cxn modelId="{CE66FE7F-8549-5749-BE9C-B7C66BD59C0A}" type="presParOf" srcId="{EE35797B-11CC-2343-B194-5410BB721AB4}" destId="{1626CFF4-630C-FA44-B176-5D63B023C07A}" srcOrd="11" destOrd="0" presId="urn:microsoft.com/office/officeart/2005/8/layout/radial4"/>
    <dgm:cxn modelId="{4BE23B58-2485-8E4D-BC8D-EECDE10742A8}" type="presParOf" srcId="{EE35797B-11CC-2343-B194-5410BB721AB4}" destId="{8D7987E3-8D97-CD4B-B76F-7B29BFDA5A9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D27B9-EBE6-074A-B7D1-79ADC1B16805}" type="doc">
      <dgm:prSet loTypeId="urn:microsoft.com/office/officeart/2005/8/layout/matrix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A00DFB-124A-DD4F-8053-A9A84D015DB7}">
      <dgm:prSet phldrT="[Text]" custT="1"/>
      <dgm:spPr/>
      <dgm:t>
        <a:bodyPr/>
        <a:lstStyle/>
        <a:p>
          <a:r>
            <a:rPr lang="en-US" sz="2400" dirty="0"/>
            <a:t>ISO </a:t>
          </a:r>
          <a:r>
            <a:rPr lang="en-US" sz="2400"/>
            <a:t>9001:2000 Pengawasan dan Pengukuran</a:t>
          </a:r>
          <a:endParaRPr lang="en-US" sz="2400" dirty="0"/>
        </a:p>
      </dgm:t>
    </dgm:pt>
    <dgm:pt modelId="{A2DEE3FA-4287-C148-999E-C1A71016FFE9}" type="parTrans" cxnId="{8596F5F3-4791-5E4A-8B90-8EFBB66C2261}">
      <dgm:prSet/>
      <dgm:spPr/>
      <dgm:t>
        <a:bodyPr/>
        <a:lstStyle/>
        <a:p>
          <a:endParaRPr lang="en-US"/>
        </a:p>
      </dgm:t>
    </dgm:pt>
    <dgm:pt modelId="{A413D3F2-D473-7C45-916D-425D9B683F12}" type="sibTrans" cxnId="{8596F5F3-4791-5E4A-8B90-8EFBB66C2261}">
      <dgm:prSet/>
      <dgm:spPr/>
      <dgm:t>
        <a:bodyPr/>
        <a:lstStyle/>
        <a:p>
          <a:endParaRPr lang="en-US"/>
        </a:p>
      </dgm:t>
    </dgm:pt>
    <dgm:pt modelId="{310F66F0-3913-A84D-8E2E-5B1A34D31CD9}">
      <dgm:prSet phldrT="[Text]" custT="1"/>
      <dgm:spPr/>
      <dgm:t>
        <a:bodyPr/>
        <a:lstStyle/>
        <a:p>
          <a:r>
            <a:rPr lang="en-US" sz="2400" dirty="0" err="1"/>
            <a:t>Melaksanakan</a:t>
          </a:r>
          <a:r>
            <a:rPr lang="en-US" sz="2400" dirty="0"/>
            <a:t> audit internal</a:t>
          </a:r>
        </a:p>
      </dgm:t>
    </dgm:pt>
    <dgm:pt modelId="{19E5EC3C-C9EE-E741-8009-119CE46307AB}" type="sibTrans" cxnId="{AF69C7E3-6A71-CA46-A92F-9395E261B44A}">
      <dgm:prSet/>
      <dgm:spPr/>
      <dgm:t>
        <a:bodyPr/>
        <a:lstStyle/>
        <a:p>
          <a:endParaRPr lang="en-US"/>
        </a:p>
      </dgm:t>
    </dgm:pt>
    <dgm:pt modelId="{D57F87B0-27BD-B14A-9FCB-99187E6FE538}" type="parTrans" cxnId="{AF69C7E3-6A71-CA46-A92F-9395E261B44A}">
      <dgm:prSet/>
      <dgm:spPr/>
      <dgm:t>
        <a:bodyPr/>
        <a:lstStyle/>
        <a:p>
          <a:endParaRPr lang="en-US"/>
        </a:p>
      </dgm:t>
    </dgm:pt>
    <dgm:pt modelId="{47E36644-D546-C247-9FCD-9AB24DC7AB1A}">
      <dgm:prSet phldrT="[Text]" custT="1"/>
      <dgm:spPr/>
      <dgm:t>
        <a:bodyPr/>
        <a:lstStyle/>
        <a:p>
          <a:r>
            <a:rPr lang="en-US" sz="2400" b="1" dirty="0" err="1"/>
            <a:t>Mengukur</a:t>
          </a:r>
          <a:r>
            <a:rPr lang="en-US" sz="2400" b="1" dirty="0"/>
            <a:t> </a:t>
          </a:r>
          <a:r>
            <a:rPr lang="en-US" sz="2400" b="1" dirty="0" err="1"/>
            <a:t>kinerja</a:t>
          </a:r>
          <a:r>
            <a:rPr lang="en-US" sz="2400" b="1" dirty="0"/>
            <a:t> proses</a:t>
          </a:r>
          <a:endParaRPr lang="en-US" sz="2400" dirty="0"/>
        </a:p>
      </dgm:t>
    </dgm:pt>
    <dgm:pt modelId="{18A264B0-C362-6645-9FA6-C33787A3A046}" type="sibTrans" cxnId="{E488109F-9FD3-FA4E-BA60-20340A8BEFF1}">
      <dgm:prSet/>
      <dgm:spPr/>
      <dgm:t>
        <a:bodyPr/>
        <a:lstStyle/>
        <a:p>
          <a:endParaRPr lang="en-US"/>
        </a:p>
      </dgm:t>
    </dgm:pt>
    <dgm:pt modelId="{74F714F4-76EB-D948-AA17-C0B5F4DD831B}" type="parTrans" cxnId="{E488109F-9FD3-FA4E-BA60-20340A8BEFF1}">
      <dgm:prSet/>
      <dgm:spPr/>
      <dgm:t>
        <a:bodyPr/>
        <a:lstStyle/>
        <a:p>
          <a:endParaRPr lang="en-US"/>
        </a:p>
      </dgm:t>
    </dgm:pt>
    <dgm:pt modelId="{B1AFDF49-F866-154D-855C-BC1980A95D89}">
      <dgm:prSet phldrT="[Text]" custT="1"/>
      <dgm:spPr/>
      <dgm:t>
        <a:bodyPr/>
        <a:lstStyle/>
        <a:p>
          <a:r>
            <a:rPr lang="en-US" sz="2400" b="1" dirty="0" err="1"/>
            <a:t>Mengukur</a:t>
          </a:r>
          <a:r>
            <a:rPr lang="en-US" sz="2400" b="1" dirty="0"/>
            <a:t> </a:t>
          </a:r>
          <a:r>
            <a:rPr lang="en-US" sz="2400" b="1" dirty="0" err="1"/>
            <a:t>kepuasan</a:t>
          </a:r>
          <a:r>
            <a:rPr lang="en-US" sz="2400" b="1" dirty="0"/>
            <a:t> </a:t>
          </a:r>
          <a:r>
            <a:rPr lang="en-US" sz="2400" b="1" dirty="0" err="1"/>
            <a:t>konsumen</a:t>
          </a:r>
          <a:endParaRPr lang="en-US" sz="2400" dirty="0"/>
        </a:p>
      </dgm:t>
    </dgm:pt>
    <dgm:pt modelId="{05C493CB-B03E-3B45-9557-DE52C6EFCF94}" type="sibTrans" cxnId="{3C52E9E0-61FB-6E4D-B3F2-9A494563C4BC}">
      <dgm:prSet/>
      <dgm:spPr/>
      <dgm:t>
        <a:bodyPr/>
        <a:lstStyle/>
        <a:p>
          <a:endParaRPr lang="en-US"/>
        </a:p>
      </dgm:t>
    </dgm:pt>
    <dgm:pt modelId="{3C836143-5346-E149-88E8-0F11BCCC3050}" type="parTrans" cxnId="{3C52E9E0-61FB-6E4D-B3F2-9A494563C4BC}">
      <dgm:prSet/>
      <dgm:spPr/>
      <dgm:t>
        <a:bodyPr/>
        <a:lstStyle/>
        <a:p>
          <a:endParaRPr lang="en-US"/>
        </a:p>
      </dgm:t>
    </dgm:pt>
    <dgm:pt modelId="{E23E1495-9377-814C-AF61-A4855EA38745}">
      <dgm:prSet phldrT="[Text]" custT="1"/>
      <dgm:spPr/>
      <dgm:t>
        <a:bodyPr/>
        <a:lstStyle/>
        <a:p>
          <a:r>
            <a:rPr lang="en-US" sz="2400" dirty="0" err="1"/>
            <a:t>Mengukur</a:t>
          </a:r>
          <a:r>
            <a:rPr lang="en-US" sz="2400" dirty="0"/>
            <a:t> </a:t>
          </a:r>
          <a:r>
            <a:rPr lang="en-US" sz="2400" dirty="0" err="1"/>
            <a:t>mutu</a:t>
          </a:r>
          <a:r>
            <a:rPr lang="en-US" sz="2400" dirty="0"/>
            <a:t> </a:t>
          </a:r>
          <a:r>
            <a:rPr lang="en-US" sz="2400" dirty="0" err="1"/>
            <a:t>produk</a:t>
          </a:r>
          <a:endParaRPr lang="en-US" sz="2400" dirty="0"/>
        </a:p>
      </dgm:t>
    </dgm:pt>
    <dgm:pt modelId="{B411FE66-0FC7-DD48-82E5-1EE343E47F89}" type="parTrans" cxnId="{D8202B23-7009-FB44-9879-98E9AE84669A}">
      <dgm:prSet/>
      <dgm:spPr/>
      <dgm:t>
        <a:bodyPr/>
        <a:lstStyle/>
        <a:p>
          <a:endParaRPr lang="en-US"/>
        </a:p>
      </dgm:t>
    </dgm:pt>
    <dgm:pt modelId="{67592D72-B6E4-5947-BCC5-9F37E2365CFE}" type="sibTrans" cxnId="{D8202B23-7009-FB44-9879-98E9AE84669A}">
      <dgm:prSet/>
      <dgm:spPr/>
      <dgm:t>
        <a:bodyPr/>
        <a:lstStyle/>
        <a:p>
          <a:endParaRPr lang="en-US"/>
        </a:p>
      </dgm:t>
    </dgm:pt>
    <dgm:pt modelId="{FA2DDB00-4178-B84D-8592-4CDB2FAC62BD}" type="pres">
      <dgm:prSet presAssocID="{E3ED27B9-EBE6-074A-B7D1-79ADC1B1680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77A942-27E6-E64A-B85C-C30A39A1039F}" type="pres">
      <dgm:prSet presAssocID="{E3ED27B9-EBE6-074A-B7D1-79ADC1B16805}" presName="matrix" presStyleCnt="0"/>
      <dgm:spPr/>
    </dgm:pt>
    <dgm:pt modelId="{229D4967-894E-4A48-8CB1-C758E79D768E}" type="pres">
      <dgm:prSet presAssocID="{E3ED27B9-EBE6-074A-B7D1-79ADC1B16805}" presName="tile1" presStyleLbl="node1" presStyleIdx="0" presStyleCnt="4" custLinFactNeighborX="-6698" custLinFactNeighborY="-21173"/>
      <dgm:spPr/>
    </dgm:pt>
    <dgm:pt modelId="{110697D5-E361-D84A-8FC6-92E1CED30B7C}" type="pres">
      <dgm:prSet presAssocID="{E3ED27B9-EBE6-074A-B7D1-79ADC1B1680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36FF4B-4946-8549-8DAF-7D4312AD534B}" type="pres">
      <dgm:prSet presAssocID="{E3ED27B9-EBE6-074A-B7D1-79ADC1B16805}" presName="tile2" presStyleLbl="node1" presStyleIdx="1" presStyleCnt="4" custLinFactNeighborY="-4457"/>
      <dgm:spPr/>
    </dgm:pt>
    <dgm:pt modelId="{752EE326-DBAD-2943-B1EF-6A98873959DD}" type="pres">
      <dgm:prSet presAssocID="{E3ED27B9-EBE6-074A-B7D1-79ADC1B1680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F03F12-A30F-EE49-AC35-3FE96EFCEF4C}" type="pres">
      <dgm:prSet presAssocID="{E3ED27B9-EBE6-074A-B7D1-79ADC1B16805}" presName="tile3" presStyleLbl="node1" presStyleIdx="2" presStyleCnt="4"/>
      <dgm:spPr/>
    </dgm:pt>
    <dgm:pt modelId="{995E5B1F-57FA-FB4D-BCCD-20F9D0A6A53C}" type="pres">
      <dgm:prSet presAssocID="{E3ED27B9-EBE6-074A-B7D1-79ADC1B1680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F53538-D3D6-C446-A8A4-FB3EFE21FAF5}" type="pres">
      <dgm:prSet presAssocID="{E3ED27B9-EBE6-074A-B7D1-79ADC1B16805}" presName="tile4" presStyleLbl="node1" presStyleIdx="3" presStyleCnt="4"/>
      <dgm:spPr/>
    </dgm:pt>
    <dgm:pt modelId="{AE43ECE4-47E7-3D43-BB63-BB5E15B2CBEE}" type="pres">
      <dgm:prSet presAssocID="{E3ED27B9-EBE6-074A-B7D1-79ADC1B1680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1B7A35E-9C09-2F46-AD65-394528AB1FB2}" type="pres">
      <dgm:prSet presAssocID="{E3ED27B9-EBE6-074A-B7D1-79ADC1B1680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61AB700-4028-984B-9308-C6B4E00F1341}" type="presOf" srcId="{E3ED27B9-EBE6-074A-B7D1-79ADC1B16805}" destId="{FA2DDB00-4178-B84D-8592-4CDB2FAC62BD}" srcOrd="0" destOrd="0" presId="urn:microsoft.com/office/officeart/2005/8/layout/matrix1"/>
    <dgm:cxn modelId="{CE9C6405-BEFB-6C46-8776-22CE0B3D489A}" type="presOf" srcId="{E2A00DFB-124A-DD4F-8053-A9A84D015DB7}" destId="{B1B7A35E-9C09-2F46-AD65-394528AB1FB2}" srcOrd="0" destOrd="0" presId="urn:microsoft.com/office/officeart/2005/8/layout/matrix1"/>
    <dgm:cxn modelId="{2BF5870C-C7D9-7B46-8978-274975C9D131}" type="presOf" srcId="{310F66F0-3913-A84D-8E2E-5B1A34D31CD9}" destId="{995E5B1F-57FA-FB4D-BCCD-20F9D0A6A53C}" srcOrd="1" destOrd="0" presId="urn:microsoft.com/office/officeart/2005/8/layout/matrix1"/>
    <dgm:cxn modelId="{6391F617-FEA0-5240-9D4A-3D50071B9797}" type="presOf" srcId="{B1AFDF49-F866-154D-855C-BC1980A95D89}" destId="{229D4967-894E-4A48-8CB1-C758E79D768E}" srcOrd="0" destOrd="0" presId="urn:microsoft.com/office/officeart/2005/8/layout/matrix1"/>
    <dgm:cxn modelId="{D8202B23-7009-FB44-9879-98E9AE84669A}" srcId="{E2A00DFB-124A-DD4F-8053-A9A84D015DB7}" destId="{E23E1495-9377-814C-AF61-A4855EA38745}" srcOrd="3" destOrd="0" parTransId="{B411FE66-0FC7-DD48-82E5-1EE343E47F89}" sibTransId="{67592D72-B6E4-5947-BCC5-9F37E2365CFE}"/>
    <dgm:cxn modelId="{6C4A3C4E-E22C-4944-BBA2-D5EB7508F2F1}" type="presOf" srcId="{310F66F0-3913-A84D-8E2E-5B1A34D31CD9}" destId="{33F03F12-A30F-EE49-AC35-3FE96EFCEF4C}" srcOrd="0" destOrd="0" presId="urn:microsoft.com/office/officeart/2005/8/layout/matrix1"/>
    <dgm:cxn modelId="{E2B1F779-D5A6-CC44-AF71-0D15E146144C}" type="presOf" srcId="{47E36644-D546-C247-9FCD-9AB24DC7AB1A}" destId="{3E36FF4B-4946-8549-8DAF-7D4312AD534B}" srcOrd="0" destOrd="0" presId="urn:microsoft.com/office/officeart/2005/8/layout/matrix1"/>
    <dgm:cxn modelId="{5FC58E88-9FBA-C746-8CFC-09C8C3B01D7F}" type="presOf" srcId="{47E36644-D546-C247-9FCD-9AB24DC7AB1A}" destId="{752EE326-DBAD-2943-B1EF-6A98873959DD}" srcOrd="1" destOrd="0" presId="urn:microsoft.com/office/officeart/2005/8/layout/matrix1"/>
    <dgm:cxn modelId="{9861158F-E361-9643-B88C-A05C65B8C439}" type="presOf" srcId="{B1AFDF49-F866-154D-855C-BC1980A95D89}" destId="{110697D5-E361-D84A-8FC6-92E1CED30B7C}" srcOrd="1" destOrd="0" presId="urn:microsoft.com/office/officeart/2005/8/layout/matrix1"/>
    <dgm:cxn modelId="{E488109F-9FD3-FA4E-BA60-20340A8BEFF1}" srcId="{E2A00DFB-124A-DD4F-8053-A9A84D015DB7}" destId="{47E36644-D546-C247-9FCD-9AB24DC7AB1A}" srcOrd="1" destOrd="0" parTransId="{74F714F4-76EB-D948-AA17-C0B5F4DD831B}" sibTransId="{18A264B0-C362-6645-9FA6-C33787A3A046}"/>
    <dgm:cxn modelId="{D1CFBFBD-28ED-C54C-A747-270C7FB98F42}" type="presOf" srcId="{E23E1495-9377-814C-AF61-A4855EA38745}" destId="{AE43ECE4-47E7-3D43-BB63-BB5E15B2CBEE}" srcOrd="1" destOrd="0" presId="urn:microsoft.com/office/officeart/2005/8/layout/matrix1"/>
    <dgm:cxn modelId="{3C52E9E0-61FB-6E4D-B3F2-9A494563C4BC}" srcId="{E2A00DFB-124A-DD4F-8053-A9A84D015DB7}" destId="{B1AFDF49-F866-154D-855C-BC1980A95D89}" srcOrd="0" destOrd="0" parTransId="{3C836143-5346-E149-88E8-0F11BCCC3050}" sibTransId="{05C493CB-B03E-3B45-9557-DE52C6EFCF94}"/>
    <dgm:cxn modelId="{AF69C7E3-6A71-CA46-A92F-9395E261B44A}" srcId="{E2A00DFB-124A-DD4F-8053-A9A84D015DB7}" destId="{310F66F0-3913-A84D-8E2E-5B1A34D31CD9}" srcOrd="2" destOrd="0" parTransId="{D57F87B0-27BD-B14A-9FCB-99187E6FE538}" sibTransId="{19E5EC3C-C9EE-E741-8009-119CE46307AB}"/>
    <dgm:cxn modelId="{8596F5F3-4791-5E4A-8B90-8EFBB66C2261}" srcId="{E3ED27B9-EBE6-074A-B7D1-79ADC1B16805}" destId="{E2A00DFB-124A-DD4F-8053-A9A84D015DB7}" srcOrd="0" destOrd="0" parTransId="{A2DEE3FA-4287-C148-999E-C1A71016FFE9}" sibTransId="{A413D3F2-D473-7C45-916D-425D9B683F12}"/>
    <dgm:cxn modelId="{E1D0F5FF-C96F-DD40-84B9-10487D89BA91}" type="presOf" srcId="{E23E1495-9377-814C-AF61-A4855EA38745}" destId="{CEF53538-D3D6-C446-A8A4-FB3EFE21FAF5}" srcOrd="0" destOrd="0" presId="urn:microsoft.com/office/officeart/2005/8/layout/matrix1"/>
    <dgm:cxn modelId="{FDB71964-F644-B84D-B81C-F515F66C7A74}" type="presParOf" srcId="{FA2DDB00-4178-B84D-8592-4CDB2FAC62BD}" destId="{6877A942-27E6-E64A-B85C-C30A39A1039F}" srcOrd="0" destOrd="0" presId="urn:microsoft.com/office/officeart/2005/8/layout/matrix1"/>
    <dgm:cxn modelId="{5BE7188B-FAB6-F947-98E1-959BE7C870C5}" type="presParOf" srcId="{6877A942-27E6-E64A-B85C-C30A39A1039F}" destId="{229D4967-894E-4A48-8CB1-C758E79D768E}" srcOrd="0" destOrd="0" presId="urn:microsoft.com/office/officeart/2005/8/layout/matrix1"/>
    <dgm:cxn modelId="{7BB81D0B-7FA0-EA42-8DFF-356BF779348D}" type="presParOf" srcId="{6877A942-27E6-E64A-B85C-C30A39A1039F}" destId="{110697D5-E361-D84A-8FC6-92E1CED30B7C}" srcOrd="1" destOrd="0" presId="urn:microsoft.com/office/officeart/2005/8/layout/matrix1"/>
    <dgm:cxn modelId="{2EC7ADFE-A9AF-4649-B188-1DE478B5728F}" type="presParOf" srcId="{6877A942-27E6-E64A-B85C-C30A39A1039F}" destId="{3E36FF4B-4946-8549-8DAF-7D4312AD534B}" srcOrd="2" destOrd="0" presId="urn:microsoft.com/office/officeart/2005/8/layout/matrix1"/>
    <dgm:cxn modelId="{2DD4A7B2-BCA5-8243-A78E-D7D09BE6EA37}" type="presParOf" srcId="{6877A942-27E6-E64A-B85C-C30A39A1039F}" destId="{752EE326-DBAD-2943-B1EF-6A98873959DD}" srcOrd="3" destOrd="0" presId="urn:microsoft.com/office/officeart/2005/8/layout/matrix1"/>
    <dgm:cxn modelId="{75E31E25-A81F-1B45-83F6-47F3B15E98C9}" type="presParOf" srcId="{6877A942-27E6-E64A-B85C-C30A39A1039F}" destId="{33F03F12-A30F-EE49-AC35-3FE96EFCEF4C}" srcOrd="4" destOrd="0" presId="urn:microsoft.com/office/officeart/2005/8/layout/matrix1"/>
    <dgm:cxn modelId="{15A6C726-3C71-0B43-8D4F-5DF2C09298B1}" type="presParOf" srcId="{6877A942-27E6-E64A-B85C-C30A39A1039F}" destId="{995E5B1F-57FA-FB4D-BCCD-20F9D0A6A53C}" srcOrd="5" destOrd="0" presId="urn:microsoft.com/office/officeart/2005/8/layout/matrix1"/>
    <dgm:cxn modelId="{C312C7C6-4683-3945-88FE-9590D059958B}" type="presParOf" srcId="{6877A942-27E6-E64A-B85C-C30A39A1039F}" destId="{CEF53538-D3D6-C446-A8A4-FB3EFE21FAF5}" srcOrd="6" destOrd="0" presId="urn:microsoft.com/office/officeart/2005/8/layout/matrix1"/>
    <dgm:cxn modelId="{91ED04FF-B8A6-6141-93BB-54032E40E6C5}" type="presParOf" srcId="{6877A942-27E6-E64A-B85C-C30A39A1039F}" destId="{AE43ECE4-47E7-3D43-BB63-BB5E15B2CBEE}" srcOrd="7" destOrd="0" presId="urn:microsoft.com/office/officeart/2005/8/layout/matrix1"/>
    <dgm:cxn modelId="{693A3C98-463C-5A44-9E0C-73B17826761E}" type="presParOf" srcId="{FA2DDB00-4178-B84D-8592-4CDB2FAC62BD}" destId="{B1B7A35E-9C09-2F46-AD65-394528AB1FB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AA26E2-DA75-DC44-B884-402F08FD3355}" type="doc">
      <dgm:prSet loTypeId="urn:microsoft.com/office/officeart/2005/8/layout/process1" loCatId="" qsTypeId="urn:microsoft.com/office/officeart/2005/8/quickstyle/simple4" qsCatId="simple" csTypeId="urn:microsoft.com/office/officeart/2005/8/colors/accent0_3" csCatId="mainScheme" phldr="1"/>
      <dgm:spPr/>
    </dgm:pt>
    <dgm:pt modelId="{E8C37AD5-31C8-FD49-B4ED-4EAEB1C63A5F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1</a:t>
          </a:r>
          <a:br>
            <a:rPr lang="en-US" dirty="0"/>
          </a:br>
          <a:r>
            <a:rPr lang="en-US" dirty="0" err="1"/>
            <a:t>Menghilangkan</a:t>
          </a:r>
          <a:r>
            <a:rPr lang="en-US" dirty="0"/>
            <a:t> </a:t>
          </a:r>
          <a:r>
            <a:rPr lang="en-US" dirty="0" err="1"/>
            <a:t>ketidaksesuaian</a:t>
          </a:r>
          <a:endParaRPr lang="en-US" dirty="0"/>
        </a:p>
      </dgm:t>
    </dgm:pt>
    <dgm:pt modelId="{5BF42B54-6080-AB49-B206-54A0EF74187E}" type="parTrans" cxnId="{6BEB897B-7EDC-5540-AC92-7E80143B263A}">
      <dgm:prSet/>
      <dgm:spPr/>
      <dgm:t>
        <a:bodyPr/>
        <a:lstStyle/>
        <a:p>
          <a:endParaRPr lang="en-US"/>
        </a:p>
      </dgm:t>
    </dgm:pt>
    <dgm:pt modelId="{6E3A3769-0EB9-AF49-BB5C-1B93020E2688}" type="sibTrans" cxnId="{6BEB897B-7EDC-5540-AC92-7E80143B263A}">
      <dgm:prSet/>
      <dgm:spPr/>
      <dgm:t>
        <a:bodyPr/>
        <a:lstStyle/>
        <a:p>
          <a:endParaRPr lang="en-US"/>
        </a:p>
      </dgm:t>
    </dgm:pt>
    <dgm:pt modelId="{3833B9F0-3DC6-5648-9AB8-B3EA3FB3407A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2</a:t>
          </a:r>
          <a:br>
            <a:rPr lang="en-US" dirty="0"/>
          </a:br>
          <a:r>
            <a:rPr lang="en-US" dirty="0" err="1"/>
            <a:t>Membahas</a:t>
          </a:r>
          <a:r>
            <a:rPr lang="en-US" dirty="0"/>
            <a:t> </a:t>
          </a:r>
          <a:r>
            <a:rPr lang="en-US" dirty="0" err="1"/>
            <a:t>sifat</a:t>
          </a:r>
          <a:r>
            <a:rPr lang="en-US" dirty="0"/>
            <a:t> dab </a:t>
          </a:r>
          <a:r>
            <a:rPr lang="en-US" dirty="0" err="1"/>
            <a:t>keberagaman</a:t>
          </a:r>
          <a:r>
            <a:rPr lang="en-US" dirty="0"/>
            <a:t> </a:t>
          </a:r>
          <a:r>
            <a:rPr lang="en-US" dirty="0" err="1"/>
            <a:t>kecacatan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kerusakan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konsumen</a:t>
          </a:r>
          <a:endParaRPr lang="en-US" dirty="0"/>
        </a:p>
      </dgm:t>
    </dgm:pt>
    <dgm:pt modelId="{D042921B-D53A-F94D-8441-23FF4BF677DC}" type="parTrans" cxnId="{E104AA15-6451-724B-AEE7-EDED1EEDFDB8}">
      <dgm:prSet/>
      <dgm:spPr/>
      <dgm:t>
        <a:bodyPr/>
        <a:lstStyle/>
        <a:p>
          <a:endParaRPr lang="en-US"/>
        </a:p>
      </dgm:t>
    </dgm:pt>
    <dgm:pt modelId="{5B8E9ADC-5283-5A4E-AFF8-162CC5F79D8A}" type="sibTrans" cxnId="{E104AA15-6451-724B-AEE7-EDED1EEDFDB8}">
      <dgm:prSet/>
      <dgm:spPr/>
      <dgm:t>
        <a:bodyPr/>
        <a:lstStyle/>
        <a:p>
          <a:endParaRPr lang="en-US"/>
        </a:p>
      </dgm:t>
    </dgm:pt>
    <dgm:pt modelId="{2A2A9F9A-C72D-B447-A844-94769E6F5CF3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3</a:t>
          </a:r>
          <a:br>
            <a:rPr lang="en-US" dirty="0"/>
          </a:br>
          <a:r>
            <a:rPr lang="en-US" dirty="0" err="1"/>
            <a:t>Melaksanakan</a:t>
          </a:r>
          <a:r>
            <a:rPr lang="en-US" dirty="0"/>
            <a:t> </a:t>
          </a:r>
          <a:r>
            <a:rPr lang="en-US" dirty="0" err="1"/>
            <a:t>tindakan</a:t>
          </a:r>
          <a:r>
            <a:rPr lang="en-US" dirty="0"/>
            <a:t> </a:t>
          </a:r>
          <a:r>
            <a:rPr lang="en-US" dirty="0" err="1"/>
            <a:t>perbaikan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mengurangi</a:t>
          </a:r>
          <a:r>
            <a:rPr lang="en-US" dirty="0"/>
            <a:t> </a:t>
          </a:r>
          <a:r>
            <a:rPr lang="en-US" dirty="0" err="1"/>
            <a:t>kinerja</a:t>
          </a:r>
          <a:r>
            <a:rPr lang="en-US" dirty="0"/>
            <a:t> yang </a:t>
          </a:r>
          <a:r>
            <a:rPr lang="en-US" dirty="0" err="1"/>
            <a:t>buruk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biasa</a:t>
          </a:r>
          <a:endParaRPr lang="en-US" dirty="0"/>
        </a:p>
      </dgm:t>
    </dgm:pt>
    <dgm:pt modelId="{983D3E8E-5D07-7143-A9A5-9D506887A2F1}" type="parTrans" cxnId="{9E135FCA-ADA6-D04F-897D-1A113DE6AB45}">
      <dgm:prSet/>
      <dgm:spPr/>
      <dgm:t>
        <a:bodyPr/>
        <a:lstStyle/>
        <a:p>
          <a:endParaRPr lang="en-US"/>
        </a:p>
      </dgm:t>
    </dgm:pt>
    <dgm:pt modelId="{7A032643-676E-2445-BEFC-AB001D1F40F4}" type="sibTrans" cxnId="{9E135FCA-ADA6-D04F-897D-1A113DE6AB45}">
      <dgm:prSet/>
      <dgm:spPr/>
      <dgm:t>
        <a:bodyPr/>
        <a:lstStyle/>
        <a:p>
          <a:endParaRPr lang="en-US"/>
        </a:p>
      </dgm:t>
    </dgm:pt>
    <dgm:pt modelId="{FAD1CD5A-4751-AF43-B0DC-6BA30324F890}" type="pres">
      <dgm:prSet presAssocID="{E2AA26E2-DA75-DC44-B884-402F08FD3355}" presName="Name0" presStyleCnt="0">
        <dgm:presLayoutVars>
          <dgm:dir/>
          <dgm:resizeHandles val="exact"/>
        </dgm:presLayoutVars>
      </dgm:prSet>
      <dgm:spPr/>
    </dgm:pt>
    <dgm:pt modelId="{8960623F-FE86-484D-8C5D-935D68BAB766}" type="pres">
      <dgm:prSet presAssocID="{E8C37AD5-31C8-FD49-B4ED-4EAEB1C63A5F}" presName="node" presStyleLbl="node1" presStyleIdx="0" presStyleCnt="3">
        <dgm:presLayoutVars>
          <dgm:bulletEnabled val="1"/>
        </dgm:presLayoutVars>
      </dgm:prSet>
      <dgm:spPr/>
    </dgm:pt>
    <dgm:pt modelId="{519FEA5F-5E25-614A-B174-BCEA81F58E4B}" type="pres">
      <dgm:prSet presAssocID="{6E3A3769-0EB9-AF49-BB5C-1B93020E2688}" presName="sibTrans" presStyleLbl="sibTrans2D1" presStyleIdx="0" presStyleCnt="2"/>
      <dgm:spPr/>
    </dgm:pt>
    <dgm:pt modelId="{D482226F-50A1-7441-B851-53E0CA169105}" type="pres">
      <dgm:prSet presAssocID="{6E3A3769-0EB9-AF49-BB5C-1B93020E2688}" presName="connectorText" presStyleLbl="sibTrans2D1" presStyleIdx="0" presStyleCnt="2"/>
      <dgm:spPr/>
    </dgm:pt>
    <dgm:pt modelId="{0A1E5573-481D-064A-92DB-E6D34D60BFEA}" type="pres">
      <dgm:prSet presAssocID="{3833B9F0-3DC6-5648-9AB8-B3EA3FB3407A}" presName="node" presStyleLbl="node1" presStyleIdx="1" presStyleCnt="3">
        <dgm:presLayoutVars>
          <dgm:bulletEnabled val="1"/>
        </dgm:presLayoutVars>
      </dgm:prSet>
      <dgm:spPr/>
    </dgm:pt>
    <dgm:pt modelId="{CBEA65A8-9B10-C348-A9FB-7C98902F6F1E}" type="pres">
      <dgm:prSet presAssocID="{5B8E9ADC-5283-5A4E-AFF8-162CC5F79D8A}" presName="sibTrans" presStyleLbl="sibTrans2D1" presStyleIdx="1" presStyleCnt="2"/>
      <dgm:spPr/>
    </dgm:pt>
    <dgm:pt modelId="{7EFC9262-6C82-9A41-8BB8-ED81AD0D7B70}" type="pres">
      <dgm:prSet presAssocID="{5B8E9ADC-5283-5A4E-AFF8-162CC5F79D8A}" presName="connectorText" presStyleLbl="sibTrans2D1" presStyleIdx="1" presStyleCnt="2"/>
      <dgm:spPr/>
    </dgm:pt>
    <dgm:pt modelId="{A6264135-E0DA-C64C-B6C8-634107B261AB}" type="pres">
      <dgm:prSet presAssocID="{2A2A9F9A-C72D-B447-A844-94769E6F5CF3}" presName="node" presStyleLbl="node1" presStyleIdx="2" presStyleCnt="3">
        <dgm:presLayoutVars>
          <dgm:bulletEnabled val="1"/>
        </dgm:presLayoutVars>
      </dgm:prSet>
      <dgm:spPr/>
    </dgm:pt>
  </dgm:ptLst>
  <dgm:cxnLst>
    <dgm:cxn modelId="{E104AA15-6451-724B-AEE7-EDED1EEDFDB8}" srcId="{E2AA26E2-DA75-DC44-B884-402F08FD3355}" destId="{3833B9F0-3DC6-5648-9AB8-B3EA3FB3407A}" srcOrd="1" destOrd="0" parTransId="{D042921B-D53A-F94D-8441-23FF4BF677DC}" sibTransId="{5B8E9ADC-5283-5A4E-AFF8-162CC5F79D8A}"/>
    <dgm:cxn modelId="{300DB44F-E905-E84F-A405-D5AB2D7600FA}" type="presOf" srcId="{5B8E9ADC-5283-5A4E-AFF8-162CC5F79D8A}" destId="{7EFC9262-6C82-9A41-8BB8-ED81AD0D7B70}" srcOrd="1" destOrd="0" presId="urn:microsoft.com/office/officeart/2005/8/layout/process1"/>
    <dgm:cxn modelId="{50E0CC56-5266-0B41-B489-339832910A6B}" type="presOf" srcId="{3833B9F0-3DC6-5648-9AB8-B3EA3FB3407A}" destId="{0A1E5573-481D-064A-92DB-E6D34D60BFEA}" srcOrd="0" destOrd="0" presId="urn:microsoft.com/office/officeart/2005/8/layout/process1"/>
    <dgm:cxn modelId="{AD7D3860-A71B-BB43-ABD1-C69BC1CC310F}" type="presOf" srcId="{2A2A9F9A-C72D-B447-A844-94769E6F5CF3}" destId="{A6264135-E0DA-C64C-B6C8-634107B261AB}" srcOrd="0" destOrd="0" presId="urn:microsoft.com/office/officeart/2005/8/layout/process1"/>
    <dgm:cxn modelId="{B8F4E266-56EF-9041-9986-60921CA1FCAB}" type="presOf" srcId="{E2AA26E2-DA75-DC44-B884-402F08FD3355}" destId="{FAD1CD5A-4751-AF43-B0DC-6BA30324F890}" srcOrd="0" destOrd="0" presId="urn:microsoft.com/office/officeart/2005/8/layout/process1"/>
    <dgm:cxn modelId="{6BEB897B-7EDC-5540-AC92-7E80143B263A}" srcId="{E2AA26E2-DA75-DC44-B884-402F08FD3355}" destId="{E8C37AD5-31C8-FD49-B4ED-4EAEB1C63A5F}" srcOrd="0" destOrd="0" parTransId="{5BF42B54-6080-AB49-B206-54A0EF74187E}" sibTransId="{6E3A3769-0EB9-AF49-BB5C-1B93020E2688}"/>
    <dgm:cxn modelId="{D0A2D592-25F3-A54D-B512-F29DD7E6DE99}" type="presOf" srcId="{6E3A3769-0EB9-AF49-BB5C-1B93020E2688}" destId="{D482226F-50A1-7441-B851-53E0CA169105}" srcOrd="1" destOrd="0" presId="urn:microsoft.com/office/officeart/2005/8/layout/process1"/>
    <dgm:cxn modelId="{9E135FCA-ADA6-D04F-897D-1A113DE6AB45}" srcId="{E2AA26E2-DA75-DC44-B884-402F08FD3355}" destId="{2A2A9F9A-C72D-B447-A844-94769E6F5CF3}" srcOrd="2" destOrd="0" parTransId="{983D3E8E-5D07-7143-A9A5-9D506887A2F1}" sibTransId="{7A032643-676E-2445-BEFC-AB001D1F40F4}"/>
    <dgm:cxn modelId="{8012E5DF-4D39-9545-9258-49732B4452C4}" type="presOf" srcId="{E8C37AD5-31C8-FD49-B4ED-4EAEB1C63A5F}" destId="{8960623F-FE86-484D-8C5D-935D68BAB766}" srcOrd="0" destOrd="0" presId="urn:microsoft.com/office/officeart/2005/8/layout/process1"/>
    <dgm:cxn modelId="{B42450EE-FF0B-114C-B987-1FE28687AF41}" type="presOf" srcId="{6E3A3769-0EB9-AF49-BB5C-1B93020E2688}" destId="{519FEA5F-5E25-614A-B174-BCEA81F58E4B}" srcOrd="0" destOrd="0" presId="urn:microsoft.com/office/officeart/2005/8/layout/process1"/>
    <dgm:cxn modelId="{C8A8C0FF-D70A-BA49-886A-3BF4C47A0DEC}" type="presOf" srcId="{5B8E9ADC-5283-5A4E-AFF8-162CC5F79D8A}" destId="{CBEA65A8-9B10-C348-A9FB-7C98902F6F1E}" srcOrd="0" destOrd="0" presId="urn:microsoft.com/office/officeart/2005/8/layout/process1"/>
    <dgm:cxn modelId="{ADA27DF8-012B-E546-9AF2-420EBAC7A891}" type="presParOf" srcId="{FAD1CD5A-4751-AF43-B0DC-6BA30324F890}" destId="{8960623F-FE86-484D-8C5D-935D68BAB766}" srcOrd="0" destOrd="0" presId="urn:microsoft.com/office/officeart/2005/8/layout/process1"/>
    <dgm:cxn modelId="{E15B18F9-838A-F74B-BB8F-A3065241445E}" type="presParOf" srcId="{FAD1CD5A-4751-AF43-B0DC-6BA30324F890}" destId="{519FEA5F-5E25-614A-B174-BCEA81F58E4B}" srcOrd="1" destOrd="0" presId="urn:microsoft.com/office/officeart/2005/8/layout/process1"/>
    <dgm:cxn modelId="{5632B347-AD79-3A4C-A966-FECA3E5AE06C}" type="presParOf" srcId="{519FEA5F-5E25-614A-B174-BCEA81F58E4B}" destId="{D482226F-50A1-7441-B851-53E0CA169105}" srcOrd="0" destOrd="0" presId="urn:microsoft.com/office/officeart/2005/8/layout/process1"/>
    <dgm:cxn modelId="{96C7C798-9D2E-5C4B-9ADF-00CEFD34F735}" type="presParOf" srcId="{FAD1CD5A-4751-AF43-B0DC-6BA30324F890}" destId="{0A1E5573-481D-064A-92DB-E6D34D60BFEA}" srcOrd="2" destOrd="0" presId="urn:microsoft.com/office/officeart/2005/8/layout/process1"/>
    <dgm:cxn modelId="{41E25C7A-B399-5E4C-9002-CAB22669AFD8}" type="presParOf" srcId="{FAD1CD5A-4751-AF43-B0DC-6BA30324F890}" destId="{CBEA65A8-9B10-C348-A9FB-7C98902F6F1E}" srcOrd="3" destOrd="0" presId="urn:microsoft.com/office/officeart/2005/8/layout/process1"/>
    <dgm:cxn modelId="{B8E56FCA-BCFA-AB4B-AA5A-EA4CE58C8959}" type="presParOf" srcId="{CBEA65A8-9B10-C348-A9FB-7C98902F6F1E}" destId="{7EFC9262-6C82-9A41-8BB8-ED81AD0D7B70}" srcOrd="0" destOrd="0" presId="urn:microsoft.com/office/officeart/2005/8/layout/process1"/>
    <dgm:cxn modelId="{86A5C8D2-530E-1347-B053-2CE8389FFF55}" type="presParOf" srcId="{FAD1CD5A-4751-AF43-B0DC-6BA30324F890}" destId="{A6264135-E0DA-C64C-B6C8-634107B261A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3B6B-9139-EB48-BE7E-603B394E8237}" type="doc">
      <dgm:prSet loTypeId="urn:microsoft.com/office/officeart/2005/8/layout/radial4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9DD93-3FCD-0C49-99FC-A7F172DD2778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ISO 9001:2000</a:t>
          </a:r>
          <a:br>
            <a:rPr lang="en-US" sz="1800" b="1" dirty="0">
              <a:solidFill>
                <a:schemeClr val="tx1"/>
              </a:solidFill>
            </a:rPr>
          </a:br>
          <a:r>
            <a:rPr lang="en-US" sz="1800" b="1" dirty="0">
              <a:solidFill>
                <a:schemeClr val="tx1"/>
              </a:solidFill>
            </a:rPr>
            <a:t>PERBAIKAN</a:t>
          </a:r>
          <a:br>
            <a:rPr lang="en-US" sz="1800" b="1" dirty="0">
              <a:solidFill>
                <a:schemeClr val="tx1"/>
              </a:solidFill>
            </a:rPr>
          </a:br>
          <a:br>
            <a:rPr lang="en-US" sz="1800" b="1" dirty="0">
              <a:solidFill>
                <a:schemeClr val="tx1"/>
              </a:solidFill>
            </a:rPr>
          </a:br>
          <a:r>
            <a:rPr lang="en-US" sz="1800" b="1" dirty="0">
              <a:solidFill>
                <a:schemeClr val="tx1"/>
              </a:solidFill>
            </a:rPr>
            <a:t>FOKUS PADA PERBAIKAN TERUS MENERUS</a:t>
          </a:r>
        </a:p>
      </dgm:t>
    </dgm:pt>
    <dgm:pt modelId="{956AC4C3-32CC-0E46-A1C6-7FA0407F7756}" type="parTrans" cxnId="{4B34D4FE-D3A2-8941-A896-765DE8FBC5E7}">
      <dgm:prSet/>
      <dgm:spPr/>
      <dgm:t>
        <a:bodyPr/>
        <a:lstStyle/>
        <a:p>
          <a:endParaRPr lang="en-US"/>
        </a:p>
      </dgm:t>
    </dgm:pt>
    <dgm:pt modelId="{841B1530-11C3-5A43-942A-C2F550E04AF4}" type="sibTrans" cxnId="{4B34D4FE-D3A2-8941-A896-765DE8FBC5E7}">
      <dgm:prSet/>
      <dgm:spPr/>
      <dgm:t>
        <a:bodyPr/>
        <a:lstStyle/>
        <a:p>
          <a:endParaRPr lang="en-US"/>
        </a:p>
      </dgm:t>
    </dgm:pt>
    <dgm:pt modelId="{516C44A9-48DD-5F42-BFD0-F45203AA52D9}">
      <dgm:prSet phldrT="[Text]" custT="1"/>
      <dgm:spPr/>
      <dgm:t>
        <a:bodyPr/>
        <a:lstStyle/>
        <a:p>
          <a:r>
            <a:rPr lang="en-US" sz="2000" b="0" dirty="0" err="1"/>
            <a:t>Perbaikan</a:t>
          </a:r>
          <a:r>
            <a:rPr lang="en-US" sz="2000" b="0" dirty="0"/>
            <a:t> Proses</a:t>
          </a:r>
        </a:p>
      </dgm:t>
    </dgm:pt>
    <dgm:pt modelId="{C0A9333D-B88E-4F49-BBEE-B01EE762AFE0}" type="parTrans" cxnId="{79A8D0DA-2EAC-A24F-BE17-E82DCC40157B}">
      <dgm:prSet/>
      <dgm:spPr/>
      <dgm:t>
        <a:bodyPr/>
        <a:lstStyle/>
        <a:p>
          <a:endParaRPr lang="en-US"/>
        </a:p>
      </dgm:t>
    </dgm:pt>
    <dgm:pt modelId="{2B783D16-8AFC-3D4C-8DF2-FA2C5E797AD1}" type="sibTrans" cxnId="{79A8D0DA-2EAC-A24F-BE17-E82DCC40157B}">
      <dgm:prSet/>
      <dgm:spPr/>
      <dgm:t>
        <a:bodyPr/>
        <a:lstStyle/>
        <a:p>
          <a:endParaRPr lang="en-US"/>
        </a:p>
      </dgm:t>
    </dgm:pt>
    <dgm:pt modelId="{F199207A-3AD6-3643-965A-DB654B174D50}">
      <dgm:prSet phldrT="[Text]" custT="1"/>
      <dgm:spPr/>
      <dgm:t>
        <a:bodyPr/>
        <a:lstStyle/>
        <a:p>
          <a:r>
            <a:rPr lang="en-US" sz="2000" dirty="0" err="1"/>
            <a:t>Tindakan</a:t>
          </a:r>
          <a:r>
            <a:rPr lang="en-US" sz="2000" dirty="0"/>
            <a:t> </a:t>
          </a:r>
          <a:r>
            <a:rPr lang="en-US" sz="2000" dirty="0" err="1"/>
            <a:t>Perbaikan</a:t>
          </a:r>
          <a:endParaRPr lang="en-US" sz="2000" dirty="0"/>
        </a:p>
      </dgm:t>
    </dgm:pt>
    <dgm:pt modelId="{51C47215-4DCB-CB4D-ACEB-6EBA0552A9E7}" type="parTrans" cxnId="{7616EF03-3A5F-AE45-9A6F-A41C04C977FD}">
      <dgm:prSet/>
      <dgm:spPr/>
      <dgm:t>
        <a:bodyPr/>
        <a:lstStyle/>
        <a:p>
          <a:endParaRPr lang="en-US"/>
        </a:p>
      </dgm:t>
    </dgm:pt>
    <dgm:pt modelId="{13D738BA-067E-234E-8EAB-DBE1A43AA7C8}" type="sibTrans" cxnId="{7616EF03-3A5F-AE45-9A6F-A41C04C977FD}">
      <dgm:prSet/>
      <dgm:spPr/>
      <dgm:t>
        <a:bodyPr/>
        <a:lstStyle/>
        <a:p>
          <a:endParaRPr lang="en-US"/>
        </a:p>
      </dgm:t>
    </dgm:pt>
    <dgm:pt modelId="{F466A5EA-8F60-DF4F-A934-98BD5B38452D}">
      <dgm:prSet phldrT="[Text]" custT="1"/>
      <dgm:spPr/>
      <dgm:t>
        <a:bodyPr/>
        <a:lstStyle/>
        <a:p>
          <a:r>
            <a:rPr lang="en-US" sz="2000" dirty="0" err="1"/>
            <a:t>Tindakan</a:t>
          </a:r>
          <a:r>
            <a:rPr lang="en-US" sz="2000" dirty="0"/>
            <a:t> </a:t>
          </a:r>
          <a:r>
            <a:rPr lang="en-US" sz="2000" dirty="0" err="1"/>
            <a:t>Pencegahan</a:t>
          </a:r>
          <a:endParaRPr lang="en-US" sz="2000" dirty="0"/>
        </a:p>
      </dgm:t>
    </dgm:pt>
    <dgm:pt modelId="{C39B6EFC-F55D-EF41-B948-38859C69AA20}" type="parTrans" cxnId="{39527389-D6F9-3243-B037-C95B98B793EB}">
      <dgm:prSet/>
      <dgm:spPr/>
      <dgm:t>
        <a:bodyPr/>
        <a:lstStyle/>
        <a:p>
          <a:endParaRPr lang="en-US"/>
        </a:p>
      </dgm:t>
    </dgm:pt>
    <dgm:pt modelId="{6F3A2B9E-F867-354A-BA32-91FBB9A22AB8}" type="sibTrans" cxnId="{39527389-D6F9-3243-B037-C95B98B793EB}">
      <dgm:prSet/>
      <dgm:spPr/>
      <dgm:t>
        <a:bodyPr/>
        <a:lstStyle/>
        <a:p>
          <a:endParaRPr lang="en-US"/>
        </a:p>
      </dgm:t>
    </dgm:pt>
    <dgm:pt modelId="{EE35797B-11CC-2343-B194-5410BB721AB4}" type="pres">
      <dgm:prSet presAssocID="{368D3B6B-9139-EB48-BE7E-603B394E823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4BD90B-F210-4544-B28A-66FC93B12C46}" type="pres">
      <dgm:prSet presAssocID="{C479DD93-3FCD-0C49-99FC-A7F172DD2778}" presName="centerShape" presStyleLbl="node0" presStyleIdx="0" presStyleCnt="1" custScaleX="123541"/>
      <dgm:spPr/>
    </dgm:pt>
    <dgm:pt modelId="{DAE7BCFE-4DF7-D142-B9C6-4C5CC54963F6}" type="pres">
      <dgm:prSet presAssocID="{C0A9333D-B88E-4F49-BBEE-B01EE762AFE0}" presName="parTrans" presStyleLbl="bgSibTrans2D1" presStyleIdx="0" presStyleCnt="3"/>
      <dgm:spPr/>
    </dgm:pt>
    <dgm:pt modelId="{B6824505-F53A-1445-9BD4-D1FF5C6A63DC}" type="pres">
      <dgm:prSet presAssocID="{516C44A9-48DD-5F42-BFD0-F45203AA52D9}" presName="node" presStyleLbl="node1" presStyleIdx="0" presStyleCnt="3">
        <dgm:presLayoutVars>
          <dgm:bulletEnabled val="1"/>
        </dgm:presLayoutVars>
      </dgm:prSet>
      <dgm:spPr/>
    </dgm:pt>
    <dgm:pt modelId="{F7A7ABD6-C076-DE42-A534-A8E34BF5944F}" type="pres">
      <dgm:prSet presAssocID="{51C47215-4DCB-CB4D-ACEB-6EBA0552A9E7}" presName="parTrans" presStyleLbl="bgSibTrans2D1" presStyleIdx="1" presStyleCnt="3"/>
      <dgm:spPr/>
    </dgm:pt>
    <dgm:pt modelId="{1E24730E-780E-BE47-8589-1DC83F16BF95}" type="pres">
      <dgm:prSet presAssocID="{F199207A-3AD6-3643-965A-DB654B174D50}" presName="node" presStyleLbl="node1" presStyleIdx="1" presStyleCnt="3">
        <dgm:presLayoutVars>
          <dgm:bulletEnabled val="1"/>
        </dgm:presLayoutVars>
      </dgm:prSet>
      <dgm:spPr/>
    </dgm:pt>
    <dgm:pt modelId="{787568D0-2940-0249-9D67-70ADD86DD9D2}" type="pres">
      <dgm:prSet presAssocID="{C39B6EFC-F55D-EF41-B948-38859C69AA20}" presName="parTrans" presStyleLbl="bgSibTrans2D1" presStyleIdx="2" presStyleCnt="3"/>
      <dgm:spPr/>
    </dgm:pt>
    <dgm:pt modelId="{D979C234-15C4-EF40-8392-CF2392F86F95}" type="pres">
      <dgm:prSet presAssocID="{F466A5EA-8F60-DF4F-A934-98BD5B38452D}" presName="node" presStyleLbl="node1" presStyleIdx="2" presStyleCnt="3">
        <dgm:presLayoutVars>
          <dgm:bulletEnabled val="1"/>
        </dgm:presLayoutVars>
      </dgm:prSet>
      <dgm:spPr/>
    </dgm:pt>
  </dgm:ptLst>
  <dgm:cxnLst>
    <dgm:cxn modelId="{7616EF03-3A5F-AE45-9A6F-A41C04C977FD}" srcId="{C479DD93-3FCD-0C49-99FC-A7F172DD2778}" destId="{F199207A-3AD6-3643-965A-DB654B174D50}" srcOrd="1" destOrd="0" parTransId="{51C47215-4DCB-CB4D-ACEB-6EBA0552A9E7}" sibTransId="{13D738BA-067E-234E-8EAB-DBE1A43AA7C8}"/>
    <dgm:cxn modelId="{B19DB010-5B5E-C140-A499-B70919B4529F}" type="presOf" srcId="{368D3B6B-9139-EB48-BE7E-603B394E8237}" destId="{EE35797B-11CC-2343-B194-5410BB721AB4}" srcOrd="0" destOrd="0" presId="urn:microsoft.com/office/officeart/2005/8/layout/radial4"/>
    <dgm:cxn modelId="{507D9E33-EA20-A843-A639-E93FE1556AAD}" type="presOf" srcId="{516C44A9-48DD-5F42-BFD0-F45203AA52D9}" destId="{B6824505-F53A-1445-9BD4-D1FF5C6A63DC}" srcOrd="0" destOrd="0" presId="urn:microsoft.com/office/officeart/2005/8/layout/radial4"/>
    <dgm:cxn modelId="{48A69079-1913-734E-8F0D-181031852B37}" type="presOf" srcId="{F466A5EA-8F60-DF4F-A934-98BD5B38452D}" destId="{D979C234-15C4-EF40-8392-CF2392F86F95}" srcOrd="0" destOrd="0" presId="urn:microsoft.com/office/officeart/2005/8/layout/radial4"/>
    <dgm:cxn modelId="{A8BD7983-66B2-1E45-8D16-7459546C6816}" type="presOf" srcId="{C479DD93-3FCD-0C49-99FC-A7F172DD2778}" destId="{E64BD90B-F210-4544-B28A-66FC93B12C46}" srcOrd="0" destOrd="0" presId="urn:microsoft.com/office/officeart/2005/8/layout/radial4"/>
    <dgm:cxn modelId="{39527389-D6F9-3243-B037-C95B98B793EB}" srcId="{C479DD93-3FCD-0C49-99FC-A7F172DD2778}" destId="{F466A5EA-8F60-DF4F-A934-98BD5B38452D}" srcOrd="2" destOrd="0" parTransId="{C39B6EFC-F55D-EF41-B948-38859C69AA20}" sibTransId="{6F3A2B9E-F867-354A-BA32-91FBB9A22AB8}"/>
    <dgm:cxn modelId="{B301D9A3-BEC4-1642-8032-17680328DD72}" type="presOf" srcId="{C39B6EFC-F55D-EF41-B948-38859C69AA20}" destId="{787568D0-2940-0249-9D67-70ADD86DD9D2}" srcOrd="0" destOrd="0" presId="urn:microsoft.com/office/officeart/2005/8/layout/radial4"/>
    <dgm:cxn modelId="{1834DEB2-4163-B344-908C-DC1DB8D4D4A3}" type="presOf" srcId="{C0A9333D-B88E-4F49-BBEE-B01EE762AFE0}" destId="{DAE7BCFE-4DF7-D142-B9C6-4C5CC54963F6}" srcOrd="0" destOrd="0" presId="urn:microsoft.com/office/officeart/2005/8/layout/radial4"/>
    <dgm:cxn modelId="{79A8D0DA-2EAC-A24F-BE17-E82DCC40157B}" srcId="{C479DD93-3FCD-0C49-99FC-A7F172DD2778}" destId="{516C44A9-48DD-5F42-BFD0-F45203AA52D9}" srcOrd="0" destOrd="0" parTransId="{C0A9333D-B88E-4F49-BBEE-B01EE762AFE0}" sibTransId="{2B783D16-8AFC-3D4C-8DF2-FA2C5E797AD1}"/>
    <dgm:cxn modelId="{8B2973DC-F374-BC4D-8D3C-864115E025C1}" type="presOf" srcId="{51C47215-4DCB-CB4D-ACEB-6EBA0552A9E7}" destId="{F7A7ABD6-C076-DE42-A534-A8E34BF5944F}" srcOrd="0" destOrd="0" presId="urn:microsoft.com/office/officeart/2005/8/layout/radial4"/>
    <dgm:cxn modelId="{A85BB3DC-9727-5649-80A7-076A292768D3}" type="presOf" srcId="{F199207A-3AD6-3643-965A-DB654B174D50}" destId="{1E24730E-780E-BE47-8589-1DC83F16BF95}" srcOrd="0" destOrd="0" presId="urn:microsoft.com/office/officeart/2005/8/layout/radial4"/>
    <dgm:cxn modelId="{4B34D4FE-D3A2-8941-A896-765DE8FBC5E7}" srcId="{368D3B6B-9139-EB48-BE7E-603B394E8237}" destId="{C479DD93-3FCD-0C49-99FC-A7F172DD2778}" srcOrd="0" destOrd="0" parTransId="{956AC4C3-32CC-0E46-A1C6-7FA0407F7756}" sibTransId="{841B1530-11C3-5A43-942A-C2F550E04AF4}"/>
    <dgm:cxn modelId="{EAD87EAD-A954-C84A-8775-873C459D8716}" type="presParOf" srcId="{EE35797B-11CC-2343-B194-5410BB721AB4}" destId="{E64BD90B-F210-4544-B28A-66FC93B12C46}" srcOrd="0" destOrd="0" presId="urn:microsoft.com/office/officeart/2005/8/layout/radial4"/>
    <dgm:cxn modelId="{221A7B9B-CCBF-514D-AFF2-17EE3E526E7D}" type="presParOf" srcId="{EE35797B-11CC-2343-B194-5410BB721AB4}" destId="{DAE7BCFE-4DF7-D142-B9C6-4C5CC54963F6}" srcOrd="1" destOrd="0" presId="urn:microsoft.com/office/officeart/2005/8/layout/radial4"/>
    <dgm:cxn modelId="{3FBB4932-6772-E24D-8937-68CF829BCE8B}" type="presParOf" srcId="{EE35797B-11CC-2343-B194-5410BB721AB4}" destId="{B6824505-F53A-1445-9BD4-D1FF5C6A63DC}" srcOrd="2" destOrd="0" presId="urn:microsoft.com/office/officeart/2005/8/layout/radial4"/>
    <dgm:cxn modelId="{2FB61ADF-8229-8B43-8BBB-DA2BF3912E22}" type="presParOf" srcId="{EE35797B-11CC-2343-B194-5410BB721AB4}" destId="{F7A7ABD6-C076-DE42-A534-A8E34BF5944F}" srcOrd="3" destOrd="0" presId="urn:microsoft.com/office/officeart/2005/8/layout/radial4"/>
    <dgm:cxn modelId="{E3C4FD85-EE62-AC40-941E-48D4F64B4504}" type="presParOf" srcId="{EE35797B-11CC-2343-B194-5410BB721AB4}" destId="{1E24730E-780E-BE47-8589-1DC83F16BF95}" srcOrd="4" destOrd="0" presId="urn:microsoft.com/office/officeart/2005/8/layout/radial4"/>
    <dgm:cxn modelId="{5A91BF18-5FB9-FA4A-BE09-80C2283A0132}" type="presParOf" srcId="{EE35797B-11CC-2343-B194-5410BB721AB4}" destId="{787568D0-2940-0249-9D67-70ADD86DD9D2}" srcOrd="5" destOrd="0" presId="urn:microsoft.com/office/officeart/2005/8/layout/radial4"/>
    <dgm:cxn modelId="{3BAFBEC0-26CA-5C46-8587-0590EE300375}" type="presParOf" srcId="{EE35797B-11CC-2343-B194-5410BB721AB4}" destId="{D979C234-15C4-EF40-8392-CF2392F86F9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3B6B-9139-EB48-BE7E-603B394E8237}" type="doc">
      <dgm:prSet loTypeId="urn:microsoft.com/office/officeart/2005/8/layout/process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9DD93-3FCD-0C49-99FC-A7F172DD2778}">
      <dgm:prSet phldrT="[Text]" custT="1"/>
      <dgm:spPr/>
      <dgm:t>
        <a:bodyPr/>
        <a:lstStyle/>
        <a:p>
          <a:r>
            <a:rPr lang="en-US" sz="2000" b="0" dirty="0">
              <a:solidFill>
                <a:schemeClr val="bg1"/>
              </a:solidFill>
            </a:rPr>
            <a:t>1. PENILAIAN SISTEM BERKALA</a:t>
          </a:r>
        </a:p>
      </dgm:t>
    </dgm:pt>
    <dgm:pt modelId="{956AC4C3-32CC-0E46-A1C6-7FA0407F7756}" type="parTrans" cxnId="{4B34D4FE-D3A2-8941-A896-765DE8FBC5E7}">
      <dgm:prSet/>
      <dgm:spPr/>
      <dgm:t>
        <a:bodyPr/>
        <a:lstStyle/>
        <a:p>
          <a:endParaRPr lang="en-US"/>
        </a:p>
      </dgm:t>
    </dgm:pt>
    <dgm:pt modelId="{841B1530-11C3-5A43-942A-C2F550E04AF4}" type="sibTrans" cxnId="{4B34D4FE-D3A2-8941-A896-765DE8FBC5E7}">
      <dgm:prSet/>
      <dgm:spPr/>
      <dgm:t>
        <a:bodyPr/>
        <a:lstStyle/>
        <a:p>
          <a:endParaRPr lang="en-US"/>
        </a:p>
      </dgm:t>
    </dgm:pt>
    <dgm:pt modelId="{06B78D66-F213-BF4B-800C-09760C343CF8}">
      <dgm:prSet phldrT="[Text]" custT="1"/>
      <dgm:spPr/>
      <dgm:t>
        <a:bodyPr/>
        <a:lstStyle/>
        <a:p>
          <a:r>
            <a:rPr lang="en-US" sz="2000" b="0" dirty="0">
              <a:solidFill>
                <a:schemeClr val="bg1"/>
              </a:solidFill>
            </a:rPr>
            <a:t>2. TERUS MENERUS = KESUNGGUHAN</a:t>
          </a:r>
        </a:p>
      </dgm:t>
    </dgm:pt>
    <dgm:pt modelId="{B0DB29B1-8E4D-7648-B0C0-4D80ECAF1D88}" type="parTrans" cxnId="{06287727-3EEB-A64C-AA32-DE86EB595D30}">
      <dgm:prSet/>
      <dgm:spPr/>
      <dgm:t>
        <a:bodyPr/>
        <a:lstStyle/>
        <a:p>
          <a:endParaRPr lang="en-US"/>
        </a:p>
      </dgm:t>
    </dgm:pt>
    <dgm:pt modelId="{976E24C9-EEA9-E645-8797-E965EA4A4DE1}" type="sibTrans" cxnId="{06287727-3EEB-A64C-AA32-DE86EB595D30}">
      <dgm:prSet/>
      <dgm:spPr/>
      <dgm:t>
        <a:bodyPr/>
        <a:lstStyle/>
        <a:p>
          <a:endParaRPr lang="en-US"/>
        </a:p>
      </dgm:t>
    </dgm:pt>
    <dgm:pt modelId="{08F4ED13-C406-8043-A3CE-CF14F4771383}" type="pres">
      <dgm:prSet presAssocID="{368D3B6B-9139-EB48-BE7E-603B394E8237}" presName="linearFlow" presStyleCnt="0">
        <dgm:presLayoutVars>
          <dgm:resizeHandles val="exact"/>
        </dgm:presLayoutVars>
      </dgm:prSet>
      <dgm:spPr/>
    </dgm:pt>
    <dgm:pt modelId="{B351C241-E3E0-4746-835D-F6C65A4C71FD}" type="pres">
      <dgm:prSet presAssocID="{C479DD93-3FCD-0C49-99FC-A7F172DD2778}" presName="node" presStyleLbl="node1" presStyleIdx="0" presStyleCnt="2">
        <dgm:presLayoutVars>
          <dgm:bulletEnabled val="1"/>
        </dgm:presLayoutVars>
      </dgm:prSet>
      <dgm:spPr/>
    </dgm:pt>
    <dgm:pt modelId="{44BC3B39-A80E-AD40-BA59-F46E3DE480EB}" type="pres">
      <dgm:prSet presAssocID="{841B1530-11C3-5A43-942A-C2F550E04AF4}" presName="sibTrans" presStyleLbl="sibTrans2D1" presStyleIdx="0" presStyleCnt="1"/>
      <dgm:spPr/>
    </dgm:pt>
    <dgm:pt modelId="{9DC54946-C073-9747-93EA-7E0256148129}" type="pres">
      <dgm:prSet presAssocID="{841B1530-11C3-5A43-942A-C2F550E04AF4}" presName="connectorText" presStyleLbl="sibTrans2D1" presStyleIdx="0" presStyleCnt="1"/>
      <dgm:spPr/>
    </dgm:pt>
    <dgm:pt modelId="{27E2B581-4FBB-2844-9ED7-74C170167889}" type="pres">
      <dgm:prSet presAssocID="{06B78D66-F213-BF4B-800C-09760C343CF8}" presName="node" presStyleLbl="node1" presStyleIdx="1" presStyleCnt="2">
        <dgm:presLayoutVars>
          <dgm:bulletEnabled val="1"/>
        </dgm:presLayoutVars>
      </dgm:prSet>
      <dgm:spPr/>
    </dgm:pt>
  </dgm:ptLst>
  <dgm:cxnLst>
    <dgm:cxn modelId="{06287727-3EEB-A64C-AA32-DE86EB595D30}" srcId="{368D3B6B-9139-EB48-BE7E-603B394E8237}" destId="{06B78D66-F213-BF4B-800C-09760C343CF8}" srcOrd="1" destOrd="0" parTransId="{B0DB29B1-8E4D-7648-B0C0-4D80ECAF1D88}" sibTransId="{976E24C9-EEA9-E645-8797-E965EA4A4DE1}"/>
    <dgm:cxn modelId="{07558E5C-0AEF-9742-A6BA-55595E2E9DDE}" type="presOf" srcId="{841B1530-11C3-5A43-942A-C2F550E04AF4}" destId="{9DC54946-C073-9747-93EA-7E0256148129}" srcOrd="1" destOrd="0" presId="urn:microsoft.com/office/officeart/2005/8/layout/process2"/>
    <dgm:cxn modelId="{48C3D976-2066-FD40-BB83-E794EDED63E8}" type="presOf" srcId="{06B78D66-F213-BF4B-800C-09760C343CF8}" destId="{27E2B581-4FBB-2844-9ED7-74C170167889}" srcOrd="0" destOrd="0" presId="urn:microsoft.com/office/officeart/2005/8/layout/process2"/>
    <dgm:cxn modelId="{2B7F4DBB-874F-2F40-A9DE-05E9B9259933}" type="presOf" srcId="{841B1530-11C3-5A43-942A-C2F550E04AF4}" destId="{44BC3B39-A80E-AD40-BA59-F46E3DE480EB}" srcOrd="0" destOrd="0" presId="urn:microsoft.com/office/officeart/2005/8/layout/process2"/>
    <dgm:cxn modelId="{CFE8E4D0-4831-5041-B263-C14CB6F66E4A}" type="presOf" srcId="{C479DD93-3FCD-0C49-99FC-A7F172DD2778}" destId="{B351C241-E3E0-4746-835D-F6C65A4C71FD}" srcOrd="0" destOrd="0" presId="urn:microsoft.com/office/officeart/2005/8/layout/process2"/>
    <dgm:cxn modelId="{8503F9E7-342B-4449-82AC-386FFD7DE573}" type="presOf" srcId="{368D3B6B-9139-EB48-BE7E-603B394E8237}" destId="{08F4ED13-C406-8043-A3CE-CF14F4771383}" srcOrd="0" destOrd="0" presId="urn:microsoft.com/office/officeart/2005/8/layout/process2"/>
    <dgm:cxn modelId="{4B34D4FE-D3A2-8941-A896-765DE8FBC5E7}" srcId="{368D3B6B-9139-EB48-BE7E-603B394E8237}" destId="{C479DD93-3FCD-0C49-99FC-A7F172DD2778}" srcOrd="0" destOrd="0" parTransId="{956AC4C3-32CC-0E46-A1C6-7FA0407F7756}" sibTransId="{841B1530-11C3-5A43-942A-C2F550E04AF4}"/>
    <dgm:cxn modelId="{BBECA110-2B98-7F4C-A8C5-AD5AD279CB4A}" type="presParOf" srcId="{08F4ED13-C406-8043-A3CE-CF14F4771383}" destId="{B351C241-E3E0-4746-835D-F6C65A4C71FD}" srcOrd="0" destOrd="0" presId="urn:microsoft.com/office/officeart/2005/8/layout/process2"/>
    <dgm:cxn modelId="{C384CAAA-11C5-9F40-959C-4D61AFB0C6B1}" type="presParOf" srcId="{08F4ED13-C406-8043-A3CE-CF14F4771383}" destId="{44BC3B39-A80E-AD40-BA59-F46E3DE480EB}" srcOrd="1" destOrd="0" presId="urn:microsoft.com/office/officeart/2005/8/layout/process2"/>
    <dgm:cxn modelId="{E655D0BD-B42B-D740-B825-733F0E8039C9}" type="presParOf" srcId="{44BC3B39-A80E-AD40-BA59-F46E3DE480EB}" destId="{9DC54946-C073-9747-93EA-7E0256148129}" srcOrd="0" destOrd="0" presId="urn:microsoft.com/office/officeart/2005/8/layout/process2"/>
    <dgm:cxn modelId="{E0502AF6-75C5-404C-BEE0-224AE5694011}" type="presParOf" srcId="{08F4ED13-C406-8043-A3CE-CF14F4771383}" destId="{27E2B581-4FBB-2844-9ED7-74C17016788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FF177D-B364-414E-8942-6D4E5BB7C7D9}" type="doc">
      <dgm:prSet loTypeId="urn:microsoft.com/office/officeart/2005/8/layout/arrow2" loCatId="" qsTypeId="urn:microsoft.com/office/officeart/2005/8/quickstyle/simple4" qsCatId="simple" csTypeId="urn:microsoft.com/office/officeart/2005/8/colors/accent0_3" csCatId="mainScheme" phldr="1"/>
      <dgm:spPr/>
    </dgm:pt>
    <dgm:pt modelId="{7EC227CE-F0D9-5844-9F31-995A09DA409D}">
      <dgm:prSet phldrT="[Text]"/>
      <dgm:spPr/>
      <dgm:t>
        <a:bodyPr/>
        <a:lstStyle/>
        <a:p>
          <a:r>
            <a:rPr lang="en-US" b="1" dirty="0"/>
            <a:t>TINDAKAN PENCEGAHAN</a:t>
          </a:r>
          <a:br>
            <a:rPr lang="en-US" dirty="0"/>
          </a:b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mencegah</a:t>
          </a:r>
          <a:r>
            <a:rPr lang="en-US" dirty="0"/>
            <a:t> </a:t>
          </a:r>
          <a:r>
            <a:rPr lang="en-US" dirty="0" err="1"/>
            <a:t>hal</a:t>
          </a:r>
          <a:r>
            <a:rPr lang="en-US" dirty="0"/>
            <a:t> yang </a:t>
          </a:r>
          <a:r>
            <a:rPr lang="en-US" dirty="0" err="1"/>
            <a:t>terjadi</a:t>
          </a:r>
          <a:r>
            <a:rPr lang="en-US" dirty="0"/>
            <a:t>.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tepat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menangani</a:t>
          </a:r>
          <a:r>
            <a:rPr lang="en-US" dirty="0"/>
            <a:t> </a:t>
          </a:r>
          <a:r>
            <a:rPr lang="en-US" dirty="0" err="1"/>
            <a:t>dampak</a:t>
          </a:r>
          <a:r>
            <a:rPr lang="en-US" dirty="0"/>
            <a:t> </a:t>
          </a:r>
          <a:r>
            <a:rPr lang="en-US" dirty="0" err="1"/>
            <a:t>kemungkinan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masalah</a:t>
          </a:r>
          <a:endParaRPr lang="en-US" dirty="0"/>
        </a:p>
      </dgm:t>
    </dgm:pt>
    <dgm:pt modelId="{18E1535A-2837-5649-B90B-69CD57720854}" type="parTrans" cxnId="{9E587B20-BDFD-AD4F-BDBC-E44565FFFB68}">
      <dgm:prSet/>
      <dgm:spPr/>
      <dgm:t>
        <a:bodyPr/>
        <a:lstStyle/>
        <a:p>
          <a:endParaRPr lang="en-US"/>
        </a:p>
      </dgm:t>
    </dgm:pt>
    <dgm:pt modelId="{C1975BDE-6BC1-1B48-B979-3B75B184BFEF}" type="sibTrans" cxnId="{9E587B20-BDFD-AD4F-BDBC-E44565FFFB68}">
      <dgm:prSet/>
      <dgm:spPr/>
      <dgm:t>
        <a:bodyPr/>
        <a:lstStyle/>
        <a:p>
          <a:endParaRPr lang="en-US"/>
        </a:p>
      </dgm:t>
    </dgm:pt>
    <dgm:pt modelId="{EA191678-1096-E54B-B48A-5E5C84573951}">
      <dgm:prSet phldrT="[Text]"/>
      <dgm:spPr/>
      <dgm:t>
        <a:bodyPr/>
        <a:lstStyle/>
        <a:p>
          <a:r>
            <a:rPr lang="en-US" b="1" dirty="0"/>
            <a:t>TINDAKAN PERBAIKAN</a:t>
          </a:r>
          <a:br>
            <a:rPr lang="en-US" b="1" dirty="0"/>
          </a:br>
          <a:r>
            <a:rPr lang="en-US" dirty="0" err="1"/>
            <a:t>Persyaratan</a:t>
          </a:r>
          <a:r>
            <a:rPr lang="en-US" dirty="0"/>
            <a:t> ISO,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menghilangkan</a:t>
          </a:r>
          <a:r>
            <a:rPr lang="en-US" dirty="0"/>
            <a:t> </a:t>
          </a:r>
          <a:r>
            <a:rPr lang="en-US" dirty="0" err="1"/>
            <a:t>akar</a:t>
          </a:r>
          <a:r>
            <a:rPr lang="en-US" dirty="0"/>
            <a:t> </a:t>
          </a:r>
          <a:r>
            <a:rPr lang="en-US" dirty="0" err="1"/>
            <a:t>penyebab</a:t>
          </a:r>
          <a:r>
            <a:rPr lang="en-US" dirty="0"/>
            <a:t> </a:t>
          </a:r>
          <a:r>
            <a:rPr lang="en-US" dirty="0" err="1"/>
            <a:t>masalah</a:t>
          </a:r>
          <a:endParaRPr lang="en-US" dirty="0"/>
        </a:p>
      </dgm:t>
    </dgm:pt>
    <dgm:pt modelId="{DCB6B678-A13C-6C47-8337-FE155CFC0904}" type="parTrans" cxnId="{746544EC-955C-A64C-9073-8C7FB814A48B}">
      <dgm:prSet/>
      <dgm:spPr/>
      <dgm:t>
        <a:bodyPr/>
        <a:lstStyle/>
        <a:p>
          <a:endParaRPr lang="en-US"/>
        </a:p>
      </dgm:t>
    </dgm:pt>
    <dgm:pt modelId="{AD1853E4-E9CB-4B45-8916-2AA20520E154}" type="sibTrans" cxnId="{746544EC-955C-A64C-9073-8C7FB814A48B}">
      <dgm:prSet/>
      <dgm:spPr/>
      <dgm:t>
        <a:bodyPr/>
        <a:lstStyle/>
        <a:p>
          <a:endParaRPr lang="en-US"/>
        </a:p>
      </dgm:t>
    </dgm:pt>
    <dgm:pt modelId="{9A419265-D687-0041-9FE6-EB27CD348A7F}" type="pres">
      <dgm:prSet presAssocID="{D8FF177D-B364-414E-8942-6D4E5BB7C7D9}" presName="arrowDiagram" presStyleCnt="0">
        <dgm:presLayoutVars>
          <dgm:chMax val="5"/>
          <dgm:dir/>
          <dgm:resizeHandles val="exact"/>
        </dgm:presLayoutVars>
      </dgm:prSet>
      <dgm:spPr/>
    </dgm:pt>
    <dgm:pt modelId="{21D9F696-E118-5B4F-A659-86D9ED8C4349}" type="pres">
      <dgm:prSet presAssocID="{D8FF177D-B364-414E-8942-6D4E5BB7C7D9}" presName="arrow" presStyleLbl="bgShp" presStyleIdx="0" presStyleCnt="1"/>
      <dgm:spPr/>
    </dgm:pt>
    <dgm:pt modelId="{CBF2C21A-4B6C-A842-950C-F31CC55A64F8}" type="pres">
      <dgm:prSet presAssocID="{D8FF177D-B364-414E-8942-6D4E5BB7C7D9}" presName="arrowDiagram2" presStyleCnt="0"/>
      <dgm:spPr/>
    </dgm:pt>
    <dgm:pt modelId="{D47C3E11-0707-9147-BAEB-7F0DC9950B9F}" type="pres">
      <dgm:prSet presAssocID="{7EC227CE-F0D9-5844-9F31-995A09DA409D}" presName="bullet2a" presStyleLbl="node1" presStyleIdx="0" presStyleCnt="2"/>
      <dgm:spPr/>
    </dgm:pt>
    <dgm:pt modelId="{1EE38D9D-5690-C04D-9CA7-FE55240A1E1D}" type="pres">
      <dgm:prSet presAssocID="{7EC227CE-F0D9-5844-9F31-995A09DA409D}" presName="textBox2a" presStyleLbl="revTx" presStyleIdx="0" presStyleCnt="2">
        <dgm:presLayoutVars>
          <dgm:bulletEnabled val="1"/>
        </dgm:presLayoutVars>
      </dgm:prSet>
      <dgm:spPr/>
    </dgm:pt>
    <dgm:pt modelId="{E45E9081-06FF-6E49-BBAE-1275ED603092}" type="pres">
      <dgm:prSet presAssocID="{EA191678-1096-E54B-B48A-5E5C84573951}" presName="bullet2b" presStyleLbl="node1" presStyleIdx="1" presStyleCnt="2"/>
      <dgm:spPr/>
    </dgm:pt>
    <dgm:pt modelId="{0594C3FE-9876-684E-BBF4-300BD6331F64}" type="pres">
      <dgm:prSet presAssocID="{EA191678-1096-E54B-B48A-5E5C84573951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9E587B20-BDFD-AD4F-BDBC-E44565FFFB68}" srcId="{D8FF177D-B364-414E-8942-6D4E5BB7C7D9}" destId="{7EC227CE-F0D9-5844-9F31-995A09DA409D}" srcOrd="0" destOrd="0" parTransId="{18E1535A-2837-5649-B90B-69CD57720854}" sibTransId="{C1975BDE-6BC1-1B48-B979-3B75B184BFEF}"/>
    <dgm:cxn modelId="{9C1D8F2E-99DD-DC43-A3B2-43F4EF6D5847}" type="presOf" srcId="{D8FF177D-B364-414E-8942-6D4E5BB7C7D9}" destId="{9A419265-D687-0041-9FE6-EB27CD348A7F}" srcOrd="0" destOrd="0" presId="urn:microsoft.com/office/officeart/2005/8/layout/arrow2"/>
    <dgm:cxn modelId="{3241A234-404C-7D45-B5EA-FACCCA7FE4E7}" type="presOf" srcId="{7EC227CE-F0D9-5844-9F31-995A09DA409D}" destId="{1EE38D9D-5690-C04D-9CA7-FE55240A1E1D}" srcOrd="0" destOrd="0" presId="urn:microsoft.com/office/officeart/2005/8/layout/arrow2"/>
    <dgm:cxn modelId="{A9050B85-0E74-3346-A3AC-286E8E5FD6BA}" type="presOf" srcId="{EA191678-1096-E54B-B48A-5E5C84573951}" destId="{0594C3FE-9876-684E-BBF4-300BD6331F64}" srcOrd="0" destOrd="0" presId="urn:microsoft.com/office/officeart/2005/8/layout/arrow2"/>
    <dgm:cxn modelId="{746544EC-955C-A64C-9073-8C7FB814A48B}" srcId="{D8FF177D-B364-414E-8942-6D4E5BB7C7D9}" destId="{EA191678-1096-E54B-B48A-5E5C84573951}" srcOrd="1" destOrd="0" parTransId="{DCB6B678-A13C-6C47-8337-FE155CFC0904}" sibTransId="{AD1853E4-E9CB-4B45-8916-2AA20520E154}"/>
    <dgm:cxn modelId="{0DB862C8-2303-5544-BB2B-41FB2F4526E1}" type="presParOf" srcId="{9A419265-D687-0041-9FE6-EB27CD348A7F}" destId="{21D9F696-E118-5B4F-A659-86D9ED8C4349}" srcOrd="0" destOrd="0" presId="urn:microsoft.com/office/officeart/2005/8/layout/arrow2"/>
    <dgm:cxn modelId="{8FBE638C-295E-BF4C-899B-66BF3CEC6FBC}" type="presParOf" srcId="{9A419265-D687-0041-9FE6-EB27CD348A7F}" destId="{CBF2C21A-4B6C-A842-950C-F31CC55A64F8}" srcOrd="1" destOrd="0" presId="urn:microsoft.com/office/officeart/2005/8/layout/arrow2"/>
    <dgm:cxn modelId="{B30EA38C-D1FB-E143-BC3F-56B1AC84C651}" type="presParOf" srcId="{CBF2C21A-4B6C-A842-950C-F31CC55A64F8}" destId="{D47C3E11-0707-9147-BAEB-7F0DC9950B9F}" srcOrd="0" destOrd="0" presId="urn:microsoft.com/office/officeart/2005/8/layout/arrow2"/>
    <dgm:cxn modelId="{31E49E03-A92D-EB40-90C4-143FC7BC0927}" type="presParOf" srcId="{CBF2C21A-4B6C-A842-950C-F31CC55A64F8}" destId="{1EE38D9D-5690-C04D-9CA7-FE55240A1E1D}" srcOrd="1" destOrd="0" presId="urn:microsoft.com/office/officeart/2005/8/layout/arrow2"/>
    <dgm:cxn modelId="{221CAD0C-20CE-804D-8341-81FED8798D12}" type="presParOf" srcId="{CBF2C21A-4B6C-A842-950C-F31CC55A64F8}" destId="{E45E9081-06FF-6E49-BBAE-1275ED603092}" srcOrd="2" destOrd="0" presId="urn:microsoft.com/office/officeart/2005/8/layout/arrow2"/>
    <dgm:cxn modelId="{F4973C8D-9886-1444-8726-BA39CB23C92C}" type="presParOf" srcId="{CBF2C21A-4B6C-A842-950C-F31CC55A64F8}" destId="{0594C3FE-9876-684E-BBF4-300BD6331F64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3B6B-9139-EB48-BE7E-603B394E8237}" type="doc">
      <dgm:prSet loTypeId="urn:microsoft.com/office/officeart/2005/8/layout/process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9DD93-3FCD-0C49-99FC-A7F172DD2778}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Kesalahan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dalam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menjabarkan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metode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dan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urutan</a:t>
          </a:r>
          <a:r>
            <a:rPr lang="en-US" sz="2000" b="0" dirty="0">
              <a:solidFill>
                <a:schemeClr val="bg1"/>
              </a:solidFill>
            </a:rPr>
            <a:t> procedural </a:t>
          </a:r>
          <a:br>
            <a:rPr lang="en-US" sz="2000" b="0" dirty="0">
              <a:solidFill>
                <a:schemeClr val="bg1"/>
              </a:solidFill>
            </a:rPr>
          </a:br>
          <a:r>
            <a:rPr lang="en-US" sz="2000" b="0" dirty="0">
              <a:solidFill>
                <a:schemeClr val="bg1"/>
              </a:solidFill>
            </a:rPr>
            <a:t>(</a:t>
          </a:r>
          <a:r>
            <a:rPr lang="en-US" sz="2000" b="0" dirty="0" err="1">
              <a:solidFill>
                <a:schemeClr val="bg1"/>
              </a:solidFill>
            </a:rPr>
            <a:t>Misalnya</a:t>
          </a:r>
          <a:r>
            <a:rPr lang="en-US" sz="2000" b="0" dirty="0">
              <a:solidFill>
                <a:schemeClr val="bg1"/>
              </a:solidFill>
            </a:rPr>
            <a:t> kata yang </a:t>
          </a:r>
          <a:r>
            <a:rPr lang="en-US" sz="2000" b="0" dirty="0" err="1">
              <a:solidFill>
                <a:schemeClr val="bg1"/>
              </a:solidFill>
            </a:rPr>
            <a:t>hilang</a:t>
          </a:r>
          <a:r>
            <a:rPr lang="en-US" sz="2000" b="0" dirty="0">
              <a:solidFill>
                <a:schemeClr val="bg1"/>
              </a:solidFill>
            </a:rPr>
            <a:t>)</a:t>
          </a:r>
        </a:p>
      </dgm:t>
    </dgm:pt>
    <dgm:pt modelId="{956AC4C3-32CC-0E46-A1C6-7FA0407F7756}" type="parTrans" cxnId="{4B34D4FE-D3A2-8941-A896-765DE8FBC5E7}">
      <dgm:prSet/>
      <dgm:spPr/>
      <dgm:t>
        <a:bodyPr/>
        <a:lstStyle/>
        <a:p>
          <a:endParaRPr lang="en-US"/>
        </a:p>
      </dgm:t>
    </dgm:pt>
    <dgm:pt modelId="{841B1530-11C3-5A43-942A-C2F550E04AF4}" type="sibTrans" cxnId="{4B34D4FE-D3A2-8941-A896-765DE8FBC5E7}">
      <dgm:prSet/>
      <dgm:spPr/>
      <dgm:t>
        <a:bodyPr/>
        <a:lstStyle/>
        <a:p>
          <a:endParaRPr lang="en-US"/>
        </a:p>
      </dgm:t>
    </dgm:pt>
    <dgm:pt modelId="{06B78D66-F213-BF4B-800C-09760C343CF8}">
      <dgm:prSet phldrT="[Text]" custT="1"/>
      <dgm:spPr/>
      <dgm:t>
        <a:bodyPr/>
        <a:lstStyle/>
        <a:p>
          <a:r>
            <a:rPr lang="en-US" sz="2000" b="0" dirty="0" err="1">
              <a:solidFill>
                <a:schemeClr val="bg1"/>
              </a:solidFill>
            </a:rPr>
            <a:t>Penggunaan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pendekatan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standarisasi</a:t>
          </a:r>
          <a:r>
            <a:rPr lang="en-US" sz="2000" b="0" dirty="0">
              <a:solidFill>
                <a:schemeClr val="bg1"/>
              </a:solidFill>
            </a:rPr>
            <a:t> yang </a:t>
          </a:r>
          <a:r>
            <a:rPr lang="en-US" sz="2000" b="0" dirty="0" err="1">
              <a:solidFill>
                <a:schemeClr val="bg1"/>
              </a:solidFill>
            </a:rPr>
            <a:t>tidak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cocok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untuk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pengguna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atau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situasi</a:t>
          </a:r>
          <a:r>
            <a:rPr lang="en-US" sz="2000" b="0" dirty="0">
              <a:solidFill>
                <a:schemeClr val="bg1"/>
              </a:solidFill>
            </a:rPr>
            <a:t> </a:t>
          </a:r>
          <a:r>
            <a:rPr lang="en-US" sz="2000" b="0" dirty="0" err="1">
              <a:solidFill>
                <a:schemeClr val="bg1"/>
              </a:solidFill>
            </a:rPr>
            <a:t>tertentu</a:t>
          </a:r>
          <a:endParaRPr lang="en-US" sz="2000" b="0" dirty="0">
            <a:solidFill>
              <a:schemeClr val="bg1"/>
            </a:solidFill>
          </a:endParaRPr>
        </a:p>
      </dgm:t>
    </dgm:pt>
    <dgm:pt modelId="{B0DB29B1-8E4D-7648-B0C0-4D80ECAF1D88}" type="parTrans" cxnId="{06287727-3EEB-A64C-AA32-DE86EB595D30}">
      <dgm:prSet/>
      <dgm:spPr/>
      <dgm:t>
        <a:bodyPr/>
        <a:lstStyle/>
        <a:p>
          <a:endParaRPr lang="en-US"/>
        </a:p>
      </dgm:t>
    </dgm:pt>
    <dgm:pt modelId="{976E24C9-EEA9-E645-8797-E965EA4A4DE1}" type="sibTrans" cxnId="{06287727-3EEB-A64C-AA32-DE86EB595D30}">
      <dgm:prSet/>
      <dgm:spPr/>
      <dgm:t>
        <a:bodyPr/>
        <a:lstStyle/>
        <a:p>
          <a:endParaRPr lang="en-US"/>
        </a:p>
      </dgm:t>
    </dgm:pt>
    <dgm:pt modelId="{08F4ED13-C406-8043-A3CE-CF14F4771383}" type="pres">
      <dgm:prSet presAssocID="{368D3B6B-9139-EB48-BE7E-603B394E8237}" presName="linearFlow" presStyleCnt="0">
        <dgm:presLayoutVars>
          <dgm:resizeHandles val="exact"/>
        </dgm:presLayoutVars>
      </dgm:prSet>
      <dgm:spPr/>
    </dgm:pt>
    <dgm:pt modelId="{B351C241-E3E0-4746-835D-F6C65A4C71FD}" type="pres">
      <dgm:prSet presAssocID="{C479DD93-3FCD-0C49-99FC-A7F172DD2778}" presName="node" presStyleLbl="node1" presStyleIdx="0" presStyleCnt="2">
        <dgm:presLayoutVars>
          <dgm:bulletEnabled val="1"/>
        </dgm:presLayoutVars>
      </dgm:prSet>
      <dgm:spPr/>
    </dgm:pt>
    <dgm:pt modelId="{44BC3B39-A80E-AD40-BA59-F46E3DE480EB}" type="pres">
      <dgm:prSet presAssocID="{841B1530-11C3-5A43-942A-C2F550E04AF4}" presName="sibTrans" presStyleLbl="sibTrans2D1" presStyleIdx="0" presStyleCnt="1"/>
      <dgm:spPr/>
    </dgm:pt>
    <dgm:pt modelId="{9DC54946-C073-9747-93EA-7E0256148129}" type="pres">
      <dgm:prSet presAssocID="{841B1530-11C3-5A43-942A-C2F550E04AF4}" presName="connectorText" presStyleLbl="sibTrans2D1" presStyleIdx="0" presStyleCnt="1"/>
      <dgm:spPr/>
    </dgm:pt>
    <dgm:pt modelId="{27E2B581-4FBB-2844-9ED7-74C170167889}" type="pres">
      <dgm:prSet presAssocID="{06B78D66-F213-BF4B-800C-09760C343CF8}" presName="node" presStyleLbl="node1" presStyleIdx="1" presStyleCnt="2">
        <dgm:presLayoutVars>
          <dgm:bulletEnabled val="1"/>
        </dgm:presLayoutVars>
      </dgm:prSet>
      <dgm:spPr/>
    </dgm:pt>
  </dgm:ptLst>
  <dgm:cxnLst>
    <dgm:cxn modelId="{49370B10-33D6-084C-AEAF-A8C9EAA127ED}" type="presOf" srcId="{368D3B6B-9139-EB48-BE7E-603B394E8237}" destId="{08F4ED13-C406-8043-A3CE-CF14F4771383}" srcOrd="0" destOrd="0" presId="urn:microsoft.com/office/officeart/2005/8/layout/process2"/>
    <dgm:cxn modelId="{06287727-3EEB-A64C-AA32-DE86EB595D30}" srcId="{368D3B6B-9139-EB48-BE7E-603B394E8237}" destId="{06B78D66-F213-BF4B-800C-09760C343CF8}" srcOrd="1" destOrd="0" parTransId="{B0DB29B1-8E4D-7648-B0C0-4D80ECAF1D88}" sibTransId="{976E24C9-EEA9-E645-8797-E965EA4A4DE1}"/>
    <dgm:cxn modelId="{3C1ACEA1-A483-2C43-9106-C7F2C05BB118}" type="presOf" srcId="{841B1530-11C3-5A43-942A-C2F550E04AF4}" destId="{9DC54946-C073-9747-93EA-7E0256148129}" srcOrd="1" destOrd="0" presId="urn:microsoft.com/office/officeart/2005/8/layout/process2"/>
    <dgm:cxn modelId="{69B214C5-39F0-2A42-AD4E-9F0652A42E83}" type="presOf" srcId="{841B1530-11C3-5A43-942A-C2F550E04AF4}" destId="{44BC3B39-A80E-AD40-BA59-F46E3DE480EB}" srcOrd="0" destOrd="0" presId="urn:microsoft.com/office/officeart/2005/8/layout/process2"/>
    <dgm:cxn modelId="{EFE2C6D1-C614-534C-97F5-583584612F03}" type="presOf" srcId="{06B78D66-F213-BF4B-800C-09760C343CF8}" destId="{27E2B581-4FBB-2844-9ED7-74C170167889}" srcOrd="0" destOrd="0" presId="urn:microsoft.com/office/officeart/2005/8/layout/process2"/>
    <dgm:cxn modelId="{C99F7EF1-C689-2B48-8B37-0A4E59FE28AA}" type="presOf" srcId="{C479DD93-3FCD-0C49-99FC-A7F172DD2778}" destId="{B351C241-E3E0-4746-835D-F6C65A4C71FD}" srcOrd="0" destOrd="0" presId="urn:microsoft.com/office/officeart/2005/8/layout/process2"/>
    <dgm:cxn modelId="{4B34D4FE-D3A2-8941-A896-765DE8FBC5E7}" srcId="{368D3B6B-9139-EB48-BE7E-603B394E8237}" destId="{C479DD93-3FCD-0C49-99FC-A7F172DD2778}" srcOrd="0" destOrd="0" parTransId="{956AC4C3-32CC-0E46-A1C6-7FA0407F7756}" sibTransId="{841B1530-11C3-5A43-942A-C2F550E04AF4}"/>
    <dgm:cxn modelId="{90155AD0-0482-CD4E-A25B-73C5573CEE25}" type="presParOf" srcId="{08F4ED13-C406-8043-A3CE-CF14F4771383}" destId="{B351C241-E3E0-4746-835D-F6C65A4C71FD}" srcOrd="0" destOrd="0" presId="urn:microsoft.com/office/officeart/2005/8/layout/process2"/>
    <dgm:cxn modelId="{A800AD02-38CA-E946-9F37-3E2248482EBA}" type="presParOf" srcId="{08F4ED13-C406-8043-A3CE-CF14F4771383}" destId="{44BC3B39-A80E-AD40-BA59-F46E3DE480EB}" srcOrd="1" destOrd="0" presId="urn:microsoft.com/office/officeart/2005/8/layout/process2"/>
    <dgm:cxn modelId="{EB2C86DF-E1D5-4144-8433-B5204757D957}" type="presParOf" srcId="{44BC3B39-A80E-AD40-BA59-F46E3DE480EB}" destId="{9DC54946-C073-9747-93EA-7E0256148129}" srcOrd="0" destOrd="0" presId="urn:microsoft.com/office/officeart/2005/8/layout/process2"/>
    <dgm:cxn modelId="{69AA1393-A223-5E4B-8A8A-F0A1962AD039}" type="presParOf" srcId="{08F4ED13-C406-8043-A3CE-CF14F4771383}" destId="{27E2B581-4FBB-2844-9ED7-74C17016788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D90B-F210-4544-B28A-66FC93B12C46}">
      <dsp:nvSpPr>
        <dsp:cNvPr id="0" name=""/>
        <dsp:cNvSpPr/>
      </dsp:nvSpPr>
      <dsp:spPr>
        <a:xfrm>
          <a:off x="3807150" y="3167743"/>
          <a:ext cx="2901298" cy="234844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PENGUKURAN, ANALISA, DAN PERBAIKAN</a:t>
          </a:r>
        </a:p>
      </dsp:txBody>
      <dsp:txXfrm>
        <a:off x="4232035" y="3511665"/>
        <a:ext cx="2051528" cy="1660605"/>
      </dsp:txXfrm>
    </dsp:sp>
    <dsp:sp modelId="{DAE7BCFE-4DF7-D142-B9C6-4C5CC54963F6}">
      <dsp:nvSpPr>
        <dsp:cNvPr id="0" name=""/>
        <dsp:cNvSpPr/>
      </dsp:nvSpPr>
      <dsp:spPr>
        <a:xfrm rot="10800000">
          <a:off x="1809793" y="4007314"/>
          <a:ext cx="1887502" cy="66930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24505-F53A-1445-9BD4-D1FF5C6A63DC}">
      <dsp:nvSpPr>
        <dsp:cNvPr id="0" name=""/>
        <dsp:cNvSpPr/>
      </dsp:nvSpPr>
      <dsp:spPr>
        <a:xfrm>
          <a:off x="694279" y="3449557"/>
          <a:ext cx="2231027" cy="1784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Monitoring </a:t>
          </a:r>
          <a:r>
            <a:rPr lang="en-US" sz="2800" kern="1200" dirty="0" err="1"/>
            <a:t>dan</a:t>
          </a:r>
          <a:r>
            <a:rPr lang="en-US" sz="2800" kern="1200" dirty="0"/>
            <a:t> </a:t>
          </a:r>
          <a:r>
            <a:rPr lang="en-US" sz="2800" kern="1200" dirty="0" err="1"/>
            <a:t>Pengukuran</a:t>
          </a:r>
          <a:endParaRPr lang="en-US" sz="2800" kern="1200" dirty="0"/>
        </a:p>
      </dsp:txBody>
      <dsp:txXfrm>
        <a:off x="746555" y="3501833"/>
        <a:ext cx="2126475" cy="1680269"/>
      </dsp:txXfrm>
    </dsp:sp>
    <dsp:sp modelId="{2F8AB98A-7B0B-AF4D-B20C-A8DCC19CF83B}">
      <dsp:nvSpPr>
        <dsp:cNvPr id="0" name=""/>
        <dsp:cNvSpPr/>
      </dsp:nvSpPr>
      <dsp:spPr>
        <a:xfrm rot="13500000">
          <a:off x="2521143" y="2289963"/>
          <a:ext cx="2038612" cy="66930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B5A2-C5F1-074B-9D2B-BE7F81A9F98F}">
      <dsp:nvSpPr>
        <dsp:cNvPr id="0" name=""/>
        <dsp:cNvSpPr/>
      </dsp:nvSpPr>
      <dsp:spPr>
        <a:xfrm>
          <a:off x="1704177" y="1011448"/>
          <a:ext cx="2231027" cy="1784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</a:t>
          </a:r>
          <a:r>
            <a:rPr lang="en-US" sz="2800" kern="1200" dirty="0" err="1"/>
            <a:t>Kontrol</a:t>
          </a:r>
          <a:r>
            <a:rPr lang="en-US" sz="2800" kern="1200" dirty="0"/>
            <a:t> </a:t>
          </a:r>
          <a:r>
            <a:rPr lang="en-US" sz="2800" kern="1200" dirty="0" err="1"/>
            <a:t>Keluaran</a:t>
          </a:r>
          <a:r>
            <a:rPr lang="en-US" sz="2800" kern="1200" dirty="0"/>
            <a:t> </a:t>
          </a:r>
          <a:r>
            <a:rPr lang="en-US" sz="2800" kern="1200" dirty="0" err="1"/>
            <a:t>Produk</a:t>
          </a:r>
          <a:endParaRPr lang="en-US" sz="2800" kern="1200" dirty="0"/>
        </a:p>
      </dsp:txBody>
      <dsp:txXfrm>
        <a:off x="1756453" y="1063724"/>
        <a:ext cx="2126475" cy="1680269"/>
      </dsp:txXfrm>
    </dsp:sp>
    <dsp:sp modelId="{43001942-CCB8-0A4E-8D29-47F760DAA4FB}">
      <dsp:nvSpPr>
        <dsp:cNvPr id="0" name=""/>
        <dsp:cNvSpPr/>
      </dsp:nvSpPr>
      <dsp:spPr>
        <a:xfrm rot="16200000">
          <a:off x="4183438" y="1633669"/>
          <a:ext cx="2148723" cy="66930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590974-9C8F-CF4D-BDDB-168ADFB83055}">
      <dsp:nvSpPr>
        <dsp:cNvPr id="0" name=""/>
        <dsp:cNvSpPr/>
      </dsp:nvSpPr>
      <dsp:spPr>
        <a:xfrm>
          <a:off x="4142286" y="1550"/>
          <a:ext cx="2231027" cy="1784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</a:t>
          </a:r>
          <a:r>
            <a:rPr lang="en-US" sz="2800" kern="1200" dirty="0" err="1"/>
            <a:t>Pengukuran</a:t>
          </a:r>
          <a:r>
            <a:rPr lang="en-US" sz="2800" kern="1200" dirty="0"/>
            <a:t> </a:t>
          </a:r>
          <a:r>
            <a:rPr lang="en-US" sz="2800" kern="1200" dirty="0" err="1"/>
            <a:t>dan</a:t>
          </a:r>
          <a:r>
            <a:rPr lang="en-US" sz="2800" kern="1200" dirty="0"/>
            <a:t> </a:t>
          </a:r>
          <a:r>
            <a:rPr lang="en-US" sz="2800" kern="1200" dirty="0" err="1"/>
            <a:t>Analisis</a:t>
          </a:r>
          <a:r>
            <a:rPr lang="en-US" sz="2800" kern="1200" dirty="0"/>
            <a:t> </a:t>
          </a:r>
          <a:r>
            <a:rPr lang="en-US" sz="2800" kern="1200" dirty="0" err="1"/>
            <a:t>Mutu</a:t>
          </a:r>
          <a:endParaRPr lang="en-US" sz="2800" kern="1200" dirty="0"/>
        </a:p>
      </dsp:txBody>
      <dsp:txXfrm>
        <a:off x="4194562" y="53826"/>
        <a:ext cx="2126475" cy="1680269"/>
      </dsp:txXfrm>
    </dsp:sp>
    <dsp:sp modelId="{56F3008E-963B-8344-8B22-091CA337762B}">
      <dsp:nvSpPr>
        <dsp:cNvPr id="0" name=""/>
        <dsp:cNvSpPr/>
      </dsp:nvSpPr>
      <dsp:spPr>
        <a:xfrm rot="18900000">
          <a:off x="5955844" y="2289963"/>
          <a:ext cx="2038612" cy="66930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20851-C952-1441-A444-A4F9A3675242}">
      <dsp:nvSpPr>
        <dsp:cNvPr id="0" name=""/>
        <dsp:cNvSpPr/>
      </dsp:nvSpPr>
      <dsp:spPr>
        <a:xfrm>
          <a:off x="6580395" y="1011448"/>
          <a:ext cx="2231027" cy="1784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</a:t>
          </a:r>
          <a:r>
            <a:rPr lang="en-US" sz="2800" kern="1200" dirty="0" err="1"/>
            <a:t>Perbaikan</a:t>
          </a:r>
          <a:r>
            <a:rPr lang="en-US" sz="2800" kern="1200" dirty="0"/>
            <a:t> </a:t>
          </a:r>
          <a:r>
            <a:rPr lang="en-US" sz="2800" kern="1200" dirty="0" err="1"/>
            <a:t>Berkelanjutan</a:t>
          </a:r>
          <a:endParaRPr lang="en-US" sz="2800" kern="1200" dirty="0"/>
        </a:p>
      </dsp:txBody>
      <dsp:txXfrm>
        <a:off x="6632671" y="1063724"/>
        <a:ext cx="2126475" cy="1680269"/>
      </dsp:txXfrm>
    </dsp:sp>
    <dsp:sp modelId="{79EB3E00-48BD-814F-BC97-546A4EB1DD1C}">
      <dsp:nvSpPr>
        <dsp:cNvPr id="0" name=""/>
        <dsp:cNvSpPr/>
      </dsp:nvSpPr>
      <dsp:spPr>
        <a:xfrm>
          <a:off x="6818303" y="4007314"/>
          <a:ext cx="1887502" cy="66930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8F5FAF-154E-B042-843D-E9A49347CD33}">
      <dsp:nvSpPr>
        <dsp:cNvPr id="0" name=""/>
        <dsp:cNvSpPr/>
      </dsp:nvSpPr>
      <dsp:spPr>
        <a:xfrm>
          <a:off x="7590293" y="3449557"/>
          <a:ext cx="2231027" cy="1784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5. </a:t>
          </a:r>
          <a:r>
            <a:rPr lang="en-US" sz="2800" kern="1200" dirty="0" err="1"/>
            <a:t>Variasi</a:t>
          </a:r>
          <a:r>
            <a:rPr lang="en-US" sz="2800" kern="1200" dirty="0"/>
            <a:t> </a:t>
          </a:r>
          <a:r>
            <a:rPr lang="en-US" sz="2800" kern="1200" dirty="0" err="1"/>
            <a:t>dan</a:t>
          </a:r>
          <a:r>
            <a:rPr lang="en-US" sz="2800" kern="1200" dirty="0"/>
            <a:t> </a:t>
          </a:r>
          <a:r>
            <a:rPr lang="en-US" sz="2800" kern="1200" dirty="0" err="1"/>
            <a:t>Pebaikan</a:t>
          </a:r>
          <a:endParaRPr lang="en-US" sz="2800" kern="1200" dirty="0"/>
        </a:p>
      </dsp:txBody>
      <dsp:txXfrm>
        <a:off x="7642569" y="3501833"/>
        <a:ext cx="2126475" cy="16802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8C177-3639-3D46-AE3E-CBA8EA4B22F5}">
      <dsp:nvSpPr>
        <dsp:cNvPr id="0" name=""/>
        <dsp:cNvSpPr/>
      </dsp:nvSpPr>
      <dsp:spPr>
        <a:xfrm>
          <a:off x="0" y="1699789"/>
          <a:ext cx="4508204" cy="4508204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B8C9F7-82DA-5B46-97A0-D8A3B271CB35}">
      <dsp:nvSpPr>
        <dsp:cNvPr id="0" name=""/>
        <dsp:cNvSpPr/>
      </dsp:nvSpPr>
      <dsp:spPr>
        <a:xfrm>
          <a:off x="500786" y="2200576"/>
          <a:ext cx="3506631" cy="3506631"/>
        </a:xfrm>
        <a:prstGeom prst="ellips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93AEB9-42D3-3F4B-9269-7CD0A9DAEB05}">
      <dsp:nvSpPr>
        <dsp:cNvPr id="0" name=""/>
        <dsp:cNvSpPr/>
      </dsp:nvSpPr>
      <dsp:spPr>
        <a:xfrm>
          <a:off x="1001572" y="2701362"/>
          <a:ext cx="2505058" cy="2505058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FE9D7-00AC-5D4F-A23F-8FC932775300}">
      <dsp:nvSpPr>
        <dsp:cNvPr id="0" name=""/>
        <dsp:cNvSpPr/>
      </dsp:nvSpPr>
      <dsp:spPr>
        <a:xfrm>
          <a:off x="1502734" y="3202524"/>
          <a:ext cx="1502734" cy="1502734"/>
        </a:xfrm>
        <a:prstGeom prst="ellips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04DC8-E75F-8F4F-86C0-77658C64B2E4}">
      <dsp:nvSpPr>
        <dsp:cNvPr id="0" name=""/>
        <dsp:cNvSpPr/>
      </dsp:nvSpPr>
      <dsp:spPr>
        <a:xfrm>
          <a:off x="2003521" y="3703310"/>
          <a:ext cx="501162" cy="5011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CCAF7-8456-1A41-8A9F-455FF5225991}">
      <dsp:nvSpPr>
        <dsp:cNvPr id="0" name=""/>
        <dsp:cNvSpPr/>
      </dsp:nvSpPr>
      <dsp:spPr>
        <a:xfrm>
          <a:off x="5259571" y="580552"/>
          <a:ext cx="2254102" cy="795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Orientasi</a:t>
          </a:r>
          <a:r>
            <a:rPr lang="en-US" sz="1700" b="1" kern="1200" dirty="0"/>
            <a:t> </a:t>
          </a:r>
          <a:r>
            <a:rPr lang="en-US" sz="1700" b="1" kern="1200" dirty="0" err="1"/>
            <a:t>pengguna</a:t>
          </a:r>
          <a:endParaRPr lang="en-US" sz="1700" b="1" kern="1200" dirty="0"/>
        </a:p>
      </dsp:txBody>
      <dsp:txXfrm>
        <a:off x="5259571" y="580552"/>
        <a:ext cx="2254102" cy="795848"/>
      </dsp:txXfrm>
    </dsp:sp>
    <dsp:sp modelId="{CB1826A6-9F7A-AF4A-AF3A-3A47AB8B1968}">
      <dsp:nvSpPr>
        <dsp:cNvPr id="0" name=""/>
        <dsp:cNvSpPr/>
      </dsp:nvSpPr>
      <dsp:spPr>
        <a:xfrm>
          <a:off x="4696046" y="978477"/>
          <a:ext cx="5635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C9161D-4272-B040-A9BA-03CFC4D9D63E}">
      <dsp:nvSpPr>
        <dsp:cNvPr id="0" name=""/>
        <dsp:cNvSpPr/>
      </dsp:nvSpPr>
      <dsp:spPr>
        <a:xfrm rot="5400000">
          <a:off x="1985488" y="1247090"/>
          <a:ext cx="2975414" cy="243818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241DAE-4623-5D4E-A205-AE4F9F36F277}">
      <dsp:nvSpPr>
        <dsp:cNvPr id="0" name=""/>
        <dsp:cNvSpPr/>
      </dsp:nvSpPr>
      <dsp:spPr>
        <a:xfrm>
          <a:off x="5259571" y="1422084"/>
          <a:ext cx="2254102" cy="795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QCD Integration</a:t>
          </a:r>
        </a:p>
      </dsp:txBody>
      <dsp:txXfrm>
        <a:off x="5259571" y="1422084"/>
        <a:ext cx="2254102" cy="795848"/>
      </dsp:txXfrm>
    </dsp:sp>
    <dsp:sp modelId="{BA6124AA-3B23-7443-8B13-1362309E1668}">
      <dsp:nvSpPr>
        <dsp:cNvPr id="0" name=""/>
        <dsp:cNvSpPr/>
      </dsp:nvSpPr>
      <dsp:spPr>
        <a:xfrm>
          <a:off x="4696046" y="1820008"/>
          <a:ext cx="5635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4EC38E-7E6C-914E-BC42-68045D3B0B61}">
      <dsp:nvSpPr>
        <dsp:cNvPr id="0" name=""/>
        <dsp:cNvSpPr/>
      </dsp:nvSpPr>
      <dsp:spPr>
        <a:xfrm rot="5400000">
          <a:off x="2422709" y="2024681"/>
          <a:ext cx="2477408" cy="206626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6A6418-0475-8E45-8CFD-43FF05958C9C}">
      <dsp:nvSpPr>
        <dsp:cNvPr id="0" name=""/>
        <dsp:cNvSpPr/>
      </dsp:nvSpPr>
      <dsp:spPr>
        <a:xfrm>
          <a:off x="5259571" y="2263615"/>
          <a:ext cx="2254102" cy="795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Standar</a:t>
          </a:r>
          <a:r>
            <a:rPr lang="en-US" sz="1700" b="1" kern="1200" dirty="0"/>
            <a:t> </a:t>
          </a:r>
          <a:r>
            <a:rPr lang="en-US" sz="1700" b="1" kern="1200" dirty="0" err="1"/>
            <a:t>dan</a:t>
          </a:r>
          <a:r>
            <a:rPr lang="en-US" sz="1700" b="1" kern="1200" dirty="0"/>
            <a:t> </a:t>
          </a:r>
          <a:r>
            <a:rPr lang="en-US" sz="1700" b="1" kern="1200" dirty="0" err="1"/>
            <a:t>variasi</a:t>
          </a:r>
          <a:endParaRPr lang="en-US" sz="1700" b="1" kern="1200" dirty="0"/>
        </a:p>
      </dsp:txBody>
      <dsp:txXfrm>
        <a:off x="5259571" y="2263615"/>
        <a:ext cx="2254102" cy="795848"/>
      </dsp:txXfrm>
    </dsp:sp>
    <dsp:sp modelId="{6866EF20-F548-004B-AD62-015EF90FCD0E}">
      <dsp:nvSpPr>
        <dsp:cNvPr id="0" name=""/>
        <dsp:cNvSpPr/>
      </dsp:nvSpPr>
      <dsp:spPr>
        <a:xfrm>
          <a:off x="4696046" y="2661540"/>
          <a:ext cx="5635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077292-2130-2145-9A75-4ACF834B4D1D}">
      <dsp:nvSpPr>
        <dsp:cNvPr id="0" name=""/>
        <dsp:cNvSpPr/>
      </dsp:nvSpPr>
      <dsp:spPr>
        <a:xfrm rot="5400000">
          <a:off x="2851439" y="2770488"/>
          <a:ext cx="1953555" cy="173565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23AA82-C36C-4A42-AD94-13E2E070E941}">
      <dsp:nvSpPr>
        <dsp:cNvPr id="0" name=""/>
        <dsp:cNvSpPr/>
      </dsp:nvSpPr>
      <dsp:spPr>
        <a:xfrm>
          <a:off x="5259571" y="3087114"/>
          <a:ext cx="2254102" cy="795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Perbaikan</a:t>
          </a:r>
          <a:r>
            <a:rPr lang="en-US" sz="1700" b="1" kern="1200" dirty="0"/>
            <a:t> </a:t>
          </a:r>
          <a:r>
            <a:rPr lang="en-US" sz="1700" b="1" kern="1200" dirty="0" err="1"/>
            <a:t>standar</a:t>
          </a:r>
          <a:endParaRPr lang="en-US" sz="1700" b="1" kern="1200" dirty="0"/>
        </a:p>
      </dsp:txBody>
      <dsp:txXfrm>
        <a:off x="5259571" y="3087114"/>
        <a:ext cx="2254102" cy="795848"/>
      </dsp:txXfrm>
    </dsp:sp>
    <dsp:sp modelId="{B8AFF64D-9F9F-DF49-85A9-58EFE91E21A1}">
      <dsp:nvSpPr>
        <dsp:cNvPr id="0" name=""/>
        <dsp:cNvSpPr/>
      </dsp:nvSpPr>
      <dsp:spPr>
        <a:xfrm>
          <a:off x="4696046" y="3485038"/>
          <a:ext cx="5635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17B282-7220-3240-B036-A2D91BFF9F96}">
      <dsp:nvSpPr>
        <dsp:cNvPr id="0" name=""/>
        <dsp:cNvSpPr/>
      </dsp:nvSpPr>
      <dsp:spPr>
        <a:xfrm rot="5400000">
          <a:off x="3278215" y="3557921"/>
          <a:ext cx="1490712" cy="134494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E4F1A5-BD13-E042-B4E0-94B3A29FBA8B}">
      <dsp:nvSpPr>
        <dsp:cNvPr id="0" name=""/>
        <dsp:cNvSpPr/>
      </dsp:nvSpPr>
      <dsp:spPr>
        <a:xfrm>
          <a:off x="5259571" y="3886569"/>
          <a:ext cx="2254102" cy="795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Menyatukan</a:t>
          </a:r>
          <a:r>
            <a:rPr lang="en-US" sz="1700" b="1" kern="1200" dirty="0"/>
            <a:t> </a:t>
          </a:r>
          <a:r>
            <a:rPr lang="en-US" sz="1700" b="1" kern="1200" dirty="0" err="1"/>
            <a:t>kompetensi</a:t>
          </a:r>
          <a:r>
            <a:rPr lang="en-US" sz="1700" b="1" kern="1200" dirty="0"/>
            <a:t> </a:t>
          </a:r>
          <a:r>
            <a:rPr lang="en-US" sz="1700" b="1" kern="1200" dirty="0" err="1"/>
            <a:t>dengan</a:t>
          </a:r>
          <a:r>
            <a:rPr lang="en-US" sz="1700" b="1" kern="1200" dirty="0"/>
            <a:t> </a:t>
          </a:r>
          <a:r>
            <a:rPr lang="en-US" sz="1700" b="1" kern="1200" dirty="0" err="1"/>
            <a:t>standar</a:t>
          </a:r>
          <a:endParaRPr lang="en-US" sz="1700" b="1" kern="1200" dirty="0"/>
        </a:p>
      </dsp:txBody>
      <dsp:txXfrm>
        <a:off x="5259571" y="3886569"/>
        <a:ext cx="2254102" cy="795848"/>
      </dsp:txXfrm>
    </dsp:sp>
    <dsp:sp modelId="{9CCC6D1C-8AE8-D14E-987C-AB56562E679B}">
      <dsp:nvSpPr>
        <dsp:cNvPr id="0" name=""/>
        <dsp:cNvSpPr/>
      </dsp:nvSpPr>
      <dsp:spPr>
        <a:xfrm>
          <a:off x="4696046" y="4284493"/>
          <a:ext cx="5635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A0C59E1-36AB-2D4D-9155-8A19D9109753}">
      <dsp:nvSpPr>
        <dsp:cNvPr id="0" name=""/>
        <dsp:cNvSpPr/>
      </dsp:nvSpPr>
      <dsp:spPr>
        <a:xfrm rot="5400000">
          <a:off x="3681700" y="4322061"/>
          <a:ext cx="1051914" cy="97677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9DF28-7933-A54A-AF85-BC975ADC49A3}">
      <dsp:nvSpPr>
        <dsp:cNvPr id="0" name=""/>
        <dsp:cNvSpPr/>
      </dsp:nvSpPr>
      <dsp:spPr>
        <a:xfrm>
          <a:off x="1023900" y="736"/>
          <a:ext cx="7532163" cy="837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Chalkboard" charset="0"/>
              <a:ea typeface="Chalkboard" charset="0"/>
              <a:cs typeface="Chalkboard" charset="0"/>
            </a:rPr>
            <a:t>MASALAH DALAM STANDARISASI</a:t>
          </a:r>
          <a:endParaRPr lang="en-US" sz="2800" b="0" kern="1200" dirty="0"/>
        </a:p>
      </dsp:txBody>
      <dsp:txXfrm>
        <a:off x="1048418" y="25254"/>
        <a:ext cx="7483127" cy="788084"/>
      </dsp:txXfrm>
    </dsp:sp>
    <dsp:sp modelId="{7B7D17D2-6765-CC42-8B57-FABAB3D281D9}">
      <dsp:nvSpPr>
        <dsp:cNvPr id="0" name=""/>
        <dsp:cNvSpPr/>
      </dsp:nvSpPr>
      <dsp:spPr>
        <a:xfrm>
          <a:off x="1777116" y="837857"/>
          <a:ext cx="753216" cy="627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840"/>
              </a:lnTo>
              <a:lnTo>
                <a:pt x="753216" y="62784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44792-213B-684F-A3CB-50D10105070C}">
      <dsp:nvSpPr>
        <dsp:cNvPr id="0" name=""/>
        <dsp:cNvSpPr/>
      </dsp:nvSpPr>
      <dsp:spPr>
        <a:xfrm>
          <a:off x="2530333" y="1047137"/>
          <a:ext cx="7951966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Kinerja</a:t>
          </a:r>
          <a:r>
            <a:rPr lang="en-US" sz="1800" kern="1200" dirty="0"/>
            <a:t> para </a:t>
          </a:r>
          <a:r>
            <a:rPr lang="en-US" sz="1800" kern="1200" dirty="0" err="1"/>
            <a:t>pekerja</a:t>
          </a:r>
          <a:r>
            <a:rPr lang="en-US" sz="1800" kern="1200" dirty="0"/>
            <a:t> </a:t>
          </a:r>
          <a:r>
            <a:rPr lang="en-US" sz="1800" kern="1200" dirty="0" err="1"/>
            <a:t>baru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pekerja</a:t>
          </a:r>
          <a:r>
            <a:rPr lang="en-US" sz="1800" kern="1200" dirty="0"/>
            <a:t> lama </a:t>
          </a:r>
          <a:r>
            <a:rPr lang="en-US" sz="1800" kern="1200" dirty="0" err="1"/>
            <a:t>sangat</a:t>
          </a:r>
          <a:r>
            <a:rPr lang="en-US" sz="1800" kern="1200" dirty="0"/>
            <a:t> </a:t>
          </a:r>
          <a:r>
            <a:rPr lang="en-US" sz="1800" kern="1200" dirty="0" err="1"/>
            <a:t>berbeda</a:t>
          </a:r>
          <a:endParaRPr lang="en-US" sz="1800" kern="1200" dirty="0"/>
        </a:p>
      </dsp:txBody>
      <dsp:txXfrm>
        <a:off x="2554851" y="1071655"/>
        <a:ext cx="7902930" cy="788084"/>
      </dsp:txXfrm>
    </dsp:sp>
    <dsp:sp modelId="{4E30B7EC-8148-4B4C-A7FF-01E79D8E1A97}">
      <dsp:nvSpPr>
        <dsp:cNvPr id="0" name=""/>
        <dsp:cNvSpPr/>
      </dsp:nvSpPr>
      <dsp:spPr>
        <a:xfrm>
          <a:off x="1777116" y="837857"/>
          <a:ext cx="753216" cy="1674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41"/>
              </a:lnTo>
              <a:lnTo>
                <a:pt x="753216" y="167424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5A66D-BEC9-4E4D-8D9C-5905FA9497D6}">
      <dsp:nvSpPr>
        <dsp:cNvPr id="0" name=""/>
        <dsp:cNvSpPr/>
      </dsp:nvSpPr>
      <dsp:spPr>
        <a:xfrm>
          <a:off x="2530333" y="2093538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Panduan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</a:t>
          </a:r>
          <a:r>
            <a:rPr lang="en-US" sz="1800" kern="1200" dirty="0" err="1"/>
            <a:t>biasanya</a:t>
          </a:r>
          <a:r>
            <a:rPr lang="en-US" sz="1800" kern="1200" dirty="0"/>
            <a:t> </a:t>
          </a:r>
          <a:r>
            <a:rPr lang="en-US" sz="1800" kern="1200" dirty="0" err="1"/>
            <a:t>menilak</a:t>
          </a:r>
          <a:r>
            <a:rPr lang="en-US" sz="1800" kern="1200" dirty="0"/>
            <a:t> </a:t>
          </a:r>
          <a:r>
            <a:rPr lang="en-US" sz="1800" kern="1200" dirty="0" err="1"/>
            <a:t>mengatakan</a:t>
          </a:r>
          <a:r>
            <a:rPr lang="en-US" sz="1800" kern="1200" dirty="0"/>
            <a:t> </a:t>
          </a:r>
          <a:r>
            <a:rPr lang="en-US" sz="1800" kern="1200" dirty="0" err="1"/>
            <a:t>bagaimana</a:t>
          </a:r>
          <a:r>
            <a:rPr lang="en-US" sz="1800" kern="1200" dirty="0"/>
            <a:t> para </a:t>
          </a:r>
          <a:r>
            <a:rPr lang="en-US" sz="1800" kern="1200" dirty="0" err="1"/>
            <a:t>pendatang</a:t>
          </a:r>
          <a:r>
            <a:rPr lang="en-US" sz="1800" kern="1200" dirty="0"/>
            <a:t> </a:t>
          </a:r>
          <a:r>
            <a:rPr lang="en-US" sz="1800" kern="1200" dirty="0" err="1"/>
            <a:t>baru</a:t>
          </a:r>
          <a:r>
            <a:rPr lang="en-US" sz="1800" kern="1200" dirty="0"/>
            <a:t> </a:t>
          </a:r>
          <a:r>
            <a:rPr lang="en-US" sz="1800" kern="1200" dirty="0" err="1"/>
            <a:t>bisa</a:t>
          </a:r>
          <a:r>
            <a:rPr lang="en-US" sz="1800" kern="1200" dirty="0"/>
            <a:t> </a:t>
          </a:r>
          <a:r>
            <a:rPr lang="en-US" sz="1800" kern="1200" dirty="0" err="1"/>
            <a:t>menjadi</a:t>
          </a:r>
          <a:r>
            <a:rPr lang="en-US" sz="1800" kern="1200" dirty="0"/>
            <a:t> </a:t>
          </a:r>
          <a:r>
            <a:rPr lang="en-US" sz="1800" kern="1200" dirty="0" err="1"/>
            <a:t>pekerja</a:t>
          </a:r>
          <a:r>
            <a:rPr lang="en-US" sz="1800" kern="1200" dirty="0"/>
            <a:t> yang </a:t>
          </a:r>
          <a:r>
            <a:rPr lang="en-US" sz="1800" kern="1200" dirty="0" err="1"/>
            <a:t>lebih</a:t>
          </a:r>
          <a:r>
            <a:rPr lang="en-US" sz="1800" kern="1200" dirty="0"/>
            <a:t> </a:t>
          </a:r>
          <a:r>
            <a:rPr lang="en-US" sz="1800" kern="1200" dirty="0" err="1"/>
            <a:t>berpengalaman</a:t>
          </a:r>
          <a:endParaRPr lang="en-US" sz="1800" kern="1200" dirty="0"/>
        </a:p>
      </dsp:txBody>
      <dsp:txXfrm>
        <a:off x="2554851" y="2118056"/>
        <a:ext cx="7901577" cy="788084"/>
      </dsp:txXfrm>
    </dsp:sp>
    <dsp:sp modelId="{891D615A-467F-5645-AB5C-99609405B177}">
      <dsp:nvSpPr>
        <dsp:cNvPr id="0" name=""/>
        <dsp:cNvSpPr/>
      </dsp:nvSpPr>
      <dsp:spPr>
        <a:xfrm>
          <a:off x="1777116" y="837857"/>
          <a:ext cx="753216" cy="2720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0643"/>
              </a:lnTo>
              <a:lnTo>
                <a:pt x="753216" y="2720643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F0E1B-D764-3544-8FD9-4FDA95500BDB}">
      <dsp:nvSpPr>
        <dsp:cNvPr id="0" name=""/>
        <dsp:cNvSpPr/>
      </dsp:nvSpPr>
      <dsp:spPr>
        <a:xfrm>
          <a:off x="2530333" y="3139940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Panduan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</a:t>
          </a:r>
          <a:r>
            <a:rPr lang="en-US" sz="1800" kern="1200" dirty="0" err="1"/>
            <a:t>biasanya</a:t>
          </a:r>
          <a:r>
            <a:rPr lang="en-US" sz="1800" kern="1200" dirty="0"/>
            <a:t> </a:t>
          </a:r>
          <a:r>
            <a:rPr lang="en-US" sz="1800" kern="1200" dirty="0" err="1"/>
            <a:t>terdiri</a:t>
          </a:r>
          <a:r>
            <a:rPr lang="en-US" sz="1800" kern="1200" dirty="0"/>
            <a:t> </a:t>
          </a:r>
          <a:r>
            <a:rPr lang="en-US" sz="1800" kern="1200" dirty="0" err="1"/>
            <a:t>dari</a:t>
          </a:r>
          <a:r>
            <a:rPr lang="en-US" sz="1800" kern="1200" dirty="0"/>
            <a:t> </a:t>
          </a:r>
          <a:r>
            <a:rPr lang="en-US" sz="1800" kern="1200" dirty="0" err="1"/>
            <a:t>banyak</a:t>
          </a:r>
          <a:r>
            <a:rPr lang="en-US" sz="1800" kern="1200" dirty="0"/>
            <a:t> item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diperikas</a:t>
          </a:r>
          <a:r>
            <a:rPr lang="en-US" sz="1800" kern="1200" dirty="0"/>
            <a:t>,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signifikasi</a:t>
          </a:r>
          <a:r>
            <a:rPr lang="en-US" sz="1800" kern="1200" dirty="0"/>
            <a:t> item-item </a:t>
          </a:r>
          <a:r>
            <a:rPr lang="en-US" sz="1800" kern="1200" dirty="0" err="1"/>
            <a:t>ini</a:t>
          </a:r>
          <a:r>
            <a:rPr lang="en-US" sz="1800" kern="1200" dirty="0"/>
            <a:t> </a:t>
          </a:r>
          <a:r>
            <a:rPr lang="en-US" sz="1800" kern="1200" dirty="0" err="1"/>
            <a:t>jarang</a:t>
          </a:r>
          <a:r>
            <a:rPr lang="en-US" sz="1800" kern="1200" dirty="0"/>
            <a:t> </a:t>
          </a:r>
          <a:r>
            <a:rPr lang="en-US" sz="1800" kern="1200" dirty="0" err="1"/>
            <a:t>sekali</a:t>
          </a:r>
          <a:r>
            <a:rPr lang="en-US" sz="1800" kern="1200" dirty="0"/>
            <a:t> di </a:t>
          </a:r>
          <a:r>
            <a:rPr lang="en-US" sz="1800" kern="1200" dirty="0" err="1"/>
            <a:t>cantumkan</a:t>
          </a:r>
          <a:r>
            <a:rPr lang="en-US" sz="1800" kern="1200" dirty="0"/>
            <a:t>.</a:t>
          </a:r>
        </a:p>
      </dsp:txBody>
      <dsp:txXfrm>
        <a:off x="2554851" y="3164458"/>
        <a:ext cx="7901577" cy="788084"/>
      </dsp:txXfrm>
    </dsp:sp>
    <dsp:sp modelId="{10C41AB0-669C-AB46-9187-8F4007D17D6C}">
      <dsp:nvSpPr>
        <dsp:cNvPr id="0" name=""/>
        <dsp:cNvSpPr/>
      </dsp:nvSpPr>
      <dsp:spPr>
        <a:xfrm>
          <a:off x="1777116" y="837857"/>
          <a:ext cx="753216" cy="376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044"/>
              </a:lnTo>
              <a:lnTo>
                <a:pt x="753216" y="376704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EC515-4885-404B-9E78-A931603F804C}">
      <dsp:nvSpPr>
        <dsp:cNvPr id="0" name=""/>
        <dsp:cNvSpPr/>
      </dsp:nvSpPr>
      <dsp:spPr>
        <a:xfrm>
          <a:off x="2530333" y="4186341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Panduan</a:t>
          </a:r>
          <a:r>
            <a:rPr lang="en-US" sz="1400" kern="1200" dirty="0"/>
            <a:t> </a:t>
          </a:r>
          <a:r>
            <a:rPr lang="en-US" sz="1400" kern="1200" dirty="0" err="1"/>
            <a:t>standar</a:t>
          </a:r>
          <a:r>
            <a:rPr lang="en-US" sz="1400" kern="1200" dirty="0"/>
            <a:t> </a:t>
          </a:r>
          <a:r>
            <a:rPr lang="en-US" sz="1400" kern="1200" dirty="0" err="1"/>
            <a:t>seringkali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bisa</a:t>
          </a:r>
          <a:r>
            <a:rPr lang="en-US" sz="1400" kern="1200" dirty="0"/>
            <a:t> </a:t>
          </a:r>
          <a:r>
            <a:rPr lang="en-US" sz="1400" kern="1200" dirty="0" err="1"/>
            <a:t>menjabarkan</a:t>
          </a:r>
          <a:r>
            <a:rPr lang="en-US" sz="1400" kern="1200" dirty="0"/>
            <a:t> </a:t>
          </a:r>
          <a:r>
            <a:rPr lang="en-US" sz="1400" kern="1200" dirty="0" err="1"/>
            <a:t>tindakan</a:t>
          </a:r>
          <a:r>
            <a:rPr lang="en-US" sz="1400" kern="1200" dirty="0"/>
            <a:t> yang </a:t>
          </a:r>
          <a:r>
            <a:rPr lang="en-US" sz="1400" kern="1200" dirty="0" err="1"/>
            <a:t>harus</a:t>
          </a:r>
          <a:r>
            <a:rPr lang="en-US" sz="1400" kern="1200" dirty="0"/>
            <a:t> </a:t>
          </a:r>
          <a:r>
            <a:rPr lang="en-US" sz="1400" kern="1200" dirty="0" err="1"/>
            <a:t>diambil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situasi-situasi</a:t>
          </a:r>
          <a:r>
            <a:rPr lang="en-US" sz="1400" kern="1200" dirty="0"/>
            <a:t> </a:t>
          </a:r>
          <a:r>
            <a:rPr lang="en-US" sz="1400" kern="1200" dirty="0" err="1"/>
            <a:t>dimana</a:t>
          </a:r>
          <a:r>
            <a:rPr lang="en-US" sz="1400" kern="1200" dirty="0"/>
            <a:t> </a:t>
          </a:r>
          <a:r>
            <a:rPr lang="en-US" sz="1400" kern="1200" dirty="0" err="1"/>
            <a:t>nilai-nilai</a:t>
          </a:r>
          <a:r>
            <a:rPr lang="en-US" sz="1400" kern="1200" dirty="0"/>
            <a:t> </a:t>
          </a:r>
          <a:r>
            <a:rPr lang="en-US" sz="1400" kern="1200" dirty="0" err="1"/>
            <a:t>terukur</a:t>
          </a:r>
          <a:r>
            <a:rPr lang="en-US" sz="1400" kern="1200" dirty="0"/>
            <a:t> </a:t>
          </a:r>
          <a:r>
            <a:rPr lang="en-US" sz="1400" kern="1200" dirty="0" err="1"/>
            <a:t>berada</a:t>
          </a:r>
          <a:r>
            <a:rPr lang="en-US" sz="1400" kern="1200" dirty="0"/>
            <a:t> </a:t>
          </a:r>
          <a:r>
            <a:rPr lang="en-US" sz="1400" kern="1200" dirty="0" err="1"/>
            <a:t>diluar</a:t>
          </a:r>
          <a:r>
            <a:rPr lang="en-US" sz="1400" kern="1200" dirty="0"/>
            <a:t> </a:t>
          </a:r>
          <a:r>
            <a:rPr lang="en-US" sz="1400" kern="1200" dirty="0" err="1"/>
            <a:t>tingkat</a:t>
          </a:r>
          <a:r>
            <a:rPr lang="en-US" sz="1400" kern="1200" dirty="0"/>
            <a:t> </a:t>
          </a:r>
          <a:r>
            <a:rPr lang="en-US" sz="1400" kern="1200" dirty="0" err="1"/>
            <a:t>kontrol</a:t>
          </a:r>
          <a:r>
            <a:rPr lang="en-US" sz="1400" kern="1200" dirty="0"/>
            <a:t>. </a:t>
          </a:r>
          <a:r>
            <a:rPr lang="en-US" sz="1400" kern="1200" dirty="0" err="1"/>
            <a:t>Titik-titik</a:t>
          </a:r>
          <a:r>
            <a:rPr lang="en-US" sz="1400" kern="1200" dirty="0"/>
            <a:t> </a:t>
          </a:r>
          <a:r>
            <a:rPr lang="en-US" sz="1400" kern="1200" dirty="0" err="1"/>
            <a:t>kontrol</a:t>
          </a:r>
          <a:r>
            <a:rPr lang="en-US" sz="1400" kern="1200" dirty="0"/>
            <a:t> </a:t>
          </a:r>
          <a:r>
            <a:rPr lang="en-US" sz="1400" kern="1200" dirty="0" err="1"/>
            <a:t>mungkin</a:t>
          </a:r>
          <a:r>
            <a:rPr lang="en-US" sz="1400" kern="1200" dirty="0"/>
            <a:t> </a:t>
          </a:r>
          <a:r>
            <a:rPr lang="en-US" sz="1400" kern="1200" dirty="0" err="1"/>
            <a:t>dijabarkan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cukup</a:t>
          </a:r>
          <a:r>
            <a:rPr lang="en-US" sz="1400" kern="1200" dirty="0"/>
            <a:t> </a:t>
          </a:r>
          <a:r>
            <a:rPr lang="en-US" sz="1400" kern="1200" dirty="0" err="1"/>
            <a:t>jelas</a:t>
          </a:r>
          <a:r>
            <a:rPr lang="en-US" sz="1400" kern="1200" dirty="0"/>
            <a:t>, </a:t>
          </a:r>
          <a:r>
            <a:rPr lang="en-US" sz="1400" kern="1200" dirty="0" err="1"/>
            <a:t>namun</a:t>
          </a:r>
          <a:r>
            <a:rPr lang="en-US" sz="1400" kern="1200" dirty="0"/>
            <a:t> para </a:t>
          </a:r>
          <a:r>
            <a:rPr lang="en-US" sz="1400" kern="1200" dirty="0" err="1"/>
            <a:t>pekerja</a:t>
          </a:r>
          <a:r>
            <a:rPr lang="en-US" sz="1400" kern="1200" dirty="0"/>
            <a:t> </a:t>
          </a:r>
          <a:r>
            <a:rPr lang="en-US" sz="1400" kern="1200" dirty="0" err="1"/>
            <a:t>harus</a:t>
          </a:r>
          <a:r>
            <a:rPr lang="en-US" sz="1400" kern="1200" dirty="0"/>
            <a:t> </a:t>
          </a:r>
          <a:r>
            <a:rPr lang="en-US" sz="1400" kern="1200" dirty="0" err="1"/>
            <a:t>mencari</a:t>
          </a:r>
          <a:r>
            <a:rPr lang="en-US" sz="1400" kern="1200" dirty="0"/>
            <a:t> </a:t>
          </a:r>
          <a:r>
            <a:rPr lang="en-US" sz="1400" kern="1200" dirty="0" err="1"/>
            <a:t>ditempat</a:t>
          </a:r>
          <a:r>
            <a:rPr lang="en-US" sz="1400" kern="1200" dirty="0"/>
            <a:t> lain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mencaritahu</a:t>
          </a:r>
          <a:r>
            <a:rPr lang="en-US" sz="1400" kern="1200" dirty="0"/>
            <a:t> </a:t>
          </a:r>
          <a:r>
            <a:rPr lang="en-US" sz="1400" kern="1200" dirty="0" err="1"/>
            <a:t>cara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menanggapi</a:t>
          </a:r>
          <a:r>
            <a:rPr lang="en-US" sz="1400" kern="1200" dirty="0"/>
            <a:t>.</a:t>
          </a:r>
        </a:p>
      </dsp:txBody>
      <dsp:txXfrm>
        <a:off x="2554851" y="4210859"/>
        <a:ext cx="7901577" cy="788084"/>
      </dsp:txXfrm>
    </dsp:sp>
    <dsp:sp modelId="{154C2484-69A7-8447-B2C4-DAB77341E5EF}">
      <dsp:nvSpPr>
        <dsp:cNvPr id="0" name=""/>
        <dsp:cNvSpPr/>
      </dsp:nvSpPr>
      <dsp:spPr>
        <a:xfrm>
          <a:off x="1777116" y="837857"/>
          <a:ext cx="753216" cy="481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3445"/>
              </a:lnTo>
              <a:lnTo>
                <a:pt x="753216" y="481344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0215C-5C56-674F-8164-79A29824E426}">
      <dsp:nvSpPr>
        <dsp:cNvPr id="0" name=""/>
        <dsp:cNvSpPr/>
      </dsp:nvSpPr>
      <dsp:spPr>
        <a:xfrm>
          <a:off x="2530333" y="5232742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Panduan</a:t>
          </a:r>
          <a:r>
            <a:rPr lang="en-US" sz="1600" kern="1200" dirty="0"/>
            <a:t> </a:t>
          </a:r>
          <a:r>
            <a:rPr lang="en-US" sz="1600" kern="1200" dirty="0" err="1"/>
            <a:t>standar</a:t>
          </a:r>
          <a:r>
            <a:rPr lang="en-US" sz="1600" kern="1200" dirty="0"/>
            <a:t> </a:t>
          </a:r>
          <a:r>
            <a:rPr lang="en-US" sz="1600" kern="1200" dirty="0" err="1"/>
            <a:t>seringkali</a:t>
          </a:r>
          <a:r>
            <a:rPr lang="en-US" sz="1600" kern="1200" dirty="0"/>
            <a:t> </a:t>
          </a:r>
          <a:r>
            <a:rPr lang="en-US" sz="1600" kern="1200" dirty="0" err="1"/>
            <a:t>tidak</a:t>
          </a:r>
          <a:r>
            <a:rPr lang="en-US" sz="1600" kern="1200" dirty="0"/>
            <a:t> </a:t>
          </a:r>
          <a:r>
            <a:rPr lang="en-US" sz="1600" kern="1200" dirty="0" err="1"/>
            <a:t>direvisi</a:t>
          </a:r>
          <a:r>
            <a:rPr lang="en-US" sz="1600" kern="1200" dirty="0"/>
            <a:t> </a:t>
          </a:r>
          <a:r>
            <a:rPr lang="en-US" sz="1600" kern="1200" dirty="0" err="1"/>
            <a:t>selama</a:t>
          </a:r>
          <a:r>
            <a:rPr lang="en-US" sz="1600" kern="1200" dirty="0"/>
            <a:t> </a:t>
          </a:r>
          <a:r>
            <a:rPr lang="en-US" sz="1600" kern="1200" dirty="0" err="1"/>
            <a:t>tiga</a:t>
          </a:r>
          <a:r>
            <a:rPr lang="en-US" sz="1600" kern="1200" dirty="0"/>
            <a:t> </a:t>
          </a:r>
          <a:r>
            <a:rPr lang="en-US" sz="1600" kern="1200" dirty="0" err="1"/>
            <a:t>catatan</a:t>
          </a:r>
          <a:r>
            <a:rPr lang="en-US" sz="1600" kern="1200" dirty="0"/>
            <a:t> </a:t>
          </a:r>
          <a:r>
            <a:rPr lang="en-US" sz="1600" kern="1200" dirty="0" err="1"/>
            <a:t>nilai</a:t>
          </a:r>
          <a:r>
            <a:rPr lang="en-US" sz="1600" kern="1200" dirty="0"/>
            <a:t> </a:t>
          </a:r>
          <a:r>
            <a:rPr lang="en-US" sz="1600" kern="1200" dirty="0" err="1"/>
            <a:t>aktual</a:t>
          </a:r>
          <a:r>
            <a:rPr lang="en-US" sz="1600" kern="1200" dirty="0"/>
            <a:t> </a:t>
          </a:r>
          <a:r>
            <a:rPr lang="en-US" sz="1600" kern="1200" dirty="0" err="1"/>
            <a:t>adalah</a:t>
          </a:r>
          <a:r>
            <a:rPr lang="en-US" sz="1600" kern="1200" dirty="0"/>
            <a:t> </a:t>
          </a:r>
          <a:r>
            <a:rPr lang="en-US" sz="1600" kern="1200" dirty="0" err="1"/>
            <a:t>pemborosan</a:t>
          </a:r>
          <a:r>
            <a:rPr lang="en-US" sz="1600" kern="1200" dirty="0"/>
            <a:t> </a:t>
          </a:r>
          <a:r>
            <a:rPr lang="en-US" sz="1600" kern="1200" dirty="0" err="1"/>
            <a:t>waktu</a:t>
          </a:r>
          <a:r>
            <a:rPr lang="en-US" sz="1600" kern="1200" dirty="0"/>
            <a:t> </a:t>
          </a:r>
          <a:r>
            <a:rPr lang="en-US" sz="1600" kern="1200" dirty="0" err="1"/>
            <a:t>jika</a:t>
          </a:r>
          <a:r>
            <a:rPr lang="en-US" sz="1600" kern="1200" dirty="0"/>
            <a:t> </a:t>
          </a:r>
          <a:r>
            <a:rPr lang="en-US" sz="1600" kern="1200" dirty="0" err="1"/>
            <a:t>nilai</a:t>
          </a:r>
          <a:r>
            <a:rPr lang="en-US" sz="1600" kern="1200" dirty="0"/>
            <a:t> </a:t>
          </a:r>
          <a:r>
            <a:rPr lang="en-US" sz="1600" kern="1200" dirty="0" err="1"/>
            <a:t>tersebut</a:t>
          </a:r>
          <a:r>
            <a:rPr lang="en-US" sz="1600" kern="1200" dirty="0"/>
            <a:t> normal</a:t>
          </a:r>
        </a:p>
      </dsp:txBody>
      <dsp:txXfrm>
        <a:off x="2554851" y="5257260"/>
        <a:ext cx="7901577" cy="7880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9DF28-7933-A54A-AF85-BC975ADC49A3}">
      <dsp:nvSpPr>
        <dsp:cNvPr id="0" name=""/>
        <dsp:cNvSpPr/>
      </dsp:nvSpPr>
      <dsp:spPr>
        <a:xfrm>
          <a:off x="1023900" y="736"/>
          <a:ext cx="7532163" cy="837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Chalkboard" charset="0"/>
              <a:ea typeface="Chalkboard" charset="0"/>
              <a:cs typeface="Chalkboard" charset="0"/>
            </a:rPr>
            <a:t>MASALAH DALAM STANDARISASI</a:t>
          </a:r>
          <a:endParaRPr lang="en-US" sz="2800" b="0" kern="1200" dirty="0"/>
        </a:p>
      </dsp:txBody>
      <dsp:txXfrm>
        <a:off x="1048418" y="25254"/>
        <a:ext cx="7483127" cy="788084"/>
      </dsp:txXfrm>
    </dsp:sp>
    <dsp:sp modelId="{7B7D17D2-6765-CC42-8B57-FABAB3D281D9}">
      <dsp:nvSpPr>
        <dsp:cNvPr id="0" name=""/>
        <dsp:cNvSpPr/>
      </dsp:nvSpPr>
      <dsp:spPr>
        <a:xfrm>
          <a:off x="1777116" y="837857"/>
          <a:ext cx="753216" cy="627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840"/>
              </a:lnTo>
              <a:lnTo>
                <a:pt x="753216" y="62784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44792-213B-684F-A3CB-50D10105070C}">
      <dsp:nvSpPr>
        <dsp:cNvPr id="0" name=""/>
        <dsp:cNvSpPr/>
      </dsp:nvSpPr>
      <dsp:spPr>
        <a:xfrm>
          <a:off x="2530333" y="1047137"/>
          <a:ext cx="7951966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Seringkali</a:t>
          </a:r>
          <a:r>
            <a:rPr lang="en-US" sz="1400" kern="1200" dirty="0"/>
            <a:t>, item yang </a:t>
          </a:r>
          <a:r>
            <a:rPr lang="en-US" sz="1400" kern="1200" dirty="0" err="1"/>
            <a:t>harus</a:t>
          </a:r>
          <a:r>
            <a:rPr lang="en-US" sz="1400" kern="1200" dirty="0"/>
            <a:t> </a:t>
          </a:r>
          <a:r>
            <a:rPr lang="en-US" sz="1400" kern="1200" dirty="0" err="1"/>
            <a:t>diperiksa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disusun</a:t>
          </a:r>
          <a:r>
            <a:rPr lang="en-US" sz="1400" kern="1200" dirty="0"/>
            <a:t> </a:t>
          </a:r>
          <a:r>
            <a:rPr lang="en-US" sz="1400" kern="1200" dirty="0" err="1"/>
            <a:t>berdasarkan</a:t>
          </a:r>
          <a:r>
            <a:rPr lang="en-US" sz="1400" kern="1200" dirty="0"/>
            <a:t> </a:t>
          </a:r>
          <a:r>
            <a:rPr lang="en-US" sz="1400" kern="1200" dirty="0" err="1"/>
            <a:t>prioritas</a:t>
          </a:r>
          <a:r>
            <a:rPr lang="en-US" sz="1400" kern="1200" dirty="0"/>
            <a:t>. Para </a:t>
          </a:r>
          <a:r>
            <a:rPr lang="en-US" sz="1400" kern="1200" dirty="0" err="1"/>
            <a:t>pekerja</a:t>
          </a:r>
          <a:r>
            <a:rPr lang="en-US" sz="1400" kern="1200" dirty="0"/>
            <a:t> </a:t>
          </a:r>
          <a:r>
            <a:rPr lang="en-US" sz="1400" kern="1200" dirty="0" err="1"/>
            <a:t>bisa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mudah</a:t>
          </a:r>
          <a:r>
            <a:rPr lang="en-US" sz="1400" kern="1200" dirty="0"/>
            <a:t> </a:t>
          </a:r>
          <a:r>
            <a:rPr lang="en-US" sz="1400" kern="1200" dirty="0" err="1"/>
            <a:t>melewatkan</a:t>
          </a:r>
          <a:r>
            <a:rPr lang="en-US" sz="1400" kern="1200" dirty="0"/>
            <a:t> item-item mana yang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penting</a:t>
          </a:r>
          <a:r>
            <a:rPr lang="en-US" sz="1400" kern="1200" dirty="0"/>
            <a:t> </a:t>
          </a:r>
          <a:r>
            <a:rPr lang="en-US" sz="1400" kern="1200" dirty="0" err="1"/>
            <a:t>sebab</a:t>
          </a:r>
          <a:r>
            <a:rPr lang="en-US" sz="1400" kern="1200" dirty="0"/>
            <a:t> </a:t>
          </a:r>
          <a:r>
            <a:rPr lang="en-US" sz="1400" kern="1200" dirty="0" err="1"/>
            <a:t>mereka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mengetahui</a:t>
          </a:r>
          <a:r>
            <a:rPr lang="en-US" sz="1400" kern="1200" dirty="0"/>
            <a:t> item mana yang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penting</a:t>
          </a:r>
          <a:r>
            <a:rPr lang="en-US" sz="1400" kern="1200" dirty="0"/>
            <a:t> </a:t>
          </a:r>
          <a:r>
            <a:rPr lang="en-US" sz="1400" kern="1200" dirty="0" err="1"/>
            <a:t>sebab</a:t>
          </a:r>
          <a:r>
            <a:rPr lang="en-US" sz="1400" kern="1200" dirty="0"/>
            <a:t> </a:t>
          </a:r>
          <a:r>
            <a:rPr lang="en-US" sz="1400" kern="1200" dirty="0" err="1"/>
            <a:t>mereka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mengetahui</a:t>
          </a:r>
          <a:r>
            <a:rPr lang="en-US" sz="1400" kern="1200" dirty="0"/>
            <a:t> item mana yang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penting</a:t>
          </a:r>
          <a:r>
            <a:rPr lang="en-US" sz="1400" kern="1200" dirty="0"/>
            <a:t> </a:t>
          </a:r>
          <a:r>
            <a:rPr lang="en-US" sz="1400" kern="1200" dirty="0" err="1"/>
            <a:t>dan</a:t>
          </a:r>
          <a:r>
            <a:rPr lang="en-US" sz="1400" kern="1200" dirty="0"/>
            <a:t> mana yang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terlalu</a:t>
          </a:r>
          <a:r>
            <a:rPr lang="en-US" sz="1400" kern="1200" dirty="0"/>
            <a:t> </a:t>
          </a:r>
          <a:r>
            <a:rPr lang="en-US" sz="1400" kern="1200" dirty="0" err="1"/>
            <a:t>penting</a:t>
          </a:r>
          <a:endParaRPr lang="en-US" sz="1400" kern="1200" dirty="0"/>
        </a:p>
      </dsp:txBody>
      <dsp:txXfrm>
        <a:off x="2554851" y="1071655"/>
        <a:ext cx="7902930" cy="788084"/>
      </dsp:txXfrm>
    </dsp:sp>
    <dsp:sp modelId="{4E30B7EC-8148-4B4C-A7FF-01E79D8E1A97}">
      <dsp:nvSpPr>
        <dsp:cNvPr id="0" name=""/>
        <dsp:cNvSpPr/>
      </dsp:nvSpPr>
      <dsp:spPr>
        <a:xfrm>
          <a:off x="1777116" y="837857"/>
          <a:ext cx="753216" cy="1674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41"/>
              </a:lnTo>
              <a:lnTo>
                <a:pt x="753216" y="167424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5A66D-BEC9-4E4D-8D9C-5905FA9497D6}">
      <dsp:nvSpPr>
        <dsp:cNvPr id="0" name=""/>
        <dsp:cNvSpPr/>
      </dsp:nvSpPr>
      <dsp:spPr>
        <a:xfrm>
          <a:off x="2530333" y="2093538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Panduan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</a:t>
          </a:r>
          <a:r>
            <a:rPr lang="en-US" sz="1800" kern="1200" dirty="0" err="1"/>
            <a:t>kadang</a:t>
          </a:r>
          <a:r>
            <a:rPr lang="en-US" sz="1800" kern="1200" dirty="0"/>
            <a:t> </a:t>
          </a:r>
          <a:r>
            <a:rPr lang="en-US" sz="1800" kern="1200" dirty="0" err="1"/>
            <a:t>mencakup</a:t>
          </a:r>
          <a:r>
            <a:rPr lang="en-US" sz="1800" kern="1200" dirty="0"/>
            <a:t> </a:t>
          </a:r>
          <a:r>
            <a:rPr lang="en-US" sz="1800" kern="1200" dirty="0" err="1"/>
            <a:t>prosedur</a:t>
          </a:r>
          <a:r>
            <a:rPr lang="en-US" sz="1800" kern="1200" dirty="0"/>
            <a:t> </a:t>
          </a:r>
          <a:r>
            <a:rPr lang="en-US" sz="1800" kern="1200" dirty="0" err="1"/>
            <a:t>pemeriksaan</a:t>
          </a:r>
          <a:r>
            <a:rPr lang="en-US" sz="1800" kern="1200" dirty="0"/>
            <a:t> </a:t>
          </a:r>
          <a:r>
            <a:rPr lang="en-US" sz="1800" kern="1200" dirty="0" err="1"/>
            <a:t>kuno</a:t>
          </a:r>
          <a:r>
            <a:rPr lang="en-US" sz="1800" kern="1200" dirty="0"/>
            <a:t> yang </a:t>
          </a:r>
          <a:r>
            <a:rPr lang="en-US" sz="1800" kern="1200" dirty="0" err="1"/>
            <a:t>sekarang</a:t>
          </a:r>
          <a:r>
            <a:rPr lang="en-US" sz="1800" kern="1200" dirty="0"/>
            <a:t> </a:t>
          </a:r>
          <a:r>
            <a:rPr lang="en-US" sz="1800" kern="1200" dirty="0" err="1"/>
            <a:t>bisa</a:t>
          </a:r>
          <a:r>
            <a:rPr lang="en-US" sz="1800" kern="1200" dirty="0"/>
            <a:t> di </a:t>
          </a:r>
          <a:r>
            <a:rPr lang="en-US" sz="1800" kern="1200" dirty="0" err="1"/>
            <a:t>tanda</a:t>
          </a:r>
          <a:r>
            <a:rPr lang="en-US" sz="1800" kern="1200" dirty="0"/>
            <a:t> </a:t>
          </a:r>
          <a:r>
            <a:rPr lang="en-US" sz="1800" kern="1200" dirty="0" err="1"/>
            <a:t>tangani</a:t>
          </a:r>
          <a:r>
            <a:rPr lang="en-US" sz="1800" kern="1200" dirty="0"/>
            <a:t> </a:t>
          </a:r>
          <a:r>
            <a:rPr lang="en-US" sz="1800" kern="1200" dirty="0" err="1"/>
            <a:t>oleh</a:t>
          </a:r>
          <a:r>
            <a:rPr lang="en-US" sz="1800" kern="1200" dirty="0"/>
            <a:t> </a:t>
          </a:r>
          <a:r>
            <a:rPr lang="en-US" sz="1800" kern="1200" dirty="0" err="1"/>
            <a:t>perangkat</a:t>
          </a:r>
          <a:r>
            <a:rPr lang="en-US" sz="1800" kern="1200" dirty="0"/>
            <a:t> </a:t>
          </a:r>
          <a:r>
            <a:rPr lang="en-US" sz="1800" kern="1200" dirty="0" err="1"/>
            <a:t>pengawasan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pencatatab</a:t>
          </a:r>
          <a:r>
            <a:rPr lang="en-US" sz="1800" kern="1200" dirty="0"/>
            <a:t> data </a:t>
          </a:r>
          <a:r>
            <a:rPr lang="en-US" sz="1800" kern="1200" dirty="0" err="1"/>
            <a:t>otomatis</a:t>
          </a:r>
          <a:endParaRPr lang="en-US" sz="1800" kern="1200" dirty="0"/>
        </a:p>
      </dsp:txBody>
      <dsp:txXfrm>
        <a:off x="2554851" y="2118056"/>
        <a:ext cx="7901577" cy="788084"/>
      </dsp:txXfrm>
    </dsp:sp>
    <dsp:sp modelId="{891D615A-467F-5645-AB5C-99609405B177}">
      <dsp:nvSpPr>
        <dsp:cNvPr id="0" name=""/>
        <dsp:cNvSpPr/>
      </dsp:nvSpPr>
      <dsp:spPr>
        <a:xfrm>
          <a:off x="1777116" y="837857"/>
          <a:ext cx="753216" cy="2699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9380"/>
              </a:lnTo>
              <a:lnTo>
                <a:pt x="753216" y="269938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F0E1B-D764-3544-8FD9-4FDA95500BDB}">
      <dsp:nvSpPr>
        <dsp:cNvPr id="0" name=""/>
        <dsp:cNvSpPr/>
      </dsp:nvSpPr>
      <dsp:spPr>
        <a:xfrm>
          <a:off x="2530333" y="3118677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Banyak</a:t>
          </a:r>
          <a:r>
            <a:rPr lang="en-US" sz="1800" kern="1200" dirty="0"/>
            <a:t> </a:t>
          </a:r>
          <a:r>
            <a:rPr lang="en-US" sz="1800" kern="1200" dirty="0" err="1"/>
            <a:t>energi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/>
            <a:t> waktu</a:t>
          </a:r>
          <a:r>
            <a:rPr lang="en-US" sz="1800" kern="1200" dirty="0"/>
            <a:t> </a:t>
          </a:r>
          <a:r>
            <a:rPr lang="en-US" sz="1800" kern="1200" dirty="0" err="1"/>
            <a:t>dihabiskan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membuat</a:t>
          </a:r>
          <a:r>
            <a:rPr lang="en-US" sz="1800" kern="1200" dirty="0"/>
            <a:t> </a:t>
          </a:r>
          <a:r>
            <a:rPr lang="en-US" sz="1800" kern="1200" dirty="0" err="1"/>
            <a:t>panduan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yang </a:t>
          </a:r>
          <a:r>
            <a:rPr lang="en-US" sz="1800" kern="1200" dirty="0" err="1"/>
            <a:t>tercetak</a:t>
          </a:r>
          <a:r>
            <a:rPr lang="en-US" sz="1800" kern="1200" dirty="0"/>
            <a:t> </a:t>
          </a:r>
          <a:r>
            <a:rPr lang="en-US" sz="1800" kern="1200" dirty="0" err="1"/>
            <a:t>rapi</a:t>
          </a:r>
          <a:r>
            <a:rPr lang="en-US" sz="1800" kern="1200" dirty="0"/>
            <a:t> yang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bisa</a:t>
          </a:r>
          <a:r>
            <a:rPr lang="en-US" sz="1800" kern="1200" dirty="0"/>
            <a:t> </a:t>
          </a:r>
          <a:r>
            <a:rPr lang="en-US" sz="1800" kern="1200" dirty="0" err="1"/>
            <a:t>menggunakan</a:t>
          </a:r>
          <a:r>
            <a:rPr lang="en-US" sz="1800" kern="1200" dirty="0"/>
            <a:t> </a:t>
          </a:r>
          <a:r>
            <a:rPr lang="en-US" sz="1800" kern="1200" dirty="0" err="1"/>
            <a:t>prosedur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yang </a:t>
          </a:r>
          <a:r>
            <a:rPr lang="en-US" sz="1800" kern="1200" dirty="0" err="1"/>
            <a:t>tercatat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buku</a:t>
          </a:r>
          <a:r>
            <a:rPr lang="en-US" sz="1800" kern="1200" dirty="0"/>
            <a:t> </a:t>
          </a:r>
          <a:r>
            <a:rPr lang="en-US" sz="1800" kern="1200" dirty="0" err="1"/>
            <a:t>catatan</a:t>
          </a:r>
          <a:r>
            <a:rPr lang="en-US" sz="1800" kern="1200" dirty="0"/>
            <a:t> </a:t>
          </a:r>
          <a:r>
            <a:rPr lang="en-US" sz="1800" kern="1200" dirty="0" err="1"/>
            <a:t>pekerja</a:t>
          </a:r>
          <a:r>
            <a:rPr lang="en-US" sz="1800" kern="1200" dirty="0"/>
            <a:t>.</a:t>
          </a:r>
        </a:p>
      </dsp:txBody>
      <dsp:txXfrm>
        <a:off x="2554851" y="3143195"/>
        <a:ext cx="7901577" cy="788084"/>
      </dsp:txXfrm>
    </dsp:sp>
    <dsp:sp modelId="{10C41AB0-669C-AB46-9187-8F4007D17D6C}">
      <dsp:nvSpPr>
        <dsp:cNvPr id="0" name=""/>
        <dsp:cNvSpPr/>
      </dsp:nvSpPr>
      <dsp:spPr>
        <a:xfrm>
          <a:off x="1777116" y="837857"/>
          <a:ext cx="753216" cy="376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044"/>
              </a:lnTo>
              <a:lnTo>
                <a:pt x="753216" y="376704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EC515-4885-404B-9E78-A931603F804C}">
      <dsp:nvSpPr>
        <dsp:cNvPr id="0" name=""/>
        <dsp:cNvSpPr/>
      </dsp:nvSpPr>
      <dsp:spPr>
        <a:xfrm>
          <a:off x="2530333" y="4186341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Layout </a:t>
          </a:r>
          <a:r>
            <a:rPr lang="en-US" sz="1400" kern="1200" dirty="0" err="1"/>
            <a:t>panduan</a:t>
          </a:r>
          <a:r>
            <a:rPr lang="en-US" sz="1400" kern="1200" dirty="0"/>
            <a:t> </a:t>
          </a:r>
          <a:r>
            <a:rPr lang="en-US" sz="1400" kern="1200" dirty="0" err="1"/>
            <a:t>standar</a:t>
          </a:r>
          <a:r>
            <a:rPr lang="en-US" sz="1400" kern="1200" dirty="0"/>
            <a:t> </a:t>
          </a:r>
          <a:r>
            <a:rPr lang="en-US" sz="1400" kern="1200" dirty="0" err="1"/>
            <a:t>mungkin</a:t>
          </a:r>
          <a:r>
            <a:rPr lang="en-US" sz="1400" kern="1200" dirty="0"/>
            <a:t> </a:t>
          </a:r>
          <a:r>
            <a:rPr lang="en-US" sz="1400" kern="1200" dirty="0" err="1"/>
            <a:t>membuatnya</a:t>
          </a:r>
          <a:r>
            <a:rPr lang="en-US" sz="1400" kern="1200" dirty="0"/>
            <a:t> </a:t>
          </a:r>
          <a:r>
            <a:rPr lang="en-US" sz="1400" kern="1200" dirty="0" err="1"/>
            <a:t>sulit</a:t>
          </a:r>
          <a:r>
            <a:rPr lang="en-US" sz="1400" kern="1200" dirty="0"/>
            <a:t> </a:t>
          </a:r>
          <a:r>
            <a:rPr lang="en-US" sz="1400" kern="1200" dirty="0" err="1"/>
            <a:t>dibaca</a:t>
          </a:r>
          <a:r>
            <a:rPr lang="en-US" sz="1400" kern="1200" dirty="0"/>
            <a:t> </a:t>
          </a:r>
          <a:r>
            <a:rPr lang="en-US" sz="1400" kern="1200" dirty="0" err="1"/>
            <a:t>dan</a:t>
          </a:r>
          <a:r>
            <a:rPr lang="en-US" sz="1400" kern="1200" dirty="0"/>
            <a:t> </a:t>
          </a:r>
          <a:r>
            <a:rPr lang="en-US" sz="1400" kern="1200" dirty="0" err="1"/>
            <a:t>diimplementasikan</a:t>
          </a:r>
          <a:r>
            <a:rPr lang="en-US" sz="1400" kern="1200" dirty="0"/>
            <a:t>. </a:t>
          </a:r>
          <a:r>
            <a:rPr lang="en-US" sz="1400" kern="1200" dirty="0" err="1"/>
            <a:t>Urutan</a:t>
          </a:r>
          <a:r>
            <a:rPr lang="en-US" sz="1400" kern="1200" dirty="0"/>
            <a:t> </a:t>
          </a:r>
          <a:r>
            <a:rPr lang="en-US" sz="1400" kern="1200" dirty="0" err="1"/>
            <a:t>langkah</a:t>
          </a:r>
          <a:r>
            <a:rPr lang="en-US" sz="1400" kern="1200" dirty="0"/>
            <a:t> </a:t>
          </a:r>
          <a:r>
            <a:rPr lang="en-US" sz="1400" kern="1200" dirty="0" err="1"/>
            <a:t>dan</a:t>
          </a:r>
          <a:r>
            <a:rPr lang="en-US" sz="1400" kern="1200" dirty="0"/>
            <a:t> </a:t>
          </a:r>
          <a:r>
            <a:rPr lang="en-US" sz="1400" kern="1200" dirty="0" err="1"/>
            <a:t>pengumpulan</a:t>
          </a:r>
          <a:r>
            <a:rPr lang="en-US" sz="1400" kern="1200" dirty="0"/>
            <a:t> </a:t>
          </a:r>
          <a:r>
            <a:rPr lang="en-US" sz="1400" kern="1200" dirty="0" err="1"/>
            <a:t>standar</a:t>
          </a:r>
          <a:r>
            <a:rPr lang="en-US" sz="1400" kern="1200" dirty="0"/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</a:t>
          </a:r>
          <a:r>
            <a:rPr lang="en-US" sz="1400" kern="1200" dirty="0" err="1"/>
            <a:t>sebuah</a:t>
          </a:r>
          <a:r>
            <a:rPr lang="en-US" sz="1400" kern="1200" dirty="0"/>
            <a:t> </a:t>
          </a:r>
          <a:r>
            <a:rPr lang="en-US" sz="1400" kern="1200" dirty="0" err="1"/>
            <a:t>sistem</a:t>
          </a:r>
          <a:r>
            <a:rPr lang="en-US" sz="1400" kern="1200" dirty="0"/>
            <a:t> </a:t>
          </a:r>
          <a:r>
            <a:rPr lang="en-US" sz="1400" kern="1200" dirty="0" err="1"/>
            <a:t>harus</a:t>
          </a:r>
          <a:r>
            <a:rPr lang="en-US" sz="1400" kern="1200" dirty="0"/>
            <a:t> </a:t>
          </a:r>
          <a:r>
            <a:rPr lang="en-US" sz="1400" kern="1200" dirty="0" err="1"/>
            <a:t>sesuai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sudut</a:t>
          </a:r>
          <a:r>
            <a:rPr lang="en-US" sz="1400" kern="1200" dirty="0"/>
            <a:t> </a:t>
          </a:r>
          <a:r>
            <a:rPr lang="en-US" sz="1400" kern="1200" dirty="0" err="1"/>
            <a:t>pandang</a:t>
          </a:r>
          <a:r>
            <a:rPr lang="en-US" sz="1400" kern="1200" dirty="0"/>
            <a:t>, </a:t>
          </a:r>
          <a:r>
            <a:rPr lang="en-US" sz="1400" kern="1200" dirty="0" err="1"/>
            <a:t>pendidikan</a:t>
          </a:r>
          <a:r>
            <a:rPr lang="en-US" sz="1400" kern="1200" dirty="0"/>
            <a:t> </a:t>
          </a:r>
          <a:r>
            <a:rPr lang="en-US" sz="1400" kern="1200" dirty="0" err="1"/>
            <a:t>dan</a:t>
          </a:r>
          <a:r>
            <a:rPr lang="en-US" sz="1400" kern="1200" dirty="0"/>
            <a:t> </a:t>
          </a:r>
          <a:r>
            <a:rPr lang="en-US" sz="1400" kern="1200" dirty="0" err="1"/>
            <a:t>kondisi</a:t>
          </a:r>
          <a:r>
            <a:rPr lang="en-US" sz="1400" kern="1200" dirty="0"/>
            <a:t> </a:t>
          </a:r>
          <a:r>
            <a:rPr lang="en-US" sz="1400" kern="1200" dirty="0" err="1"/>
            <a:t>tempat</a:t>
          </a:r>
          <a:r>
            <a:rPr lang="en-US" sz="1400" kern="1200" dirty="0"/>
            <a:t> </a:t>
          </a:r>
          <a:r>
            <a:rPr lang="en-US" sz="1400" kern="1200" dirty="0" err="1"/>
            <a:t>kerja</a:t>
          </a:r>
          <a:r>
            <a:rPr lang="en-US" sz="1400" kern="1200" dirty="0"/>
            <a:t> orang-orang yang </a:t>
          </a:r>
          <a:r>
            <a:rPr lang="en-US" sz="1400" kern="1200" dirty="0" err="1"/>
            <a:t>menggunakan</a:t>
          </a:r>
          <a:r>
            <a:rPr lang="en-US" sz="1400" kern="1200" dirty="0"/>
            <a:t> </a:t>
          </a:r>
          <a:r>
            <a:rPr lang="en-US" sz="1400" kern="1200" dirty="0" err="1"/>
            <a:t>panduan</a:t>
          </a:r>
          <a:r>
            <a:rPr lang="en-US" sz="1400" kern="1200" dirty="0"/>
            <a:t> </a:t>
          </a:r>
          <a:r>
            <a:rPr lang="en-US" sz="1400" kern="1200" dirty="0" err="1"/>
            <a:t>tersebut</a:t>
          </a:r>
          <a:r>
            <a:rPr lang="en-US" sz="1400" kern="1200" dirty="0"/>
            <a:t>.</a:t>
          </a:r>
        </a:p>
      </dsp:txBody>
      <dsp:txXfrm>
        <a:off x="2554851" y="4210859"/>
        <a:ext cx="7901577" cy="788084"/>
      </dsp:txXfrm>
    </dsp:sp>
    <dsp:sp modelId="{154C2484-69A7-8447-B2C4-DAB77341E5EF}">
      <dsp:nvSpPr>
        <dsp:cNvPr id="0" name=""/>
        <dsp:cNvSpPr/>
      </dsp:nvSpPr>
      <dsp:spPr>
        <a:xfrm>
          <a:off x="1777116" y="837857"/>
          <a:ext cx="753216" cy="481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3445"/>
              </a:lnTo>
              <a:lnTo>
                <a:pt x="753216" y="481344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0215C-5C56-674F-8164-79A29824E426}">
      <dsp:nvSpPr>
        <dsp:cNvPr id="0" name=""/>
        <dsp:cNvSpPr/>
      </dsp:nvSpPr>
      <dsp:spPr>
        <a:xfrm>
          <a:off x="2530333" y="5232742"/>
          <a:ext cx="7950613" cy="837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Seringkali</a:t>
          </a:r>
          <a:r>
            <a:rPr lang="en-US" sz="1600" kern="1200" dirty="0"/>
            <a:t> </a:t>
          </a:r>
          <a:r>
            <a:rPr lang="en-US" sz="1600" kern="1200" dirty="0" err="1"/>
            <a:t>titik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diperiksa</a:t>
          </a:r>
          <a:r>
            <a:rPr lang="en-US" sz="1600" kern="1200" dirty="0"/>
            <a:t> </a:t>
          </a:r>
          <a:r>
            <a:rPr lang="en-US" sz="1600" kern="1200" dirty="0" err="1"/>
            <a:t>ditambahkan</a:t>
          </a:r>
          <a:r>
            <a:rPr lang="en-US" sz="1600" kern="1200" dirty="0"/>
            <a:t>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panduan</a:t>
          </a:r>
          <a:r>
            <a:rPr lang="en-US" sz="1600" kern="1200" dirty="0"/>
            <a:t> </a:t>
          </a:r>
          <a:r>
            <a:rPr lang="en-US" sz="1600" kern="1200" dirty="0" err="1"/>
            <a:t>standar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mengatasi</a:t>
          </a:r>
          <a:r>
            <a:rPr lang="en-US" sz="1600" kern="1200" dirty="0"/>
            <a:t> </a:t>
          </a:r>
          <a:r>
            <a:rPr lang="en-US" sz="1600" kern="1200" dirty="0" err="1"/>
            <a:t>masalah</a:t>
          </a:r>
          <a:r>
            <a:rPr lang="en-US" sz="1600" kern="1200" dirty="0"/>
            <a:t> yang </a:t>
          </a:r>
          <a:r>
            <a:rPr lang="en-US" sz="1600" kern="1200" dirty="0" err="1"/>
            <a:t>penyebabnya</a:t>
          </a:r>
          <a:r>
            <a:rPr lang="en-US" sz="1600" kern="1200" dirty="0"/>
            <a:t> </a:t>
          </a:r>
          <a:r>
            <a:rPr lang="en-US" sz="1600" kern="1200" dirty="0" err="1"/>
            <a:t>belum</a:t>
          </a:r>
          <a:r>
            <a:rPr lang="en-US" sz="1600" kern="1200" dirty="0"/>
            <a:t> </a:t>
          </a:r>
          <a:r>
            <a:rPr lang="en-US" sz="1600" kern="1200" dirty="0" err="1"/>
            <a:t>pernah</a:t>
          </a:r>
          <a:r>
            <a:rPr lang="en-US" sz="1600" kern="1200" dirty="0"/>
            <a:t> </a:t>
          </a:r>
          <a:r>
            <a:rPr lang="en-US" sz="1600" kern="1200" dirty="0" err="1"/>
            <a:t>diteliti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tuntas</a:t>
          </a:r>
          <a:r>
            <a:rPr lang="en-US" sz="1600" kern="1200" dirty="0"/>
            <a:t>.</a:t>
          </a:r>
        </a:p>
      </dsp:txBody>
      <dsp:txXfrm>
        <a:off x="2554851" y="5257260"/>
        <a:ext cx="7901577" cy="7880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9DF28-7933-A54A-AF85-BC975ADC49A3}">
      <dsp:nvSpPr>
        <dsp:cNvPr id="0" name=""/>
        <dsp:cNvSpPr/>
      </dsp:nvSpPr>
      <dsp:spPr>
        <a:xfrm>
          <a:off x="298" y="1253257"/>
          <a:ext cx="9162447" cy="1018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Chalkboard" charset="0"/>
              <a:ea typeface="Chalkboard" charset="0"/>
              <a:cs typeface="Chalkboard" charset="0"/>
            </a:rPr>
            <a:t>MASALAH DALAM STANDARISASI</a:t>
          </a:r>
          <a:endParaRPr lang="en-US" sz="2800" b="0" kern="1200" dirty="0"/>
        </a:p>
      </dsp:txBody>
      <dsp:txXfrm>
        <a:off x="30123" y="1283082"/>
        <a:ext cx="9102797" cy="958659"/>
      </dsp:txXfrm>
    </dsp:sp>
    <dsp:sp modelId="{7B7D17D2-6765-CC42-8B57-FABAB3D281D9}">
      <dsp:nvSpPr>
        <dsp:cNvPr id="0" name=""/>
        <dsp:cNvSpPr/>
      </dsp:nvSpPr>
      <dsp:spPr>
        <a:xfrm>
          <a:off x="916543" y="2271567"/>
          <a:ext cx="916244" cy="763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732"/>
              </a:lnTo>
              <a:lnTo>
                <a:pt x="916244" y="763732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44792-213B-684F-A3CB-50D10105070C}">
      <dsp:nvSpPr>
        <dsp:cNvPr id="0" name=""/>
        <dsp:cNvSpPr/>
      </dsp:nvSpPr>
      <dsp:spPr>
        <a:xfrm>
          <a:off x="1832788" y="2526145"/>
          <a:ext cx="9673113" cy="101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Sejumlah</a:t>
          </a:r>
          <a:r>
            <a:rPr lang="en-US" sz="1400" kern="1200" dirty="0"/>
            <a:t> </a:t>
          </a:r>
          <a:r>
            <a:rPr lang="en-US" sz="1400" kern="1200" dirty="0" err="1"/>
            <a:t>panduan</a:t>
          </a:r>
          <a:r>
            <a:rPr lang="en-US" sz="1400" kern="1200" dirty="0"/>
            <a:t> </a:t>
          </a:r>
          <a:r>
            <a:rPr lang="en-US" sz="1400" kern="1200" dirty="0" err="1"/>
            <a:t>standar</a:t>
          </a:r>
          <a:r>
            <a:rPr lang="en-US" sz="1400" kern="1200" dirty="0"/>
            <a:t> </a:t>
          </a:r>
          <a:r>
            <a:rPr lang="en-US" sz="1400" kern="1200" dirty="0" err="1"/>
            <a:t>mengandung</a:t>
          </a:r>
          <a:r>
            <a:rPr lang="en-US" sz="1400" kern="1200" dirty="0"/>
            <a:t> </a:t>
          </a:r>
          <a:r>
            <a:rPr lang="en-US" sz="1400" kern="1200" dirty="0" err="1"/>
            <a:t>penjelasan</a:t>
          </a:r>
          <a:r>
            <a:rPr lang="en-US" sz="1400" kern="1200" dirty="0"/>
            <a:t> yang </a:t>
          </a:r>
          <a:r>
            <a:rPr lang="en-US" sz="1400" kern="1200" dirty="0" err="1"/>
            <a:t>mengandung</a:t>
          </a:r>
          <a:r>
            <a:rPr lang="en-US" sz="1400" kern="1200" dirty="0"/>
            <a:t> </a:t>
          </a:r>
          <a:r>
            <a:rPr lang="en-US" sz="1400" kern="1200" dirty="0" err="1"/>
            <a:t>istilah</a:t>
          </a:r>
          <a:r>
            <a:rPr lang="en-US" sz="1400" kern="1200" dirty="0"/>
            <a:t> </a:t>
          </a:r>
          <a:r>
            <a:rPr lang="en-US" sz="1400" kern="1200" dirty="0" err="1"/>
            <a:t>teknis</a:t>
          </a:r>
          <a:r>
            <a:rPr lang="en-US" sz="1400" kern="1200" dirty="0"/>
            <a:t> </a:t>
          </a:r>
          <a:r>
            <a:rPr lang="en-US" sz="1400" kern="1200" dirty="0" err="1"/>
            <a:t>atau</a:t>
          </a:r>
          <a:r>
            <a:rPr lang="en-US" sz="1400" kern="1200" dirty="0"/>
            <a:t> </a:t>
          </a:r>
          <a:r>
            <a:rPr lang="en-US" sz="1400" kern="1200" dirty="0" err="1"/>
            <a:t>penjelasan</a:t>
          </a:r>
          <a:r>
            <a:rPr lang="en-US" sz="1400" kern="1200" dirty="0"/>
            <a:t> yang </a:t>
          </a:r>
          <a:r>
            <a:rPr lang="en-US" sz="1400" kern="1200" dirty="0" err="1"/>
            <a:t>terlalu</a:t>
          </a:r>
          <a:r>
            <a:rPr lang="en-US" sz="1400" kern="1200" dirty="0"/>
            <a:t> </a:t>
          </a:r>
          <a:r>
            <a:rPr lang="en-US" sz="1400" kern="1200" dirty="0" err="1"/>
            <a:t>sederhana</a:t>
          </a:r>
          <a:r>
            <a:rPr lang="en-US" sz="1400" kern="1200" dirty="0"/>
            <a:t>.</a:t>
          </a:r>
        </a:p>
      </dsp:txBody>
      <dsp:txXfrm>
        <a:off x="1862613" y="2555970"/>
        <a:ext cx="9613463" cy="958659"/>
      </dsp:txXfrm>
    </dsp:sp>
    <dsp:sp modelId="{4E30B7EC-8148-4B4C-A7FF-01E79D8E1A97}">
      <dsp:nvSpPr>
        <dsp:cNvPr id="0" name=""/>
        <dsp:cNvSpPr/>
      </dsp:nvSpPr>
      <dsp:spPr>
        <a:xfrm>
          <a:off x="916543" y="2271567"/>
          <a:ext cx="916244" cy="2036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619"/>
              </a:lnTo>
              <a:lnTo>
                <a:pt x="916244" y="2036619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5A66D-BEC9-4E4D-8D9C-5905FA9497D6}">
      <dsp:nvSpPr>
        <dsp:cNvPr id="0" name=""/>
        <dsp:cNvSpPr/>
      </dsp:nvSpPr>
      <dsp:spPr>
        <a:xfrm>
          <a:off x="1832788" y="3799032"/>
          <a:ext cx="9671467" cy="101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Kedua</a:t>
          </a:r>
          <a:r>
            <a:rPr lang="en-US" sz="1800" kern="1200" dirty="0"/>
            <a:t> </a:t>
          </a:r>
          <a:r>
            <a:rPr lang="en-US" sz="1800" kern="1200" dirty="0" err="1"/>
            <a:t>hal</a:t>
          </a:r>
          <a:r>
            <a:rPr lang="en-US" sz="1800" kern="1200" dirty="0"/>
            <a:t> </a:t>
          </a:r>
          <a:r>
            <a:rPr lang="en-US" sz="1800" kern="1200" dirty="0" err="1"/>
            <a:t>ini</a:t>
          </a:r>
          <a:r>
            <a:rPr lang="en-US" sz="1800" kern="1200" dirty="0"/>
            <a:t>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bisa</a:t>
          </a:r>
          <a:r>
            <a:rPr lang="en-US" sz="1800" kern="1200" dirty="0"/>
            <a:t> </a:t>
          </a:r>
          <a:r>
            <a:rPr lang="en-US" sz="1800" kern="1200" dirty="0" err="1"/>
            <a:t>memberikan</a:t>
          </a:r>
          <a:r>
            <a:rPr lang="en-US" sz="1800" kern="1200" dirty="0"/>
            <a:t> </a:t>
          </a:r>
          <a:r>
            <a:rPr lang="en-US" sz="1800" kern="1200" dirty="0" err="1"/>
            <a:t>pemahaman</a:t>
          </a:r>
          <a:r>
            <a:rPr lang="en-US" sz="1800" kern="1200" dirty="0"/>
            <a:t> yang </a:t>
          </a:r>
          <a:r>
            <a:rPr lang="en-US" sz="1800" kern="1200" dirty="0" err="1"/>
            <a:t>cukup</a:t>
          </a:r>
          <a:r>
            <a:rPr lang="en-US" sz="1800" kern="1200" dirty="0"/>
            <a:t> </a:t>
          </a:r>
          <a:r>
            <a:rPr lang="en-US" sz="1800" kern="1200" dirty="0" err="1"/>
            <a:t>bagi</a:t>
          </a:r>
          <a:r>
            <a:rPr lang="en-US" sz="1800" kern="1200" dirty="0"/>
            <a:t> </a:t>
          </a:r>
          <a:r>
            <a:rPr lang="en-US" sz="1800" kern="1200" dirty="0" err="1"/>
            <a:t>pengguna</a:t>
          </a:r>
          <a:r>
            <a:rPr lang="en-US" sz="1800" kern="1200" dirty="0"/>
            <a:t>. </a:t>
          </a:r>
          <a:r>
            <a:rPr lang="en-US" sz="1800" kern="1200" dirty="0" err="1"/>
            <a:t>Pengguna</a:t>
          </a:r>
          <a:r>
            <a:rPr lang="en-US" sz="1800" kern="1200" dirty="0"/>
            <a:t> yang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terlibat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penyusunan</a:t>
          </a:r>
          <a:r>
            <a:rPr lang="en-US" sz="1800" kern="1200" dirty="0"/>
            <a:t> </a:t>
          </a:r>
          <a:r>
            <a:rPr lang="en-US" sz="1800" kern="1200" dirty="0" err="1"/>
            <a:t>panduan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</a:t>
          </a:r>
          <a:r>
            <a:rPr lang="en-US" sz="1800" kern="1200" dirty="0" err="1"/>
            <a:t>harus</a:t>
          </a:r>
          <a:r>
            <a:rPr lang="en-US" sz="1800" kern="1200" dirty="0"/>
            <a:t> </a:t>
          </a:r>
          <a:r>
            <a:rPr lang="en-US" sz="1800" kern="1200" dirty="0" err="1"/>
            <a:t>mengkaji</a:t>
          </a:r>
          <a:r>
            <a:rPr lang="en-US" sz="1800" kern="1200" dirty="0"/>
            <a:t> </a:t>
          </a:r>
          <a:r>
            <a:rPr lang="en-US" sz="1800" kern="1200" dirty="0" err="1"/>
            <a:t>panduan</a:t>
          </a:r>
          <a:r>
            <a:rPr lang="en-US" sz="1800" kern="1200" dirty="0"/>
            <a:t> </a:t>
          </a:r>
          <a:r>
            <a:rPr lang="en-US" sz="1800" kern="1200" dirty="0" err="1"/>
            <a:t>tersebut</a:t>
          </a:r>
          <a:r>
            <a:rPr lang="en-US" sz="1800" kern="1200" dirty="0"/>
            <a:t>.</a:t>
          </a:r>
        </a:p>
      </dsp:txBody>
      <dsp:txXfrm>
        <a:off x="1862613" y="3828857"/>
        <a:ext cx="9611817" cy="9586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D4967-894E-4A48-8CB1-C758E79D768E}">
      <dsp:nvSpPr>
        <dsp:cNvPr id="0" name=""/>
        <dsp:cNvSpPr/>
      </dsp:nvSpPr>
      <dsp:spPr>
        <a:xfrm rot="16200000">
          <a:off x="1427116" y="-1427116"/>
          <a:ext cx="1908267" cy="47625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Standar</a:t>
          </a:r>
          <a:r>
            <a:rPr lang="en-US" sz="2000" b="0" kern="1200" dirty="0"/>
            <a:t> </a:t>
          </a:r>
          <a:r>
            <a:rPr lang="en-US" sz="2000" b="0" kern="1200" dirty="0" err="1"/>
            <a:t>adalah</a:t>
          </a:r>
          <a:r>
            <a:rPr lang="en-US" sz="2000" b="0" kern="1200" dirty="0"/>
            <a:t> </a:t>
          </a:r>
          <a:r>
            <a:rPr lang="en-US" sz="2000" b="0" kern="1200" dirty="0" err="1"/>
            <a:t>aturan</a:t>
          </a:r>
          <a:r>
            <a:rPr lang="en-US" sz="2000" b="0" kern="1200" dirty="0"/>
            <a:t> </a:t>
          </a:r>
          <a:r>
            <a:rPr lang="en-US" sz="2000" b="0" kern="1200" dirty="0" err="1"/>
            <a:t>atau</a:t>
          </a:r>
          <a:r>
            <a:rPr lang="en-US" sz="2000" b="0" kern="1200" dirty="0"/>
            <a:t> </a:t>
          </a:r>
          <a:r>
            <a:rPr lang="en-US" sz="2000" b="0" kern="1200" dirty="0" err="1"/>
            <a:t>contoh</a:t>
          </a:r>
          <a:r>
            <a:rPr lang="en-US" sz="2000" b="0" kern="1200" dirty="0"/>
            <a:t> yang </a:t>
          </a:r>
          <a:r>
            <a:rPr lang="en-US" sz="2000" b="0" kern="1200" dirty="0" err="1"/>
            <a:t>harus</a:t>
          </a:r>
          <a:r>
            <a:rPr lang="en-US" sz="2000" b="0" kern="1200" dirty="0"/>
            <a:t> di </a:t>
          </a:r>
          <a:r>
            <a:rPr lang="en-US" sz="2000" b="0" kern="1200" dirty="0" err="1"/>
            <a:t>buat</a:t>
          </a:r>
          <a:r>
            <a:rPr lang="en-US" sz="2000" b="0" kern="1200" dirty="0"/>
            <a:t> </a:t>
          </a:r>
          <a:r>
            <a:rPr lang="en-US" sz="2000" b="0" kern="1200" dirty="0" err="1"/>
            <a:t>oleh</a:t>
          </a:r>
          <a:r>
            <a:rPr lang="en-US" sz="2000" b="0" kern="1200" dirty="0"/>
            <a:t> </a:t>
          </a:r>
          <a:r>
            <a:rPr lang="en-US" sz="2000" b="0" kern="1200" dirty="0" err="1"/>
            <a:t>pihak</a:t>
          </a:r>
          <a:r>
            <a:rPr lang="en-US" sz="2000" b="0" kern="1200" dirty="0"/>
            <a:t> </a:t>
          </a:r>
          <a:r>
            <a:rPr lang="en-US" sz="2000" b="0" kern="1200" dirty="0" err="1"/>
            <a:t>berwenang</a:t>
          </a:r>
          <a:r>
            <a:rPr lang="en-US" sz="2000" b="0" kern="1200" dirty="0"/>
            <a:t> yang </a:t>
          </a:r>
          <a:r>
            <a:rPr lang="en-US" sz="2000" b="0" kern="1200" dirty="0" err="1"/>
            <a:t>diakui</a:t>
          </a:r>
          <a:r>
            <a:rPr lang="en-US" sz="2000" b="0" kern="1200" dirty="0"/>
            <a:t> </a:t>
          </a:r>
          <a:r>
            <a:rPr lang="en-US" sz="2000" b="0" kern="1200" dirty="0" err="1"/>
            <a:t>berdarkan</a:t>
          </a:r>
          <a:r>
            <a:rPr lang="en-US" sz="2000" b="0" kern="1200" dirty="0"/>
            <a:t> </a:t>
          </a:r>
          <a:r>
            <a:rPr lang="en-US" sz="2000" b="0" kern="1200" dirty="0" err="1"/>
            <a:t>kebiasaan</a:t>
          </a:r>
          <a:r>
            <a:rPr lang="en-US" sz="2000" b="0" kern="1200" dirty="0"/>
            <a:t> </a:t>
          </a:r>
          <a:r>
            <a:rPr lang="en-US" sz="2000" b="0" kern="1200" dirty="0" err="1"/>
            <a:t>atau</a:t>
          </a:r>
          <a:r>
            <a:rPr lang="en-US" sz="2000" b="0" kern="1200" dirty="0"/>
            <a:t> </a:t>
          </a:r>
          <a:r>
            <a:rPr lang="en-US" sz="2000" b="0" kern="1200" dirty="0" err="1"/>
            <a:t>konsensus</a:t>
          </a:r>
          <a:endParaRPr lang="en-US" sz="2000" b="0" kern="1200" dirty="0"/>
        </a:p>
      </dsp:txBody>
      <dsp:txXfrm rot="5400000">
        <a:off x="-1" y="1"/>
        <a:ext cx="4762500" cy="1431200"/>
      </dsp:txXfrm>
    </dsp:sp>
    <dsp:sp modelId="{3E36FF4B-4946-8549-8DAF-7D4312AD534B}">
      <dsp:nvSpPr>
        <dsp:cNvPr id="0" name=""/>
        <dsp:cNvSpPr/>
      </dsp:nvSpPr>
      <dsp:spPr>
        <a:xfrm>
          <a:off x="4762500" y="0"/>
          <a:ext cx="4762500" cy="1908267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Standar</a:t>
          </a:r>
          <a:r>
            <a:rPr lang="en-US" sz="2000" b="0" kern="1200" dirty="0"/>
            <a:t> </a:t>
          </a:r>
          <a:r>
            <a:rPr lang="en-US" sz="2000" b="0" kern="1200" dirty="0" err="1"/>
            <a:t>didasarkan</a:t>
          </a:r>
          <a:r>
            <a:rPr lang="en-US" sz="2000" b="0" kern="1200" dirty="0"/>
            <a:t> </a:t>
          </a:r>
          <a:r>
            <a:rPr lang="en-US" sz="2000" b="0" kern="1200" dirty="0" err="1"/>
            <a:t>pada</a:t>
          </a:r>
          <a:r>
            <a:rPr lang="en-US" sz="2000" b="0" kern="1200" dirty="0"/>
            <a:t> </a:t>
          </a:r>
          <a:r>
            <a:rPr lang="en-US" sz="2000" b="0" kern="1200" dirty="0" err="1"/>
            <a:t>rangkuman</a:t>
          </a:r>
          <a:r>
            <a:rPr lang="en-US" sz="2000" b="0" kern="1200" dirty="0"/>
            <a:t> </a:t>
          </a:r>
          <a:r>
            <a:rPr lang="en-US" sz="2000" b="0" kern="1200" dirty="0" err="1"/>
            <a:t>hasil</a:t>
          </a:r>
          <a:r>
            <a:rPr lang="en-US" sz="2000" b="0" kern="1200" dirty="0"/>
            <a:t> </a:t>
          </a:r>
          <a:r>
            <a:rPr lang="en-US" sz="2000" b="0" kern="1200" dirty="0" err="1"/>
            <a:t>ilmu</a:t>
          </a:r>
          <a:r>
            <a:rPr lang="en-US" sz="2000" b="0" kern="1200" dirty="0"/>
            <a:t> </a:t>
          </a:r>
          <a:r>
            <a:rPr lang="en-US" sz="2000" b="0" kern="1200" dirty="0" err="1"/>
            <a:t>pengetahuan</a:t>
          </a:r>
          <a:r>
            <a:rPr lang="en-US" sz="2000" b="0" kern="1200" dirty="0"/>
            <a:t>, </a:t>
          </a:r>
          <a:r>
            <a:rPr lang="en-US" sz="2000" b="0" kern="1200" dirty="0" err="1"/>
            <a:t>teknik</a:t>
          </a:r>
          <a:r>
            <a:rPr lang="en-US" sz="2000" b="0" kern="1200" dirty="0"/>
            <a:t> </a:t>
          </a:r>
          <a:r>
            <a:rPr lang="en-US" sz="2000" b="0" kern="1200" dirty="0" err="1"/>
            <a:t>dan</a:t>
          </a:r>
          <a:r>
            <a:rPr lang="en-US" sz="2000" b="0" kern="1200" dirty="0"/>
            <a:t> </a:t>
          </a:r>
          <a:r>
            <a:rPr lang="en-US" sz="2000" b="0" kern="1200" dirty="0" err="1"/>
            <a:t>pengalaman</a:t>
          </a:r>
          <a:endParaRPr lang="en-US" sz="2000" b="0" kern="1200" dirty="0"/>
        </a:p>
      </dsp:txBody>
      <dsp:txXfrm>
        <a:off x="4762500" y="0"/>
        <a:ext cx="4762500" cy="1431200"/>
      </dsp:txXfrm>
    </dsp:sp>
    <dsp:sp modelId="{33F03F12-A30F-EE49-AC35-3FE96EFCEF4C}">
      <dsp:nvSpPr>
        <dsp:cNvPr id="0" name=""/>
        <dsp:cNvSpPr/>
      </dsp:nvSpPr>
      <dsp:spPr>
        <a:xfrm rot="10800000">
          <a:off x="0" y="1908267"/>
          <a:ext cx="4762500" cy="1908267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Standar</a:t>
          </a:r>
          <a:r>
            <a:rPr lang="en-US" sz="2000" kern="1200" dirty="0"/>
            <a:t> </a:t>
          </a:r>
          <a:r>
            <a:rPr lang="en-US" sz="2000" kern="1200" dirty="0" err="1"/>
            <a:t>adalah</a:t>
          </a:r>
          <a:r>
            <a:rPr lang="en-US" sz="2000" kern="1200" dirty="0"/>
            <a:t> </a:t>
          </a:r>
          <a:r>
            <a:rPr lang="en-US" sz="2000" kern="1200" dirty="0" err="1"/>
            <a:t>spesifikasi</a:t>
          </a:r>
          <a:r>
            <a:rPr lang="en-US" sz="2000" kern="1200" dirty="0"/>
            <a:t> </a:t>
          </a:r>
          <a:r>
            <a:rPr lang="en-US" sz="2000" kern="1200" dirty="0" err="1"/>
            <a:t>teknis</a:t>
          </a:r>
          <a:r>
            <a:rPr lang="en-US" sz="2000" kern="1200" dirty="0"/>
            <a:t> yang </a:t>
          </a:r>
          <a:r>
            <a:rPr lang="en-US" sz="2000" kern="1200" dirty="0" err="1"/>
            <a:t>signifikan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 </a:t>
          </a:r>
          <a:r>
            <a:rPr lang="en-US" sz="2000" kern="1200" dirty="0" err="1"/>
            <a:t>harus</a:t>
          </a:r>
          <a:r>
            <a:rPr lang="en-US" sz="2000" kern="1200" dirty="0"/>
            <a:t> </a:t>
          </a:r>
          <a:r>
            <a:rPr lang="en-US" sz="2000" kern="1200" dirty="0" err="1"/>
            <a:t>diikuti</a:t>
          </a:r>
          <a:endParaRPr lang="en-US" sz="2000" kern="1200" dirty="0"/>
        </a:p>
      </dsp:txBody>
      <dsp:txXfrm rot="10800000">
        <a:off x="0" y="2385334"/>
        <a:ext cx="4762500" cy="1431200"/>
      </dsp:txXfrm>
    </dsp:sp>
    <dsp:sp modelId="{CEF53538-D3D6-C446-A8A4-FB3EFE21FAF5}">
      <dsp:nvSpPr>
        <dsp:cNvPr id="0" name=""/>
        <dsp:cNvSpPr/>
      </dsp:nvSpPr>
      <dsp:spPr>
        <a:xfrm rot="5400000">
          <a:off x="6189616" y="481151"/>
          <a:ext cx="1908267" cy="47625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Standar</a:t>
          </a:r>
          <a:r>
            <a:rPr lang="en-US" sz="2000" kern="1200" dirty="0"/>
            <a:t> </a:t>
          </a:r>
          <a:r>
            <a:rPr lang="en-US" sz="2000" kern="1200" dirty="0" err="1"/>
            <a:t>dibuat</a:t>
          </a:r>
          <a:r>
            <a:rPr lang="en-US" sz="2000" kern="1200" dirty="0"/>
            <a:t> </a:t>
          </a:r>
          <a:r>
            <a:rPr lang="en-US" sz="2000" kern="1200" dirty="0" err="1"/>
            <a:t>untuk</a:t>
          </a:r>
          <a:r>
            <a:rPr lang="en-US" sz="2000" kern="1200" dirty="0"/>
            <a:t> </a:t>
          </a:r>
          <a:r>
            <a:rPr lang="en-US" sz="2000" kern="1200" dirty="0" err="1"/>
            <a:t>memfasilitasi</a:t>
          </a:r>
          <a:r>
            <a:rPr lang="en-US" sz="2000" kern="1200" dirty="0"/>
            <a:t> </a:t>
          </a:r>
          <a:r>
            <a:rPr lang="en-US" sz="2000" kern="1200" dirty="0" err="1"/>
            <a:t>kemajuan</a:t>
          </a:r>
          <a:r>
            <a:rPr lang="en-US" sz="2000" kern="1200" dirty="0"/>
            <a:t> </a:t>
          </a:r>
          <a:r>
            <a:rPr lang="en-US" sz="2000" kern="1200" dirty="0" err="1"/>
            <a:t>saat</a:t>
          </a:r>
          <a:r>
            <a:rPr lang="en-US" sz="2000" kern="1200" dirty="0"/>
            <a:t> </a:t>
          </a:r>
          <a:r>
            <a:rPr lang="en-US" sz="2000" kern="1200" dirty="0" err="1"/>
            <a:t>ini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 </a:t>
          </a:r>
          <a:r>
            <a:rPr lang="en-US" sz="2000" kern="1200" dirty="0" err="1"/>
            <a:t>dimasa</a:t>
          </a:r>
          <a:r>
            <a:rPr lang="en-US" sz="2000" kern="1200" dirty="0"/>
            <a:t> </a:t>
          </a:r>
          <a:r>
            <a:rPr lang="en-US" sz="2000" kern="1200" dirty="0" err="1"/>
            <a:t>depan</a:t>
          </a:r>
          <a:endParaRPr lang="en-US" sz="2000" kern="1200" dirty="0"/>
        </a:p>
      </dsp:txBody>
      <dsp:txXfrm rot="-5400000">
        <a:off x="4762499" y="2385334"/>
        <a:ext cx="4762500" cy="1431200"/>
      </dsp:txXfrm>
    </dsp:sp>
    <dsp:sp modelId="{B1B7A35E-9C09-2F46-AD65-394528AB1FB2}">
      <dsp:nvSpPr>
        <dsp:cNvPr id="0" name=""/>
        <dsp:cNvSpPr/>
      </dsp:nvSpPr>
      <dsp:spPr>
        <a:xfrm>
          <a:off x="3333749" y="1431200"/>
          <a:ext cx="2857500" cy="954133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STANDAR</a:t>
          </a:r>
        </a:p>
      </dsp:txBody>
      <dsp:txXfrm>
        <a:off x="3380326" y="1477777"/>
        <a:ext cx="2764346" cy="8609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9DF28-7933-A54A-AF85-BC975ADC49A3}">
      <dsp:nvSpPr>
        <dsp:cNvPr id="0" name=""/>
        <dsp:cNvSpPr/>
      </dsp:nvSpPr>
      <dsp:spPr>
        <a:xfrm>
          <a:off x="298" y="616813"/>
          <a:ext cx="9162447" cy="1018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Chalkboard" charset="0"/>
              <a:ea typeface="Chalkboard" charset="0"/>
              <a:cs typeface="Chalkboard" charset="0"/>
            </a:rPr>
            <a:t>KARAKTERISTIK STANDAR</a:t>
          </a:r>
          <a:endParaRPr lang="en-US" sz="2800" b="0" kern="1200" dirty="0"/>
        </a:p>
      </dsp:txBody>
      <dsp:txXfrm>
        <a:off x="30123" y="646638"/>
        <a:ext cx="9102797" cy="958659"/>
      </dsp:txXfrm>
    </dsp:sp>
    <dsp:sp modelId="{7B7D17D2-6765-CC42-8B57-FABAB3D281D9}">
      <dsp:nvSpPr>
        <dsp:cNvPr id="0" name=""/>
        <dsp:cNvSpPr/>
      </dsp:nvSpPr>
      <dsp:spPr>
        <a:xfrm>
          <a:off x="916543" y="1635123"/>
          <a:ext cx="916244" cy="763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732"/>
              </a:lnTo>
              <a:lnTo>
                <a:pt x="916244" y="763732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44792-213B-684F-A3CB-50D10105070C}">
      <dsp:nvSpPr>
        <dsp:cNvPr id="0" name=""/>
        <dsp:cNvSpPr/>
      </dsp:nvSpPr>
      <dsp:spPr>
        <a:xfrm>
          <a:off x="1832788" y="1889701"/>
          <a:ext cx="9673113" cy="101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Standar</a:t>
          </a:r>
          <a:r>
            <a:rPr lang="en-US" sz="2400" kern="1200" dirty="0"/>
            <a:t> </a:t>
          </a:r>
          <a:r>
            <a:rPr lang="en-US" sz="2400" kern="1200" dirty="0" err="1"/>
            <a:t>memberikan</a:t>
          </a:r>
          <a:r>
            <a:rPr lang="en-US" sz="2400" kern="1200" dirty="0"/>
            <a:t> </a:t>
          </a:r>
          <a:r>
            <a:rPr lang="en-US" sz="2400" kern="1200" dirty="0" err="1"/>
            <a:t>indikasi</a:t>
          </a:r>
          <a:r>
            <a:rPr lang="en-US" sz="2400" kern="1200" dirty="0"/>
            <a:t> yang </a:t>
          </a:r>
          <a:r>
            <a:rPr lang="en-US" sz="2400" kern="1200" dirty="0" err="1"/>
            <a:t>jelas</a:t>
          </a:r>
          <a:endParaRPr lang="en-US" sz="2400" kern="1200" dirty="0"/>
        </a:p>
      </dsp:txBody>
      <dsp:txXfrm>
        <a:off x="1862613" y="1919526"/>
        <a:ext cx="9613463" cy="958659"/>
      </dsp:txXfrm>
    </dsp:sp>
    <dsp:sp modelId="{4E30B7EC-8148-4B4C-A7FF-01E79D8E1A97}">
      <dsp:nvSpPr>
        <dsp:cNvPr id="0" name=""/>
        <dsp:cNvSpPr/>
      </dsp:nvSpPr>
      <dsp:spPr>
        <a:xfrm>
          <a:off x="916543" y="1635123"/>
          <a:ext cx="916244" cy="2036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619"/>
              </a:lnTo>
              <a:lnTo>
                <a:pt x="916244" y="2036619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5A66D-BEC9-4E4D-8D9C-5905FA9497D6}">
      <dsp:nvSpPr>
        <dsp:cNvPr id="0" name=""/>
        <dsp:cNvSpPr/>
      </dsp:nvSpPr>
      <dsp:spPr>
        <a:xfrm>
          <a:off x="1832788" y="3162588"/>
          <a:ext cx="9671467" cy="101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Standar</a:t>
          </a:r>
          <a:r>
            <a:rPr lang="en-US" sz="2400" kern="1200" dirty="0"/>
            <a:t> </a:t>
          </a:r>
          <a:r>
            <a:rPr lang="en-US" sz="2400" kern="1200" dirty="0" err="1"/>
            <a:t>bersifat</a:t>
          </a:r>
          <a:r>
            <a:rPr lang="en-US" sz="2400" kern="1200" dirty="0"/>
            <a:t> </a:t>
          </a:r>
          <a:r>
            <a:rPr lang="en-US" sz="2400" kern="1200" dirty="0" err="1"/>
            <a:t>ilmiah</a:t>
          </a:r>
          <a:endParaRPr lang="en-US" sz="2400" kern="1200" dirty="0"/>
        </a:p>
      </dsp:txBody>
      <dsp:txXfrm>
        <a:off x="1862613" y="3192413"/>
        <a:ext cx="9611817" cy="958659"/>
      </dsp:txXfrm>
    </dsp:sp>
    <dsp:sp modelId="{7BA4F6A6-00A6-B140-9ED8-4BC2539550FE}">
      <dsp:nvSpPr>
        <dsp:cNvPr id="0" name=""/>
        <dsp:cNvSpPr/>
      </dsp:nvSpPr>
      <dsp:spPr>
        <a:xfrm>
          <a:off x="916543" y="1635123"/>
          <a:ext cx="916244" cy="3309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507"/>
              </a:lnTo>
              <a:lnTo>
                <a:pt x="916244" y="3309507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8A145-9769-4D46-856E-198F7527BD2F}">
      <dsp:nvSpPr>
        <dsp:cNvPr id="0" name=""/>
        <dsp:cNvSpPr/>
      </dsp:nvSpPr>
      <dsp:spPr>
        <a:xfrm>
          <a:off x="1832788" y="4435476"/>
          <a:ext cx="9671467" cy="101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Standar</a:t>
          </a:r>
          <a:r>
            <a:rPr lang="en-US" sz="2400" kern="1200" dirty="0"/>
            <a:t> </a:t>
          </a:r>
          <a:r>
            <a:rPr lang="en-US" sz="2400" kern="1200" dirty="0" err="1"/>
            <a:t>harus</a:t>
          </a:r>
          <a:r>
            <a:rPr lang="en-US" sz="2400" kern="1200" dirty="0"/>
            <a:t> </a:t>
          </a:r>
          <a:r>
            <a:rPr lang="en-US" sz="2400" kern="1200" dirty="0" err="1"/>
            <a:t>dihargai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diikuti</a:t>
          </a:r>
          <a:endParaRPr lang="en-US" sz="2400" kern="1200" dirty="0"/>
        </a:p>
      </dsp:txBody>
      <dsp:txXfrm>
        <a:off x="1862613" y="4465301"/>
        <a:ext cx="9611817" cy="958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15971-1CB8-2B4A-9A12-E33BEEF44CCA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PERUNDANG-UNDANGAN PENGUKURAN</a:t>
          </a:r>
        </a:p>
      </dsp:txBody>
      <dsp:txXfrm>
        <a:off x="462581" y="1223565"/>
        <a:ext cx="3926898" cy="1904206"/>
      </dsp:txXfrm>
    </dsp:sp>
    <dsp:sp modelId="{1184E263-94A0-004C-ADA8-0B93FC4B7021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1544325"/>
        <a:ext cx="99638" cy="99638"/>
      </dsp:txXfrm>
    </dsp:sp>
    <dsp:sp modelId="{D6DFEEF3-BFE9-8648-9DFE-B4C23B3775B3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Memilih</a:t>
          </a:r>
          <a:r>
            <a:rPr lang="en-US" sz="2500" kern="1200" dirty="0"/>
            <a:t> </a:t>
          </a:r>
          <a:r>
            <a:rPr lang="en-US" sz="2500" kern="1200" dirty="0" err="1"/>
            <a:t>serangkaian</a:t>
          </a:r>
          <a:r>
            <a:rPr lang="en-US" sz="2500" kern="1200" dirty="0"/>
            <a:t> </a:t>
          </a:r>
          <a:r>
            <a:rPr lang="en-US" sz="2500" kern="1200" dirty="0" err="1"/>
            <a:t>pengukuran</a:t>
          </a:r>
          <a:r>
            <a:rPr lang="en-US" sz="2500" kern="1200" dirty="0"/>
            <a:t> yang </a:t>
          </a:r>
          <a:r>
            <a:rPr lang="en-US" sz="2500" kern="1200" dirty="0" err="1"/>
            <a:t>dirancangkhusus</a:t>
          </a:r>
          <a:r>
            <a:rPr lang="en-US" sz="2500" kern="1200" dirty="0"/>
            <a:t> </a:t>
          </a:r>
          <a:r>
            <a:rPr lang="en-US" sz="2500" kern="1200" dirty="0" err="1"/>
            <a:t>untuk</a:t>
          </a:r>
          <a:r>
            <a:rPr lang="en-US" sz="2500" kern="1200" dirty="0"/>
            <a:t> </a:t>
          </a:r>
          <a:r>
            <a:rPr lang="en-US" sz="2500" kern="1200" dirty="0" err="1"/>
            <a:t>membantu</a:t>
          </a:r>
          <a:r>
            <a:rPr lang="en-US" sz="2500" kern="1200" dirty="0"/>
            <a:t> </a:t>
          </a:r>
          <a:r>
            <a:rPr lang="en-US" sz="2500" kern="1200" dirty="0" err="1"/>
            <a:t>membuat</a:t>
          </a:r>
          <a:r>
            <a:rPr lang="en-US" sz="2500" kern="1200" dirty="0"/>
            <a:t> program </a:t>
          </a:r>
          <a:r>
            <a:rPr lang="en-US" sz="2500" kern="1200" dirty="0" err="1"/>
            <a:t>lebih</a:t>
          </a:r>
          <a:r>
            <a:rPr lang="en-US" sz="2500" kern="1200" dirty="0"/>
            <a:t> </a:t>
          </a:r>
          <a:r>
            <a:rPr lang="en-US" sz="2500" kern="1200" dirty="0" err="1"/>
            <a:t>baik</a:t>
          </a:r>
          <a:endParaRPr lang="en-US" sz="2500" kern="1200" dirty="0"/>
        </a:p>
      </dsp:txBody>
      <dsp:txXfrm>
        <a:off x="6126119" y="60517"/>
        <a:ext cx="3926898" cy="1904206"/>
      </dsp:txXfrm>
    </dsp:sp>
    <dsp:sp modelId="{4AB0884C-2B55-F248-A06B-736247308653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2707373"/>
        <a:ext cx="99638" cy="99638"/>
      </dsp:txXfrm>
    </dsp:sp>
    <dsp:sp modelId="{C4938EB2-948A-0146-BCF1-10F71CA06E72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Melaksanakan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kegiayan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pengukuran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berdasarkan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jadwal</a:t>
          </a:r>
          <a:r>
            <a:rPr lang="en-US" sz="2500" kern="1200" baseline="0" dirty="0"/>
            <a:t> yang </a:t>
          </a:r>
          <a:r>
            <a:rPr lang="en-US" sz="2500" kern="1200" baseline="0" dirty="0" err="1"/>
            <a:t>cocok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dengan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jumlah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bahan</a:t>
          </a:r>
          <a:r>
            <a:rPr lang="en-US" sz="2500" kern="1200" baseline="0" dirty="0"/>
            <a:t> yang </a:t>
          </a:r>
          <a:r>
            <a:rPr lang="en-US" sz="2500" kern="1200" baseline="0" dirty="0" err="1"/>
            <a:t>digunakan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organisasi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secara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umum</a:t>
          </a:r>
          <a:endParaRPr lang="en-US" sz="2500" kern="1200" dirty="0"/>
        </a:p>
      </dsp:txBody>
      <dsp:txXfrm>
        <a:off x="6126119" y="2386613"/>
        <a:ext cx="3926898" cy="1904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D90B-F210-4544-B28A-66FC93B12C46}">
      <dsp:nvSpPr>
        <dsp:cNvPr id="0" name=""/>
        <dsp:cNvSpPr/>
      </dsp:nvSpPr>
      <dsp:spPr>
        <a:xfrm>
          <a:off x="3723228" y="3033107"/>
          <a:ext cx="3069142" cy="248431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METODE PENGUMPULAN DATA MENCAKUP :</a:t>
          </a:r>
        </a:p>
      </dsp:txBody>
      <dsp:txXfrm>
        <a:off x="4172693" y="3396926"/>
        <a:ext cx="2170212" cy="1756672"/>
      </dsp:txXfrm>
    </dsp:sp>
    <dsp:sp modelId="{DAE7BCFE-4DF7-D142-B9C6-4C5CC54963F6}">
      <dsp:nvSpPr>
        <dsp:cNvPr id="0" name=""/>
        <dsp:cNvSpPr/>
      </dsp:nvSpPr>
      <dsp:spPr>
        <a:xfrm rot="10800000">
          <a:off x="1494269" y="3921248"/>
          <a:ext cx="2106367" cy="7080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24505-F53A-1445-9BD4-D1FF5C6A63DC}">
      <dsp:nvSpPr>
        <dsp:cNvPr id="0" name=""/>
        <dsp:cNvSpPr/>
      </dsp:nvSpPr>
      <dsp:spPr>
        <a:xfrm>
          <a:off x="624760" y="3579656"/>
          <a:ext cx="1739017" cy="1391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Focus Groups</a:t>
          </a:r>
        </a:p>
      </dsp:txBody>
      <dsp:txXfrm>
        <a:off x="665507" y="3620403"/>
        <a:ext cx="1657523" cy="1309719"/>
      </dsp:txXfrm>
    </dsp:sp>
    <dsp:sp modelId="{F7A7ABD6-C076-DE42-A534-A8E34BF5944F}">
      <dsp:nvSpPr>
        <dsp:cNvPr id="0" name=""/>
        <dsp:cNvSpPr/>
      </dsp:nvSpPr>
      <dsp:spPr>
        <a:xfrm rot="12960000">
          <a:off x="2000802" y="2362298"/>
          <a:ext cx="2222570" cy="7080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24730E-780E-BE47-8589-1DC83F16BF95}">
      <dsp:nvSpPr>
        <dsp:cNvPr id="0" name=""/>
        <dsp:cNvSpPr/>
      </dsp:nvSpPr>
      <dsp:spPr>
        <a:xfrm>
          <a:off x="1343530" y="1367508"/>
          <a:ext cx="1739017" cy="1391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Surveys</a:t>
          </a:r>
        </a:p>
      </dsp:txBody>
      <dsp:txXfrm>
        <a:off x="1384277" y="1408255"/>
        <a:ext cx="1657523" cy="1309719"/>
      </dsp:txXfrm>
    </dsp:sp>
    <dsp:sp modelId="{787568D0-2940-0249-9D67-70ADD86DD9D2}">
      <dsp:nvSpPr>
        <dsp:cNvPr id="0" name=""/>
        <dsp:cNvSpPr/>
      </dsp:nvSpPr>
      <dsp:spPr>
        <a:xfrm rot="15120000">
          <a:off x="3278448" y="1465536"/>
          <a:ext cx="2362885" cy="7080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9C234-15C4-EF40-8392-CF2392F86F95}">
      <dsp:nvSpPr>
        <dsp:cNvPr id="0" name=""/>
        <dsp:cNvSpPr/>
      </dsp:nvSpPr>
      <dsp:spPr>
        <a:xfrm>
          <a:off x="3225296" y="325"/>
          <a:ext cx="1739017" cy="1391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ompetitive</a:t>
          </a:r>
          <a:r>
            <a:rPr lang="en-US" sz="2100" kern="1200" dirty="0"/>
            <a:t> Analysis</a:t>
          </a:r>
        </a:p>
      </dsp:txBody>
      <dsp:txXfrm>
        <a:off x="3266043" y="41072"/>
        <a:ext cx="1657523" cy="1309719"/>
      </dsp:txXfrm>
    </dsp:sp>
    <dsp:sp modelId="{A8442FB9-BF7B-A346-8A6E-7C2DAA72FBF3}">
      <dsp:nvSpPr>
        <dsp:cNvPr id="0" name=""/>
        <dsp:cNvSpPr/>
      </dsp:nvSpPr>
      <dsp:spPr>
        <a:xfrm rot="17280000">
          <a:off x="4874266" y="1465536"/>
          <a:ext cx="2362885" cy="7080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CB188F-226B-EA49-8DC5-7A331CF3C546}">
      <dsp:nvSpPr>
        <dsp:cNvPr id="0" name=""/>
        <dsp:cNvSpPr/>
      </dsp:nvSpPr>
      <dsp:spPr>
        <a:xfrm>
          <a:off x="5551286" y="325"/>
          <a:ext cx="1739017" cy="1391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Interviews</a:t>
          </a:r>
        </a:p>
      </dsp:txBody>
      <dsp:txXfrm>
        <a:off x="5592033" y="41072"/>
        <a:ext cx="1657523" cy="1309719"/>
      </dsp:txXfrm>
    </dsp:sp>
    <dsp:sp modelId="{5DBD492C-6E59-A347-ABAF-A7ED0C91A05A}">
      <dsp:nvSpPr>
        <dsp:cNvPr id="0" name=""/>
        <dsp:cNvSpPr/>
      </dsp:nvSpPr>
      <dsp:spPr>
        <a:xfrm rot="19440000">
          <a:off x="6292226" y="2362298"/>
          <a:ext cx="2222570" cy="7080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68A8A-032B-0C48-9F9E-2D286B59D718}">
      <dsp:nvSpPr>
        <dsp:cNvPr id="0" name=""/>
        <dsp:cNvSpPr/>
      </dsp:nvSpPr>
      <dsp:spPr>
        <a:xfrm>
          <a:off x="7433051" y="1367508"/>
          <a:ext cx="1739017" cy="1391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Track External Changes Request</a:t>
          </a:r>
        </a:p>
      </dsp:txBody>
      <dsp:txXfrm>
        <a:off x="7473798" y="1408255"/>
        <a:ext cx="1657523" cy="1309719"/>
      </dsp:txXfrm>
    </dsp:sp>
    <dsp:sp modelId="{1626CFF4-630C-FA44-B176-5D63B023C07A}">
      <dsp:nvSpPr>
        <dsp:cNvPr id="0" name=""/>
        <dsp:cNvSpPr/>
      </dsp:nvSpPr>
      <dsp:spPr>
        <a:xfrm>
          <a:off x="6914963" y="3921248"/>
          <a:ext cx="2106367" cy="7080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987E3-8D97-CD4B-B76F-7B29BFDA5A99}">
      <dsp:nvSpPr>
        <dsp:cNvPr id="0" name=""/>
        <dsp:cNvSpPr/>
      </dsp:nvSpPr>
      <dsp:spPr>
        <a:xfrm>
          <a:off x="8151822" y="3579656"/>
          <a:ext cx="1739017" cy="1391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Support Calls</a:t>
          </a:r>
        </a:p>
      </dsp:txBody>
      <dsp:txXfrm>
        <a:off x="8192569" y="3620403"/>
        <a:ext cx="1657523" cy="1309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D4967-894E-4A48-8CB1-C758E79D768E}">
      <dsp:nvSpPr>
        <dsp:cNvPr id="0" name=""/>
        <dsp:cNvSpPr/>
      </dsp:nvSpPr>
      <dsp:spPr>
        <a:xfrm rot="16200000">
          <a:off x="1427116" y="-1427116"/>
          <a:ext cx="1908267" cy="47625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Mengukur</a:t>
          </a:r>
          <a:r>
            <a:rPr lang="en-US" sz="2400" b="1" kern="1200" dirty="0"/>
            <a:t> </a:t>
          </a:r>
          <a:r>
            <a:rPr lang="en-US" sz="2400" b="1" kern="1200" dirty="0" err="1"/>
            <a:t>kepuasan</a:t>
          </a:r>
          <a:r>
            <a:rPr lang="en-US" sz="2400" b="1" kern="1200" dirty="0"/>
            <a:t> </a:t>
          </a:r>
          <a:r>
            <a:rPr lang="en-US" sz="2400" b="1" kern="1200" dirty="0" err="1"/>
            <a:t>konsumen</a:t>
          </a:r>
          <a:endParaRPr lang="en-US" sz="2400" kern="1200" dirty="0"/>
        </a:p>
      </dsp:txBody>
      <dsp:txXfrm rot="5400000">
        <a:off x="-1" y="1"/>
        <a:ext cx="4762500" cy="1431200"/>
      </dsp:txXfrm>
    </dsp:sp>
    <dsp:sp modelId="{3E36FF4B-4946-8549-8DAF-7D4312AD534B}">
      <dsp:nvSpPr>
        <dsp:cNvPr id="0" name=""/>
        <dsp:cNvSpPr/>
      </dsp:nvSpPr>
      <dsp:spPr>
        <a:xfrm>
          <a:off x="4762500" y="0"/>
          <a:ext cx="4762500" cy="1908267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Mengukur</a:t>
          </a:r>
          <a:r>
            <a:rPr lang="en-US" sz="2400" b="1" kern="1200" dirty="0"/>
            <a:t> </a:t>
          </a:r>
          <a:r>
            <a:rPr lang="en-US" sz="2400" b="1" kern="1200" dirty="0" err="1"/>
            <a:t>kinerja</a:t>
          </a:r>
          <a:r>
            <a:rPr lang="en-US" sz="2400" b="1" kern="1200" dirty="0"/>
            <a:t> proses</a:t>
          </a:r>
          <a:endParaRPr lang="en-US" sz="2400" kern="1200" dirty="0"/>
        </a:p>
      </dsp:txBody>
      <dsp:txXfrm>
        <a:off x="4762500" y="0"/>
        <a:ext cx="4762500" cy="1431200"/>
      </dsp:txXfrm>
    </dsp:sp>
    <dsp:sp modelId="{33F03F12-A30F-EE49-AC35-3FE96EFCEF4C}">
      <dsp:nvSpPr>
        <dsp:cNvPr id="0" name=""/>
        <dsp:cNvSpPr/>
      </dsp:nvSpPr>
      <dsp:spPr>
        <a:xfrm rot="10800000">
          <a:off x="0" y="1908267"/>
          <a:ext cx="4762500" cy="1908267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Melaksanakan</a:t>
          </a:r>
          <a:r>
            <a:rPr lang="en-US" sz="2400" kern="1200" dirty="0"/>
            <a:t> audit internal</a:t>
          </a:r>
        </a:p>
      </dsp:txBody>
      <dsp:txXfrm rot="10800000">
        <a:off x="0" y="2385334"/>
        <a:ext cx="4762500" cy="1431200"/>
      </dsp:txXfrm>
    </dsp:sp>
    <dsp:sp modelId="{CEF53538-D3D6-C446-A8A4-FB3EFE21FAF5}">
      <dsp:nvSpPr>
        <dsp:cNvPr id="0" name=""/>
        <dsp:cNvSpPr/>
      </dsp:nvSpPr>
      <dsp:spPr>
        <a:xfrm rot="5400000">
          <a:off x="6189616" y="481151"/>
          <a:ext cx="1908267" cy="47625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Mengukur</a:t>
          </a:r>
          <a:r>
            <a:rPr lang="en-US" sz="2400" kern="1200" dirty="0"/>
            <a:t> </a:t>
          </a:r>
          <a:r>
            <a:rPr lang="en-US" sz="2400" kern="1200" dirty="0" err="1"/>
            <a:t>mutu</a:t>
          </a:r>
          <a:r>
            <a:rPr lang="en-US" sz="2400" kern="1200" dirty="0"/>
            <a:t> </a:t>
          </a:r>
          <a:r>
            <a:rPr lang="en-US" sz="2400" kern="1200" dirty="0" err="1"/>
            <a:t>produk</a:t>
          </a:r>
          <a:endParaRPr lang="en-US" sz="2400" kern="1200" dirty="0"/>
        </a:p>
      </dsp:txBody>
      <dsp:txXfrm rot="-5400000">
        <a:off x="4762499" y="2385334"/>
        <a:ext cx="4762500" cy="1431200"/>
      </dsp:txXfrm>
    </dsp:sp>
    <dsp:sp modelId="{B1B7A35E-9C09-2F46-AD65-394528AB1FB2}">
      <dsp:nvSpPr>
        <dsp:cNvPr id="0" name=""/>
        <dsp:cNvSpPr/>
      </dsp:nvSpPr>
      <dsp:spPr>
        <a:xfrm>
          <a:off x="3333749" y="1431200"/>
          <a:ext cx="2857500" cy="954133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ISO </a:t>
          </a:r>
          <a:r>
            <a:rPr lang="en-US" sz="2400" kern="1200"/>
            <a:t>9001:2000 Pengawasan dan Pengukuran</a:t>
          </a:r>
          <a:endParaRPr lang="en-US" sz="2400" kern="1200" dirty="0"/>
        </a:p>
      </dsp:txBody>
      <dsp:txXfrm>
        <a:off x="3380326" y="1477777"/>
        <a:ext cx="2764346" cy="860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0623F-FE86-484D-8C5D-935D68BAB766}">
      <dsp:nvSpPr>
        <dsp:cNvPr id="0" name=""/>
        <dsp:cNvSpPr/>
      </dsp:nvSpPr>
      <dsp:spPr>
        <a:xfrm>
          <a:off x="9242" y="748886"/>
          <a:ext cx="2762399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Fase</a:t>
          </a:r>
          <a:r>
            <a:rPr lang="en-US" sz="1900" kern="1200" dirty="0"/>
            <a:t> 1</a:t>
          </a:r>
          <a:br>
            <a:rPr lang="en-US" sz="1900" kern="1200" dirty="0"/>
          </a:br>
          <a:r>
            <a:rPr lang="en-US" sz="1900" kern="1200" dirty="0" err="1"/>
            <a:t>Menghilangkan</a:t>
          </a:r>
          <a:r>
            <a:rPr lang="en-US" sz="1900" kern="1200" dirty="0"/>
            <a:t> </a:t>
          </a:r>
          <a:r>
            <a:rPr lang="en-US" sz="1900" kern="1200" dirty="0" err="1"/>
            <a:t>ketidaksesuaian</a:t>
          </a:r>
          <a:endParaRPr lang="en-US" sz="1900" kern="1200" dirty="0"/>
        </a:p>
      </dsp:txBody>
      <dsp:txXfrm>
        <a:off x="57787" y="797431"/>
        <a:ext cx="2665309" cy="1560349"/>
      </dsp:txXfrm>
    </dsp:sp>
    <dsp:sp modelId="{519FEA5F-5E25-614A-B174-BCEA81F58E4B}">
      <dsp:nvSpPr>
        <dsp:cNvPr id="0" name=""/>
        <dsp:cNvSpPr/>
      </dsp:nvSpPr>
      <dsp:spPr>
        <a:xfrm>
          <a:off x="3047881" y="123506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47881" y="1372083"/>
        <a:ext cx="409940" cy="411044"/>
      </dsp:txXfrm>
    </dsp:sp>
    <dsp:sp modelId="{0A1E5573-481D-064A-92DB-E6D34D60BFEA}">
      <dsp:nvSpPr>
        <dsp:cNvPr id="0" name=""/>
        <dsp:cNvSpPr/>
      </dsp:nvSpPr>
      <dsp:spPr>
        <a:xfrm>
          <a:off x="3876600" y="748886"/>
          <a:ext cx="2762399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Fase</a:t>
          </a:r>
          <a:r>
            <a:rPr lang="en-US" sz="1900" kern="1200" dirty="0"/>
            <a:t> 2</a:t>
          </a:r>
          <a:br>
            <a:rPr lang="en-US" sz="1900" kern="1200" dirty="0"/>
          </a:br>
          <a:r>
            <a:rPr lang="en-US" sz="1900" kern="1200" dirty="0" err="1"/>
            <a:t>Membahas</a:t>
          </a:r>
          <a:r>
            <a:rPr lang="en-US" sz="1900" kern="1200" dirty="0"/>
            <a:t> </a:t>
          </a:r>
          <a:r>
            <a:rPr lang="en-US" sz="1900" kern="1200" dirty="0" err="1"/>
            <a:t>sifat</a:t>
          </a:r>
          <a:r>
            <a:rPr lang="en-US" sz="1900" kern="1200" dirty="0"/>
            <a:t> dab </a:t>
          </a:r>
          <a:r>
            <a:rPr lang="en-US" sz="1900" kern="1200" dirty="0" err="1"/>
            <a:t>keberagaman</a:t>
          </a:r>
          <a:r>
            <a:rPr lang="en-US" sz="1900" kern="1200" dirty="0"/>
            <a:t> </a:t>
          </a:r>
          <a:r>
            <a:rPr lang="en-US" sz="1900" kern="1200" dirty="0" err="1"/>
            <a:t>kecacatan</a:t>
          </a:r>
          <a:r>
            <a:rPr lang="en-US" sz="1900" kern="1200" dirty="0"/>
            <a:t> </a:t>
          </a:r>
          <a:r>
            <a:rPr lang="en-US" sz="1900" kern="1200" dirty="0" err="1"/>
            <a:t>atau</a:t>
          </a:r>
          <a:r>
            <a:rPr lang="en-US" sz="1900" kern="1200" dirty="0"/>
            <a:t> </a:t>
          </a:r>
          <a:r>
            <a:rPr lang="en-US" sz="1900" kern="1200" dirty="0" err="1"/>
            <a:t>kerusakan</a:t>
          </a:r>
          <a:r>
            <a:rPr lang="en-US" sz="1900" kern="1200" dirty="0"/>
            <a:t> </a:t>
          </a:r>
          <a:r>
            <a:rPr lang="en-US" sz="1900" kern="1200" dirty="0" err="1"/>
            <a:t>dengan</a:t>
          </a:r>
          <a:r>
            <a:rPr lang="en-US" sz="1900" kern="1200" dirty="0"/>
            <a:t> </a:t>
          </a:r>
          <a:r>
            <a:rPr lang="en-US" sz="1900" kern="1200" dirty="0" err="1"/>
            <a:t>konsumen</a:t>
          </a:r>
          <a:endParaRPr lang="en-US" sz="1900" kern="1200" dirty="0"/>
        </a:p>
      </dsp:txBody>
      <dsp:txXfrm>
        <a:off x="3925145" y="797431"/>
        <a:ext cx="2665309" cy="1560349"/>
      </dsp:txXfrm>
    </dsp:sp>
    <dsp:sp modelId="{CBEA65A8-9B10-C348-A9FB-7C98902F6F1E}">
      <dsp:nvSpPr>
        <dsp:cNvPr id="0" name=""/>
        <dsp:cNvSpPr/>
      </dsp:nvSpPr>
      <dsp:spPr>
        <a:xfrm>
          <a:off x="6915239" y="123506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915239" y="1372083"/>
        <a:ext cx="409940" cy="411044"/>
      </dsp:txXfrm>
    </dsp:sp>
    <dsp:sp modelId="{A6264135-E0DA-C64C-B6C8-634107B261AB}">
      <dsp:nvSpPr>
        <dsp:cNvPr id="0" name=""/>
        <dsp:cNvSpPr/>
      </dsp:nvSpPr>
      <dsp:spPr>
        <a:xfrm>
          <a:off x="7743959" y="748886"/>
          <a:ext cx="2762399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Fase</a:t>
          </a:r>
          <a:r>
            <a:rPr lang="en-US" sz="1900" kern="1200" dirty="0"/>
            <a:t> 3</a:t>
          </a:r>
          <a:br>
            <a:rPr lang="en-US" sz="1900" kern="1200" dirty="0"/>
          </a:br>
          <a:r>
            <a:rPr lang="en-US" sz="1900" kern="1200" dirty="0" err="1"/>
            <a:t>Melaksanakan</a:t>
          </a:r>
          <a:r>
            <a:rPr lang="en-US" sz="1900" kern="1200" dirty="0"/>
            <a:t> </a:t>
          </a:r>
          <a:r>
            <a:rPr lang="en-US" sz="1900" kern="1200" dirty="0" err="1"/>
            <a:t>tindakan</a:t>
          </a:r>
          <a:r>
            <a:rPr lang="en-US" sz="1900" kern="1200" dirty="0"/>
            <a:t> </a:t>
          </a:r>
          <a:r>
            <a:rPr lang="en-US" sz="1900" kern="1200" dirty="0" err="1"/>
            <a:t>perbaikan</a:t>
          </a:r>
          <a:r>
            <a:rPr lang="en-US" sz="1900" kern="1200" dirty="0"/>
            <a:t> </a:t>
          </a:r>
          <a:r>
            <a:rPr lang="en-US" sz="1900" kern="1200" dirty="0" err="1"/>
            <a:t>untuk</a:t>
          </a:r>
          <a:r>
            <a:rPr lang="en-US" sz="1900" kern="1200" dirty="0"/>
            <a:t> </a:t>
          </a:r>
          <a:r>
            <a:rPr lang="en-US" sz="1900" kern="1200" dirty="0" err="1"/>
            <a:t>mengurangi</a:t>
          </a:r>
          <a:r>
            <a:rPr lang="en-US" sz="1900" kern="1200" dirty="0"/>
            <a:t> </a:t>
          </a:r>
          <a:r>
            <a:rPr lang="en-US" sz="1900" kern="1200" dirty="0" err="1"/>
            <a:t>kinerja</a:t>
          </a:r>
          <a:r>
            <a:rPr lang="en-US" sz="1900" kern="1200" dirty="0"/>
            <a:t> yang </a:t>
          </a:r>
          <a:r>
            <a:rPr lang="en-US" sz="1900" kern="1200" dirty="0" err="1"/>
            <a:t>buruk</a:t>
          </a:r>
          <a:r>
            <a:rPr lang="en-US" sz="1900" kern="1200" dirty="0"/>
            <a:t> </a:t>
          </a:r>
          <a:r>
            <a:rPr lang="en-US" sz="1900" kern="1200" dirty="0" err="1"/>
            <a:t>atau</a:t>
          </a:r>
          <a:r>
            <a:rPr lang="en-US" sz="1900" kern="1200" dirty="0"/>
            <a:t> </a:t>
          </a: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biasa</a:t>
          </a:r>
          <a:endParaRPr lang="en-US" sz="1900" kern="1200" dirty="0"/>
        </a:p>
      </dsp:txBody>
      <dsp:txXfrm>
        <a:off x="7792504" y="797431"/>
        <a:ext cx="2665309" cy="1560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D90B-F210-4544-B28A-66FC93B12C46}">
      <dsp:nvSpPr>
        <dsp:cNvPr id="0" name=""/>
        <dsp:cNvSpPr/>
      </dsp:nvSpPr>
      <dsp:spPr>
        <a:xfrm>
          <a:off x="3683567" y="2595659"/>
          <a:ext cx="2689493" cy="21770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ISO 9001:2000</a:t>
          </a:r>
          <a:br>
            <a:rPr lang="en-US" sz="1800" b="1" kern="1200" dirty="0">
              <a:solidFill>
                <a:schemeClr val="tx1"/>
              </a:solidFill>
            </a:rPr>
          </a:br>
          <a:r>
            <a:rPr lang="en-US" sz="1800" b="1" kern="1200" dirty="0">
              <a:solidFill>
                <a:schemeClr val="tx1"/>
              </a:solidFill>
            </a:rPr>
            <a:t>PERBAIKAN</a:t>
          </a:r>
          <a:br>
            <a:rPr lang="en-US" sz="1800" b="1" kern="1200" dirty="0">
              <a:solidFill>
                <a:schemeClr val="tx1"/>
              </a:solidFill>
            </a:rPr>
          </a:br>
          <a:br>
            <a:rPr lang="en-US" sz="1800" b="1" kern="1200" dirty="0">
              <a:solidFill>
                <a:schemeClr val="tx1"/>
              </a:solidFill>
            </a:rPr>
          </a:br>
          <a:r>
            <a:rPr lang="en-US" sz="1800" b="1" kern="1200" dirty="0">
              <a:solidFill>
                <a:schemeClr val="tx1"/>
              </a:solidFill>
            </a:rPr>
            <a:t>FOKUS PADA PERBAIKAN TERUS MENERUS</a:t>
          </a:r>
        </a:p>
      </dsp:txBody>
      <dsp:txXfrm>
        <a:off x="4077434" y="2914474"/>
        <a:ext cx="1901759" cy="1539374"/>
      </dsp:txXfrm>
    </dsp:sp>
    <dsp:sp modelId="{DAE7BCFE-4DF7-D142-B9C6-4C5CC54963F6}">
      <dsp:nvSpPr>
        <dsp:cNvPr id="0" name=""/>
        <dsp:cNvSpPr/>
      </dsp:nvSpPr>
      <dsp:spPr>
        <a:xfrm rot="12900000">
          <a:off x="2550771" y="2173311"/>
          <a:ext cx="1525738" cy="6204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24505-F53A-1445-9BD4-D1FF5C6A63DC}">
      <dsp:nvSpPr>
        <dsp:cNvPr id="0" name=""/>
        <dsp:cNvSpPr/>
      </dsp:nvSpPr>
      <dsp:spPr>
        <a:xfrm>
          <a:off x="1654657" y="1218708"/>
          <a:ext cx="2068154" cy="165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Perbaikan</a:t>
          </a:r>
          <a:r>
            <a:rPr lang="en-US" sz="2000" b="0" kern="1200" dirty="0"/>
            <a:t> Proses</a:t>
          </a:r>
        </a:p>
      </dsp:txBody>
      <dsp:txXfrm>
        <a:off x="1703116" y="1267167"/>
        <a:ext cx="1971236" cy="1557605"/>
      </dsp:txXfrm>
    </dsp:sp>
    <dsp:sp modelId="{F7A7ABD6-C076-DE42-A534-A8E34BF5944F}">
      <dsp:nvSpPr>
        <dsp:cNvPr id="0" name=""/>
        <dsp:cNvSpPr/>
      </dsp:nvSpPr>
      <dsp:spPr>
        <a:xfrm rot="16200000">
          <a:off x="4193124" y="1353029"/>
          <a:ext cx="1670378" cy="6204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24730E-780E-BE47-8589-1DC83F16BF95}">
      <dsp:nvSpPr>
        <dsp:cNvPr id="0" name=""/>
        <dsp:cNvSpPr/>
      </dsp:nvSpPr>
      <dsp:spPr>
        <a:xfrm>
          <a:off x="3994236" y="801"/>
          <a:ext cx="2068154" cy="165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Tindakan</a:t>
          </a:r>
          <a:r>
            <a:rPr lang="en-US" sz="2000" kern="1200" dirty="0"/>
            <a:t> </a:t>
          </a:r>
          <a:r>
            <a:rPr lang="en-US" sz="2000" kern="1200" dirty="0" err="1"/>
            <a:t>Perbaikan</a:t>
          </a:r>
          <a:endParaRPr lang="en-US" sz="2000" kern="1200" dirty="0"/>
        </a:p>
      </dsp:txBody>
      <dsp:txXfrm>
        <a:off x="4042695" y="49260"/>
        <a:ext cx="1971236" cy="1557605"/>
      </dsp:txXfrm>
    </dsp:sp>
    <dsp:sp modelId="{787568D0-2940-0249-9D67-70ADD86DD9D2}">
      <dsp:nvSpPr>
        <dsp:cNvPr id="0" name=""/>
        <dsp:cNvSpPr/>
      </dsp:nvSpPr>
      <dsp:spPr>
        <a:xfrm rot="19500000">
          <a:off x="5980118" y="2173311"/>
          <a:ext cx="1525738" cy="6204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9C234-15C4-EF40-8392-CF2392F86F95}">
      <dsp:nvSpPr>
        <dsp:cNvPr id="0" name=""/>
        <dsp:cNvSpPr/>
      </dsp:nvSpPr>
      <dsp:spPr>
        <a:xfrm>
          <a:off x="6333815" y="1218708"/>
          <a:ext cx="2068154" cy="165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Tindakan</a:t>
          </a:r>
          <a:r>
            <a:rPr lang="en-US" sz="2000" kern="1200" dirty="0"/>
            <a:t> </a:t>
          </a:r>
          <a:r>
            <a:rPr lang="en-US" sz="2000" kern="1200" dirty="0" err="1"/>
            <a:t>Pencegahan</a:t>
          </a:r>
          <a:endParaRPr lang="en-US" sz="2000" kern="1200" dirty="0"/>
        </a:p>
      </dsp:txBody>
      <dsp:txXfrm>
        <a:off x="6382274" y="1267167"/>
        <a:ext cx="1971236" cy="1557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C241-E3E0-4746-835D-F6C65A4C71FD}">
      <dsp:nvSpPr>
        <dsp:cNvPr id="0" name=""/>
        <dsp:cNvSpPr/>
      </dsp:nvSpPr>
      <dsp:spPr>
        <a:xfrm>
          <a:off x="3310286" y="582"/>
          <a:ext cx="3436055" cy="190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1. PENILAIAN SISTEM BERKALA</a:t>
          </a:r>
        </a:p>
      </dsp:txBody>
      <dsp:txXfrm>
        <a:off x="3366196" y="56492"/>
        <a:ext cx="3324235" cy="1797099"/>
      </dsp:txXfrm>
    </dsp:sp>
    <dsp:sp modelId="{44BC3B39-A80E-AD40-BA59-F46E3DE480EB}">
      <dsp:nvSpPr>
        <dsp:cNvPr id="0" name=""/>
        <dsp:cNvSpPr/>
      </dsp:nvSpPr>
      <dsp:spPr>
        <a:xfrm rot="5400000">
          <a:off x="4670391" y="1957225"/>
          <a:ext cx="715844" cy="8590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4770610" y="2028810"/>
        <a:ext cx="515407" cy="501091"/>
      </dsp:txXfrm>
    </dsp:sp>
    <dsp:sp modelId="{27E2B581-4FBB-2844-9ED7-74C170167889}">
      <dsp:nvSpPr>
        <dsp:cNvPr id="0" name=""/>
        <dsp:cNvSpPr/>
      </dsp:nvSpPr>
      <dsp:spPr>
        <a:xfrm>
          <a:off x="3310286" y="2863962"/>
          <a:ext cx="3436055" cy="190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2. TERUS MENERUS = KESUNGGUHAN</a:t>
          </a:r>
        </a:p>
      </dsp:txBody>
      <dsp:txXfrm>
        <a:off x="3366196" y="2919872"/>
        <a:ext cx="3324235" cy="1797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F696-E118-5B4F-A659-86D9ED8C4349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7C3E11-0707-9147-BAEB-7F0DC9950B9F}">
      <dsp:nvSpPr>
        <dsp:cNvPr id="0" name=""/>
        <dsp:cNvSpPr/>
      </dsp:nvSpPr>
      <dsp:spPr>
        <a:xfrm>
          <a:off x="3395427" y="2371479"/>
          <a:ext cx="243674" cy="24367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38D9D-5690-C04D-9CA7-FE55240A1E1D}">
      <dsp:nvSpPr>
        <dsp:cNvPr id="0" name=""/>
        <dsp:cNvSpPr/>
      </dsp:nvSpPr>
      <dsp:spPr>
        <a:xfrm>
          <a:off x="3517264" y="2493316"/>
          <a:ext cx="2262695" cy="18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18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TINDAKAN PENCEGAHAN</a:t>
          </a:r>
          <a:br>
            <a:rPr lang="en-US" sz="1700" kern="1200" dirty="0"/>
          </a:b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mencegah</a:t>
          </a:r>
          <a:r>
            <a:rPr lang="en-US" sz="1700" kern="1200" dirty="0"/>
            <a:t> </a:t>
          </a:r>
          <a:r>
            <a:rPr lang="en-US" sz="1700" kern="1200" dirty="0" err="1"/>
            <a:t>hal</a:t>
          </a:r>
          <a:r>
            <a:rPr lang="en-US" sz="1700" kern="1200" dirty="0"/>
            <a:t> yang </a:t>
          </a:r>
          <a:r>
            <a:rPr lang="en-US" sz="1700" kern="1200" dirty="0" err="1"/>
            <a:t>terjadi</a:t>
          </a:r>
          <a:r>
            <a:rPr lang="en-US" sz="1700" kern="1200" dirty="0"/>
            <a:t>. </a:t>
          </a:r>
          <a:r>
            <a:rPr lang="en-US" sz="1700" kern="1200" dirty="0" err="1"/>
            <a:t>Harus</a:t>
          </a:r>
          <a:r>
            <a:rPr lang="en-US" sz="1700" kern="1200" dirty="0"/>
            <a:t> </a:t>
          </a:r>
          <a:r>
            <a:rPr lang="en-US" sz="1700" kern="1200" dirty="0" err="1"/>
            <a:t>tepat</a:t>
          </a:r>
          <a:r>
            <a:rPr lang="en-US" sz="1700" kern="1200" dirty="0"/>
            <a:t>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menangani</a:t>
          </a:r>
          <a:r>
            <a:rPr lang="en-US" sz="1700" kern="1200" dirty="0"/>
            <a:t> </a:t>
          </a:r>
          <a:r>
            <a:rPr lang="en-US" sz="1700" kern="1200" dirty="0" err="1"/>
            <a:t>dampak</a:t>
          </a:r>
          <a:r>
            <a:rPr lang="en-US" sz="1700" kern="1200" dirty="0"/>
            <a:t> </a:t>
          </a:r>
          <a:r>
            <a:rPr lang="en-US" sz="1700" kern="1200" dirty="0" err="1"/>
            <a:t>kemungkinan</a:t>
          </a:r>
          <a:r>
            <a:rPr lang="en-US" sz="1700" kern="1200" dirty="0"/>
            <a:t> </a:t>
          </a:r>
          <a:r>
            <a:rPr lang="en-US" sz="1700" kern="1200" dirty="0" err="1"/>
            <a:t>dari</a:t>
          </a:r>
          <a:r>
            <a:rPr lang="en-US" sz="1700" kern="1200" dirty="0"/>
            <a:t> </a:t>
          </a:r>
          <a:r>
            <a:rPr lang="en-US" sz="1700" kern="1200" dirty="0" err="1"/>
            <a:t>masalah</a:t>
          </a:r>
          <a:endParaRPr lang="en-US" sz="1700" kern="1200" dirty="0"/>
        </a:p>
      </dsp:txBody>
      <dsp:txXfrm>
        <a:off x="3517264" y="2493316"/>
        <a:ext cx="2262695" cy="1858021"/>
      </dsp:txXfrm>
    </dsp:sp>
    <dsp:sp modelId="{E45E9081-06FF-6E49-BBAE-1275ED603092}">
      <dsp:nvSpPr>
        <dsp:cNvPr id="0" name=""/>
        <dsp:cNvSpPr/>
      </dsp:nvSpPr>
      <dsp:spPr>
        <a:xfrm>
          <a:off x="5640717" y="1261888"/>
          <a:ext cx="417728" cy="41772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4C3FE-9876-684E-BBF4-300BD6331F64}">
      <dsp:nvSpPr>
        <dsp:cNvPr id="0" name=""/>
        <dsp:cNvSpPr/>
      </dsp:nvSpPr>
      <dsp:spPr>
        <a:xfrm>
          <a:off x="5849581" y="1470752"/>
          <a:ext cx="2262695" cy="288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346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TINDAKAN PERBAIKAN</a:t>
          </a:r>
          <a:br>
            <a:rPr lang="en-US" sz="1700" b="1" kern="1200" dirty="0"/>
          </a:br>
          <a:r>
            <a:rPr lang="en-US" sz="1700" kern="1200" dirty="0" err="1"/>
            <a:t>Persyaratan</a:t>
          </a:r>
          <a:r>
            <a:rPr lang="en-US" sz="1700" kern="1200" dirty="0"/>
            <a:t> ISO,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menghilangkan</a:t>
          </a:r>
          <a:r>
            <a:rPr lang="en-US" sz="1700" kern="1200" dirty="0"/>
            <a:t> </a:t>
          </a:r>
          <a:r>
            <a:rPr lang="en-US" sz="1700" kern="1200" dirty="0" err="1"/>
            <a:t>akar</a:t>
          </a:r>
          <a:r>
            <a:rPr lang="en-US" sz="1700" kern="1200" dirty="0"/>
            <a:t> </a:t>
          </a:r>
          <a:r>
            <a:rPr lang="en-US" sz="1700" kern="1200" dirty="0" err="1"/>
            <a:t>penyebab</a:t>
          </a:r>
          <a:r>
            <a:rPr lang="en-US" sz="1700" kern="1200" dirty="0"/>
            <a:t> </a:t>
          </a:r>
          <a:r>
            <a:rPr lang="en-US" sz="1700" kern="1200" dirty="0" err="1"/>
            <a:t>masalah</a:t>
          </a:r>
          <a:endParaRPr lang="en-US" sz="1700" kern="1200" dirty="0"/>
        </a:p>
      </dsp:txBody>
      <dsp:txXfrm>
        <a:off x="5849581" y="1470752"/>
        <a:ext cx="2262695" cy="28805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C241-E3E0-4746-835D-F6C65A4C71FD}">
      <dsp:nvSpPr>
        <dsp:cNvPr id="0" name=""/>
        <dsp:cNvSpPr/>
      </dsp:nvSpPr>
      <dsp:spPr>
        <a:xfrm>
          <a:off x="3471461" y="490"/>
          <a:ext cx="3113705" cy="1607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schemeClr val="bg1"/>
              </a:solidFill>
            </a:rPr>
            <a:t>Kesalahan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dalam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menjabarkan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metode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dan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urutan</a:t>
          </a:r>
          <a:r>
            <a:rPr lang="en-US" sz="2000" b="0" kern="1200" dirty="0">
              <a:solidFill>
                <a:schemeClr val="bg1"/>
              </a:solidFill>
            </a:rPr>
            <a:t> procedural </a:t>
          </a:r>
          <a:br>
            <a:rPr lang="en-US" sz="2000" b="0" kern="1200" dirty="0">
              <a:solidFill>
                <a:schemeClr val="bg1"/>
              </a:solidFill>
            </a:rPr>
          </a:br>
          <a:r>
            <a:rPr lang="en-US" sz="2000" b="0" kern="1200" dirty="0">
              <a:solidFill>
                <a:schemeClr val="bg1"/>
              </a:solidFill>
            </a:rPr>
            <a:t>(</a:t>
          </a:r>
          <a:r>
            <a:rPr lang="en-US" sz="2000" b="0" kern="1200" dirty="0" err="1">
              <a:solidFill>
                <a:schemeClr val="bg1"/>
              </a:solidFill>
            </a:rPr>
            <a:t>Misalnya</a:t>
          </a:r>
          <a:r>
            <a:rPr lang="en-US" sz="2000" b="0" kern="1200" dirty="0">
              <a:solidFill>
                <a:schemeClr val="bg1"/>
              </a:solidFill>
            </a:rPr>
            <a:t> kata yang </a:t>
          </a:r>
          <a:r>
            <a:rPr lang="en-US" sz="2000" b="0" kern="1200" dirty="0" err="1">
              <a:solidFill>
                <a:schemeClr val="bg1"/>
              </a:solidFill>
            </a:rPr>
            <a:t>hilang</a:t>
          </a:r>
          <a:r>
            <a:rPr lang="en-US" sz="2000" b="0" kern="1200" dirty="0">
              <a:solidFill>
                <a:schemeClr val="bg1"/>
              </a:solidFill>
            </a:rPr>
            <a:t>)</a:t>
          </a:r>
        </a:p>
      </dsp:txBody>
      <dsp:txXfrm>
        <a:off x="3518531" y="47560"/>
        <a:ext cx="3019565" cy="1512933"/>
      </dsp:txXfrm>
    </dsp:sp>
    <dsp:sp modelId="{44BC3B39-A80E-AD40-BA59-F46E3DE480EB}">
      <dsp:nvSpPr>
        <dsp:cNvPr id="0" name=""/>
        <dsp:cNvSpPr/>
      </dsp:nvSpPr>
      <dsp:spPr>
        <a:xfrm rot="5400000">
          <a:off x="4726987" y="1647741"/>
          <a:ext cx="602652" cy="7231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 rot="-5400000">
        <a:off x="4811359" y="1708006"/>
        <a:ext cx="433909" cy="421856"/>
      </dsp:txXfrm>
    </dsp:sp>
    <dsp:sp modelId="{27E2B581-4FBB-2844-9ED7-74C170167889}">
      <dsp:nvSpPr>
        <dsp:cNvPr id="0" name=""/>
        <dsp:cNvSpPr/>
      </dsp:nvSpPr>
      <dsp:spPr>
        <a:xfrm>
          <a:off x="3471461" y="2411101"/>
          <a:ext cx="3113705" cy="1607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schemeClr val="bg1"/>
              </a:solidFill>
            </a:rPr>
            <a:t>Penggunaan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pendekatan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standarisasi</a:t>
          </a:r>
          <a:r>
            <a:rPr lang="en-US" sz="2000" b="0" kern="1200" dirty="0">
              <a:solidFill>
                <a:schemeClr val="bg1"/>
              </a:solidFill>
            </a:rPr>
            <a:t> yang </a:t>
          </a:r>
          <a:r>
            <a:rPr lang="en-US" sz="2000" b="0" kern="1200" dirty="0" err="1">
              <a:solidFill>
                <a:schemeClr val="bg1"/>
              </a:solidFill>
            </a:rPr>
            <a:t>tidak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cocok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untuk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pengguna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atau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situasi</a:t>
          </a:r>
          <a:r>
            <a:rPr lang="en-US" sz="2000" b="0" kern="1200" dirty="0">
              <a:solidFill>
                <a:schemeClr val="bg1"/>
              </a:solidFill>
            </a:rPr>
            <a:t> </a:t>
          </a:r>
          <a:r>
            <a:rPr lang="en-US" sz="2000" b="0" kern="1200" dirty="0" err="1">
              <a:solidFill>
                <a:schemeClr val="bg1"/>
              </a:solidFill>
            </a:rPr>
            <a:t>tertentu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3518531" y="2458171"/>
        <a:ext cx="3019565" cy="1512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E414-1DC0-CA4F-B59C-D7B7F74DA6F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2B185-516A-2B4A-8351-2F138D5A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4" indent="0" algn="ctr">
              <a:buNone/>
              <a:defRPr sz="1800"/>
            </a:lvl3pPr>
            <a:lvl4pPr marL="1371636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0" indent="0" algn="ctr">
              <a:buNone/>
              <a:defRPr sz="1600"/>
            </a:lvl6pPr>
            <a:lvl7pPr marL="2743272" indent="0" algn="ctr">
              <a:buNone/>
              <a:defRPr sz="1600"/>
            </a:lvl7pPr>
            <a:lvl8pPr marL="3200484" indent="0" algn="ctr">
              <a:buNone/>
              <a:defRPr sz="1600"/>
            </a:lvl8pPr>
            <a:lvl9pPr marL="36576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6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0" indent="0">
              <a:buNone/>
              <a:defRPr sz="1600" b="1"/>
            </a:lvl6pPr>
            <a:lvl7pPr marL="2743272" indent="0">
              <a:buNone/>
              <a:defRPr sz="1600" b="1"/>
            </a:lvl7pPr>
            <a:lvl8pPr marL="3200484" indent="0">
              <a:buNone/>
              <a:defRPr sz="1600" b="1"/>
            </a:lvl8pPr>
            <a:lvl9pPr marL="36576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6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0" indent="0">
              <a:buNone/>
              <a:defRPr sz="1600" b="1"/>
            </a:lvl6pPr>
            <a:lvl7pPr marL="2743272" indent="0">
              <a:buNone/>
              <a:defRPr sz="1600" b="1"/>
            </a:lvl7pPr>
            <a:lvl8pPr marL="3200484" indent="0">
              <a:buNone/>
              <a:defRPr sz="1600" b="1"/>
            </a:lvl8pPr>
            <a:lvl9pPr marL="36576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4" indent="0">
              <a:buNone/>
              <a:defRPr sz="1200"/>
            </a:lvl3pPr>
            <a:lvl4pPr marL="1371636" indent="0">
              <a:buNone/>
              <a:defRPr sz="1000"/>
            </a:lvl4pPr>
            <a:lvl5pPr marL="1828848" indent="0">
              <a:buNone/>
              <a:defRPr sz="1000"/>
            </a:lvl5pPr>
            <a:lvl6pPr marL="2286060" indent="0">
              <a:buNone/>
              <a:defRPr sz="1000"/>
            </a:lvl6pPr>
            <a:lvl7pPr marL="2743272" indent="0">
              <a:buNone/>
              <a:defRPr sz="1000"/>
            </a:lvl7pPr>
            <a:lvl8pPr marL="3200484" indent="0">
              <a:buNone/>
              <a:defRPr sz="1000"/>
            </a:lvl8pPr>
            <a:lvl9pPr marL="3657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4" indent="0">
              <a:buNone/>
              <a:defRPr sz="2400"/>
            </a:lvl3pPr>
            <a:lvl4pPr marL="1371636" indent="0">
              <a:buNone/>
              <a:defRPr sz="2000"/>
            </a:lvl4pPr>
            <a:lvl5pPr marL="1828848" indent="0">
              <a:buNone/>
              <a:defRPr sz="2000"/>
            </a:lvl5pPr>
            <a:lvl6pPr marL="2286060" indent="0">
              <a:buNone/>
              <a:defRPr sz="2000"/>
            </a:lvl6pPr>
            <a:lvl7pPr marL="2743272" indent="0">
              <a:buNone/>
              <a:defRPr sz="2000"/>
            </a:lvl7pPr>
            <a:lvl8pPr marL="3200484" indent="0">
              <a:buNone/>
              <a:defRPr sz="2000"/>
            </a:lvl8pPr>
            <a:lvl9pPr marL="36576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4" indent="0">
              <a:buNone/>
              <a:defRPr sz="1200"/>
            </a:lvl3pPr>
            <a:lvl4pPr marL="1371636" indent="0">
              <a:buNone/>
              <a:defRPr sz="1000"/>
            </a:lvl4pPr>
            <a:lvl5pPr marL="1828848" indent="0">
              <a:buNone/>
              <a:defRPr sz="1000"/>
            </a:lvl5pPr>
            <a:lvl6pPr marL="2286060" indent="0">
              <a:buNone/>
              <a:defRPr sz="1000"/>
            </a:lvl6pPr>
            <a:lvl7pPr marL="2743272" indent="0">
              <a:buNone/>
              <a:defRPr sz="1000"/>
            </a:lvl7pPr>
            <a:lvl8pPr marL="3200484" indent="0">
              <a:buNone/>
              <a:defRPr sz="1000"/>
            </a:lvl8pPr>
            <a:lvl9pPr marL="3657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80A8-C4FA-AB4C-868A-A62FE874A22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4E8E-9865-A74A-A67E-D068779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0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2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4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6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8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0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2" indent="-228606" algn="l" defTabSz="9144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4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6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0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2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6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750" y="241418"/>
            <a:ext cx="4884333" cy="401297"/>
          </a:xfrm>
        </p:spPr>
        <p:txBody>
          <a:bodyPr>
            <a:noAutofit/>
          </a:bodyPr>
          <a:lstStyle/>
          <a:p>
            <a:br>
              <a:rPr lang="en-US" sz="3200" b="1" i="1" dirty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2400" b="1" i="1" dirty="0">
                <a:latin typeface="Chalkboard" charset="0"/>
                <a:ea typeface="Chalkboard" charset="0"/>
                <a:cs typeface="Chalkboard" charset="0"/>
              </a:rPr>
              <a:t>QMS</a:t>
            </a:r>
            <a:endParaRPr lang="en-US" sz="4000" b="1" i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164" y="4879611"/>
            <a:ext cx="9144000" cy="1655762"/>
          </a:xfrm>
        </p:spPr>
        <p:txBody>
          <a:bodyPr/>
          <a:lstStyle/>
          <a:p>
            <a:r>
              <a:rPr lang="en-US" sz="2000" b="1" dirty="0">
                <a:latin typeface="Chalkboard" charset="0"/>
                <a:ea typeface="Chalkboard" charset="0"/>
                <a:cs typeface="Chalkboard" charset="0"/>
              </a:rPr>
              <a:t>Robby </a:t>
            </a:r>
            <a:r>
              <a:rPr lang="en-US" sz="2000" b="1" dirty="0" err="1">
                <a:latin typeface="Chalkboard" charset="0"/>
                <a:ea typeface="Chalkboard" charset="0"/>
                <a:cs typeface="Chalkboard" charset="0"/>
              </a:rPr>
              <a:t>Anggriawan</a:t>
            </a:r>
            <a:r>
              <a:rPr lang="en-US" sz="2000" b="1" dirty="0">
                <a:latin typeface="Chalkboard" charset="0"/>
                <a:ea typeface="Chalkboard" charset="0"/>
                <a:cs typeface="Chalkboard" charset="0"/>
              </a:rPr>
              <a:t>, SE., ME</a:t>
            </a:r>
          </a:p>
          <a:p>
            <a:r>
              <a:rPr lang="en-US" sz="1600" dirty="0" err="1">
                <a:latin typeface="Chalkboard" charset="0"/>
                <a:ea typeface="Chalkboard" charset="0"/>
                <a:cs typeface="Chalkboard" charset="0"/>
              </a:rPr>
              <a:t>robby.angg@polinema.ac.id</a:t>
            </a:r>
            <a:endParaRPr lang="en-US" sz="1600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7119" y="106398"/>
            <a:ext cx="209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		  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3886" y="2114831"/>
            <a:ext cx="8498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PENGUKURAN DAN ANALISIS PROSES PERBAIKAN </a:t>
            </a:r>
          </a:p>
          <a:p>
            <a:pPr algn="ctr"/>
            <a:endParaRPr lang="en-US" sz="24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9" y="3389246"/>
            <a:ext cx="1394951" cy="1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16309"/>
              </p:ext>
            </p:extLst>
          </p:nvPr>
        </p:nvGraphicFramePr>
        <p:xfrm>
          <a:off x="1067686" y="1690689"/>
          <a:ext cx="10056628" cy="477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4. PERBAIKAN BERKELANJUTAN</a:t>
            </a:r>
          </a:p>
        </p:txBody>
      </p:sp>
    </p:spTree>
    <p:extLst>
      <p:ext uri="{BB962C8B-B14F-4D97-AF65-F5344CB8AC3E}">
        <p14:creationId xmlns:p14="http://schemas.microsoft.com/office/powerpoint/2010/main" val="187466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50567"/>
              </p:ext>
            </p:extLst>
          </p:nvPr>
        </p:nvGraphicFramePr>
        <p:xfrm>
          <a:off x="1067686" y="1690689"/>
          <a:ext cx="10056628" cy="477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PERBAIKAN TERUS MENERUS</a:t>
            </a:r>
          </a:p>
        </p:txBody>
      </p:sp>
    </p:spTree>
    <p:extLst>
      <p:ext uri="{BB962C8B-B14F-4D97-AF65-F5344CB8AC3E}">
        <p14:creationId xmlns:p14="http://schemas.microsoft.com/office/powerpoint/2010/main" val="31591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PERBAIKAN TERUS MENERUS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40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76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5408"/>
              </p:ext>
            </p:extLst>
          </p:nvPr>
        </p:nvGraphicFramePr>
        <p:xfrm>
          <a:off x="1067686" y="2445489"/>
          <a:ext cx="10056628" cy="40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5. VARIASI DAN PERBAIKAN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20568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Chalkboard" charset="0"/>
                <a:ea typeface="Chalkboard" charset="0"/>
                <a:cs typeface="Chalkboard" charset="0"/>
              </a:rPr>
              <a:t>KESALAHAN DALAM PENDEKATAN KONVENSIONAL PADA STANDARISASI</a:t>
            </a:r>
          </a:p>
        </p:txBody>
      </p:sp>
    </p:spTree>
    <p:extLst>
      <p:ext uri="{BB962C8B-B14F-4D97-AF65-F5344CB8AC3E}">
        <p14:creationId xmlns:p14="http://schemas.microsoft.com/office/powerpoint/2010/main" val="177145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19" y="981186"/>
            <a:ext cx="4556126" cy="2671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STANDARISASI DIMULAI DENGAN IDE ATAU KONSEP</a:t>
            </a:r>
            <a:br>
              <a:rPr lang="en-US" sz="3600" b="1" dirty="0">
                <a:latin typeface="Chalkboard" charset="0"/>
                <a:ea typeface="Chalkboard" charset="0"/>
                <a:cs typeface="Chalkboard" charset="0"/>
              </a:rPr>
            </a:br>
            <a:br>
              <a:rPr lang="en-US" sz="3600" b="1">
                <a:latin typeface="Chalkboard" charset="0"/>
                <a:ea typeface="Chalkboard" charset="0"/>
                <a:cs typeface="Chalkboard" charset="0"/>
              </a:rPr>
            </a:br>
            <a:br>
              <a:rPr lang="en-US" sz="3600" b="1">
                <a:latin typeface="Chalkboard" charset="0"/>
                <a:ea typeface="Chalkboard" charset="0"/>
                <a:cs typeface="Chalkboard" charset="0"/>
              </a:rPr>
            </a:br>
            <a:br>
              <a:rPr lang="en-US" sz="3600" b="1">
                <a:latin typeface="Chalkboard" charset="0"/>
                <a:ea typeface="Chalkboard" charset="0"/>
                <a:cs typeface="Chalkboard" charset="0"/>
              </a:rPr>
            </a:br>
            <a:r>
              <a:rPr lang="en-US" sz="3100" dirty="0" err="1">
                <a:latin typeface="Chalkboard" charset="0"/>
                <a:ea typeface="Chalkboard" charset="0"/>
                <a:cs typeface="Chalkboard" charset="0"/>
              </a:rPr>
              <a:t>Konsep-Konsep</a:t>
            </a:r>
            <a:r>
              <a:rPr lang="en-US" sz="31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3100" dirty="0" err="1">
                <a:latin typeface="Chalkboard" charset="0"/>
                <a:ea typeface="Chalkboard" charset="0"/>
                <a:cs typeface="Chalkboard" charset="0"/>
              </a:rPr>
              <a:t>Utama</a:t>
            </a:r>
            <a:r>
              <a:rPr lang="en-US" sz="31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3100" dirty="0" err="1">
                <a:latin typeface="Chalkboard" charset="0"/>
                <a:ea typeface="Chalkboard" charset="0"/>
                <a:cs typeface="Chalkboard" charset="0"/>
              </a:rPr>
              <a:t>Standarisasi</a:t>
            </a:r>
            <a:r>
              <a:rPr lang="en-US" sz="31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3100" dirty="0" err="1">
                <a:latin typeface="Chalkboard" charset="0"/>
                <a:ea typeface="Chalkboard" charset="0"/>
                <a:cs typeface="Chalkboard" charset="0"/>
              </a:rPr>
              <a:t>Mencakup</a:t>
            </a:r>
            <a:r>
              <a:rPr lang="en-US" sz="3100" dirty="0">
                <a:latin typeface="Chalkboard" charset="0"/>
                <a:ea typeface="Chalkboard" charset="0"/>
                <a:cs typeface="Chalkboard" charset="0"/>
              </a:rPr>
              <a:t> →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24155"/>
              </p:ext>
            </p:extLst>
          </p:nvPr>
        </p:nvGraphicFramePr>
        <p:xfrm>
          <a:off x="4678327" y="69452"/>
          <a:ext cx="7513674" cy="678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13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67981"/>
              </p:ext>
            </p:extLst>
          </p:nvPr>
        </p:nvGraphicFramePr>
        <p:xfrm>
          <a:off x="266700" y="317500"/>
          <a:ext cx="11506200" cy="60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02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02584"/>
              </p:ext>
            </p:extLst>
          </p:nvPr>
        </p:nvGraphicFramePr>
        <p:xfrm>
          <a:off x="266700" y="317500"/>
          <a:ext cx="11506200" cy="60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71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519619"/>
              </p:ext>
            </p:extLst>
          </p:nvPr>
        </p:nvGraphicFramePr>
        <p:xfrm>
          <a:off x="266700" y="317500"/>
          <a:ext cx="11506200" cy="60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61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STANDAR DAN VARIASI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957993"/>
              </p:ext>
            </p:extLst>
          </p:nvPr>
        </p:nvGraphicFramePr>
        <p:xfrm>
          <a:off x="1339702" y="1871329"/>
          <a:ext cx="9525000" cy="381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27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3402"/>
              </p:ext>
            </p:extLst>
          </p:nvPr>
        </p:nvGraphicFramePr>
        <p:xfrm>
          <a:off x="266700" y="317500"/>
          <a:ext cx="11506200" cy="60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680391"/>
              </p:ext>
            </p:extLst>
          </p:nvPr>
        </p:nvGraphicFramePr>
        <p:xfrm>
          <a:off x="838200" y="659219"/>
          <a:ext cx="10515600" cy="551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091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SERTIFIKASI ISO : PRODUKSI DAN PENGUKURAN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561"/>
          </a:xfrm>
        </p:spPr>
        <p:txBody>
          <a:bodyPr>
            <a:normAutofit/>
          </a:bodyPr>
          <a:lstStyle/>
          <a:p>
            <a:pPr>
              <a:buFont typeface=".AppleColorEmojiUI" charset="0"/>
              <a:buChar char="📍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: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/>
              <a:t>jika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ISO. </a:t>
            </a:r>
            <a:r>
              <a:rPr lang="en-US" dirty="0" err="1"/>
              <a:t>Mempraktekkan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ISO. </a:t>
            </a:r>
          </a:p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inti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motor, </a:t>
            </a:r>
            <a:r>
              <a:rPr lang="en-US" dirty="0" err="1"/>
              <a:t>namun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</a:p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1. MONITORING DAN PENGUKURAN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.AppleColorEmojiUI" charset="0"/>
              <a:buChar char="📍"/>
              <a:defRPr/>
            </a:pPr>
            <a:endParaRPr lang="en-US" sz="2400" dirty="0"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.AppleColorEmojiUI" charset="0"/>
              <a:buChar char="📍"/>
              <a:defRPr/>
            </a:pP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483520"/>
            <a:ext cx="10515600" cy="92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Chalkboard" charset="0"/>
                <a:ea typeface="Chalkboard" charset="0"/>
                <a:cs typeface="Chalkboard" charset="0"/>
              </a:rPr>
              <a:t>SIKLUS PROSES PERBAIKAN YANG BIASA</a:t>
            </a:r>
            <a:br>
              <a:rPr lang="en-US" sz="2400" b="1" dirty="0">
                <a:latin typeface="Chalkboard" charset="0"/>
                <a:ea typeface="Chalkboard" charset="0"/>
                <a:cs typeface="Chalkboard" charset="0"/>
              </a:rPr>
            </a:br>
            <a:endParaRPr lang="en-US" sz="24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36511" y="1961858"/>
            <a:ext cx="315433" cy="4040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71" y="2425946"/>
            <a:ext cx="7622556" cy="4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MEASUREMENT REGULARITY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794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2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874479"/>
              </p:ext>
            </p:extLst>
          </p:nvPr>
        </p:nvGraphicFramePr>
        <p:xfrm>
          <a:off x="838200" y="659219"/>
          <a:ext cx="10515600" cy="551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8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PENGAWASAN DAN PENGUKURAN PRODUK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95042"/>
          </a:xfrm>
        </p:spPr>
        <p:txBody>
          <a:bodyPr>
            <a:normAutofit/>
          </a:bodyPr>
          <a:lstStyle/>
          <a:p>
            <a:pPr>
              <a:buFont typeface=".AppleColorEmojiUI" charset="0"/>
              <a:buChar char="📍"/>
            </a:pPr>
            <a:endParaRPr lang="en-US" dirty="0"/>
          </a:p>
          <a:p>
            <a:pPr>
              <a:buFont typeface=".AppleColorEmojiUI" charset="0"/>
              <a:buChar char="📍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403498"/>
            <a:ext cx="9207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PENGAWASAN DAN PENGUKURAN PRODUK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92986"/>
              </p:ext>
            </p:extLst>
          </p:nvPr>
        </p:nvGraphicFramePr>
        <p:xfrm>
          <a:off x="1339702" y="1871329"/>
          <a:ext cx="9525000" cy="381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0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399"/>
            <a:ext cx="10515600" cy="9215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halkboard" charset="0"/>
                <a:ea typeface="Chalkboard" charset="0"/>
                <a:cs typeface="Chalkboard" charset="0"/>
              </a:rPr>
              <a:t>KONTROL PRODUK YANG TIDAK SESUAI</a:t>
            </a:r>
            <a:br>
              <a:rPr lang="en-US" sz="2800" b="1" dirty="0">
                <a:latin typeface="Chalkboard" charset="0"/>
                <a:ea typeface="Chalkboard" charset="0"/>
                <a:cs typeface="Chalkboard" charset="0"/>
              </a:rPr>
            </a:br>
            <a:endParaRPr lang="en-US" sz="28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6114791"/>
              </p:ext>
            </p:extLst>
          </p:nvPr>
        </p:nvGraphicFramePr>
        <p:xfrm>
          <a:off x="838199" y="2552182"/>
          <a:ext cx="10515601" cy="315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90600" y="5175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latin typeface="Chalkboard" charset="0"/>
                <a:ea typeface="Chalkboard" charset="0"/>
                <a:cs typeface="Chalkboard" charset="0"/>
              </a:rPr>
              <a:t>2. KONTROL KELUARAN PRODUK</a:t>
            </a:r>
            <a:endParaRPr lang="en-US" sz="36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38282" y="2183699"/>
            <a:ext cx="315433" cy="4040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44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halkboard" charset="0"/>
                <a:ea typeface="Chalkboard" charset="0"/>
                <a:cs typeface="Chalkboard" charset="0"/>
              </a:rPr>
              <a:t>3. PENGUKURAN DAN ANALISIS MUTU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.AppleColorEmojiUI" charset="0"/>
              <a:buChar char="📍"/>
              <a:defRPr/>
            </a:pPr>
            <a:endParaRPr lang="en-US" sz="2400" dirty="0"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.AppleColorEmojiUI" charset="0"/>
              <a:buChar char="📍"/>
              <a:defRPr/>
            </a:pP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6427" y="1361022"/>
            <a:ext cx="10515600" cy="92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Chalkboard" charset="0"/>
                <a:ea typeface="Chalkboard" charset="0"/>
                <a:cs typeface="Chalkboard" charset="0"/>
              </a:rPr>
              <a:t>ANALISIS</a:t>
            </a:r>
            <a:r>
              <a:rPr lang="en-US" sz="2800" b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400" b="1" dirty="0">
                <a:latin typeface="Chalkboard" charset="0"/>
                <a:ea typeface="Chalkboard" charset="0"/>
                <a:cs typeface="Chalkboard" charset="0"/>
              </a:rPr>
              <a:t>DATA</a:t>
            </a:r>
            <a:br>
              <a:rPr lang="en-US" sz="3200" b="1" dirty="0">
                <a:latin typeface="Chalkboard" charset="0"/>
                <a:ea typeface="Chalkboard" charset="0"/>
                <a:cs typeface="Chalkboard" charset="0"/>
              </a:rPr>
            </a:br>
            <a:endParaRPr lang="en-US" sz="32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36511" y="1896883"/>
            <a:ext cx="315433" cy="4040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64" y="2425164"/>
            <a:ext cx="5541926" cy="42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0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4518</TotalTime>
  <Words>745</Words>
  <Application>Microsoft Macintosh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.AppleColorEmojiUI</vt:lpstr>
      <vt:lpstr>Arial</vt:lpstr>
      <vt:lpstr>Calibri</vt:lpstr>
      <vt:lpstr>Calibri Light</vt:lpstr>
      <vt:lpstr>Chalkboard</vt:lpstr>
      <vt:lpstr>Office Theme</vt:lpstr>
      <vt:lpstr> QMS</vt:lpstr>
      <vt:lpstr>PowerPoint Presentation</vt:lpstr>
      <vt:lpstr>1. MONITORING DAN PENGUKURAN</vt:lpstr>
      <vt:lpstr>MEASUREMENT REGULARITY</vt:lpstr>
      <vt:lpstr>PowerPoint Presentation</vt:lpstr>
      <vt:lpstr>PENGAWASAN DAN PENGUKURAN PRODUK</vt:lpstr>
      <vt:lpstr>PENGAWASAN DAN PENGUKURAN PRODUK</vt:lpstr>
      <vt:lpstr>KONTROL PRODUK YANG TIDAK SESUAI </vt:lpstr>
      <vt:lpstr>3. PENGUKURAN DAN ANALISIS MUTU</vt:lpstr>
      <vt:lpstr>4. PERBAIKAN BERKELANJUTAN</vt:lpstr>
      <vt:lpstr>PERBAIKAN TERUS MENERUS</vt:lpstr>
      <vt:lpstr>PERBAIKAN TERUS MENERUS</vt:lpstr>
      <vt:lpstr>5. VARIASI DAN PERBAIKAN</vt:lpstr>
      <vt:lpstr>STANDARISASI DIMULAI DENGAN IDE ATAU KONSEP    Konsep-Konsep Utama Standarisasi Mencakup →</vt:lpstr>
      <vt:lpstr>PowerPoint Presentation</vt:lpstr>
      <vt:lpstr>PowerPoint Presentation</vt:lpstr>
      <vt:lpstr>PowerPoint Presentation</vt:lpstr>
      <vt:lpstr>STANDAR DAN VARIASI</vt:lpstr>
      <vt:lpstr>PowerPoint Presentation</vt:lpstr>
      <vt:lpstr>SERTIFIKASI ISO : PRODUKSI DAN PENGUKURAN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GLOBALISASI DAN DAYA SAING </dc:title>
  <dc:creator>Microsoft Office User</dc:creator>
  <cp:lastModifiedBy>Microsoft Office User</cp:lastModifiedBy>
  <cp:revision>91</cp:revision>
  <dcterms:created xsi:type="dcterms:W3CDTF">2021-09-06T02:32:33Z</dcterms:created>
  <dcterms:modified xsi:type="dcterms:W3CDTF">2022-12-08T04:13:27Z</dcterms:modified>
</cp:coreProperties>
</file>