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301" r:id="rId3"/>
    <p:sldId id="295" r:id="rId4"/>
    <p:sldId id="296" r:id="rId5"/>
    <p:sldId id="297" r:id="rId6"/>
    <p:sldId id="298" r:id="rId7"/>
    <p:sldId id="299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6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A992F-456B-B54D-811D-3E88F49206C7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497FA8-9D99-0345-B502-4F8BF084ABF5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relisasi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88382224-E3A7-FF4E-99FC-C8188B284E00}" type="parTrans" cxnId="{E634BF05-0056-674F-9473-6D8061A5D933}">
      <dgm:prSet/>
      <dgm:spPr/>
      <dgm:t>
        <a:bodyPr/>
        <a:lstStyle/>
        <a:p>
          <a:endParaRPr lang="en-US"/>
        </a:p>
      </dgm:t>
    </dgm:pt>
    <dgm:pt modelId="{4DF8C267-F9D8-CA49-8962-60D587FF9856}" type="sibTrans" cxnId="{E634BF05-0056-674F-9473-6D8061A5D933}">
      <dgm:prSet/>
      <dgm:spPr/>
      <dgm:t>
        <a:bodyPr/>
        <a:lstStyle/>
        <a:p>
          <a:endParaRPr lang="en-US"/>
        </a:p>
      </dgm:t>
    </dgm:pt>
    <dgm:pt modelId="{5D608210-793F-504A-B486-0E6E55A138A9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Fokus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pelanggan</a:t>
          </a:r>
          <a:endParaRPr lang="en-US" dirty="0"/>
        </a:p>
      </dgm:t>
    </dgm:pt>
    <dgm:pt modelId="{942595CE-B512-1144-8D94-7739528CE6FD}" type="parTrans" cxnId="{AB91D0A0-D251-D24D-8F09-C229B40B4E3F}">
      <dgm:prSet/>
      <dgm:spPr/>
      <dgm:t>
        <a:bodyPr/>
        <a:lstStyle/>
        <a:p>
          <a:endParaRPr lang="en-US"/>
        </a:p>
      </dgm:t>
    </dgm:pt>
    <dgm:pt modelId="{63016602-FF58-104C-AA9C-6547E6571845}" type="sibTrans" cxnId="{AB91D0A0-D251-D24D-8F09-C229B40B4E3F}">
      <dgm:prSet/>
      <dgm:spPr/>
      <dgm:t>
        <a:bodyPr/>
        <a:lstStyle/>
        <a:p>
          <a:endParaRPr lang="en-US"/>
        </a:p>
      </dgm:t>
    </dgm:pt>
    <dgm:pt modelId="{60C867C9-7DA4-D94D-BF58-0D42050FC962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Desain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pengembangan</a:t>
          </a:r>
          <a:endParaRPr lang="en-US" dirty="0"/>
        </a:p>
      </dgm:t>
    </dgm:pt>
    <dgm:pt modelId="{DC2A3C4B-DE1C-2E4F-A80F-FDAC266943C9}" type="parTrans" cxnId="{9CE8422A-7367-5D4A-BF97-67120B6548EC}">
      <dgm:prSet/>
      <dgm:spPr/>
      <dgm:t>
        <a:bodyPr/>
        <a:lstStyle/>
        <a:p>
          <a:endParaRPr lang="en-US"/>
        </a:p>
      </dgm:t>
    </dgm:pt>
    <dgm:pt modelId="{17D63E57-6703-0E49-9FB9-FB19EABB6D4C}" type="sibTrans" cxnId="{9CE8422A-7367-5D4A-BF97-67120B6548EC}">
      <dgm:prSet/>
      <dgm:spPr/>
      <dgm:t>
        <a:bodyPr/>
        <a:lstStyle/>
        <a:p>
          <a:endParaRPr lang="en-US"/>
        </a:p>
      </dgm:t>
    </dgm:pt>
    <dgm:pt modelId="{A394B345-4E32-F542-A14D-5803C5BAB917}">
      <dgm:prSet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Pengendalian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pengawasan</a:t>
          </a:r>
          <a:r>
            <a:rPr lang="en-US" dirty="0"/>
            <a:t> </a:t>
          </a:r>
          <a:r>
            <a:rPr lang="en-US" dirty="0" err="1"/>
            <a:t>sarana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pengukuran</a:t>
          </a:r>
          <a:endParaRPr lang="en-US" dirty="0"/>
        </a:p>
      </dgm:t>
    </dgm:pt>
    <dgm:pt modelId="{EAF65FB0-14FB-5D40-931B-9FE7BF005C67}" type="parTrans" cxnId="{4A6AB692-E7F5-8241-88F8-A3152D551C90}">
      <dgm:prSet/>
      <dgm:spPr/>
      <dgm:t>
        <a:bodyPr/>
        <a:lstStyle/>
        <a:p>
          <a:endParaRPr lang="en-US"/>
        </a:p>
      </dgm:t>
    </dgm:pt>
    <dgm:pt modelId="{C3E56A87-7F65-B048-A7AB-9C353D476677}" type="sibTrans" cxnId="{4A6AB692-E7F5-8241-88F8-A3152D551C90}">
      <dgm:prSet/>
      <dgm:spPr/>
      <dgm:t>
        <a:bodyPr/>
        <a:lstStyle/>
        <a:p>
          <a:endParaRPr lang="en-US"/>
        </a:p>
      </dgm:t>
    </dgm:pt>
    <dgm:pt modelId="{0FF44770-7B6E-3841-B28B-426A89726ACA}">
      <dgm:prSet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jasa</a:t>
          </a:r>
          <a:endParaRPr lang="en-US" dirty="0"/>
        </a:p>
      </dgm:t>
    </dgm:pt>
    <dgm:pt modelId="{DDA1556F-DFCC-724D-B902-532BF0261DA7}" type="parTrans" cxnId="{5A1713F0-2E0E-C540-A559-BA72BDAEF81C}">
      <dgm:prSet/>
      <dgm:spPr/>
      <dgm:t>
        <a:bodyPr/>
        <a:lstStyle/>
        <a:p>
          <a:endParaRPr lang="en-US"/>
        </a:p>
      </dgm:t>
    </dgm:pt>
    <dgm:pt modelId="{66DF479D-D321-5645-BE6C-67EC39778531}" type="sibTrans" cxnId="{5A1713F0-2E0E-C540-A559-BA72BDAEF81C}">
      <dgm:prSet/>
      <dgm:spPr/>
      <dgm:t>
        <a:bodyPr/>
        <a:lstStyle/>
        <a:p>
          <a:endParaRPr lang="en-US"/>
        </a:p>
      </dgm:t>
    </dgm:pt>
    <dgm:pt modelId="{C7259D36-7315-594C-A14D-C5F11D0B6273}">
      <dgm:prSet phldrT="[Text]"/>
      <dgm:spPr/>
      <dgm:t>
        <a:bodyPr/>
        <a:lstStyle/>
        <a:p>
          <a:r>
            <a:rPr lang="en-US" dirty="0" err="1"/>
            <a:t>Pengadaan</a:t>
          </a:r>
          <a:r>
            <a:rPr lang="en-US" dirty="0"/>
            <a:t>/</a:t>
          </a:r>
          <a:r>
            <a:rPr lang="en-US" dirty="0" err="1"/>
            <a:t>pembelian</a:t>
          </a:r>
          <a:endParaRPr lang="en-US" dirty="0"/>
        </a:p>
      </dgm:t>
    </dgm:pt>
    <dgm:pt modelId="{E1386807-70FC-C44D-93C0-D56824B32EFA}" type="parTrans" cxnId="{60EE2633-9DBA-C24F-92E3-219CBF32AC7A}">
      <dgm:prSet/>
      <dgm:spPr/>
      <dgm:t>
        <a:bodyPr/>
        <a:lstStyle/>
        <a:p>
          <a:endParaRPr lang="en-US"/>
        </a:p>
      </dgm:t>
    </dgm:pt>
    <dgm:pt modelId="{E05D1658-7AF5-E647-8D71-596B2501BB11}" type="sibTrans" cxnId="{60EE2633-9DBA-C24F-92E3-219CBF32AC7A}">
      <dgm:prSet/>
      <dgm:spPr/>
      <dgm:t>
        <a:bodyPr/>
        <a:lstStyle/>
        <a:p>
          <a:endParaRPr lang="en-US"/>
        </a:p>
      </dgm:t>
    </dgm:pt>
    <dgm:pt modelId="{0A86BACC-665B-A742-BE94-3D85F293100C}" type="pres">
      <dgm:prSet presAssocID="{195A992F-456B-B54D-811D-3E88F49206C7}" presName="diagram" presStyleCnt="0">
        <dgm:presLayoutVars>
          <dgm:dir/>
          <dgm:resizeHandles val="exact"/>
        </dgm:presLayoutVars>
      </dgm:prSet>
      <dgm:spPr/>
    </dgm:pt>
    <dgm:pt modelId="{FC4A1F29-5437-CB45-AA1A-1E41B2AD7CAB}" type="pres">
      <dgm:prSet presAssocID="{87497FA8-9D99-0345-B502-4F8BF084ABF5}" presName="node" presStyleLbl="node1" presStyleIdx="0" presStyleCnt="6">
        <dgm:presLayoutVars>
          <dgm:bulletEnabled val="1"/>
        </dgm:presLayoutVars>
      </dgm:prSet>
      <dgm:spPr/>
    </dgm:pt>
    <dgm:pt modelId="{222061C6-BAD1-5945-BAE0-2AAD1EBCA676}" type="pres">
      <dgm:prSet presAssocID="{4DF8C267-F9D8-CA49-8962-60D587FF9856}" presName="sibTrans" presStyleLbl="sibTrans2D1" presStyleIdx="0" presStyleCnt="5"/>
      <dgm:spPr/>
    </dgm:pt>
    <dgm:pt modelId="{E7852D69-F143-EC46-9A37-795646F5AB0F}" type="pres">
      <dgm:prSet presAssocID="{4DF8C267-F9D8-CA49-8962-60D587FF9856}" presName="connectorText" presStyleLbl="sibTrans2D1" presStyleIdx="0" presStyleCnt="5"/>
      <dgm:spPr/>
    </dgm:pt>
    <dgm:pt modelId="{8CD0FE07-F4B0-7A4D-846C-A10E0B6C46F6}" type="pres">
      <dgm:prSet presAssocID="{5D608210-793F-504A-B486-0E6E55A138A9}" presName="node" presStyleLbl="node1" presStyleIdx="1" presStyleCnt="6">
        <dgm:presLayoutVars>
          <dgm:bulletEnabled val="1"/>
        </dgm:presLayoutVars>
      </dgm:prSet>
      <dgm:spPr/>
    </dgm:pt>
    <dgm:pt modelId="{53E630AD-FAE0-BF4E-A09D-C3E151BAA0A0}" type="pres">
      <dgm:prSet presAssocID="{63016602-FF58-104C-AA9C-6547E6571845}" presName="sibTrans" presStyleLbl="sibTrans2D1" presStyleIdx="1" presStyleCnt="5"/>
      <dgm:spPr/>
    </dgm:pt>
    <dgm:pt modelId="{1DE41FF8-3A7C-674F-B947-421F742A2ABF}" type="pres">
      <dgm:prSet presAssocID="{63016602-FF58-104C-AA9C-6547E6571845}" presName="connectorText" presStyleLbl="sibTrans2D1" presStyleIdx="1" presStyleCnt="5"/>
      <dgm:spPr/>
    </dgm:pt>
    <dgm:pt modelId="{D0E7E439-6F4C-C443-A72E-08A9BA85CC80}" type="pres">
      <dgm:prSet presAssocID="{60C867C9-7DA4-D94D-BF58-0D42050FC962}" presName="node" presStyleLbl="node1" presStyleIdx="2" presStyleCnt="6">
        <dgm:presLayoutVars>
          <dgm:bulletEnabled val="1"/>
        </dgm:presLayoutVars>
      </dgm:prSet>
      <dgm:spPr/>
    </dgm:pt>
    <dgm:pt modelId="{7F6F6BE5-E7F4-8844-953D-8AED38AD0038}" type="pres">
      <dgm:prSet presAssocID="{17D63E57-6703-0E49-9FB9-FB19EABB6D4C}" presName="sibTrans" presStyleLbl="sibTrans2D1" presStyleIdx="2" presStyleCnt="5"/>
      <dgm:spPr/>
    </dgm:pt>
    <dgm:pt modelId="{FFE58C81-E2F0-C041-8864-A6B11BC93855}" type="pres">
      <dgm:prSet presAssocID="{17D63E57-6703-0E49-9FB9-FB19EABB6D4C}" presName="connectorText" presStyleLbl="sibTrans2D1" presStyleIdx="2" presStyleCnt="5"/>
      <dgm:spPr/>
    </dgm:pt>
    <dgm:pt modelId="{F08933D6-89D6-CA40-B0E0-08AAC3665490}" type="pres">
      <dgm:prSet presAssocID="{C7259D36-7315-594C-A14D-C5F11D0B6273}" presName="node" presStyleLbl="node1" presStyleIdx="3" presStyleCnt="6">
        <dgm:presLayoutVars>
          <dgm:bulletEnabled val="1"/>
        </dgm:presLayoutVars>
      </dgm:prSet>
      <dgm:spPr/>
    </dgm:pt>
    <dgm:pt modelId="{658F65CB-1011-BC45-BECB-D28C7AA297D7}" type="pres">
      <dgm:prSet presAssocID="{E05D1658-7AF5-E647-8D71-596B2501BB11}" presName="sibTrans" presStyleLbl="sibTrans2D1" presStyleIdx="3" presStyleCnt="5"/>
      <dgm:spPr/>
    </dgm:pt>
    <dgm:pt modelId="{FF2722A1-9DA8-494B-832F-6EDFBA04FB9B}" type="pres">
      <dgm:prSet presAssocID="{E05D1658-7AF5-E647-8D71-596B2501BB11}" presName="connectorText" presStyleLbl="sibTrans2D1" presStyleIdx="3" presStyleCnt="5"/>
      <dgm:spPr/>
    </dgm:pt>
    <dgm:pt modelId="{CA1B2BFF-6D60-3D4E-9481-6ACB8F7CBD62}" type="pres">
      <dgm:prSet presAssocID="{0FF44770-7B6E-3841-B28B-426A89726ACA}" presName="node" presStyleLbl="node1" presStyleIdx="4" presStyleCnt="6">
        <dgm:presLayoutVars>
          <dgm:bulletEnabled val="1"/>
        </dgm:presLayoutVars>
      </dgm:prSet>
      <dgm:spPr/>
    </dgm:pt>
    <dgm:pt modelId="{FBF0CC57-CF6C-C14E-9F00-C0753487D8B5}" type="pres">
      <dgm:prSet presAssocID="{66DF479D-D321-5645-BE6C-67EC39778531}" presName="sibTrans" presStyleLbl="sibTrans2D1" presStyleIdx="4" presStyleCnt="5"/>
      <dgm:spPr/>
    </dgm:pt>
    <dgm:pt modelId="{F51547E1-767A-A340-8281-C2FA5559A86F}" type="pres">
      <dgm:prSet presAssocID="{66DF479D-D321-5645-BE6C-67EC39778531}" presName="connectorText" presStyleLbl="sibTrans2D1" presStyleIdx="4" presStyleCnt="5"/>
      <dgm:spPr/>
    </dgm:pt>
    <dgm:pt modelId="{8F9EE66B-297F-8A47-B1AB-60892B63531B}" type="pres">
      <dgm:prSet presAssocID="{A394B345-4E32-F542-A14D-5803C5BAB917}" presName="node" presStyleLbl="node1" presStyleIdx="5" presStyleCnt="6">
        <dgm:presLayoutVars>
          <dgm:bulletEnabled val="1"/>
        </dgm:presLayoutVars>
      </dgm:prSet>
      <dgm:spPr/>
    </dgm:pt>
  </dgm:ptLst>
  <dgm:cxnLst>
    <dgm:cxn modelId="{E634BF05-0056-674F-9473-6D8061A5D933}" srcId="{195A992F-456B-B54D-811D-3E88F49206C7}" destId="{87497FA8-9D99-0345-B502-4F8BF084ABF5}" srcOrd="0" destOrd="0" parTransId="{88382224-E3A7-FF4E-99FC-C8188B284E00}" sibTransId="{4DF8C267-F9D8-CA49-8962-60D587FF9856}"/>
    <dgm:cxn modelId="{85D9BA07-2DED-5145-A130-71AEE19A876E}" type="presOf" srcId="{17D63E57-6703-0E49-9FB9-FB19EABB6D4C}" destId="{FFE58C81-E2F0-C041-8864-A6B11BC93855}" srcOrd="1" destOrd="0" presId="urn:microsoft.com/office/officeart/2005/8/layout/process5"/>
    <dgm:cxn modelId="{FA06B310-4AF1-7644-B187-197BC0C41EF4}" type="presOf" srcId="{87497FA8-9D99-0345-B502-4F8BF084ABF5}" destId="{FC4A1F29-5437-CB45-AA1A-1E41B2AD7CAB}" srcOrd="0" destOrd="0" presId="urn:microsoft.com/office/officeart/2005/8/layout/process5"/>
    <dgm:cxn modelId="{05D12911-BE1D-FF45-98D2-D93D8FF094B5}" type="presOf" srcId="{66DF479D-D321-5645-BE6C-67EC39778531}" destId="{FBF0CC57-CF6C-C14E-9F00-C0753487D8B5}" srcOrd="0" destOrd="0" presId="urn:microsoft.com/office/officeart/2005/8/layout/process5"/>
    <dgm:cxn modelId="{9CE8422A-7367-5D4A-BF97-67120B6548EC}" srcId="{195A992F-456B-B54D-811D-3E88F49206C7}" destId="{60C867C9-7DA4-D94D-BF58-0D42050FC962}" srcOrd="2" destOrd="0" parTransId="{DC2A3C4B-DE1C-2E4F-A80F-FDAC266943C9}" sibTransId="{17D63E57-6703-0E49-9FB9-FB19EABB6D4C}"/>
    <dgm:cxn modelId="{60EE2633-9DBA-C24F-92E3-219CBF32AC7A}" srcId="{195A992F-456B-B54D-811D-3E88F49206C7}" destId="{C7259D36-7315-594C-A14D-C5F11D0B6273}" srcOrd="3" destOrd="0" parTransId="{E1386807-70FC-C44D-93C0-D56824B32EFA}" sibTransId="{E05D1658-7AF5-E647-8D71-596B2501BB11}"/>
    <dgm:cxn modelId="{4E913840-E5D3-2B46-A357-6EC6E5D7E415}" type="presOf" srcId="{63016602-FF58-104C-AA9C-6547E6571845}" destId="{1DE41FF8-3A7C-674F-B947-421F742A2ABF}" srcOrd="1" destOrd="0" presId="urn:microsoft.com/office/officeart/2005/8/layout/process5"/>
    <dgm:cxn modelId="{28E75948-E7AD-9C49-A85B-877A5B7E8A0E}" type="presOf" srcId="{195A992F-456B-B54D-811D-3E88F49206C7}" destId="{0A86BACC-665B-A742-BE94-3D85F293100C}" srcOrd="0" destOrd="0" presId="urn:microsoft.com/office/officeart/2005/8/layout/process5"/>
    <dgm:cxn modelId="{C0138054-4BAC-0F49-B8BB-C979B7A585FB}" type="presOf" srcId="{17D63E57-6703-0E49-9FB9-FB19EABB6D4C}" destId="{7F6F6BE5-E7F4-8844-953D-8AED38AD0038}" srcOrd="0" destOrd="0" presId="urn:microsoft.com/office/officeart/2005/8/layout/process5"/>
    <dgm:cxn modelId="{0754AB61-1D38-A54D-AF4A-B9E6316A5B95}" type="presOf" srcId="{E05D1658-7AF5-E647-8D71-596B2501BB11}" destId="{FF2722A1-9DA8-494B-832F-6EDFBA04FB9B}" srcOrd="1" destOrd="0" presId="urn:microsoft.com/office/officeart/2005/8/layout/process5"/>
    <dgm:cxn modelId="{45556C62-B5C1-FA4C-846E-F0DCD30FEA04}" type="presOf" srcId="{60C867C9-7DA4-D94D-BF58-0D42050FC962}" destId="{D0E7E439-6F4C-C443-A72E-08A9BA85CC80}" srcOrd="0" destOrd="0" presId="urn:microsoft.com/office/officeart/2005/8/layout/process5"/>
    <dgm:cxn modelId="{3F1FA96B-683A-EB41-A0EF-DD4BA1352CC8}" type="presOf" srcId="{C7259D36-7315-594C-A14D-C5F11D0B6273}" destId="{F08933D6-89D6-CA40-B0E0-08AAC3665490}" srcOrd="0" destOrd="0" presId="urn:microsoft.com/office/officeart/2005/8/layout/process5"/>
    <dgm:cxn modelId="{A0FCDD8B-71C9-E045-B40E-9822A97487F5}" type="presOf" srcId="{0FF44770-7B6E-3841-B28B-426A89726ACA}" destId="{CA1B2BFF-6D60-3D4E-9481-6ACB8F7CBD62}" srcOrd="0" destOrd="0" presId="urn:microsoft.com/office/officeart/2005/8/layout/process5"/>
    <dgm:cxn modelId="{4A6AB692-E7F5-8241-88F8-A3152D551C90}" srcId="{195A992F-456B-B54D-811D-3E88F49206C7}" destId="{A394B345-4E32-F542-A14D-5803C5BAB917}" srcOrd="5" destOrd="0" parTransId="{EAF65FB0-14FB-5D40-931B-9FE7BF005C67}" sibTransId="{C3E56A87-7F65-B048-A7AB-9C353D476677}"/>
    <dgm:cxn modelId="{AB91D0A0-D251-D24D-8F09-C229B40B4E3F}" srcId="{195A992F-456B-B54D-811D-3E88F49206C7}" destId="{5D608210-793F-504A-B486-0E6E55A138A9}" srcOrd="1" destOrd="0" parTransId="{942595CE-B512-1144-8D94-7739528CE6FD}" sibTransId="{63016602-FF58-104C-AA9C-6547E6571845}"/>
    <dgm:cxn modelId="{6522AEA2-1F1C-ED4F-A1D5-3A569273200B}" type="presOf" srcId="{4DF8C267-F9D8-CA49-8962-60D587FF9856}" destId="{222061C6-BAD1-5945-BAE0-2AAD1EBCA676}" srcOrd="0" destOrd="0" presId="urn:microsoft.com/office/officeart/2005/8/layout/process5"/>
    <dgm:cxn modelId="{D7864FBB-5B03-D748-B5B7-423ABE842F61}" type="presOf" srcId="{5D608210-793F-504A-B486-0E6E55A138A9}" destId="{8CD0FE07-F4B0-7A4D-846C-A10E0B6C46F6}" srcOrd="0" destOrd="0" presId="urn:microsoft.com/office/officeart/2005/8/layout/process5"/>
    <dgm:cxn modelId="{3E5B95C6-B60D-BD4B-833F-174E5F344E91}" type="presOf" srcId="{4DF8C267-F9D8-CA49-8962-60D587FF9856}" destId="{E7852D69-F143-EC46-9A37-795646F5AB0F}" srcOrd="1" destOrd="0" presId="urn:microsoft.com/office/officeart/2005/8/layout/process5"/>
    <dgm:cxn modelId="{8EC98DCE-746E-2548-8C92-BF79FB6F032A}" type="presOf" srcId="{A394B345-4E32-F542-A14D-5803C5BAB917}" destId="{8F9EE66B-297F-8A47-B1AB-60892B63531B}" srcOrd="0" destOrd="0" presId="urn:microsoft.com/office/officeart/2005/8/layout/process5"/>
    <dgm:cxn modelId="{8E4F50D9-198B-6D4E-A081-21F4E71AC0FA}" type="presOf" srcId="{E05D1658-7AF5-E647-8D71-596B2501BB11}" destId="{658F65CB-1011-BC45-BECB-D28C7AA297D7}" srcOrd="0" destOrd="0" presId="urn:microsoft.com/office/officeart/2005/8/layout/process5"/>
    <dgm:cxn modelId="{CF529CEC-A92A-C741-A7AF-2788CAB4BA31}" type="presOf" srcId="{66DF479D-D321-5645-BE6C-67EC39778531}" destId="{F51547E1-767A-A340-8281-C2FA5559A86F}" srcOrd="1" destOrd="0" presId="urn:microsoft.com/office/officeart/2005/8/layout/process5"/>
    <dgm:cxn modelId="{5A1713F0-2E0E-C540-A559-BA72BDAEF81C}" srcId="{195A992F-456B-B54D-811D-3E88F49206C7}" destId="{0FF44770-7B6E-3841-B28B-426A89726ACA}" srcOrd="4" destOrd="0" parTransId="{DDA1556F-DFCC-724D-B902-532BF0261DA7}" sibTransId="{66DF479D-D321-5645-BE6C-67EC39778531}"/>
    <dgm:cxn modelId="{94C245FB-7813-0143-8E5F-DB58D96576CD}" type="presOf" srcId="{63016602-FF58-104C-AA9C-6547E6571845}" destId="{53E630AD-FAE0-BF4E-A09D-C3E151BAA0A0}" srcOrd="0" destOrd="0" presId="urn:microsoft.com/office/officeart/2005/8/layout/process5"/>
    <dgm:cxn modelId="{053DD922-398A-F44B-9146-CF473B3FFF4B}" type="presParOf" srcId="{0A86BACC-665B-A742-BE94-3D85F293100C}" destId="{FC4A1F29-5437-CB45-AA1A-1E41B2AD7CAB}" srcOrd="0" destOrd="0" presId="urn:microsoft.com/office/officeart/2005/8/layout/process5"/>
    <dgm:cxn modelId="{72111E4F-AA09-3E47-B214-F870079D8767}" type="presParOf" srcId="{0A86BACC-665B-A742-BE94-3D85F293100C}" destId="{222061C6-BAD1-5945-BAE0-2AAD1EBCA676}" srcOrd="1" destOrd="0" presId="urn:microsoft.com/office/officeart/2005/8/layout/process5"/>
    <dgm:cxn modelId="{BF8F07A8-A7C9-DC4E-BE76-D876927636F6}" type="presParOf" srcId="{222061C6-BAD1-5945-BAE0-2AAD1EBCA676}" destId="{E7852D69-F143-EC46-9A37-795646F5AB0F}" srcOrd="0" destOrd="0" presId="urn:microsoft.com/office/officeart/2005/8/layout/process5"/>
    <dgm:cxn modelId="{7EAEBBF9-68CC-1B4B-B99D-ECBC1C6F37E0}" type="presParOf" srcId="{0A86BACC-665B-A742-BE94-3D85F293100C}" destId="{8CD0FE07-F4B0-7A4D-846C-A10E0B6C46F6}" srcOrd="2" destOrd="0" presId="urn:microsoft.com/office/officeart/2005/8/layout/process5"/>
    <dgm:cxn modelId="{B9DCD657-E32A-544D-9CE1-92FBAC3DDD81}" type="presParOf" srcId="{0A86BACC-665B-A742-BE94-3D85F293100C}" destId="{53E630AD-FAE0-BF4E-A09D-C3E151BAA0A0}" srcOrd="3" destOrd="0" presId="urn:microsoft.com/office/officeart/2005/8/layout/process5"/>
    <dgm:cxn modelId="{4537006A-733C-5F41-A3F9-CEE4621B44AE}" type="presParOf" srcId="{53E630AD-FAE0-BF4E-A09D-C3E151BAA0A0}" destId="{1DE41FF8-3A7C-674F-B947-421F742A2ABF}" srcOrd="0" destOrd="0" presId="urn:microsoft.com/office/officeart/2005/8/layout/process5"/>
    <dgm:cxn modelId="{365D59CF-1B8C-6748-8052-0FF8A1E0AE8C}" type="presParOf" srcId="{0A86BACC-665B-A742-BE94-3D85F293100C}" destId="{D0E7E439-6F4C-C443-A72E-08A9BA85CC80}" srcOrd="4" destOrd="0" presId="urn:microsoft.com/office/officeart/2005/8/layout/process5"/>
    <dgm:cxn modelId="{F24266DE-A4B4-924E-9E80-FAE86ABBA30A}" type="presParOf" srcId="{0A86BACC-665B-A742-BE94-3D85F293100C}" destId="{7F6F6BE5-E7F4-8844-953D-8AED38AD0038}" srcOrd="5" destOrd="0" presId="urn:microsoft.com/office/officeart/2005/8/layout/process5"/>
    <dgm:cxn modelId="{B1B18336-973F-4346-8707-758F5245A569}" type="presParOf" srcId="{7F6F6BE5-E7F4-8844-953D-8AED38AD0038}" destId="{FFE58C81-E2F0-C041-8864-A6B11BC93855}" srcOrd="0" destOrd="0" presId="urn:microsoft.com/office/officeart/2005/8/layout/process5"/>
    <dgm:cxn modelId="{7CEC2F65-C9A4-754F-8B8F-233904EEDA59}" type="presParOf" srcId="{0A86BACC-665B-A742-BE94-3D85F293100C}" destId="{F08933D6-89D6-CA40-B0E0-08AAC3665490}" srcOrd="6" destOrd="0" presId="urn:microsoft.com/office/officeart/2005/8/layout/process5"/>
    <dgm:cxn modelId="{BA03CD8F-6E8D-2344-AE1F-6B5CAAE6D82D}" type="presParOf" srcId="{0A86BACC-665B-A742-BE94-3D85F293100C}" destId="{658F65CB-1011-BC45-BECB-D28C7AA297D7}" srcOrd="7" destOrd="0" presId="urn:microsoft.com/office/officeart/2005/8/layout/process5"/>
    <dgm:cxn modelId="{E68DA932-F4F7-BB49-A683-CE4833EE69DB}" type="presParOf" srcId="{658F65CB-1011-BC45-BECB-D28C7AA297D7}" destId="{FF2722A1-9DA8-494B-832F-6EDFBA04FB9B}" srcOrd="0" destOrd="0" presId="urn:microsoft.com/office/officeart/2005/8/layout/process5"/>
    <dgm:cxn modelId="{36F6E82F-3842-424C-BC78-F2034FA4E93F}" type="presParOf" srcId="{0A86BACC-665B-A742-BE94-3D85F293100C}" destId="{CA1B2BFF-6D60-3D4E-9481-6ACB8F7CBD62}" srcOrd="8" destOrd="0" presId="urn:microsoft.com/office/officeart/2005/8/layout/process5"/>
    <dgm:cxn modelId="{2FDC1A45-7AF0-D249-8504-301C46888842}" type="presParOf" srcId="{0A86BACC-665B-A742-BE94-3D85F293100C}" destId="{FBF0CC57-CF6C-C14E-9F00-C0753487D8B5}" srcOrd="9" destOrd="0" presId="urn:microsoft.com/office/officeart/2005/8/layout/process5"/>
    <dgm:cxn modelId="{2EF70AC9-2B2E-C646-9960-D665AF0F3E30}" type="presParOf" srcId="{FBF0CC57-CF6C-C14E-9F00-C0753487D8B5}" destId="{F51547E1-767A-A340-8281-C2FA5559A86F}" srcOrd="0" destOrd="0" presId="urn:microsoft.com/office/officeart/2005/8/layout/process5"/>
    <dgm:cxn modelId="{9D164685-DF4C-044A-8AA1-759FB284FC81}" type="presParOf" srcId="{0A86BACC-665B-A742-BE94-3D85F293100C}" destId="{8F9EE66B-297F-8A47-B1AB-60892B63531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5D01AF-5C72-564F-8AA5-6BA18F3D1475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3C69A0-7004-B144-A222-42872D86F44B}">
      <dgm:prSet phldrT="[Text]"/>
      <dgm:spPr/>
      <dgm:t>
        <a:bodyPr/>
        <a:lstStyle/>
        <a:p>
          <a:r>
            <a:rPr lang="en-US" dirty="0"/>
            <a:t>INSPEKSI OUTPUT UNTUK MENGEVALUASI PROSES PRODUKSI</a:t>
          </a:r>
        </a:p>
      </dgm:t>
    </dgm:pt>
    <dgm:pt modelId="{AC72EC5E-9541-A845-B978-585173F5EAB8}" type="parTrans" cxnId="{13E5F379-CACA-BC47-8184-10128AAE697B}">
      <dgm:prSet/>
      <dgm:spPr/>
      <dgm:t>
        <a:bodyPr/>
        <a:lstStyle/>
        <a:p>
          <a:endParaRPr lang="en-US"/>
        </a:p>
      </dgm:t>
    </dgm:pt>
    <dgm:pt modelId="{DAB8DF4E-B1A8-6349-B804-F9B63385351C}" type="sibTrans" cxnId="{13E5F379-CACA-BC47-8184-10128AAE697B}">
      <dgm:prSet/>
      <dgm:spPr/>
      <dgm:t>
        <a:bodyPr/>
        <a:lstStyle/>
        <a:p>
          <a:endParaRPr lang="en-US"/>
        </a:p>
      </dgm:t>
    </dgm:pt>
    <dgm:pt modelId="{34E0DA00-957F-FF4C-87BF-C0BEB5AC2632}">
      <dgm:prSet phldrT="[Text]"/>
      <dgm:spPr/>
      <dgm:t>
        <a:bodyPr/>
        <a:lstStyle/>
        <a:p>
          <a:r>
            <a:rPr lang="en-US" dirty="0" err="1"/>
            <a:t>Mengevaluasi</a:t>
          </a:r>
          <a:r>
            <a:rPr lang="en-US" dirty="0"/>
            <a:t>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yang </a:t>
          </a:r>
          <a:r>
            <a:rPr lang="en-US" dirty="0" err="1"/>
            <a:t>sedang</a:t>
          </a:r>
          <a:r>
            <a:rPr lang="en-US" dirty="0"/>
            <a:t> </a:t>
          </a:r>
          <a:r>
            <a:rPr lang="en-US" dirty="0" err="1"/>
            <a:t>berlangsung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memenuhi</a:t>
          </a:r>
          <a:r>
            <a:rPr lang="en-US" dirty="0"/>
            <a:t> </a:t>
          </a:r>
          <a:r>
            <a:rPr lang="en-US" dirty="0" err="1"/>
            <a:t>persyaratan</a:t>
          </a:r>
          <a:endParaRPr lang="en-US" dirty="0"/>
        </a:p>
      </dgm:t>
    </dgm:pt>
    <dgm:pt modelId="{5D142207-2149-554B-9B31-8F2D95289835}" type="parTrans" cxnId="{E75DE6C9-BFD8-5D48-A7E9-E5E295264645}">
      <dgm:prSet/>
      <dgm:spPr/>
      <dgm:t>
        <a:bodyPr/>
        <a:lstStyle/>
        <a:p>
          <a:endParaRPr lang="en-US"/>
        </a:p>
      </dgm:t>
    </dgm:pt>
    <dgm:pt modelId="{A2D5F5D5-DB27-764D-BE4E-0336EA53B2F4}" type="sibTrans" cxnId="{E75DE6C9-BFD8-5D48-A7E9-E5E295264645}">
      <dgm:prSet/>
      <dgm:spPr/>
      <dgm:t>
        <a:bodyPr/>
        <a:lstStyle/>
        <a:p>
          <a:endParaRPr lang="en-US"/>
        </a:p>
      </dgm:t>
    </dgm:pt>
    <dgm:pt modelId="{FDF45F8A-2CF7-3248-ABC1-845E9D296ECC}">
      <dgm:prSet phldrT="[Text]"/>
      <dgm:spPr/>
      <dgm:t>
        <a:bodyPr/>
        <a:lstStyle/>
        <a:p>
          <a:r>
            <a:rPr lang="en-US" dirty="0" err="1"/>
            <a:t>Tindakan</a:t>
          </a:r>
          <a:r>
            <a:rPr lang="en-US" dirty="0"/>
            <a:t> </a:t>
          </a:r>
          <a:r>
            <a:rPr lang="en-US" dirty="0" err="1"/>
            <a:t>korektif</a:t>
          </a:r>
          <a:r>
            <a:rPr lang="en-US" dirty="0"/>
            <a:t>(</a:t>
          </a:r>
          <a:r>
            <a:rPr lang="en-US" dirty="0" err="1"/>
            <a:t>perbaikan</a:t>
          </a:r>
          <a:r>
            <a:rPr lang="en-US" dirty="0"/>
            <a:t>) / </a:t>
          </a:r>
          <a:r>
            <a:rPr lang="en-US" dirty="0" err="1"/>
            <a:t>disebut</a:t>
          </a:r>
          <a:r>
            <a:rPr lang="en-US" dirty="0"/>
            <a:t> </a:t>
          </a:r>
          <a:r>
            <a:rPr lang="en-US" dirty="0" err="1"/>
            <a:t>kajian</a:t>
          </a:r>
          <a:r>
            <a:rPr lang="en-US" dirty="0"/>
            <a:t> </a:t>
          </a:r>
          <a:r>
            <a:rPr lang="en-US" dirty="0" err="1"/>
            <a:t>rekan</a:t>
          </a:r>
          <a:r>
            <a:rPr lang="en-US" dirty="0"/>
            <a:t> (peer review)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sarana</a:t>
          </a:r>
          <a:r>
            <a:rPr lang="en-US" dirty="0"/>
            <a:t> </a:t>
          </a:r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mutu</a:t>
          </a:r>
          <a:r>
            <a:rPr lang="en-US" dirty="0"/>
            <a:t> yang </a:t>
          </a:r>
          <a:r>
            <a:rPr lang="en-US" dirty="0" err="1"/>
            <a:t>sangat</a:t>
          </a:r>
          <a:r>
            <a:rPr lang="en-US" dirty="0"/>
            <a:t> </a:t>
          </a:r>
          <a:r>
            <a:rPr lang="en-US" dirty="0" err="1"/>
            <a:t>bagus</a:t>
          </a:r>
          <a:r>
            <a:rPr lang="en-US" dirty="0"/>
            <a:t>.</a:t>
          </a:r>
          <a:br>
            <a:rPr lang="en-US" dirty="0"/>
          </a:br>
          <a:r>
            <a:rPr lang="en-US" dirty="0" err="1"/>
            <a:t>Bersifat</a:t>
          </a:r>
          <a:r>
            <a:rPr lang="en-US" dirty="0"/>
            <a:t> </a:t>
          </a:r>
          <a:r>
            <a:rPr lang="en-US" dirty="0" err="1"/>
            <a:t>preventatif</a:t>
          </a:r>
          <a:r>
            <a:rPr lang="en-US" dirty="0"/>
            <a:t> (</a:t>
          </a:r>
          <a:r>
            <a:rPr lang="en-US" dirty="0" err="1"/>
            <a:t>pencegahan</a:t>
          </a:r>
          <a:r>
            <a:rPr lang="en-US" dirty="0"/>
            <a:t>)</a:t>
          </a:r>
        </a:p>
      </dgm:t>
    </dgm:pt>
    <dgm:pt modelId="{B9DD6E93-7388-2144-92B4-8152E3DF8A29}" type="parTrans" cxnId="{8EA4A0CC-FEB3-C545-A20C-A52C03085E9E}">
      <dgm:prSet/>
      <dgm:spPr/>
      <dgm:t>
        <a:bodyPr/>
        <a:lstStyle/>
        <a:p>
          <a:endParaRPr lang="en-US"/>
        </a:p>
      </dgm:t>
    </dgm:pt>
    <dgm:pt modelId="{2DD651EA-59D2-7F49-BEA8-5E3EB8EFADED}" type="sibTrans" cxnId="{8EA4A0CC-FEB3-C545-A20C-A52C03085E9E}">
      <dgm:prSet/>
      <dgm:spPr/>
      <dgm:t>
        <a:bodyPr/>
        <a:lstStyle/>
        <a:p>
          <a:endParaRPr lang="en-US"/>
        </a:p>
      </dgm:t>
    </dgm:pt>
    <dgm:pt modelId="{B3CBBCED-4268-7243-BD63-434A5A25B223}" type="pres">
      <dgm:prSet presAssocID="{195D01AF-5C72-564F-8AA5-6BA18F3D14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A4550C-2FD4-C741-A273-2F0B35F9F1DF}" type="pres">
      <dgm:prSet presAssocID="{293C69A0-7004-B144-A222-42872D86F44B}" presName="root1" presStyleCnt="0"/>
      <dgm:spPr/>
    </dgm:pt>
    <dgm:pt modelId="{E5C15971-1CB8-2B4A-9A12-E33BEEF44CCA}" type="pres">
      <dgm:prSet presAssocID="{293C69A0-7004-B144-A222-42872D86F44B}" presName="LevelOneTextNode" presStyleLbl="node0" presStyleIdx="0" presStyleCnt="1">
        <dgm:presLayoutVars>
          <dgm:chPref val="3"/>
        </dgm:presLayoutVars>
      </dgm:prSet>
      <dgm:spPr/>
    </dgm:pt>
    <dgm:pt modelId="{093D2B37-A3EB-F54E-BF25-E33ABB9FCB74}" type="pres">
      <dgm:prSet presAssocID="{293C69A0-7004-B144-A222-42872D86F44B}" presName="level2hierChild" presStyleCnt="0"/>
      <dgm:spPr/>
    </dgm:pt>
    <dgm:pt modelId="{1184E263-94A0-004C-ADA8-0B93FC4B7021}" type="pres">
      <dgm:prSet presAssocID="{5D142207-2149-554B-9B31-8F2D95289835}" presName="conn2-1" presStyleLbl="parChTrans1D2" presStyleIdx="0" presStyleCnt="2"/>
      <dgm:spPr/>
    </dgm:pt>
    <dgm:pt modelId="{1EDD983A-3F88-0C44-8C13-2387C9F01C3F}" type="pres">
      <dgm:prSet presAssocID="{5D142207-2149-554B-9B31-8F2D95289835}" presName="connTx" presStyleLbl="parChTrans1D2" presStyleIdx="0" presStyleCnt="2"/>
      <dgm:spPr/>
    </dgm:pt>
    <dgm:pt modelId="{CFEE46A1-A567-9C40-9F07-B378AC9D5902}" type="pres">
      <dgm:prSet presAssocID="{34E0DA00-957F-FF4C-87BF-C0BEB5AC2632}" presName="root2" presStyleCnt="0"/>
      <dgm:spPr/>
    </dgm:pt>
    <dgm:pt modelId="{D6DFEEF3-BFE9-8648-9DFE-B4C23B3775B3}" type="pres">
      <dgm:prSet presAssocID="{34E0DA00-957F-FF4C-87BF-C0BEB5AC2632}" presName="LevelTwoTextNode" presStyleLbl="node2" presStyleIdx="0" presStyleCnt="2">
        <dgm:presLayoutVars>
          <dgm:chPref val="3"/>
        </dgm:presLayoutVars>
      </dgm:prSet>
      <dgm:spPr/>
    </dgm:pt>
    <dgm:pt modelId="{A4D4482A-197A-AE44-A149-5E839898425D}" type="pres">
      <dgm:prSet presAssocID="{34E0DA00-957F-FF4C-87BF-C0BEB5AC2632}" presName="level3hierChild" presStyleCnt="0"/>
      <dgm:spPr/>
    </dgm:pt>
    <dgm:pt modelId="{4AB0884C-2B55-F248-A06B-736247308653}" type="pres">
      <dgm:prSet presAssocID="{B9DD6E93-7388-2144-92B4-8152E3DF8A29}" presName="conn2-1" presStyleLbl="parChTrans1D2" presStyleIdx="1" presStyleCnt="2"/>
      <dgm:spPr/>
    </dgm:pt>
    <dgm:pt modelId="{497A6061-544D-574F-90C2-B663AF276A65}" type="pres">
      <dgm:prSet presAssocID="{B9DD6E93-7388-2144-92B4-8152E3DF8A29}" presName="connTx" presStyleLbl="parChTrans1D2" presStyleIdx="1" presStyleCnt="2"/>
      <dgm:spPr/>
    </dgm:pt>
    <dgm:pt modelId="{062D771C-3114-9647-96C7-F0390348D307}" type="pres">
      <dgm:prSet presAssocID="{FDF45F8A-2CF7-3248-ABC1-845E9D296ECC}" presName="root2" presStyleCnt="0"/>
      <dgm:spPr/>
    </dgm:pt>
    <dgm:pt modelId="{C4938EB2-948A-0146-BCF1-10F71CA06E72}" type="pres">
      <dgm:prSet presAssocID="{FDF45F8A-2CF7-3248-ABC1-845E9D296ECC}" presName="LevelTwoTextNode" presStyleLbl="node2" presStyleIdx="1" presStyleCnt="2">
        <dgm:presLayoutVars>
          <dgm:chPref val="3"/>
        </dgm:presLayoutVars>
      </dgm:prSet>
      <dgm:spPr/>
    </dgm:pt>
    <dgm:pt modelId="{1D657E83-3D40-CD44-8C64-2B02E400CDCF}" type="pres">
      <dgm:prSet presAssocID="{FDF45F8A-2CF7-3248-ABC1-845E9D296ECC}" presName="level3hierChild" presStyleCnt="0"/>
      <dgm:spPr/>
    </dgm:pt>
  </dgm:ptLst>
  <dgm:cxnLst>
    <dgm:cxn modelId="{6AE8BE02-32C4-F945-A4E6-689C7113EE99}" type="presOf" srcId="{5D142207-2149-554B-9B31-8F2D95289835}" destId="{1EDD983A-3F88-0C44-8C13-2387C9F01C3F}" srcOrd="1" destOrd="0" presId="urn:microsoft.com/office/officeart/2005/8/layout/hierarchy2"/>
    <dgm:cxn modelId="{5A37A31E-5625-F544-98D6-DA31E2085E5C}" type="presOf" srcId="{5D142207-2149-554B-9B31-8F2D95289835}" destId="{1184E263-94A0-004C-ADA8-0B93FC4B7021}" srcOrd="0" destOrd="0" presId="urn:microsoft.com/office/officeart/2005/8/layout/hierarchy2"/>
    <dgm:cxn modelId="{626A5C4B-5037-F841-A0EC-B3CDFC3DC783}" type="presOf" srcId="{FDF45F8A-2CF7-3248-ABC1-845E9D296ECC}" destId="{C4938EB2-948A-0146-BCF1-10F71CA06E72}" srcOrd="0" destOrd="0" presId="urn:microsoft.com/office/officeart/2005/8/layout/hierarchy2"/>
    <dgm:cxn modelId="{17AB9B62-0D0F-B04F-9A75-496C736CA943}" type="presOf" srcId="{B9DD6E93-7388-2144-92B4-8152E3DF8A29}" destId="{4AB0884C-2B55-F248-A06B-736247308653}" srcOrd="0" destOrd="0" presId="urn:microsoft.com/office/officeart/2005/8/layout/hierarchy2"/>
    <dgm:cxn modelId="{13E5F379-CACA-BC47-8184-10128AAE697B}" srcId="{195D01AF-5C72-564F-8AA5-6BA18F3D1475}" destId="{293C69A0-7004-B144-A222-42872D86F44B}" srcOrd="0" destOrd="0" parTransId="{AC72EC5E-9541-A845-B978-585173F5EAB8}" sibTransId="{DAB8DF4E-B1A8-6349-B804-F9B63385351C}"/>
    <dgm:cxn modelId="{46E40D93-4522-184F-AFA9-C021B139A511}" type="presOf" srcId="{B9DD6E93-7388-2144-92B4-8152E3DF8A29}" destId="{497A6061-544D-574F-90C2-B663AF276A65}" srcOrd="1" destOrd="0" presId="urn:microsoft.com/office/officeart/2005/8/layout/hierarchy2"/>
    <dgm:cxn modelId="{C44589A0-42AB-B544-B01A-9D87E1E632F4}" type="presOf" srcId="{293C69A0-7004-B144-A222-42872D86F44B}" destId="{E5C15971-1CB8-2B4A-9A12-E33BEEF44CCA}" srcOrd="0" destOrd="0" presId="urn:microsoft.com/office/officeart/2005/8/layout/hierarchy2"/>
    <dgm:cxn modelId="{CFB66CAF-13F3-EA48-BF24-A7FD0CD070A5}" type="presOf" srcId="{34E0DA00-957F-FF4C-87BF-C0BEB5AC2632}" destId="{D6DFEEF3-BFE9-8648-9DFE-B4C23B3775B3}" srcOrd="0" destOrd="0" presId="urn:microsoft.com/office/officeart/2005/8/layout/hierarchy2"/>
    <dgm:cxn modelId="{3E9D85BA-0009-D345-9880-A04E6B4FFA84}" type="presOf" srcId="{195D01AF-5C72-564F-8AA5-6BA18F3D1475}" destId="{B3CBBCED-4268-7243-BD63-434A5A25B223}" srcOrd="0" destOrd="0" presId="urn:microsoft.com/office/officeart/2005/8/layout/hierarchy2"/>
    <dgm:cxn modelId="{E75DE6C9-BFD8-5D48-A7E9-E5E295264645}" srcId="{293C69A0-7004-B144-A222-42872D86F44B}" destId="{34E0DA00-957F-FF4C-87BF-C0BEB5AC2632}" srcOrd="0" destOrd="0" parTransId="{5D142207-2149-554B-9B31-8F2D95289835}" sibTransId="{A2D5F5D5-DB27-764D-BE4E-0336EA53B2F4}"/>
    <dgm:cxn modelId="{8EA4A0CC-FEB3-C545-A20C-A52C03085E9E}" srcId="{293C69A0-7004-B144-A222-42872D86F44B}" destId="{FDF45F8A-2CF7-3248-ABC1-845E9D296ECC}" srcOrd="1" destOrd="0" parTransId="{B9DD6E93-7388-2144-92B4-8152E3DF8A29}" sibTransId="{2DD651EA-59D2-7F49-BEA8-5E3EB8EFADED}"/>
    <dgm:cxn modelId="{94C3416A-3723-EC40-AA3B-9A08BDBD9378}" type="presParOf" srcId="{B3CBBCED-4268-7243-BD63-434A5A25B223}" destId="{43A4550C-2FD4-C741-A273-2F0B35F9F1DF}" srcOrd="0" destOrd="0" presId="urn:microsoft.com/office/officeart/2005/8/layout/hierarchy2"/>
    <dgm:cxn modelId="{8986BDEA-F3E7-3C46-90C6-4986E931EC5E}" type="presParOf" srcId="{43A4550C-2FD4-C741-A273-2F0B35F9F1DF}" destId="{E5C15971-1CB8-2B4A-9A12-E33BEEF44CCA}" srcOrd="0" destOrd="0" presId="urn:microsoft.com/office/officeart/2005/8/layout/hierarchy2"/>
    <dgm:cxn modelId="{9CB4DE1D-2F16-9C4F-BCC6-9A4077D346B0}" type="presParOf" srcId="{43A4550C-2FD4-C741-A273-2F0B35F9F1DF}" destId="{093D2B37-A3EB-F54E-BF25-E33ABB9FCB74}" srcOrd="1" destOrd="0" presId="urn:microsoft.com/office/officeart/2005/8/layout/hierarchy2"/>
    <dgm:cxn modelId="{B808402F-F975-3A40-8347-8F35E45DB9C0}" type="presParOf" srcId="{093D2B37-A3EB-F54E-BF25-E33ABB9FCB74}" destId="{1184E263-94A0-004C-ADA8-0B93FC4B7021}" srcOrd="0" destOrd="0" presId="urn:microsoft.com/office/officeart/2005/8/layout/hierarchy2"/>
    <dgm:cxn modelId="{98583BE6-EB2C-7943-B560-DEF8DA72352F}" type="presParOf" srcId="{1184E263-94A0-004C-ADA8-0B93FC4B7021}" destId="{1EDD983A-3F88-0C44-8C13-2387C9F01C3F}" srcOrd="0" destOrd="0" presId="urn:microsoft.com/office/officeart/2005/8/layout/hierarchy2"/>
    <dgm:cxn modelId="{D790E399-2C38-6143-A5E6-F68AD00E6849}" type="presParOf" srcId="{093D2B37-A3EB-F54E-BF25-E33ABB9FCB74}" destId="{CFEE46A1-A567-9C40-9F07-B378AC9D5902}" srcOrd="1" destOrd="0" presId="urn:microsoft.com/office/officeart/2005/8/layout/hierarchy2"/>
    <dgm:cxn modelId="{5B868E9F-A2E7-FC40-B269-463CD5353440}" type="presParOf" srcId="{CFEE46A1-A567-9C40-9F07-B378AC9D5902}" destId="{D6DFEEF3-BFE9-8648-9DFE-B4C23B3775B3}" srcOrd="0" destOrd="0" presId="urn:microsoft.com/office/officeart/2005/8/layout/hierarchy2"/>
    <dgm:cxn modelId="{64731E13-2C9A-2A46-9B9C-2DDCDA125634}" type="presParOf" srcId="{CFEE46A1-A567-9C40-9F07-B378AC9D5902}" destId="{A4D4482A-197A-AE44-A149-5E839898425D}" srcOrd="1" destOrd="0" presId="urn:microsoft.com/office/officeart/2005/8/layout/hierarchy2"/>
    <dgm:cxn modelId="{F07F3FC9-22B8-F749-B986-C380647C47FE}" type="presParOf" srcId="{093D2B37-A3EB-F54E-BF25-E33ABB9FCB74}" destId="{4AB0884C-2B55-F248-A06B-736247308653}" srcOrd="2" destOrd="0" presId="urn:microsoft.com/office/officeart/2005/8/layout/hierarchy2"/>
    <dgm:cxn modelId="{8732C5C2-9523-2542-A3F5-3D0BA0DD5077}" type="presParOf" srcId="{4AB0884C-2B55-F248-A06B-736247308653}" destId="{497A6061-544D-574F-90C2-B663AF276A65}" srcOrd="0" destOrd="0" presId="urn:microsoft.com/office/officeart/2005/8/layout/hierarchy2"/>
    <dgm:cxn modelId="{8F797A3D-2AFB-B546-908A-B474F63A3E4D}" type="presParOf" srcId="{093D2B37-A3EB-F54E-BF25-E33ABB9FCB74}" destId="{062D771C-3114-9647-96C7-F0390348D307}" srcOrd="3" destOrd="0" presId="urn:microsoft.com/office/officeart/2005/8/layout/hierarchy2"/>
    <dgm:cxn modelId="{4E2D7E58-6736-D24A-A97D-A7E58027A11A}" type="presParOf" srcId="{062D771C-3114-9647-96C7-F0390348D307}" destId="{C4938EB2-948A-0146-BCF1-10F71CA06E72}" srcOrd="0" destOrd="0" presId="urn:microsoft.com/office/officeart/2005/8/layout/hierarchy2"/>
    <dgm:cxn modelId="{9CEE7279-5AA3-E243-B91B-1387B949A535}" type="presParOf" srcId="{062D771C-3114-9647-96C7-F0390348D307}" destId="{1D657E83-3D40-CD44-8C64-2B02E400CD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B68E42-16E6-014E-872F-EA2B7585AD7C}" type="doc">
      <dgm:prSet loTypeId="urn:microsoft.com/office/officeart/2005/8/layout/hProcess9" loCatId="" qsTypeId="urn:microsoft.com/office/officeart/2005/8/quickstyle/simple4" qsCatId="simple" csTypeId="urn:microsoft.com/office/officeart/2005/8/colors/accent0_3" csCatId="mainScheme" phldr="1"/>
      <dgm:spPr/>
    </dgm:pt>
    <dgm:pt modelId="{55095FE4-63A9-974A-B795-E8B34E5271B3}">
      <dgm:prSet phldrT="[Text]"/>
      <dgm:spPr/>
      <dgm:t>
        <a:bodyPr/>
        <a:lstStyle/>
        <a:p>
          <a:r>
            <a:rPr lang="en-US" dirty="0" err="1"/>
            <a:t>Verifikasi</a:t>
          </a:r>
          <a:r>
            <a:rPr lang="en-US" dirty="0"/>
            <a:t>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penyusunan</a:t>
          </a:r>
          <a:r>
            <a:rPr lang="en-US" dirty="0"/>
            <a:t> </a:t>
          </a:r>
          <a:r>
            <a:rPr lang="en-US" dirty="0" err="1"/>
            <a:t>perpanjangan</a:t>
          </a:r>
          <a:r>
            <a:rPr lang="en-US" dirty="0"/>
            <a:t> proses </a:t>
          </a:r>
          <a:r>
            <a:rPr lang="en-US" dirty="0" err="1"/>
            <a:t>kajian</a:t>
          </a:r>
          <a:r>
            <a:rPr lang="en-US" dirty="0"/>
            <a:t> </a:t>
          </a:r>
          <a:r>
            <a:rPr lang="en-US" dirty="0" err="1"/>
            <a:t>rekanan</a:t>
          </a:r>
          <a:endParaRPr lang="en-US" dirty="0"/>
        </a:p>
      </dgm:t>
    </dgm:pt>
    <dgm:pt modelId="{51E4D398-0AC4-C44E-B2F0-681E2DCE498B}" type="parTrans" cxnId="{045F2E4C-BAF5-B44F-9DE8-E84F2A7B7973}">
      <dgm:prSet/>
      <dgm:spPr/>
      <dgm:t>
        <a:bodyPr/>
        <a:lstStyle/>
        <a:p>
          <a:endParaRPr lang="en-US"/>
        </a:p>
      </dgm:t>
    </dgm:pt>
    <dgm:pt modelId="{AE09AC14-0874-6341-A9A0-9DA1E529F4F6}" type="sibTrans" cxnId="{045F2E4C-BAF5-B44F-9DE8-E84F2A7B7973}">
      <dgm:prSet/>
      <dgm:spPr/>
      <dgm:t>
        <a:bodyPr/>
        <a:lstStyle/>
        <a:p>
          <a:endParaRPr lang="en-US"/>
        </a:p>
      </dgm:t>
    </dgm:pt>
    <dgm:pt modelId="{FDD1EE4F-ED7E-BE42-83BE-AFCDE3289F08}">
      <dgm:prSet phldrT="[Text]"/>
      <dgm:spPr/>
      <dgm:t>
        <a:bodyPr/>
        <a:lstStyle/>
        <a:p>
          <a:r>
            <a:rPr lang="en-US" dirty="0" err="1"/>
            <a:t>Validasi</a:t>
          </a:r>
          <a:r>
            <a:rPr lang="en-US" dirty="0"/>
            <a:t>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penyusunan</a:t>
          </a:r>
          <a:r>
            <a:rPr lang="en-US" dirty="0"/>
            <a:t> </a:t>
          </a:r>
          <a:r>
            <a:rPr lang="en-US" dirty="0" err="1"/>
            <a:t>terkait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penilaian</a:t>
          </a:r>
          <a:endParaRPr lang="en-US" dirty="0"/>
        </a:p>
      </dgm:t>
    </dgm:pt>
    <dgm:pt modelId="{96956079-5219-C84C-9585-99607D37F4F7}" type="parTrans" cxnId="{9A82A2CB-5E10-184F-9A9D-E3E6D96F6FC8}">
      <dgm:prSet/>
      <dgm:spPr/>
      <dgm:t>
        <a:bodyPr/>
        <a:lstStyle/>
        <a:p>
          <a:endParaRPr lang="en-US"/>
        </a:p>
      </dgm:t>
    </dgm:pt>
    <dgm:pt modelId="{1C8C89BC-4D1A-B04B-88AC-E04096CA2888}" type="sibTrans" cxnId="{9A82A2CB-5E10-184F-9A9D-E3E6D96F6FC8}">
      <dgm:prSet/>
      <dgm:spPr/>
      <dgm:t>
        <a:bodyPr/>
        <a:lstStyle/>
        <a:p>
          <a:endParaRPr lang="en-US"/>
        </a:p>
      </dgm:t>
    </dgm:pt>
    <dgm:pt modelId="{42B3D07B-E0C8-8B4C-A872-25A9D4813184}">
      <dgm:prSet phldrT="[Text]"/>
      <dgm:spPr/>
      <dgm:t>
        <a:bodyPr/>
        <a:lstStyle/>
        <a:p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penyusunan</a:t>
          </a:r>
          <a:endParaRPr lang="en-US" dirty="0"/>
        </a:p>
      </dgm:t>
    </dgm:pt>
    <dgm:pt modelId="{0DEC209F-CB9D-3648-9905-6C9B4983BDA6}" type="parTrans" cxnId="{C89BA9D9-2F6C-784C-A199-AAEFEA68D10F}">
      <dgm:prSet/>
      <dgm:spPr/>
      <dgm:t>
        <a:bodyPr/>
        <a:lstStyle/>
        <a:p>
          <a:endParaRPr lang="en-US"/>
        </a:p>
      </dgm:t>
    </dgm:pt>
    <dgm:pt modelId="{322B0A70-BC0D-3B48-B84D-BFFC95410F59}" type="sibTrans" cxnId="{C89BA9D9-2F6C-784C-A199-AAEFEA68D10F}">
      <dgm:prSet/>
      <dgm:spPr/>
      <dgm:t>
        <a:bodyPr/>
        <a:lstStyle/>
        <a:p>
          <a:endParaRPr lang="en-US"/>
        </a:p>
      </dgm:t>
    </dgm:pt>
    <dgm:pt modelId="{AE281F2A-BCB3-9440-8BF8-ABAF16038CBB}" type="pres">
      <dgm:prSet presAssocID="{F8B68E42-16E6-014E-872F-EA2B7585AD7C}" presName="CompostProcess" presStyleCnt="0">
        <dgm:presLayoutVars>
          <dgm:dir/>
          <dgm:resizeHandles val="exact"/>
        </dgm:presLayoutVars>
      </dgm:prSet>
      <dgm:spPr/>
    </dgm:pt>
    <dgm:pt modelId="{459B4BDE-6A12-9E45-9B67-14F674FFB795}" type="pres">
      <dgm:prSet presAssocID="{F8B68E42-16E6-014E-872F-EA2B7585AD7C}" presName="arrow" presStyleLbl="bgShp" presStyleIdx="0" presStyleCnt="1"/>
      <dgm:spPr/>
    </dgm:pt>
    <dgm:pt modelId="{BE636B2D-7FA1-3748-AB31-7C5061034AE7}" type="pres">
      <dgm:prSet presAssocID="{F8B68E42-16E6-014E-872F-EA2B7585AD7C}" presName="linearProcess" presStyleCnt="0"/>
      <dgm:spPr/>
    </dgm:pt>
    <dgm:pt modelId="{4E6EB1AC-2079-0B4A-B3C9-AA1FED7B4116}" type="pres">
      <dgm:prSet presAssocID="{55095FE4-63A9-974A-B795-E8B34E5271B3}" presName="textNode" presStyleLbl="node1" presStyleIdx="0" presStyleCnt="3">
        <dgm:presLayoutVars>
          <dgm:bulletEnabled val="1"/>
        </dgm:presLayoutVars>
      </dgm:prSet>
      <dgm:spPr/>
    </dgm:pt>
    <dgm:pt modelId="{760663E1-6ED4-4941-8E65-77BD3DE415CE}" type="pres">
      <dgm:prSet presAssocID="{AE09AC14-0874-6341-A9A0-9DA1E529F4F6}" presName="sibTrans" presStyleCnt="0"/>
      <dgm:spPr/>
    </dgm:pt>
    <dgm:pt modelId="{15A7D836-02E8-7B43-AE4C-B8CF2D23E015}" type="pres">
      <dgm:prSet presAssocID="{FDD1EE4F-ED7E-BE42-83BE-AFCDE3289F08}" presName="textNode" presStyleLbl="node1" presStyleIdx="1" presStyleCnt="3">
        <dgm:presLayoutVars>
          <dgm:bulletEnabled val="1"/>
        </dgm:presLayoutVars>
      </dgm:prSet>
      <dgm:spPr/>
    </dgm:pt>
    <dgm:pt modelId="{33F153AF-F3C6-DA48-9268-CE76B49166D6}" type="pres">
      <dgm:prSet presAssocID="{1C8C89BC-4D1A-B04B-88AC-E04096CA2888}" presName="sibTrans" presStyleCnt="0"/>
      <dgm:spPr/>
    </dgm:pt>
    <dgm:pt modelId="{F9B3CE74-854D-A64D-A0FA-D8757E12B74E}" type="pres">
      <dgm:prSet presAssocID="{42B3D07B-E0C8-8B4C-A872-25A9D481318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54040D-3819-8340-993E-EB27A07CCB71}" type="presOf" srcId="{FDD1EE4F-ED7E-BE42-83BE-AFCDE3289F08}" destId="{15A7D836-02E8-7B43-AE4C-B8CF2D23E015}" srcOrd="0" destOrd="0" presId="urn:microsoft.com/office/officeart/2005/8/layout/hProcess9"/>
    <dgm:cxn modelId="{045F2E4C-BAF5-B44F-9DE8-E84F2A7B7973}" srcId="{F8B68E42-16E6-014E-872F-EA2B7585AD7C}" destId="{55095FE4-63A9-974A-B795-E8B34E5271B3}" srcOrd="0" destOrd="0" parTransId="{51E4D398-0AC4-C44E-B2F0-681E2DCE498B}" sibTransId="{AE09AC14-0874-6341-A9A0-9DA1E529F4F6}"/>
    <dgm:cxn modelId="{C1CD5B6F-1B28-524F-A35E-3CC58FB8D3FB}" type="presOf" srcId="{55095FE4-63A9-974A-B795-E8B34E5271B3}" destId="{4E6EB1AC-2079-0B4A-B3C9-AA1FED7B4116}" srcOrd="0" destOrd="0" presId="urn:microsoft.com/office/officeart/2005/8/layout/hProcess9"/>
    <dgm:cxn modelId="{95DB537D-15FC-D548-B0DF-12BF073E30C0}" type="presOf" srcId="{42B3D07B-E0C8-8B4C-A872-25A9D4813184}" destId="{F9B3CE74-854D-A64D-A0FA-D8757E12B74E}" srcOrd="0" destOrd="0" presId="urn:microsoft.com/office/officeart/2005/8/layout/hProcess9"/>
    <dgm:cxn modelId="{94DACF9D-E21E-F447-A85C-45D53EA14814}" type="presOf" srcId="{F8B68E42-16E6-014E-872F-EA2B7585AD7C}" destId="{AE281F2A-BCB3-9440-8BF8-ABAF16038CBB}" srcOrd="0" destOrd="0" presId="urn:microsoft.com/office/officeart/2005/8/layout/hProcess9"/>
    <dgm:cxn modelId="{9A82A2CB-5E10-184F-9A9D-E3E6D96F6FC8}" srcId="{F8B68E42-16E6-014E-872F-EA2B7585AD7C}" destId="{FDD1EE4F-ED7E-BE42-83BE-AFCDE3289F08}" srcOrd="1" destOrd="0" parTransId="{96956079-5219-C84C-9585-99607D37F4F7}" sibTransId="{1C8C89BC-4D1A-B04B-88AC-E04096CA2888}"/>
    <dgm:cxn modelId="{C89BA9D9-2F6C-784C-A199-AAEFEA68D10F}" srcId="{F8B68E42-16E6-014E-872F-EA2B7585AD7C}" destId="{42B3D07B-E0C8-8B4C-A872-25A9D4813184}" srcOrd="2" destOrd="0" parTransId="{0DEC209F-CB9D-3648-9905-6C9B4983BDA6}" sibTransId="{322B0A70-BC0D-3B48-B84D-BFFC95410F59}"/>
    <dgm:cxn modelId="{EADAF460-AB3E-D644-979F-116BE6D79D22}" type="presParOf" srcId="{AE281F2A-BCB3-9440-8BF8-ABAF16038CBB}" destId="{459B4BDE-6A12-9E45-9B67-14F674FFB795}" srcOrd="0" destOrd="0" presId="urn:microsoft.com/office/officeart/2005/8/layout/hProcess9"/>
    <dgm:cxn modelId="{277C4735-57C7-DF41-98F9-950E15DD7C54}" type="presParOf" srcId="{AE281F2A-BCB3-9440-8BF8-ABAF16038CBB}" destId="{BE636B2D-7FA1-3748-AB31-7C5061034AE7}" srcOrd="1" destOrd="0" presId="urn:microsoft.com/office/officeart/2005/8/layout/hProcess9"/>
    <dgm:cxn modelId="{25B1572E-86A2-D94B-BB75-43D8B96A218C}" type="presParOf" srcId="{BE636B2D-7FA1-3748-AB31-7C5061034AE7}" destId="{4E6EB1AC-2079-0B4A-B3C9-AA1FED7B4116}" srcOrd="0" destOrd="0" presId="urn:microsoft.com/office/officeart/2005/8/layout/hProcess9"/>
    <dgm:cxn modelId="{E0E84B70-1A0E-B541-BE32-E6A9EFAC9C2A}" type="presParOf" srcId="{BE636B2D-7FA1-3748-AB31-7C5061034AE7}" destId="{760663E1-6ED4-4941-8E65-77BD3DE415CE}" srcOrd="1" destOrd="0" presId="urn:microsoft.com/office/officeart/2005/8/layout/hProcess9"/>
    <dgm:cxn modelId="{FEEA7F43-75AA-794D-BEF5-D6F425350A63}" type="presParOf" srcId="{BE636B2D-7FA1-3748-AB31-7C5061034AE7}" destId="{15A7D836-02E8-7B43-AE4C-B8CF2D23E015}" srcOrd="2" destOrd="0" presId="urn:microsoft.com/office/officeart/2005/8/layout/hProcess9"/>
    <dgm:cxn modelId="{8B0F12D5-689D-5A4B-9081-53D240AAE378}" type="presParOf" srcId="{BE636B2D-7FA1-3748-AB31-7C5061034AE7}" destId="{33F153AF-F3C6-DA48-9268-CE76B49166D6}" srcOrd="3" destOrd="0" presId="urn:microsoft.com/office/officeart/2005/8/layout/hProcess9"/>
    <dgm:cxn modelId="{BE4CE9A0-8FF4-5045-A304-4A782C27BE06}" type="presParOf" srcId="{BE636B2D-7FA1-3748-AB31-7C5061034AE7}" destId="{F9B3CE74-854D-A64D-A0FA-D8757E12B74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F78B60-D871-714D-B72C-E8B619FFB99F}" type="doc">
      <dgm:prSet loTypeId="urn:microsoft.com/office/officeart/2005/8/layout/hierarchy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2035-474B-2748-9885-00CA409AC994}">
      <dgm:prSet phldrT="[Text]"/>
      <dgm:spPr/>
      <dgm:t>
        <a:bodyPr/>
        <a:lstStyle/>
        <a:p>
          <a:r>
            <a:rPr lang="en-US" dirty="0"/>
            <a:t>KOMPONEN PROGRAM PENGONTROLAN PERUBAHAN</a:t>
          </a:r>
        </a:p>
      </dgm:t>
    </dgm:pt>
    <dgm:pt modelId="{98AD3124-3783-3E4E-AC06-536ECD733BC8}" type="parTrans" cxnId="{1F5D8ACE-C1B7-B342-9D70-9793BEB84D80}">
      <dgm:prSet/>
      <dgm:spPr/>
      <dgm:t>
        <a:bodyPr/>
        <a:lstStyle/>
        <a:p>
          <a:endParaRPr lang="en-US"/>
        </a:p>
      </dgm:t>
    </dgm:pt>
    <dgm:pt modelId="{37A75A12-E10A-D14D-9B0A-4E1BB8B9B0D9}" type="sibTrans" cxnId="{1F5D8ACE-C1B7-B342-9D70-9793BEB84D80}">
      <dgm:prSet/>
      <dgm:spPr/>
      <dgm:t>
        <a:bodyPr/>
        <a:lstStyle/>
        <a:p>
          <a:endParaRPr lang="en-US"/>
        </a:p>
      </dgm:t>
    </dgm:pt>
    <dgm:pt modelId="{3D979013-3C7F-8245-991C-0453FA9C5DE9}">
      <dgm:prSet phldrT="[Text]"/>
      <dgm:spPr/>
      <dgm:t>
        <a:bodyPr/>
        <a:lstStyle/>
        <a:p>
          <a:r>
            <a:rPr lang="en-US" dirty="0"/>
            <a:t>Cara </a:t>
          </a:r>
          <a:r>
            <a:rPr lang="en-US" dirty="0" err="1"/>
            <a:t>pengajuan</a:t>
          </a:r>
          <a:r>
            <a:rPr lang="en-US" dirty="0"/>
            <a:t> </a:t>
          </a:r>
          <a:r>
            <a:rPr lang="en-US" dirty="0" err="1"/>
            <a:t>permohonan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lengkap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proses </a:t>
          </a:r>
          <a:r>
            <a:rPr lang="en-US" dirty="0" err="1"/>
            <a:t>penyerahannya</a:t>
          </a:r>
          <a:endParaRPr lang="en-US" dirty="0"/>
        </a:p>
      </dgm:t>
    </dgm:pt>
    <dgm:pt modelId="{51076C2B-78E6-0F4A-9A2A-C5D12A440B77}" type="parTrans" cxnId="{3EB3ADB9-00E1-3440-9D75-1E1910DAF2F9}">
      <dgm:prSet/>
      <dgm:spPr/>
      <dgm:t>
        <a:bodyPr/>
        <a:lstStyle/>
        <a:p>
          <a:endParaRPr lang="en-US"/>
        </a:p>
      </dgm:t>
    </dgm:pt>
    <dgm:pt modelId="{8F887D20-9DBD-7A4F-9193-9B8388A536A0}" type="sibTrans" cxnId="{3EB3ADB9-00E1-3440-9D75-1E1910DAF2F9}">
      <dgm:prSet/>
      <dgm:spPr/>
      <dgm:t>
        <a:bodyPr/>
        <a:lstStyle/>
        <a:p>
          <a:endParaRPr lang="en-US"/>
        </a:p>
      </dgm:t>
    </dgm:pt>
    <dgm:pt modelId="{9A9A78E6-20FC-A34A-9318-FF48265D81CA}">
      <dgm:prSet phldrT="[Text]"/>
      <dgm:spPr/>
      <dgm:t>
        <a:bodyPr/>
        <a:lstStyle/>
        <a:p>
          <a:r>
            <a:rPr lang="en-US" dirty="0" err="1"/>
            <a:t>Formulir</a:t>
          </a:r>
          <a:r>
            <a:rPr lang="en-US" dirty="0"/>
            <a:t> entry </a:t>
          </a:r>
          <a:r>
            <a:rPr lang="en-US" dirty="0" err="1"/>
            <a:t>pengajuan</a:t>
          </a:r>
          <a:r>
            <a:rPr lang="en-US" dirty="0"/>
            <a:t> </a:t>
          </a:r>
          <a:r>
            <a:rPr lang="en-US" dirty="0" err="1"/>
            <a:t>permohonan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keterlacakan</a:t>
          </a:r>
          <a:endParaRPr lang="en-US" dirty="0"/>
        </a:p>
      </dgm:t>
    </dgm:pt>
    <dgm:pt modelId="{56E1E9B4-F69E-8C40-8CD0-851ACBDAD8AD}" type="parTrans" cxnId="{80F6E5FF-4CF9-414F-8BBC-5529615A649E}">
      <dgm:prSet/>
      <dgm:spPr/>
      <dgm:t>
        <a:bodyPr/>
        <a:lstStyle/>
        <a:p>
          <a:endParaRPr lang="en-US"/>
        </a:p>
      </dgm:t>
    </dgm:pt>
    <dgm:pt modelId="{930B3741-309C-1141-880D-886044DCCB7A}" type="sibTrans" cxnId="{80F6E5FF-4CF9-414F-8BBC-5529615A649E}">
      <dgm:prSet/>
      <dgm:spPr/>
      <dgm:t>
        <a:bodyPr/>
        <a:lstStyle/>
        <a:p>
          <a:endParaRPr lang="en-US"/>
        </a:p>
      </dgm:t>
    </dgm:pt>
    <dgm:pt modelId="{0568BFF7-DBE3-4A4C-85DF-FB7641608C31}">
      <dgm:prSet phldrT="[Text]"/>
      <dgm:spPr/>
      <dgm:t>
        <a:bodyPr/>
        <a:lstStyle/>
        <a:p>
          <a:r>
            <a:rPr lang="en-US" dirty="0" err="1"/>
            <a:t>Penanggung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perubahan</a:t>
          </a:r>
          <a:endParaRPr lang="en-US" dirty="0"/>
        </a:p>
      </dgm:t>
    </dgm:pt>
    <dgm:pt modelId="{30A7670A-736F-4940-A407-D57BC5E9D0EF}" type="parTrans" cxnId="{5071B2A2-012C-1241-857E-BC8C44EF89FA}">
      <dgm:prSet/>
      <dgm:spPr/>
      <dgm:t>
        <a:bodyPr/>
        <a:lstStyle/>
        <a:p>
          <a:endParaRPr lang="en-US"/>
        </a:p>
      </dgm:t>
    </dgm:pt>
    <dgm:pt modelId="{C6F96A3A-07B7-3A48-BA77-0205B919E000}" type="sibTrans" cxnId="{5071B2A2-012C-1241-857E-BC8C44EF89FA}">
      <dgm:prSet/>
      <dgm:spPr/>
      <dgm:t>
        <a:bodyPr/>
        <a:lstStyle/>
        <a:p>
          <a:endParaRPr lang="en-US"/>
        </a:p>
      </dgm:t>
    </dgm:pt>
    <dgm:pt modelId="{E7306270-D637-7A44-8945-0B85721CDF3A}">
      <dgm:prSet phldrT="[Text]"/>
      <dgm:spPr/>
      <dgm:t>
        <a:bodyPr/>
        <a:lstStyle/>
        <a:p>
          <a:r>
            <a:rPr lang="en-US" dirty="0"/>
            <a:t>Cara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mengkomunikasikan</a:t>
          </a:r>
          <a:r>
            <a:rPr lang="en-US" dirty="0"/>
            <a:t> </a:t>
          </a:r>
          <a:r>
            <a:rPr lang="en-US" dirty="0" err="1"/>
            <a:t>keputusan</a:t>
          </a:r>
          <a:r>
            <a:rPr lang="en-US" dirty="0"/>
            <a:t> </a:t>
          </a:r>
          <a:r>
            <a:rPr lang="en-US" dirty="0" err="1"/>
            <a:t>komite</a:t>
          </a:r>
          <a:endParaRPr lang="en-US" dirty="0"/>
        </a:p>
      </dgm:t>
    </dgm:pt>
    <dgm:pt modelId="{C211FE9A-4EED-6443-AF26-01D9224AF45C}" type="parTrans" cxnId="{263D38FF-49CD-BF44-BAA6-0E1FF6FE1113}">
      <dgm:prSet/>
      <dgm:spPr/>
      <dgm:t>
        <a:bodyPr/>
        <a:lstStyle/>
        <a:p>
          <a:endParaRPr lang="en-US"/>
        </a:p>
      </dgm:t>
    </dgm:pt>
    <dgm:pt modelId="{BAD880D8-E351-474F-BE42-2B8022380429}" type="sibTrans" cxnId="{263D38FF-49CD-BF44-BAA6-0E1FF6FE1113}">
      <dgm:prSet/>
      <dgm:spPr/>
      <dgm:t>
        <a:bodyPr/>
        <a:lstStyle/>
        <a:p>
          <a:endParaRPr lang="en-US"/>
        </a:p>
      </dgm:t>
    </dgm:pt>
    <dgm:pt modelId="{AA9473D1-6323-EF47-9F66-94CDD435ECA6}" type="pres">
      <dgm:prSet presAssocID="{69F78B60-D871-714D-B72C-E8B619FFB9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496B0A-A985-6A45-BA24-7C89DFDFAE2F}" type="pres">
      <dgm:prSet presAssocID="{1C912035-474B-2748-9885-00CA409AC994}" presName="root" presStyleCnt="0"/>
      <dgm:spPr/>
    </dgm:pt>
    <dgm:pt modelId="{EBF5DDB3-C1F5-F44C-AFF4-BF11C2E55CC7}" type="pres">
      <dgm:prSet presAssocID="{1C912035-474B-2748-9885-00CA409AC994}" presName="rootComposite" presStyleCnt="0"/>
      <dgm:spPr/>
    </dgm:pt>
    <dgm:pt modelId="{0DC9DF28-7933-A54A-AF85-BC975ADC49A3}" type="pres">
      <dgm:prSet presAssocID="{1C912035-474B-2748-9885-00CA409AC994}" presName="rootText" presStyleLbl="node1" presStyleIdx="0" presStyleCnt="1" custScaleX="449885"/>
      <dgm:spPr/>
    </dgm:pt>
    <dgm:pt modelId="{364F5EAE-0165-8049-8E31-0ADB76DAF141}" type="pres">
      <dgm:prSet presAssocID="{1C912035-474B-2748-9885-00CA409AC994}" presName="rootConnector" presStyleLbl="node1" presStyleIdx="0" presStyleCnt="1"/>
      <dgm:spPr/>
    </dgm:pt>
    <dgm:pt modelId="{056E263E-FF56-8F4A-83D3-AB8EA9C6420E}" type="pres">
      <dgm:prSet presAssocID="{1C912035-474B-2748-9885-00CA409AC994}" presName="childShape" presStyleCnt="0"/>
      <dgm:spPr/>
    </dgm:pt>
    <dgm:pt modelId="{7B7D17D2-6765-CC42-8B57-FABAB3D281D9}" type="pres">
      <dgm:prSet presAssocID="{51076C2B-78E6-0F4A-9A2A-C5D12A440B77}" presName="Name13" presStyleLbl="parChTrans1D2" presStyleIdx="0" presStyleCnt="4"/>
      <dgm:spPr/>
    </dgm:pt>
    <dgm:pt modelId="{8ED44792-213B-684F-A3CB-50D10105070C}" type="pres">
      <dgm:prSet presAssocID="{3D979013-3C7F-8245-991C-0453FA9C5DE9}" presName="childText" presStyleLbl="bgAcc1" presStyleIdx="0" presStyleCnt="4" custScaleX="593699">
        <dgm:presLayoutVars>
          <dgm:bulletEnabled val="1"/>
        </dgm:presLayoutVars>
      </dgm:prSet>
      <dgm:spPr/>
    </dgm:pt>
    <dgm:pt modelId="{4E30B7EC-8148-4B4C-A7FF-01E79D8E1A97}" type="pres">
      <dgm:prSet presAssocID="{56E1E9B4-F69E-8C40-8CD0-851ACBDAD8AD}" presName="Name13" presStyleLbl="parChTrans1D2" presStyleIdx="1" presStyleCnt="4"/>
      <dgm:spPr/>
    </dgm:pt>
    <dgm:pt modelId="{9A45A66D-BEC9-4E4D-8D9C-5905FA9497D6}" type="pres">
      <dgm:prSet presAssocID="{9A9A78E6-20FC-A34A-9318-FF48265D81CA}" presName="childText" presStyleLbl="bgAcc1" presStyleIdx="1" presStyleCnt="4" custScaleX="593598">
        <dgm:presLayoutVars>
          <dgm:bulletEnabled val="1"/>
        </dgm:presLayoutVars>
      </dgm:prSet>
      <dgm:spPr/>
    </dgm:pt>
    <dgm:pt modelId="{891D615A-467F-5645-AB5C-99609405B177}" type="pres">
      <dgm:prSet presAssocID="{30A7670A-736F-4940-A407-D57BC5E9D0EF}" presName="Name13" presStyleLbl="parChTrans1D2" presStyleIdx="2" presStyleCnt="4"/>
      <dgm:spPr/>
    </dgm:pt>
    <dgm:pt modelId="{E91F0E1B-D764-3544-8FD9-4FDA95500BDB}" type="pres">
      <dgm:prSet presAssocID="{0568BFF7-DBE3-4A4C-85DF-FB7641608C31}" presName="childText" presStyleLbl="bgAcc1" presStyleIdx="2" presStyleCnt="4" custScaleX="593598">
        <dgm:presLayoutVars>
          <dgm:bulletEnabled val="1"/>
        </dgm:presLayoutVars>
      </dgm:prSet>
      <dgm:spPr/>
    </dgm:pt>
    <dgm:pt modelId="{10C41AB0-669C-AB46-9187-8F4007D17D6C}" type="pres">
      <dgm:prSet presAssocID="{C211FE9A-4EED-6443-AF26-01D9224AF45C}" presName="Name13" presStyleLbl="parChTrans1D2" presStyleIdx="3" presStyleCnt="4"/>
      <dgm:spPr/>
    </dgm:pt>
    <dgm:pt modelId="{6F4EC515-4885-404B-9E78-A931603F804C}" type="pres">
      <dgm:prSet presAssocID="{E7306270-D637-7A44-8945-0B85721CDF3A}" presName="childText" presStyleLbl="bgAcc1" presStyleIdx="3" presStyleCnt="4" custScaleX="593598">
        <dgm:presLayoutVars>
          <dgm:bulletEnabled val="1"/>
        </dgm:presLayoutVars>
      </dgm:prSet>
      <dgm:spPr/>
    </dgm:pt>
  </dgm:ptLst>
  <dgm:cxnLst>
    <dgm:cxn modelId="{06F1E925-6B02-9645-91C6-9B4D81DD93E5}" type="presOf" srcId="{E7306270-D637-7A44-8945-0B85721CDF3A}" destId="{6F4EC515-4885-404B-9E78-A931603F804C}" srcOrd="0" destOrd="0" presId="urn:microsoft.com/office/officeart/2005/8/layout/hierarchy3"/>
    <dgm:cxn modelId="{CCEF8636-4B43-4F4D-A710-D3FAA70D789B}" type="presOf" srcId="{51076C2B-78E6-0F4A-9A2A-C5D12A440B77}" destId="{7B7D17D2-6765-CC42-8B57-FABAB3D281D9}" srcOrd="0" destOrd="0" presId="urn:microsoft.com/office/officeart/2005/8/layout/hierarchy3"/>
    <dgm:cxn modelId="{9FEDAC38-8985-714D-9B8E-4B7CAB934239}" type="presOf" srcId="{69F78B60-D871-714D-B72C-E8B619FFB99F}" destId="{AA9473D1-6323-EF47-9F66-94CDD435ECA6}" srcOrd="0" destOrd="0" presId="urn:microsoft.com/office/officeart/2005/8/layout/hierarchy3"/>
    <dgm:cxn modelId="{C1122C3C-CFE3-FD40-B8B9-096C3D3D7F95}" type="presOf" srcId="{C211FE9A-4EED-6443-AF26-01D9224AF45C}" destId="{10C41AB0-669C-AB46-9187-8F4007D17D6C}" srcOrd="0" destOrd="0" presId="urn:microsoft.com/office/officeart/2005/8/layout/hierarchy3"/>
    <dgm:cxn modelId="{31B3BF6E-80F2-4F4B-9A45-F59B9E3929FB}" type="presOf" srcId="{56E1E9B4-F69E-8C40-8CD0-851ACBDAD8AD}" destId="{4E30B7EC-8148-4B4C-A7FF-01E79D8E1A97}" srcOrd="0" destOrd="0" presId="urn:microsoft.com/office/officeart/2005/8/layout/hierarchy3"/>
    <dgm:cxn modelId="{644C8886-4906-0C4F-8137-CF6736D96445}" type="presOf" srcId="{1C912035-474B-2748-9885-00CA409AC994}" destId="{0DC9DF28-7933-A54A-AF85-BC975ADC49A3}" srcOrd="0" destOrd="0" presId="urn:microsoft.com/office/officeart/2005/8/layout/hierarchy3"/>
    <dgm:cxn modelId="{5071B2A2-012C-1241-857E-BC8C44EF89FA}" srcId="{1C912035-474B-2748-9885-00CA409AC994}" destId="{0568BFF7-DBE3-4A4C-85DF-FB7641608C31}" srcOrd="2" destOrd="0" parTransId="{30A7670A-736F-4940-A407-D57BC5E9D0EF}" sibTransId="{C6F96A3A-07B7-3A48-BA77-0205B919E000}"/>
    <dgm:cxn modelId="{80009BB1-6B1B-8249-9249-9570DB72963D}" type="presOf" srcId="{1C912035-474B-2748-9885-00CA409AC994}" destId="{364F5EAE-0165-8049-8E31-0ADB76DAF141}" srcOrd="1" destOrd="0" presId="urn:microsoft.com/office/officeart/2005/8/layout/hierarchy3"/>
    <dgm:cxn modelId="{3EB3ADB9-00E1-3440-9D75-1E1910DAF2F9}" srcId="{1C912035-474B-2748-9885-00CA409AC994}" destId="{3D979013-3C7F-8245-991C-0453FA9C5DE9}" srcOrd="0" destOrd="0" parTransId="{51076C2B-78E6-0F4A-9A2A-C5D12A440B77}" sibTransId="{8F887D20-9DBD-7A4F-9193-9B8388A536A0}"/>
    <dgm:cxn modelId="{19C90DC1-BA2D-8C42-8830-DD543B477B75}" type="presOf" srcId="{3D979013-3C7F-8245-991C-0453FA9C5DE9}" destId="{8ED44792-213B-684F-A3CB-50D10105070C}" srcOrd="0" destOrd="0" presId="urn:microsoft.com/office/officeart/2005/8/layout/hierarchy3"/>
    <dgm:cxn modelId="{1F5D8ACE-C1B7-B342-9D70-9793BEB84D80}" srcId="{69F78B60-D871-714D-B72C-E8B619FFB99F}" destId="{1C912035-474B-2748-9885-00CA409AC994}" srcOrd="0" destOrd="0" parTransId="{98AD3124-3783-3E4E-AC06-536ECD733BC8}" sibTransId="{37A75A12-E10A-D14D-9B0A-4E1BB8B9B0D9}"/>
    <dgm:cxn modelId="{ACAD1DD9-EE40-9844-819D-7E5D0FEF2911}" type="presOf" srcId="{9A9A78E6-20FC-A34A-9318-FF48265D81CA}" destId="{9A45A66D-BEC9-4E4D-8D9C-5905FA9497D6}" srcOrd="0" destOrd="0" presId="urn:microsoft.com/office/officeart/2005/8/layout/hierarchy3"/>
    <dgm:cxn modelId="{12A89AE3-C6CE-7E43-BCD2-A1E5E60BB4F3}" type="presOf" srcId="{0568BFF7-DBE3-4A4C-85DF-FB7641608C31}" destId="{E91F0E1B-D764-3544-8FD9-4FDA95500BDB}" srcOrd="0" destOrd="0" presId="urn:microsoft.com/office/officeart/2005/8/layout/hierarchy3"/>
    <dgm:cxn modelId="{B9B36EEA-B176-FD4D-8ECF-2F456A18BE22}" type="presOf" srcId="{30A7670A-736F-4940-A407-D57BC5E9D0EF}" destId="{891D615A-467F-5645-AB5C-99609405B177}" srcOrd="0" destOrd="0" presId="urn:microsoft.com/office/officeart/2005/8/layout/hierarchy3"/>
    <dgm:cxn modelId="{263D38FF-49CD-BF44-BAA6-0E1FF6FE1113}" srcId="{1C912035-474B-2748-9885-00CA409AC994}" destId="{E7306270-D637-7A44-8945-0B85721CDF3A}" srcOrd="3" destOrd="0" parTransId="{C211FE9A-4EED-6443-AF26-01D9224AF45C}" sibTransId="{BAD880D8-E351-474F-BE42-2B8022380429}"/>
    <dgm:cxn modelId="{80F6E5FF-4CF9-414F-8BBC-5529615A649E}" srcId="{1C912035-474B-2748-9885-00CA409AC994}" destId="{9A9A78E6-20FC-A34A-9318-FF48265D81CA}" srcOrd="1" destOrd="0" parTransId="{56E1E9B4-F69E-8C40-8CD0-851ACBDAD8AD}" sibTransId="{930B3741-309C-1141-880D-886044DCCB7A}"/>
    <dgm:cxn modelId="{B7558D21-36AE-FA45-98BD-B4AB44239C0C}" type="presParOf" srcId="{AA9473D1-6323-EF47-9F66-94CDD435ECA6}" destId="{14496B0A-A985-6A45-BA24-7C89DFDFAE2F}" srcOrd="0" destOrd="0" presId="urn:microsoft.com/office/officeart/2005/8/layout/hierarchy3"/>
    <dgm:cxn modelId="{F6A7747A-793B-8443-95C8-9DE9562E0F56}" type="presParOf" srcId="{14496B0A-A985-6A45-BA24-7C89DFDFAE2F}" destId="{EBF5DDB3-C1F5-F44C-AFF4-BF11C2E55CC7}" srcOrd="0" destOrd="0" presId="urn:microsoft.com/office/officeart/2005/8/layout/hierarchy3"/>
    <dgm:cxn modelId="{843F54C9-411E-4145-9F22-F1D780E53E7B}" type="presParOf" srcId="{EBF5DDB3-C1F5-F44C-AFF4-BF11C2E55CC7}" destId="{0DC9DF28-7933-A54A-AF85-BC975ADC49A3}" srcOrd="0" destOrd="0" presId="urn:microsoft.com/office/officeart/2005/8/layout/hierarchy3"/>
    <dgm:cxn modelId="{BF2EE255-1B81-2243-B149-7F9AA8F666C2}" type="presParOf" srcId="{EBF5DDB3-C1F5-F44C-AFF4-BF11C2E55CC7}" destId="{364F5EAE-0165-8049-8E31-0ADB76DAF141}" srcOrd="1" destOrd="0" presId="urn:microsoft.com/office/officeart/2005/8/layout/hierarchy3"/>
    <dgm:cxn modelId="{A0239CB5-0E89-7C44-8922-5707DD91F284}" type="presParOf" srcId="{14496B0A-A985-6A45-BA24-7C89DFDFAE2F}" destId="{056E263E-FF56-8F4A-83D3-AB8EA9C6420E}" srcOrd="1" destOrd="0" presId="urn:microsoft.com/office/officeart/2005/8/layout/hierarchy3"/>
    <dgm:cxn modelId="{8C9921E7-6BDE-D441-BE87-AB7F8CFA78E2}" type="presParOf" srcId="{056E263E-FF56-8F4A-83D3-AB8EA9C6420E}" destId="{7B7D17D2-6765-CC42-8B57-FABAB3D281D9}" srcOrd="0" destOrd="0" presId="urn:microsoft.com/office/officeart/2005/8/layout/hierarchy3"/>
    <dgm:cxn modelId="{6DE6A1AD-0E36-ED41-BBEC-B2F989C8091D}" type="presParOf" srcId="{056E263E-FF56-8F4A-83D3-AB8EA9C6420E}" destId="{8ED44792-213B-684F-A3CB-50D10105070C}" srcOrd="1" destOrd="0" presId="urn:microsoft.com/office/officeart/2005/8/layout/hierarchy3"/>
    <dgm:cxn modelId="{C3CF10E4-7B09-594A-AFB6-26F7B104139F}" type="presParOf" srcId="{056E263E-FF56-8F4A-83D3-AB8EA9C6420E}" destId="{4E30B7EC-8148-4B4C-A7FF-01E79D8E1A97}" srcOrd="2" destOrd="0" presId="urn:microsoft.com/office/officeart/2005/8/layout/hierarchy3"/>
    <dgm:cxn modelId="{48F30A3E-72F8-4D49-B50B-2A7AEACCAD3A}" type="presParOf" srcId="{056E263E-FF56-8F4A-83D3-AB8EA9C6420E}" destId="{9A45A66D-BEC9-4E4D-8D9C-5905FA9497D6}" srcOrd="3" destOrd="0" presId="urn:microsoft.com/office/officeart/2005/8/layout/hierarchy3"/>
    <dgm:cxn modelId="{D97726EC-C4A6-0B41-A7B5-B8045AD9E6B5}" type="presParOf" srcId="{056E263E-FF56-8F4A-83D3-AB8EA9C6420E}" destId="{891D615A-467F-5645-AB5C-99609405B177}" srcOrd="4" destOrd="0" presId="urn:microsoft.com/office/officeart/2005/8/layout/hierarchy3"/>
    <dgm:cxn modelId="{2BA1AF1B-1A22-6C4B-B84B-3BF142FD68A5}" type="presParOf" srcId="{056E263E-FF56-8F4A-83D3-AB8EA9C6420E}" destId="{E91F0E1B-D764-3544-8FD9-4FDA95500BDB}" srcOrd="5" destOrd="0" presId="urn:microsoft.com/office/officeart/2005/8/layout/hierarchy3"/>
    <dgm:cxn modelId="{85D7345E-DEA5-2949-8777-04200770FCB3}" type="presParOf" srcId="{056E263E-FF56-8F4A-83D3-AB8EA9C6420E}" destId="{10C41AB0-669C-AB46-9187-8F4007D17D6C}" srcOrd="6" destOrd="0" presId="urn:microsoft.com/office/officeart/2005/8/layout/hierarchy3"/>
    <dgm:cxn modelId="{20F54003-52F0-D342-8A53-DF2B2BD4E5A1}" type="presParOf" srcId="{056E263E-FF56-8F4A-83D3-AB8EA9C6420E}" destId="{6F4EC515-4885-404B-9E78-A931603F804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05EB8C-7017-BD47-8FC0-5A049CFA7777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C92F39-ADA5-8A40-9B3E-6F96F71C9450}">
      <dgm:prSet phldrT="[Text]"/>
      <dgm:spPr/>
      <dgm:t>
        <a:bodyPr/>
        <a:lstStyle/>
        <a:p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penyusunan</a:t>
          </a:r>
          <a:endParaRPr lang="en-US" dirty="0"/>
        </a:p>
      </dgm:t>
    </dgm:pt>
    <dgm:pt modelId="{3C9F3DF1-D087-3244-B2FD-CA0E0D84A8D3}" type="parTrans" cxnId="{FB3BA4A5-49BB-414B-A34A-9A2F63E3B223}">
      <dgm:prSet/>
      <dgm:spPr/>
      <dgm:t>
        <a:bodyPr/>
        <a:lstStyle/>
        <a:p>
          <a:endParaRPr lang="en-US"/>
        </a:p>
      </dgm:t>
    </dgm:pt>
    <dgm:pt modelId="{630E5CE0-918F-BD4F-AB8A-FFDE4AA79CB5}" type="sibTrans" cxnId="{FB3BA4A5-49BB-414B-A34A-9A2F63E3B223}">
      <dgm:prSet/>
      <dgm:spPr/>
      <dgm:t>
        <a:bodyPr/>
        <a:lstStyle/>
        <a:p>
          <a:endParaRPr lang="en-US"/>
        </a:p>
      </dgm:t>
    </dgm:pt>
    <dgm:pt modelId="{4783456A-4645-C942-BCC0-8AD2868D4ED4}">
      <dgm:prSet phldrT="[Text]"/>
      <dgm:spPr/>
      <dgm:t>
        <a:bodyPr/>
        <a:lstStyle/>
        <a:p>
          <a:r>
            <a:rPr lang="en-US" dirty="0" err="1"/>
            <a:t>Identifikasi</a:t>
          </a:r>
          <a:r>
            <a:rPr lang="en-US" dirty="0"/>
            <a:t> input </a:t>
          </a:r>
          <a:r>
            <a:rPr lang="en-US" dirty="0" err="1"/>
            <a:t>perancangan</a:t>
          </a:r>
          <a:endParaRPr lang="en-US" dirty="0"/>
        </a:p>
      </dgm:t>
    </dgm:pt>
    <dgm:pt modelId="{4D3BB400-900E-F34D-8320-482EDE47411C}" type="parTrans" cxnId="{C11D10D1-FF76-294D-8E14-E8D4EC43B6FB}">
      <dgm:prSet/>
      <dgm:spPr/>
      <dgm:t>
        <a:bodyPr/>
        <a:lstStyle/>
        <a:p>
          <a:endParaRPr lang="en-US"/>
        </a:p>
      </dgm:t>
    </dgm:pt>
    <dgm:pt modelId="{93F7C35A-69F4-E44C-8248-F04085F38E46}" type="sibTrans" cxnId="{C11D10D1-FF76-294D-8E14-E8D4EC43B6FB}">
      <dgm:prSet/>
      <dgm:spPr/>
      <dgm:t>
        <a:bodyPr/>
        <a:lstStyle/>
        <a:p>
          <a:endParaRPr lang="en-US"/>
        </a:p>
      </dgm:t>
    </dgm:pt>
    <dgm:pt modelId="{23B70EA1-E8B6-3842-9FB3-084983D0DF9E}">
      <dgm:prSet phldrT="[Text]"/>
      <dgm:spPr/>
      <dgm:t>
        <a:bodyPr/>
        <a:lstStyle/>
        <a:p>
          <a:r>
            <a:rPr lang="en-US" dirty="0" err="1"/>
            <a:t>Identifikasi</a:t>
          </a:r>
          <a:r>
            <a:rPr lang="en-US" dirty="0"/>
            <a:t> output </a:t>
          </a:r>
          <a:r>
            <a:rPr lang="en-US" dirty="0" err="1"/>
            <a:t>perancangan</a:t>
          </a:r>
          <a:endParaRPr lang="en-US" dirty="0"/>
        </a:p>
      </dgm:t>
    </dgm:pt>
    <dgm:pt modelId="{C105F1AB-5EBF-A640-AFE7-31A5B06AC927}" type="parTrans" cxnId="{7FA7D745-F245-344E-B013-0EE306552E5E}">
      <dgm:prSet/>
      <dgm:spPr/>
      <dgm:t>
        <a:bodyPr/>
        <a:lstStyle/>
        <a:p>
          <a:endParaRPr lang="en-US"/>
        </a:p>
      </dgm:t>
    </dgm:pt>
    <dgm:pt modelId="{88F1F641-E01B-B442-A85D-5497AC245657}" type="sibTrans" cxnId="{7FA7D745-F245-344E-B013-0EE306552E5E}">
      <dgm:prSet/>
      <dgm:spPr/>
      <dgm:t>
        <a:bodyPr/>
        <a:lstStyle/>
        <a:p>
          <a:endParaRPr lang="en-US"/>
        </a:p>
      </dgm:t>
    </dgm:pt>
    <dgm:pt modelId="{C5599B23-ADA2-1F4E-9E4A-671AE8E9D7FE}">
      <dgm:prSet phldrT="[Text]"/>
      <dgm:spPr/>
      <dgm:t>
        <a:bodyPr/>
        <a:lstStyle/>
        <a:p>
          <a:r>
            <a:rPr lang="en-US" dirty="0" err="1"/>
            <a:t>Penyediaan</a:t>
          </a:r>
          <a:r>
            <a:rPr lang="en-US" dirty="0"/>
            <a:t> </a:t>
          </a:r>
          <a:r>
            <a:rPr lang="en-US" dirty="0" err="1"/>
            <a:t>kajian</a:t>
          </a:r>
          <a:r>
            <a:rPr lang="en-US" dirty="0"/>
            <a:t> </a:t>
          </a:r>
          <a:r>
            <a:rPr lang="en-US" dirty="0" err="1"/>
            <a:t>rancangan</a:t>
          </a:r>
          <a:endParaRPr lang="en-US" dirty="0"/>
        </a:p>
      </dgm:t>
    </dgm:pt>
    <dgm:pt modelId="{E8BA6C41-440B-5B40-9D91-5B3F10D20109}" type="parTrans" cxnId="{D3E50B6A-A3DA-5C44-A043-A7B2FD4176F2}">
      <dgm:prSet/>
      <dgm:spPr/>
      <dgm:t>
        <a:bodyPr/>
        <a:lstStyle/>
        <a:p>
          <a:endParaRPr lang="en-US"/>
        </a:p>
      </dgm:t>
    </dgm:pt>
    <dgm:pt modelId="{E7BEAD47-065F-884C-8B4A-522BD24D6575}" type="sibTrans" cxnId="{D3E50B6A-A3DA-5C44-A043-A7B2FD4176F2}">
      <dgm:prSet/>
      <dgm:spPr/>
      <dgm:t>
        <a:bodyPr/>
        <a:lstStyle/>
        <a:p>
          <a:endParaRPr lang="en-US"/>
        </a:p>
      </dgm:t>
    </dgm:pt>
    <dgm:pt modelId="{B5FDCD45-6077-0A43-BCE9-3C8B05202BDC}">
      <dgm:prSet phldrT="[Text]"/>
      <dgm:spPr/>
      <dgm:t>
        <a:bodyPr/>
        <a:lstStyle/>
        <a:p>
          <a:r>
            <a:rPr lang="en-US" dirty="0" err="1"/>
            <a:t>Penyediaan</a:t>
          </a:r>
          <a:r>
            <a:rPr lang="en-US" dirty="0"/>
            <a:t> </a:t>
          </a:r>
          <a:r>
            <a:rPr lang="en-US" dirty="0" err="1"/>
            <a:t>verifikasi</a:t>
          </a:r>
          <a:r>
            <a:rPr lang="en-US" dirty="0"/>
            <a:t> yang </a:t>
          </a:r>
          <a:r>
            <a:rPr lang="en-US" dirty="0" err="1"/>
            <a:t>sesuai</a:t>
          </a:r>
          <a:endParaRPr lang="en-US" dirty="0"/>
        </a:p>
      </dgm:t>
    </dgm:pt>
    <dgm:pt modelId="{87EB1D52-93D5-5543-9CBA-AC9FF45E343C}" type="parTrans" cxnId="{C06D778A-A246-FC47-8B66-40EDDC41DB66}">
      <dgm:prSet/>
      <dgm:spPr/>
      <dgm:t>
        <a:bodyPr/>
        <a:lstStyle/>
        <a:p>
          <a:endParaRPr lang="en-US"/>
        </a:p>
      </dgm:t>
    </dgm:pt>
    <dgm:pt modelId="{46446814-E34E-9B4A-B5DD-30D76BA2000C}" type="sibTrans" cxnId="{C06D778A-A246-FC47-8B66-40EDDC41DB66}">
      <dgm:prSet/>
      <dgm:spPr/>
      <dgm:t>
        <a:bodyPr/>
        <a:lstStyle/>
        <a:p>
          <a:endParaRPr lang="en-US"/>
        </a:p>
      </dgm:t>
    </dgm:pt>
    <dgm:pt modelId="{9E5C8059-1017-A44B-836C-03C251731CA4}">
      <dgm:prSet phldrT="[Text]"/>
      <dgm:spPr/>
      <dgm:t>
        <a:bodyPr/>
        <a:lstStyle/>
        <a:p>
          <a:r>
            <a:rPr lang="en-US" dirty="0" err="1"/>
            <a:t>Pengelolaan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yang </a:t>
          </a:r>
          <a:r>
            <a:rPr lang="en-US" dirty="0" err="1"/>
            <a:t>terkontrol</a:t>
          </a:r>
          <a:endParaRPr lang="en-US" dirty="0"/>
        </a:p>
      </dgm:t>
    </dgm:pt>
    <dgm:pt modelId="{92F58CFF-F7D4-C941-B3C1-4650326019A6}" type="parTrans" cxnId="{C02435D4-83FA-EC44-9D9C-11F30E917C89}">
      <dgm:prSet/>
      <dgm:spPr/>
      <dgm:t>
        <a:bodyPr/>
        <a:lstStyle/>
        <a:p>
          <a:endParaRPr lang="en-US"/>
        </a:p>
      </dgm:t>
    </dgm:pt>
    <dgm:pt modelId="{36A7ED91-4004-F04A-A6B3-4B7EE4102B17}" type="sibTrans" cxnId="{C02435D4-83FA-EC44-9D9C-11F30E917C89}">
      <dgm:prSet/>
      <dgm:spPr/>
      <dgm:t>
        <a:bodyPr/>
        <a:lstStyle/>
        <a:p>
          <a:endParaRPr lang="en-US"/>
        </a:p>
      </dgm:t>
    </dgm:pt>
    <dgm:pt modelId="{6A02BB24-5E77-7C4C-9CE2-010396C9BAE7}">
      <dgm:prSet phldrT="[Text]"/>
      <dgm:spPr/>
      <dgm:t>
        <a:bodyPr/>
        <a:lstStyle/>
        <a:p>
          <a:r>
            <a:rPr lang="en-US" dirty="0" err="1"/>
            <a:t>Penyediaan</a:t>
          </a:r>
          <a:r>
            <a:rPr lang="en-US" dirty="0"/>
            <a:t> </a:t>
          </a:r>
          <a:r>
            <a:rPr lang="en-US" dirty="0" err="1"/>
            <a:t>validasi</a:t>
          </a:r>
          <a:r>
            <a:rPr lang="en-US" dirty="0"/>
            <a:t> yang </a:t>
          </a:r>
          <a:r>
            <a:rPr lang="en-US" dirty="0" err="1"/>
            <a:t>sesuai</a:t>
          </a:r>
          <a:endParaRPr lang="en-US" dirty="0"/>
        </a:p>
      </dgm:t>
    </dgm:pt>
    <dgm:pt modelId="{432F0753-96E4-BA4B-8F69-38A2B0A09A97}" type="parTrans" cxnId="{935D14FB-F7F2-784B-AF6A-B607982AB610}">
      <dgm:prSet/>
      <dgm:spPr/>
      <dgm:t>
        <a:bodyPr/>
        <a:lstStyle/>
        <a:p>
          <a:endParaRPr lang="en-US"/>
        </a:p>
      </dgm:t>
    </dgm:pt>
    <dgm:pt modelId="{A3BAA32F-D5CE-3145-9CF2-6402FF31A040}" type="sibTrans" cxnId="{935D14FB-F7F2-784B-AF6A-B607982AB610}">
      <dgm:prSet/>
      <dgm:spPr/>
      <dgm:t>
        <a:bodyPr/>
        <a:lstStyle/>
        <a:p>
          <a:endParaRPr lang="en-US"/>
        </a:p>
      </dgm:t>
    </dgm:pt>
    <dgm:pt modelId="{32F860E2-ADDE-3247-B252-F90BAF7B546D}" type="pres">
      <dgm:prSet presAssocID="{4305EB8C-7017-BD47-8FC0-5A049CFA7777}" presName="diagram" presStyleCnt="0">
        <dgm:presLayoutVars>
          <dgm:dir/>
          <dgm:resizeHandles val="exact"/>
        </dgm:presLayoutVars>
      </dgm:prSet>
      <dgm:spPr/>
    </dgm:pt>
    <dgm:pt modelId="{9B7FF352-8E64-B546-B6F6-6CA5D766F2B7}" type="pres">
      <dgm:prSet presAssocID="{A8C92F39-ADA5-8A40-9B3E-6F96F71C9450}" presName="node" presStyleLbl="node1" presStyleIdx="0" presStyleCnt="7">
        <dgm:presLayoutVars>
          <dgm:bulletEnabled val="1"/>
        </dgm:presLayoutVars>
      </dgm:prSet>
      <dgm:spPr/>
    </dgm:pt>
    <dgm:pt modelId="{E60E95AC-B9B3-F24A-B938-961C87D3B76C}" type="pres">
      <dgm:prSet presAssocID="{630E5CE0-918F-BD4F-AB8A-FFDE4AA79CB5}" presName="sibTrans" presStyleLbl="sibTrans2D1" presStyleIdx="0" presStyleCnt="6"/>
      <dgm:spPr/>
    </dgm:pt>
    <dgm:pt modelId="{A997A842-5757-0F4E-BA33-ED95C1901D29}" type="pres">
      <dgm:prSet presAssocID="{630E5CE0-918F-BD4F-AB8A-FFDE4AA79CB5}" presName="connectorText" presStyleLbl="sibTrans2D1" presStyleIdx="0" presStyleCnt="6"/>
      <dgm:spPr/>
    </dgm:pt>
    <dgm:pt modelId="{3BF53126-2E1B-EA43-A748-6B2FC7CF0306}" type="pres">
      <dgm:prSet presAssocID="{4783456A-4645-C942-BCC0-8AD2868D4ED4}" presName="node" presStyleLbl="node1" presStyleIdx="1" presStyleCnt="7">
        <dgm:presLayoutVars>
          <dgm:bulletEnabled val="1"/>
        </dgm:presLayoutVars>
      </dgm:prSet>
      <dgm:spPr/>
    </dgm:pt>
    <dgm:pt modelId="{A76683A3-2C3C-3948-B48B-9591C46B8A6F}" type="pres">
      <dgm:prSet presAssocID="{93F7C35A-69F4-E44C-8248-F04085F38E46}" presName="sibTrans" presStyleLbl="sibTrans2D1" presStyleIdx="1" presStyleCnt="6"/>
      <dgm:spPr/>
    </dgm:pt>
    <dgm:pt modelId="{BFB72245-62EE-8541-A7DC-896B689DB9F1}" type="pres">
      <dgm:prSet presAssocID="{93F7C35A-69F4-E44C-8248-F04085F38E46}" presName="connectorText" presStyleLbl="sibTrans2D1" presStyleIdx="1" presStyleCnt="6"/>
      <dgm:spPr/>
    </dgm:pt>
    <dgm:pt modelId="{9E37F504-78DB-C644-A0F6-692B3B7A36BD}" type="pres">
      <dgm:prSet presAssocID="{23B70EA1-E8B6-3842-9FB3-084983D0DF9E}" presName="node" presStyleLbl="node1" presStyleIdx="2" presStyleCnt="7">
        <dgm:presLayoutVars>
          <dgm:bulletEnabled val="1"/>
        </dgm:presLayoutVars>
      </dgm:prSet>
      <dgm:spPr/>
    </dgm:pt>
    <dgm:pt modelId="{600EF0C8-C7C3-8C4A-8B9B-3B709871C012}" type="pres">
      <dgm:prSet presAssocID="{88F1F641-E01B-B442-A85D-5497AC245657}" presName="sibTrans" presStyleLbl="sibTrans2D1" presStyleIdx="2" presStyleCnt="6"/>
      <dgm:spPr/>
    </dgm:pt>
    <dgm:pt modelId="{2C639933-BE43-2C4B-836F-11894E6C0C9D}" type="pres">
      <dgm:prSet presAssocID="{88F1F641-E01B-B442-A85D-5497AC245657}" presName="connectorText" presStyleLbl="sibTrans2D1" presStyleIdx="2" presStyleCnt="6"/>
      <dgm:spPr/>
    </dgm:pt>
    <dgm:pt modelId="{DE80C176-9901-BA41-9C4E-983B2F484C8B}" type="pres">
      <dgm:prSet presAssocID="{C5599B23-ADA2-1F4E-9E4A-671AE8E9D7FE}" presName="node" presStyleLbl="node1" presStyleIdx="3" presStyleCnt="7">
        <dgm:presLayoutVars>
          <dgm:bulletEnabled val="1"/>
        </dgm:presLayoutVars>
      </dgm:prSet>
      <dgm:spPr/>
    </dgm:pt>
    <dgm:pt modelId="{A4E0576D-E282-C94C-8138-BD9B77E82028}" type="pres">
      <dgm:prSet presAssocID="{E7BEAD47-065F-884C-8B4A-522BD24D6575}" presName="sibTrans" presStyleLbl="sibTrans2D1" presStyleIdx="3" presStyleCnt="6"/>
      <dgm:spPr/>
    </dgm:pt>
    <dgm:pt modelId="{7468B6B6-A680-3E4F-B62C-8990F73B41D7}" type="pres">
      <dgm:prSet presAssocID="{E7BEAD47-065F-884C-8B4A-522BD24D6575}" presName="connectorText" presStyleLbl="sibTrans2D1" presStyleIdx="3" presStyleCnt="6"/>
      <dgm:spPr/>
    </dgm:pt>
    <dgm:pt modelId="{77301184-44C5-A943-90F7-1E62615519EA}" type="pres">
      <dgm:prSet presAssocID="{B5FDCD45-6077-0A43-BCE9-3C8B05202BDC}" presName="node" presStyleLbl="node1" presStyleIdx="4" presStyleCnt="7">
        <dgm:presLayoutVars>
          <dgm:bulletEnabled val="1"/>
        </dgm:presLayoutVars>
      </dgm:prSet>
      <dgm:spPr/>
    </dgm:pt>
    <dgm:pt modelId="{801A0515-107C-4D40-9BBA-6DD531FBB940}" type="pres">
      <dgm:prSet presAssocID="{46446814-E34E-9B4A-B5DD-30D76BA2000C}" presName="sibTrans" presStyleLbl="sibTrans2D1" presStyleIdx="4" presStyleCnt="6"/>
      <dgm:spPr/>
    </dgm:pt>
    <dgm:pt modelId="{011F5EC5-ABDB-ED4C-A275-8A4AE08FEE7B}" type="pres">
      <dgm:prSet presAssocID="{46446814-E34E-9B4A-B5DD-30D76BA2000C}" presName="connectorText" presStyleLbl="sibTrans2D1" presStyleIdx="4" presStyleCnt="6"/>
      <dgm:spPr/>
    </dgm:pt>
    <dgm:pt modelId="{E2E8C5D0-0648-DC4E-9760-45656CE3A61E}" type="pres">
      <dgm:prSet presAssocID="{9E5C8059-1017-A44B-836C-03C251731CA4}" presName="node" presStyleLbl="node1" presStyleIdx="5" presStyleCnt="7">
        <dgm:presLayoutVars>
          <dgm:bulletEnabled val="1"/>
        </dgm:presLayoutVars>
      </dgm:prSet>
      <dgm:spPr/>
    </dgm:pt>
    <dgm:pt modelId="{C659FFF3-E284-C042-ABBC-5B033EBDD3C7}" type="pres">
      <dgm:prSet presAssocID="{36A7ED91-4004-F04A-A6B3-4B7EE4102B17}" presName="sibTrans" presStyleLbl="sibTrans2D1" presStyleIdx="5" presStyleCnt="6"/>
      <dgm:spPr/>
    </dgm:pt>
    <dgm:pt modelId="{6745D677-4D76-2841-A3CE-08633E6836F7}" type="pres">
      <dgm:prSet presAssocID="{36A7ED91-4004-F04A-A6B3-4B7EE4102B17}" presName="connectorText" presStyleLbl="sibTrans2D1" presStyleIdx="5" presStyleCnt="6"/>
      <dgm:spPr/>
    </dgm:pt>
    <dgm:pt modelId="{93679205-9034-9647-B5F7-93599973F6D4}" type="pres">
      <dgm:prSet presAssocID="{6A02BB24-5E77-7C4C-9CE2-010396C9BAE7}" presName="node" presStyleLbl="node1" presStyleIdx="6" presStyleCnt="7">
        <dgm:presLayoutVars>
          <dgm:bulletEnabled val="1"/>
        </dgm:presLayoutVars>
      </dgm:prSet>
      <dgm:spPr/>
    </dgm:pt>
  </dgm:ptLst>
  <dgm:cxnLst>
    <dgm:cxn modelId="{7FA7D745-F245-344E-B013-0EE306552E5E}" srcId="{4305EB8C-7017-BD47-8FC0-5A049CFA7777}" destId="{23B70EA1-E8B6-3842-9FB3-084983D0DF9E}" srcOrd="2" destOrd="0" parTransId="{C105F1AB-5EBF-A640-AFE7-31A5B06AC927}" sibTransId="{88F1F641-E01B-B442-A85D-5497AC245657}"/>
    <dgm:cxn modelId="{F66F2D48-B0F9-C84D-9EB4-EC738E246C5B}" type="presOf" srcId="{C5599B23-ADA2-1F4E-9E4A-671AE8E9D7FE}" destId="{DE80C176-9901-BA41-9C4E-983B2F484C8B}" srcOrd="0" destOrd="0" presId="urn:microsoft.com/office/officeart/2005/8/layout/process5"/>
    <dgm:cxn modelId="{AB563E50-C1EC-D249-B698-3FBC17611182}" type="presOf" srcId="{6A02BB24-5E77-7C4C-9CE2-010396C9BAE7}" destId="{93679205-9034-9647-B5F7-93599973F6D4}" srcOrd="0" destOrd="0" presId="urn:microsoft.com/office/officeart/2005/8/layout/process5"/>
    <dgm:cxn modelId="{BCA4C166-A484-6341-B6BE-9AA79B8E0D87}" type="presOf" srcId="{630E5CE0-918F-BD4F-AB8A-FFDE4AA79CB5}" destId="{A997A842-5757-0F4E-BA33-ED95C1901D29}" srcOrd="1" destOrd="0" presId="urn:microsoft.com/office/officeart/2005/8/layout/process5"/>
    <dgm:cxn modelId="{D3E50B6A-A3DA-5C44-A043-A7B2FD4176F2}" srcId="{4305EB8C-7017-BD47-8FC0-5A049CFA7777}" destId="{C5599B23-ADA2-1F4E-9E4A-671AE8E9D7FE}" srcOrd="3" destOrd="0" parTransId="{E8BA6C41-440B-5B40-9D91-5B3F10D20109}" sibTransId="{E7BEAD47-065F-884C-8B4A-522BD24D6575}"/>
    <dgm:cxn modelId="{3F08FF7B-1DE3-014F-BA64-4B4CC9571E66}" type="presOf" srcId="{A8C92F39-ADA5-8A40-9B3E-6F96F71C9450}" destId="{9B7FF352-8E64-B546-B6F6-6CA5D766F2B7}" srcOrd="0" destOrd="0" presId="urn:microsoft.com/office/officeart/2005/8/layout/process5"/>
    <dgm:cxn modelId="{DE024A7E-B260-9C40-B5F8-536EF1219DEB}" type="presOf" srcId="{36A7ED91-4004-F04A-A6B3-4B7EE4102B17}" destId="{6745D677-4D76-2841-A3CE-08633E6836F7}" srcOrd="1" destOrd="0" presId="urn:microsoft.com/office/officeart/2005/8/layout/process5"/>
    <dgm:cxn modelId="{C06D778A-A246-FC47-8B66-40EDDC41DB66}" srcId="{4305EB8C-7017-BD47-8FC0-5A049CFA7777}" destId="{B5FDCD45-6077-0A43-BCE9-3C8B05202BDC}" srcOrd="4" destOrd="0" parTransId="{87EB1D52-93D5-5543-9CBA-AC9FF45E343C}" sibTransId="{46446814-E34E-9B4A-B5DD-30D76BA2000C}"/>
    <dgm:cxn modelId="{DC8B3D91-16A3-2946-A66F-F9440015BB39}" type="presOf" srcId="{4305EB8C-7017-BD47-8FC0-5A049CFA7777}" destId="{32F860E2-ADDE-3247-B252-F90BAF7B546D}" srcOrd="0" destOrd="0" presId="urn:microsoft.com/office/officeart/2005/8/layout/process5"/>
    <dgm:cxn modelId="{22FA4F9B-E1AC-3B42-A241-4C584A5EBEE9}" type="presOf" srcId="{88F1F641-E01B-B442-A85D-5497AC245657}" destId="{600EF0C8-C7C3-8C4A-8B9B-3B709871C012}" srcOrd="0" destOrd="0" presId="urn:microsoft.com/office/officeart/2005/8/layout/process5"/>
    <dgm:cxn modelId="{04E57BA0-57BF-8940-A2C4-67997CD7827D}" type="presOf" srcId="{36A7ED91-4004-F04A-A6B3-4B7EE4102B17}" destId="{C659FFF3-E284-C042-ABBC-5B033EBDD3C7}" srcOrd="0" destOrd="0" presId="urn:microsoft.com/office/officeart/2005/8/layout/process5"/>
    <dgm:cxn modelId="{19859EA4-16BD-3B44-A2C5-1A073D335B2E}" type="presOf" srcId="{9E5C8059-1017-A44B-836C-03C251731CA4}" destId="{E2E8C5D0-0648-DC4E-9760-45656CE3A61E}" srcOrd="0" destOrd="0" presId="urn:microsoft.com/office/officeart/2005/8/layout/process5"/>
    <dgm:cxn modelId="{88140BA5-C07C-E94E-AA4B-1816DE7155C2}" type="presOf" srcId="{E7BEAD47-065F-884C-8B4A-522BD24D6575}" destId="{7468B6B6-A680-3E4F-B62C-8990F73B41D7}" srcOrd="1" destOrd="0" presId="urn:microsoft.com/office/officeart/2005/8/layout/process5"/>
    <dgm:cxn modelId="{FB3BA4A5-49BB-414B-A34A-9A2F63E3B223}" srcId="{4305EB8C-7017-BD47-8FC0-5A049CFA7777}" destId="{A8C92F39-ADA5-8A40-9B3E-6F96F71C9450}" srcOrd="0" destOrd="0" parTransId="{3C9F3DF1-D087-3244-B2FD-CA0E0D84A8D3}" sibTransId="{630E5CE0-918F-BD4F-AB8A-FFDE4AA79CB5}"/>
    <dgm:cxn modelId="{549449AE-3C2D-274A-8499-B512AD822098}" type="presOf" srcId="{46446814-E34E-9B4A-B5DD-30D76BA2000C}" destId="{011F5EC5-ABDB-ED4C-A275-8A4AE08FEE7B}" srcOrd="1" destOrd="0" presId="urn:microsoft.com/office/officeart/2005/8/layout/process5"/>
    <dgm:cxn modelId="{BAABC4B1-F841-7647-BC6F-894229F0B13C}" type="presOf" srcId="{88F1F641-E01B-B442-A85D-5497AC245657}" destId="{2C639933-BE43-2C4B-836F-11894E6C0C9D}" srcOrd="1" destOrd="0" presId="urn:microsoft.com/office/officeart/2005/8/layout/process5"/>
    <dgm:cxn modelId="{0C0896BB-5CCC-9943-9C36-1B0D4788213B}" type="presOf" srcId="{23B70EA1-E8B6-3842-9FB3-084983D0DF9E}" destId="{9E37F504-78DB-C644-A0F6-692B3B7A36BD}" srcOrd="0" destOrd="0" presId="urn:microsoft.com/office/officeart/2005/8/layout/process5"/>
    <dgm:cxn modelId="{5B63D0BF-54D8-D848-AFA8-373E9BFA5FAE}" type="presOf" srcId="{4783456A-4645-C942-BCC0-8AD2868D4ED4}" destId="{3BF53126-2E1B-EA43-A748-6B2FC7CF0306}" srcOrd="0" destOrd="0" presId="urn:microsoft.com/office/officeart/2005/8/layout/process5"/>
    <dgm:cxn modelId="{2E7FCCC4-2CE9-4E41-B969-E48A515B98EC}" type="presOf" srcId="{93F7C35A-69F4-E44C-8248-F04085F38E46}" destId="{A76683A3-2C3C-3948-B48B-9591C46B8A6F}" srcOrd="0" destOrd="0" presId="urn:microsoft.com/office/officeart/2005/8/layout/process5"/>
    <dgm:cxn modelId="{528AE7CD-4F65-584D-8E5C-3A99D229C98F}" type="presOf" srcId="{630E5CE0-918F-BD4F-AB8A-FFDE4AA79CB5}" destId="{E60E95AC-B9B3-F24A-B938-961C87D3B76C}" srcOrd="0" destOrd="0" presId="urn:microsoft.com/office/officeart/2005/8/layout/process5"/>
    <dgm:cxn modelId="{C11D10D1-FF76-294D-8E14-E8D4EC43B6FB}" srcId="{4305EB8C-7017-BD47-8FC0-5A049CFA7777}" destId="{4783456A-4645-C942-BCC0-8AD2868D4ED4}" srcOrd="1" destOrd="0" parTransId="{4D3BB400-900E-F34D-8320-482EDE47411C}" sibTransId="{93F7C35A-69F4-E44C-8248-F04085F38E46}"/>
    <dgm:cxn modelId="{9056E1D2-2055-5548-BFF3-A1593FB15D91}" type="presOf" srcId="{93F7C35A-69F4-E44C-8248-F04085F38E46}" destId="{BFB72245-62EE-8541-A7DC-896B689DB9F1}" srcOrd="1" destOrd="0" presId="urn:microsoft.com/office/officeart/2005/8/layout/process5"/>
    <dgm:cxn modelId="{C02435D4-83FA-EC44-9D9C-11F30E917C89}" srcId="{4305EB8C-7017-BD47-8FC0-5A049CFA7777}" destId="{9E5C8059-1017-A44B-836C-03C251731CA4}" srcOrd="5" destOrd="0" parTransId="{92F58CFF-F7D4-C941-B3C1-4650326019A6}" sibTransId="{36A7ED91-4004-F04A-A6B3-4B7EE4102B17}"/>
    <dgm:cxn modelId="{EB78F4D6-81D3-E04E-82CC-A55C1E11716D}" type="presOf" srcId="{46446814-E34E-9B4A-B5DD-30D76BA2000C}" destId="{801A0515-107C-4D40-9BBA-6DD531FBB940}" srcOrd="0" destOrd="0" presId="urn:microsoft.com/office/officeart/2005/8/layout/process5"/>
    <dgm:cxn modelId="{5E43BADC-810B-CC40-B1B7-1FD8DF0DE787}" type="presOf" srcId="{E7BEAD47-065F-884C-8B4A-522BD24D6575}" destId="{A4E0576D-E282-C94C-8138-BD9B77E82028}" srcOrd="0" destOrd="0" presId="urn:microsoft.com/office/officeart/2005/8/layout/process5"/>
    <dgm:cxn modelId="{935D14FB-F7F2-784B-AF6A-B607982AB610}" srcId="{4305EB8C-7017-BD47-8FC0-5A049CFA7777}" destId="{6A02BB24-5E77-7C4C-9CE2-010396C9BAE7}" srcOrd="6" destOrd="0" parTransId="{432F0753-96E4-BA4B-8F69-38A2B0A09A97}" sibTransId="{A3BAA32F-D5CE-3145-9CF2-6402FF31A040}"/>
    <dgm:cxn modelId="{C7A858FF-EDD1-6D46-9932-D3686BC5C24A}" type="presOf" srcId="{B5FDCD45-6077-0A43-BCE9-3C8B05202BDC}" destId="{77301184-44C5-A943-90F7-1E62615519EA}" srcOrd="0" destOrd="0" presId="urn:microsoft.com/office/officeart/2005/8/layout/process5"/>
    <dgm:cxn modelId="{F319CCB7-DAC4-874A-BCE3-12A8915642FE}" type="presParOf" srcId="{32F860E2-ADDE-3247-B252-F90BAF7B546D}" destId="{9B7FF352-8E64-B546-B6F6-6CA5D766F2B7}" srcOrd="0" destOrd="0" presId="urn:microsoft.com/office/officeart/2005/8/layout/process5"/>
    <dgm:cxn modelId="{AB66499A-0023-D848-A056-47F168B596A7}" type="presParOf" srcId="{32F860E2-ADDE-3247-B252-F90BAF7B546D}" destId="{E60E95AC-B9B3-F24A-B938-961C87D3B76C}" srcOrd="1" destOrd="0" presId="urn:microsoft.com/office/officeart/2005/8/layout/process5"/>
    <dgm:cxn modelId="{70A2B95F-0772-C740-9735-EB11EF39927F}" type="presParOf" srcId="{E60E95AC-B9B3-F24A-B938-961C87D3B76C}" destId="{A997A842-5757-0F4E-BA33-ED95C1901D29}" srcOrd="0" destOrd="0" presId="urn:microsoft.com/office/officeart/2005/8/layout/process5"/>
    <dgm:cxn modelId="{49567A0D-8E8D-8A47-80EF-3B7BF0055FC1}" type="presParOf" srcId="{32F860E2-ADDE-3247-B252-F90BAF7B546D}" destId="{3BF53126-2E1B-EA43-A748-6B2FC7CF0306}" srcOrd="2" destOrd="0" presId="urn:microsoft.com/office/officeart/2005/8/layout/process5"/>
    <dgm:cxn modelId="{16E898BC-601D-4642-9261-477BC233F055}" type="presParOf" srcId="{32F860E2-ADDE-3247-B252-F90BAF7B546D}" destId="{A76683A3-2C3C-3948-B48B-9591C46B8A6F}" srcOrd="3" destOrd="0" presId="urn:microsoft.com/office/officeart/2005/8/layout/process5"/>
    <dgm:cxn modelId="{58B8E252-E012-D649-80E1-B3C76D57DBB6}" type="presParOf" srcId="{A76683A3-2C3C-3948-B48B-9591C46B8A6F}" destId="{BFB72245-62EE-8541-A7DC-896B689DB9F1}" srcOrd="0" destOrd="0" presId="urn:microsoft.com/office/officeart/2005/8/layout/process5"/>
    <dgm:cxn modelId="{C3217831-B81D-E544-9A59-301B7A38C84D}" type="presParOf" srcId="{32F860E2-ADDE-3247-B252-F90BAF7B546D}" destId="{9E37F504-78DB-C644-A0F6-692B3B7A36BD}" srcOrd="4" destOrd="0" presId="urn:microsoft.com/office/officeart/2005/8/layout/process5"/>
    <dgm:cxn modelId="{421D5EAB-6680-F14B-82C3-8C44DD3E4417}" type="presParOf" srcId="{32F860E2-ADDE-3247-B252-F90BAF7B546D}" destId="{600EF0C8-C7C3-8C4A-8B9B-3B709871C012}" srcOrd="5" destOrd="0" presId="urn:microsoft.com/office/officeart/2005/8/layout/process5"/>
    <dgm:cxn modelId="{C6AB9637-E607-F341-810B-E20FAC5F2AC3}" type="presParOf" srcId="{600EF0C8-C7C3-8C4A-8B9B-3B709871C012}" destId="{2C639933-BE43-2C4B-836F-11894E6C0C9D}" srcOrd="0" destOrd="0" presId="urn:microsoft.com/office/officeart/2005/8/layout/process5"/>
    <dgm:cxn modelId="{95063B80-9444-1742-9977-4B58FEBB8104}" type="presParOf" srcId="{32F860E2-ADDE-3247-B252-F90BAF7B546D}" destId="{DE80C176-9901-BA41-9C4E-983B2F484C8B}" srcOrd="6" destOrd="0" presId="urn:microsoft.com/office/officeart/2005/8/layout/process5"/>
    <dgm:cxn modelId="{9490B1F4-2939-BD4B-B9FE-434B18924986}" type="presParOf" srcId="{32F860E2-ADDE-3247-B252-F90BAF7B546D}" destId="{A4E0576D-E282-C94C-8138-BD9B77E82028}" srcOrd="7" destOrd="0" presId="urn:microsoft.com/office/officeart/2005/8/layout/process5"/>
    <dgm:cxn modelId="{08FDD90D-B385-E941-B6C3-D161610E2704}" type="presParOf" srcId="{A4E0576D-E282-C94C-8138-BD9B77E82028}" destId="{7468B6B6-A680-3E4F-B62C-8990F73B41D7}" srcOrd="0" destOrd="0" presId="urn:microsoft.com/office/officeart/2005/8/layout/process5"/>
    <dgm:cxn modelId="{B1E6365A-D415-8C49-8CAC-D176DE30C4D9}" type="presParOf" srcId="{32F860E2-ADDE-3247-B252-F90BAF7B546D}" destId="{77301184-44C5-A943-90F7-1E62615519EA}" srcOrd="8" destOrd="0" presId="urn:microsoft.com/office/officeart/2005/8/layout/process5"/>
    <dgm:cxn modelId="{643C1D3E-4E07-4D40-A037-84F021D129B7}" type="presParOf" srcId="{32F860E2-ADDE-3247-B252-F90BAF7B546D}" destId="{801A0515-107C-4D40-9BBA-6DD531FBB940}" srcOrd="9" destOrd="0" presId="urn:microsoft.com/office/officeart/2005/8/layout/process5"/>
    <dgm:cxn modelId="{9ECB8367-4F95-504A-B983-FB6D1F53E0E1}" type="presParOf" srcId="{801A0515-107C-4D40-9BBA-6DD531FBB940}" destId="{011F5EC5-ABDB-ED4C-A275-8A4AE08FEE7B}" srcOrd="0" destOrd="0" presId="urn:microsoft.com/office/officeart/2005/8/layout/process5"/>
    <dgm:cxn modelId="{11013331-8CB3-B743-BEE2-87006C59FFA9}" type="presParOf" srcId="{32F860E2-ADDE-3247-B252-F90BAF7B546D}" destId="{E2E8C5D0-0648-DC4E-9760-45656CE3A61E}" srcOrd="10" destOrd="0" presId="urn:microsoft.com/office/officeart/2005/8/layout/process5"/>
    <dgm:cxn modelId="{C366B9F8-4C78-CF47-B41F-5FDD3123C238}" type="presParOf" srcId="{32F860E2-ADDE-3247-B252-F90BAF7B546D}" destId="{C659FFF3-E284-C042-ABBC-5B033EBDD3C7}" srcOrd="11" destOrd="0" presId="urn:microsoft.com/office/officeart/2005/8/layout/process5"/>
    <dgm:cxn modelId="{F610FF9D-D142-1747-B25D-91EFAC8AB0FE}" type="presParOf" srcId="{C659FFF3-E284-C042-ABBC-5B033EBDD3C7}" destId="{6745D677-4D76-2841-A3CE-08633E6836F7}" srcOrd="0" destOrd="0" presId="urn:microsoft.com/office/officeart/2005/8/layout/process5"/>
    <dgm:cxn modelId="{5F1D6CAE-D7B0-E74E-984D-38BA857F6023}" type="presParOf" srcId="{32F860E2-ADDE-3247-B252-F90BAF7B546D}" destId="{93679205-9034-9647-B5F7-93599973F6D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0D27943-FA0E-1042-AB1B-97DC812C48E7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562B00-6368-D843-8F45-438884BF5785}">
      <dgm:prSet phldrT="[Text]"/>
      <dgm:spPr/>
      <dgm:t>
        <a:bodyPr/>
        <a:lstStyle/>
        <a:p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perancangan</a:t>
          </a:r>
          <a:endParaRPr lang="en-US" dirty="0"/>
        </a:p>
      </dgm:t>
    </dgm:pt>
    <dgm:pt modelId="{52A7EA4D-90B4-2143-8256-A6D7701B033C}" type="parTrans" cxnId="{042D155A-6811-EB49-9301-D0C3575A7363}">
      <dgm:prSet/>
      <dgm:spPr/>
      <dgm:t>
        <a:bodyPr/>
        <a:lstStyle/>
        <a:p>
          <a:endParaRPr lang="en-US"/>
        </a:p>
      </dgm:t>
    </dgm:pt>
    <dgm:pt modelId="{B7B03E06-197A-574B-9958-010D94E41511}" type="sibTrans" cxnId="{042D155A-6811-EB49-9301-D0C3575A7363}">
      <dgm:prSet/>
      <dgm:spPr/>
      <dgm:t>
        <a:bodyPr/>
        <a:lstStyle/>
        <a:p>
          <a:endParaRPr lang="en-US"/>
        </a:p>
      </dgm:t>
    </dgm:pt>
    <dgm:pt modelId="{324E4B3D-12E1-F449-B1C8-9F7195F52725}">
      <dgm:prSet phldrT="[Text]"/>
      <dgm:spPr/>
      <dgm:t>
        <a:bodyPr/>
        <a:lstStyle/>
        <a:p>
          <a:r>
            <a:rPr lang="en-US" dirty="0"/>
            <a:t>Input </a:t>
          </a:r>
          <a:r>
            <a:rPr lang="en-US" dirty="0" err="1"/>
            <a:t>perancangan</a:t>
          </a:r>
          <a:endParaRPr lang="en-US" dirty="0"/>
        </a:p>
      </dgm:t>
    </dgm:pt>
    <dgm:pt modelId="{6CE8F3A3-58D1-4946-93BD-454B366FF8FC}" type="parTrans" cxnId="{22EADAFE-42D5-D74D-9294-074C40750C0B}">
      <dgm:prSet/>
      <dgm:spPr/>
      <dgm:t>
        <a:bodyPr/>
        <a:lstStyle/>
        <a:p>
          <a:endParaRPr lang="en-US"/>
        </a:p>
      </dgm:t>
    </dgm:pt>
    <dgm:pt modelId="{E320AD1F-FFC8-9941-A239-404DF0C04887}" type="sibTrans" cxnId="{22EADAFE-42D5-D74D-9294-074C40750C0B}">
      <dgm:prSet/>
      <dgm:spPr/>
      <dgm:t>
        <a:bodyPr/>
        <a:lstStyle/>
        <a:p>
          <a:endParaRPr lang="en-US"/>
        </a:p>
      </dgm:t>
    </dgm:pt>
    <dgm:pt modelId="{6A17703F-76B4-8A49-8629-72E4AB95251A}">
      <dgm:prSet phldrT="[Text]"/>
      <dgm:spPr/>
      <dgm:t>
        <a:bodyPr/>
        <a:lstStyle/>
        <a:p>
          <a:r>
            <a:rPr lang="en-US" dirty="0"/>
            <a:t>Output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penyusunan</a:t>
          </a:r>
          <a:endParaRPr lang="en-US" dirty="0"/>
        </a:p>
      </dgm:t>
    </dgm:pt>
    <dgm:pt modelId="{B475044E-2BF2-9743-8EB6-288A2BE47CA7}" type="parTrans" cxnId="{3D9D38BE-0038-654E-9A02-8EE06B74AA0D}">
      <dgm:prSet/>
      <dgm:spPr/>
      <dgm:t>
        <a:bodyPr/>
        <a:lstStyle/>
        <a:p>
          <a:endParaRPr lang="en-US"/>
        </a:p>
      </dgm:t>
    </dgm:pt>
    <dgm:pt modelId="{48C41481-B877-734E-A368-B1A39B5EDA0D}" type="sibTrans" cxnId="{3D9D38BE-0038-654E-9A02-8EE06B74AA0D}">
      <dgm:prSet/>
      <dgm:spPr/>
      <dgm:t>
        <a:bodyPr/>
        <a:lstStyle/>
        <a:p>
          <a:endParaRPr lang="en-US"/>
        </a:p>
      </dgm:t>
    </dgm:pt>
    <dgm:pt modelId="{3479CFC4-3904-4946-BFD3-507861940097}">
      <dgm:prSet phldrT="[Text]"/>
      <dgm:spPr/>
      <dgm:t>
        <a:bodyPr/>
        <a:lstStyle/>
        <a:p>
          <a:r>
            <a:rPr lang="en-US" dirty="0" err="1"/>
            <a:t>Kajian</a:t>
          </a:r>
          <a:r>
            <a:rPr lang="en-US" dirty="0"/>
            <a:t> </a:t>
          </a:r>
          <a:r>
            <a:rPr lang="en-US" dirty="0" err="1"/>
            <a:t>perancangan</a:t>
          </a:r>
          <a:endParaRPr lang="en-US" dirty="0"/>
        </a:p>
      </dgm:t>
    </dgm:pt>
    <dgm:pt modelId="{2D805B78-86C9-9540-BD62-BF1F702E3D46}" type="parTrans" cxnId="{28A09025-C953-7A43-921F-611F0B5DA1A7}">
      <dgm:prSet/>
      <dgm:spPr/>
      <dgm:t>
        <a:bodyPr/>
        <a:lstStyle/>
        <a:p>
          <a:endParaRPr lang="en-US"/>
        </a:p>
      </dgm:t>
    </dgm:pt>
    <dgm:pt modelId="{D53F9BDC-48B8-1348-8FAF-EFBA40A9FC71}" type="sibTrans" cxnId="{28A09025-C953-7A43-921F-611F0B5DA1A7}">
      <dgm:prSet/>
      <dgm:spPr/>
      <dgm:t>
        <a:bodyPr/>
        <a:lstStyle/>
        <a:p>
          <a:endParaRPr lang="en-US"/>
        </a:p>
      </dgm:t>
    </dgm:pt>
    <dgm:pt modelId="{0E8A37B7-F6DE-2B49-AF37-D7557EAB5B17}">
      <dgm:prSet phldrT="[Text]"/>
      <dgm:spPr/>
      <dgm:t>
        <a:bodyPr/>
        <a:lstStyle/>
        <a:p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perancangan</a:t>
          </a:r>
          <a:endParaRPr lang="en-US" dirty="0"/>
        </a:p>
      </dgm:t>
    </dgm:pt>
    <dgm:pt modelId="{D266E565-BB76-2542-AF59-0AD30CC478CA}" type="parTrans" cxnId="{21FD766F-3198-1A4C-BF8D-4ED9C77DD729}">
      <dgm:prSet/>
      <dgm:spPr/>
      <dgm:t>
        <a:bodyPr/>
        <a:lstStyle/>
        <a:p>
          <a:endParaRPr lang="en-US"/>
        </a:p>
      </dgm:t>
    </dgm:pt>
    <dgm:pt modelId="{1F6C94A3-AC2D-6747-BF98-6113B2CBB8FB}" type="sibTrans" cxnId="{21FD766F-3198-1A4C-BF8D-4ED9C77DD729}">
      <dgm:prSet/>
      <dgm:spPr/>
      <dgm:t>
        <a:bodyPr/>
        <a:lstStyle/>
        <a:p>
          <a:endParaRPr lang="en-US"/>
        </a:p>
      </dgm:t>
    </dgm:pt>
    <dgm:pt modelId="{EA9BB863-68E3-FA44-9833-F80D15AA3AF2}">
      <dgm:prSet phldrT="[Text]"/>
      <dgm:spPr/>
      <dgm:t>
        <a:bodyPr/>
        <a:lstStyle/>
        <a:p>
          <a:r>
            <a:rPr lang="en-US" dirty="0" err="1"/>
            <a:t>Validasi</a:t>
          </a:r>
          <a:r>
            <a:rPr lang="en-US" dirty="0"/>
            <a:t> </a:t>
          </a:r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penyusunan</a:t>
          </a:r>
          <a:endParaRPr lang="en-US" dirty="0"/>
        </a:p>
      </dgm:t>
    </dgm:pt>
    <dgm:pt modelId="{38AB73C4-B14B-8349-B77C-846402FDBC8F}" type="parTrans" cxnId="{D2B21446-A4B5-DB47-9E96-F80BE014EBA8}">
      <dgm:prSet/>
      <dgm:spPr/>
    </dgm:pt>
    <dgm:pt modelId="{2DA64B65-E27D-3849-850D-36D96BA41E0C}" type="sibTrans" cxnId="{D2B21446-A4B5-DB47-9E96-F80BE014EBA8}">
      <dgm:prSet/>
      <dgm:spPr/>
      <dgm:t>
        <a:bodyPr/>
        <a:lstStyle/>
        <a:p>
          <a:endParaRPr lang="en-US"/>
        </a:p>
      </dgm:t>
    </dgm:pt>
    <dgm:pt modelId="{0BC26C00-15AB-7D40-B280-B82700BDD18B}">
      <dgm:prSet phldrT="[Text]"/>
      <dgm:spPr/>
      <dgm:t>
        <a:bodyPr/>
        <a:lstStyle/>
        <a:p>
          <a:r>
            <a:rPr lang="en-US" dirty="0" err="1"/>
            <a:t>Verifikasi</a:t>
          </a:r>
          <a:r>
            <a:rPr lang="en-US" dirty="0"/>
            <a:t> </a:t>
          </a:r>
          <a:r>
            <a:rPr lang="en-US" dirty="0" err="1"/>
            <a:t>perancangan</a:t>
          </a:r>
          <a:endParaRPr lang="en-US" dirty="0"/>
        </a:p>
      </dgm:t>
    </dgm:pt>
    <dgm:pt modelId="{B5A11B0D-F986-F74C-90F7-66943CC63E70}" type="parTrans" cxnId="{60EFC665-3CB8-5B46-AC18-F306DEE84BAB}">
      <dgm:prSet/>
      <dgm:spPr/>
    </dgm:pt>
    <dgm:pt modelId="{AFFABDE7-BD4B-B643-9B6E-E7E0FC3DA670}" type="sibTrans" cxnId="{60EFC665-3CB8-5B46-AC18-F306DEE84BAB}">
      <dgm:prSet/>
      <dgm:spPr/>
    </dgm:pt>
    <dgm:pt modelId="{F56F7C0B-B18A-3E48-AAF6-AEA69491F98C}" type="pres">
      <dgm:prSet presAssocID="{B0D27943-FA0E-1042-AB1B-97DC812C48E7}" presName="diagram" presStyleCnt="0">
        <dgm:presLayoutVars>
          <dgm:dir/>
          <dgm:resizeHandles val="exact"/>
        </dgm:presLayoutVars>
      </dgm:prSet>
      <dgm:spPr/>
    </dgm:pt>
    <dgm:pt modelId="{FD39D37F-2575-434D-A0CB-494707C1B896}" type="pres">
      <dgm:prSet presAssocID="{63562B00-6368-D843-8F45-438884BF5785}" presName="node" presStyleLbl="node1" presStyleIdx="0" presStyleCnt="7">
        <dgm:presLayoutVars>
          <dgm:bulletEnabled val="1"/>
        </dgm:presLayoutVars>
      </dgm:prSet>
      <dgm:spPr/>
    </dgm:pt>
    <dgm:pt modelId="{93FCB0C9-296E-E84A-9D18-10BA3EE7E5A1}" type="pres">
      <dgm:prSet presAssocID="{B7B03E06-197A-574B-9958-010D94E41511}" presName="sibTrans" presStyleLbl="sibTrans2D1" presStyleIdx="0" presStyleCnt="6"/>
      <dgm:spPr/>
    </dgm:pt>
    <dgm:pt modelId="{27EB59A6-E1FB-6C4B-88F9-2938D6F3AFE5}" type="pres">
      <dgm:prSet presAssocID="{B7B03E06-197A-574B-9958-010D94E41511}" presName="connectorText" presStyleLbl="sibTrans2D1" presStyleIdx="0" presStyleCnt="6"/>
      <dgm:spPr/>
    </dgm:pt>
    <dgm:pt modelId="{C78C80F0-9318-BB47-B667-22018381A0D1}" type="pres">
      <dgm:prSet presAssocID="{324E4B3D-12E1-F449-B1C8-9F7195F52725}" presName="node" presStyleLbl="node1" presStyleIdx="1" presStyleCnt="7">
        <dgm:presLayoutVars>
          <dgm:bulletEnabled val="1"/>
        </dgm:presLayoutVars>
      </dgm:prSet>
      <dgm:spPr/>
    </dgm:pt>
    <dgm:pt modelId="{738BE6E3-2183-7A4B-8E39-A29C78146859}" type="pres">
      <dgm:prSet presAssocID="{E320AD1F-FFC8-9941-A239-404DF0C04887}" presName="sibTrans" presStyleLbl="sibTrans2D1" presStyleIdx="1" presStyleCnt="6"/>
      <dgm:spPr/>
    </dgm:pt>
    <dgm:pt modelId="{0E16929E-B511-1249-AD7B-8C2434535641}" type="pres">
      <dgm:prSet presAssocID="{E320AD1F-FFC8-9941-A239-404DF0C04887}" presName="connectorText" presStyleLbl="sibTrans2D1" presStyleIdx="1" presStyleCnt="6"/>
      <dgm:spPr/>
    </dgm:pt>
    <dgm:pt modelId="{EFCC3AE2-B75A-0C4F-8589-0B7F59BA0072}" type="pres">
      <dgm:prSet presAssocID="{6A17703F-76B4-8A49-8629-72E4AB95251A}" presName="node" presStyleLbl="node1" presStyleIdx="2" presStyleCnt="7">
        <dgm:presLayoutVars>
          <dgm:bulletEnabled val="1"/>
        </dgm:presLayoutVars>
      </dgm:prSet>
      <dgm:spPr/>
    </dgm:pt>
    <dgm:pt modelId="{89C51B2E-5715-644A-8219-3161E24FE18F}" type="pres">
      <dgm:prSet presAssocID="{48C41481-B877-734E-A368-B1A39B5EDA0D}" presName="sibTrans" presStyleLbl="sibTrans2D1" presStyleIdx="2" presStyleCnt="6"/>
      <dgm:spPr/>
    </dgm:pt>
    <dgm:pt modelId="{7536B4D6-2332-E044-A569-7DE1C785998D}" type="pres">
      <dgm:prSet presAssocID="{48C41481-B877-734E-A368-B1A39B5EDA0D}" presName="connectorText" presStyleLbl="sibTrans2D1" presStyleIdx="2" presStyleCnt="6"/>
      <dgm:spPr/>
    </dgm:pt>
    <dgm:pt modelId="{5B3ECEC9-B7E4-2E43-ACDE-D91B1652F921}" type="pres">
      <dgm:prSet presAssocID="{3479CFC4-3904-4946-BFD3-507861940097}" presName="node" presStyleLbl="node1" presStyleIdx="3" presStyleCnt="7">
        <dgm:presLayoutVars>
          <dgm:bulletEnabled val="1"/>
        </dgm:presLayoutVars>
      </dgm:prSet>
      <dgm:spPr/>
    </dgm:pt>
    <dgm:pt modelId="{AF18F2C2-F298-0E4E-BBD5-58EBCAE5BEB5}" type="pres">
      <dgm:prSet presAssocID="{D53F9BDC-48B8-1348-8FAF-EFBA40A9FC71}" presName="sibTrans" presStyleLbl="sibTrans2D1" presStyleIdx="3" presStyleCnt="6"/>
      <dgm:spPr/>
    </dgm:pt>
    <dgm:pt modelId="{1F5481AD-A148-BA42-935F-499DF53F1C51}" type="pres">
      <dgm:prSet presAssocID="{D53F9BDC-48B8-1348-8FAF-EFBA40A9FC71}" presName="connectorText" presStyleLbl="sibTrans2D1" presStyleIdx="3" presStyleCnt="6"/>
      <dgm:spPr/>
    </dgm:pt>
    <dgm:pt modelId="{A504D42D-98B7-A84D-A5F4-8FF76B49DF6E}" type="pres">
      <dgm:prSet presAssocID="{0E8A37B7-F6DE-2B49-AF37-D7557EAB5B17}" presName="node" presStyleLbl="node1" presStyleIdx="4" presStyleCnt="7">
        <dgm:presLayoutVars>
          <dgm:bulletEnabled val="1"/>
        </dgm:presLayoutVars>
      </dgm:prSet>
      <dgm:spPr/>
    </dgm:pt>
    <dgm:pt modelId="{60FFF893-4D60-B84E-AE34-1742102AE07B}" type="pres">
      <dgm:prSet presAssocID="{1F6C94A3-AC2D-6747-BF98-6113B2CBB8FB}" presName="sibTrans" presStyleLbl="sibTrans2D1" presStyleIdx="4" presStyleCnt="6"/>
      <dgm:spPr/>
    </dgm:pt>
    <dgm:pt modelId="{B61E3325-E79A-5947-97C2-BC2935E8522D}" type="pres">
      <dgm:prSet presAssocID="{1F6C94A3-AC2D-6747-BF98-6113B2CBB8FB}" presName="connectorText" presStyleLbl="sibTrans2D1" presStyleIdx="4" presStyleCnt="6"/>
      <dgm:spPr/>
    </dgm:pt>
    <dgm:pt modelId="{B337B950-B95E-CB4B-8B08-7417B2E20065}" type="pres">
      <dgm:prSet presAssocID="{EA9BB863-68E3-FA44-9833-F80D15AA3AF2}" presName="node" presStyleLbl="node1" presStyleIdx="5" presStyleCnt="7">
        <dgm:presLayoutVars>
          <dgm:bulletEnabled val="1"/>
        </dgm:presLayoutVars>
      </dgm:prSet>
      <dgm:spPr/>
    </dgm:pt>
    <dgm:pt modelId="{DDC4603A-B27B-5D48-8F62-6B464D01B0F3}" type="pres">
      <dgm:prSet presAssocID="{2DA64B65-E27D-3849-850D-36D96BA41E0C}" presName="sibTrans" presStyleLbl="sibTrans2D1" presStyleIdx="5" presStyleCnt="6"/>
      <dgm:spPr/>
    </dgm:pt>
    <dgm:pt modelId="{22ECF73E-E6D0-5D40-A184-6A1493E486AB}" type="pres">
      <dgm:prSet presAssocID="{2DA64B65-E27D-3849-850D-36D96BA41E0C}" presName="connectorText" presStyleLbl="sibTrans2D1" presStyleIdx="5" presStyleCnt="6"/>
      <dgm:spPr/>
    </dgm:pt>
    <dgm:pt modelId="{8E900E81-1B99-E841-BCEE-5C6F7535D0B9}" type="pres">
      <dgm:prSet presAssocID="{0BC26C00-15AB-7D40-B280-B82700BDD18B}" presName="node" presStyleLbl="node1" presStyleIdx="6" presStyleCnt="7">
        <dgm:presLayoutVars>
          <dgm:bulletEnabled val="1"/>
        </dgm:presLayoutVars>
      </dgm:prSet>
      <dgm:spPr/>
    </dgm:pt>
  </dgm:ptLst>
  <dgm:cxnLst>
    <dgm:cxn modelId="{E598660B-B645-204A-B44F-D1F9088D4905}" type="presOf" srcId="{B7B03E06-197A-574B-9958-010D94E41511}" destId="{93FCB0C9-296E-E84A-9D18-10BA3EE7E5A1}" srcOrd="0" destOrd="0" presId="urn:microsoft.com/office/officeart/2005/8/layout/process5"/>
    <dgm:cxn modelId="{189A991A-0A30-FD4A-9354-45B0074BD2D9}" type="presOf" srcId="{B7B03E06-197A-574B-9958-010D94E41511}" destId="{27EB59A6-E1FB-6C4B-88F9-2938D6F3AFE5}" srcOrd="1" destOrd="0" presId="urn:microsoft.com/office/officeart/2005/8/layout/process5"/>
    <dgm:cxn modelId="{DC372C20-4F6C-2B4B-B704-B8D00357E983}" type="presOf" srcId="{1F6C94A3-AC2D-6747-BF98-6113B2CBB8FB}" destId="{60FFF893-4D60-B84E-AE34-1742102AE07B}" srcOrd="0" destOrd="0" presId="urn:microsoft.com/office/officeart/2005/8/layout/process5"/>
    <dgm:cxn modelId="{28A09025-C953-7A43-921F-611F0B5DA1A7}" srcId="{B0D27943-FA0E-1042-AB1B-97DC812C48E7}" destId="{3479CFC4-3904-4946-BFD3-507861940097}" srcOrd="3" destOrd="0" parTransId="{2D805B78-86C9-9540-BD62-BF1F702E3D46}" sibTransId="{D53F9BDC-48B8-1348-8FAF-EFBA40A9FC71}"/>
    <dgm:cxn modelId="{9822242D-65C0-874B-B4E7-029FCCFA33C1}" type="presOf" srcId="{0E8A37B7-F6DE-2B49-AF37-D7557EAB5B17}" destId="{A504D42D-98B7-A84D-A5F4-8FF76B49DF6E}" srcOrd="0" destOrd="0" presId="urn:microsoft.com/office/officeart/2005/8/layout/process5"/>
    <dgm:cxn modelId="{D64E3A36-6972-8741-8ADF-00778CDFCE7F}" type="presOf" srcId="{E320AD1F-FFC8-9941-A239-404DF0C04887}" destId="{0E16929E-B511-1249-AD7B-8C2434535641}" srcOrd="1" destOrd="0" presId="urn:microsoft.com/office/officeart/2005/8/layout/process5"/>
    <dgm:cxn modelId="{2D8DC83A-5E3C-F44B-8329-E6A93C382114}" type="presOf" srcId="{2DA64B65-E27D-3849-850D-36D96BA41E0C}" destId="{DDC4603A-B27B-5D48-8F62-6B464D01B0F3}" srcOrd="0" destOrd="0" presId="urn:microsoft.com/office/officeart/2005/8/layout/process5"/>
    <dgm:cxn modelId="{D2B21446-A4B5-DB47-9E96-F80BE014EBA8}" srcId="{B0D27943-FA0E-1042-AB1B-97DC812C48E7}" destId="{EA9BB863-68E3-FA44-9833-F80D15AA3AF2}" srcOrd="5" destOrd="0" parTransId="{38AB73C4-B14B-8349-B77C-846402FDBC8F}" sibTransId="{2DA64B65-E27D-3849-850D-36D96BA41E0C}"/>
    <dgm:cxn modelId="{C4564B52-7A10-A944-9276-313116AC5613}" type="presOf" srcId="{D53F9BDC-48B8-1348-8FAF-EFBA40A9FC71}" destId="{1F5481AD-A148-BA42-935F-499DF53F1C51}" srcOrd="1" destOrd="0" presId="urn:microsoft.com/office/officeart/2005/8/layout/process5"/>
    <dgm:cxn modelId="{1025C352-B8C0-3746-94DB-AA49D5B5288A}" type="presOf" srcId="{D53F9BDC-48B8-1348-8FAF-EFBA40A9FC71}" destId="{AF18F2C2-F298-0E4E-BBD5-58EBCAE5BEB5}" srcOrd="0" destOrd="0" presId="urn:microsoft.com/office/officeart/2005/8/layout/process5"/>
    <dgm:cxn modelId="{042D155A-6811-EB49-9301-D0C3575A7363}" srcId="{B0D27943-FA0E-1042-AB1B-97DC812C48E7}" destId="{63562B00-6368-D843-8F45-438884BF5785}" srcOrd="0" destOrd="0" parTransId="{52A7EA4D-90B4-2143-8256-A6D7701B033C}" sibTransId="{B7B03E06-197A-574B-9958-010D94E41511}"/>
    <dgm:cxn modelId="{F690625F-6EC2-E44B-BDB9-2D9D18105247}" type="presOf" srcId="{2DA64B65-E27D-3849-850D-36D96BA41E0C}" destId="{22ECF73E-E6D0-5D40-A184-6A1493E486AB}" srcOrd="1" destOrd="0" presId="urn:microsoft.com/office/officeart/2005/8/layout/process5"/>
    <dgm:cxn modelId="{71EE0360-DFF2-2348-B9B4-28569C878B90}" type="presOf" srcId="{6A17703F-76B4-8A49-8629-72E4AB95251A}" destId="{EFCC3AE2-B75A-0C4F-8589-0B7F59BA0072}" srcOrd="0" destOrd="0" presId="urn:microsoft.com/office/officeart/2005/8/layout/process5"/>
    <dgm:cxn modelId="{60EFC665-3CB8-5B46-AC18-F306DEE84BAB}" srcId="{B0D27943-FA0E-1042-AB1B-97DC812C48E7}" destId="{0BC26C00-15AB-7D40-B280-B82700BDD18B}" srcOrd="6" destOrd="0" parTransId="{B5A11B0D-F986-F74C-90F7-66943CC63E70}" sibTransId="{AFFABDE7-BD4B-B643-9B6E-E7E0FC3DA670}"/>
    <dgm:cxn modelId="{77210167-AEF4-7F49-B56D-4269A4C620C7}" type="presOf" srcId="{3479CFC4-3904-4946-BFD3-507861940097}" destId="{5B3ECEC9-B7E4-2E43-ACDE-D91B1652F921}" srcOrd="0" destOrd="0" presId="urn:microsoft.com/office/officeart/2005/8/layout/process5"/>
    <dgm:cxn modelId="{21FD766F-3198-1A4C-BF8D-4ED9C77DD729}" srcId="{B0D27943-FA0E-1042-AB1B-97DC812C48E7}" destId="{0E8A37B7-F6DE-2B49-AF37-D7557EAB5B17}" srcOrd="4" destOrd="0" parTransId="{D266E565-BB76-2542-AF59-0AD30CC478CA}" sibTransId="{1F6C94A3-AC2D-6747-BF98-6113B2CBB8FB}"/>
    <dgm:cxn modelId="{EF135B8B-D3D4-1D49-AC2E-112103EB1D02}" type="presOf" srcId="{0BC26C00-15AB-7D40-B280-B82700BDD18B}" destId="{8E900E81-1B99-E841-BCEE-5C6F7535D0B9}" srcOrd="0" destOrd="0" presId="urn:microsoft.com/office/officeart/2005/8/layout/process5"/>
    <dgm:cxn modelId="{9B065B98-8087-B346-A65E-FF19D430B669}" type="presOf" srcId="{1F6C94A3-AC2D-6747-BF98-6113B2CBB8FB}" destId="{B61E3325-E79A-5947-97C2-BC2935E8522D}" srcOrd="1" destOrd="0" presId="urn:microsoft.com/office/officeart/2005/8/layout/process5"/>
    <dgm:cxn modelId="{E01158B7-D76A-8643-8777-1E6CEA5344A2}" type="presOf" srcId="{324E4B3D-12E1-F449-B1C8-9F7195F52725}" destId="{C78C80F0-9318-BB47-B667-22018381A0D1}" srcOrd="0" destOrd="0" presId="urn:microsoft.com/office/officeart/2005/8/layout/process5"/>
    <dgm:cxn modelId="{360744BA-BF07-A647-962A-D6E27BBB6ED7}" type="presOf" srcId="{B0D27943-FA0E-1042-AB1B-97DC812C48E7}" destId="{F56F7C0B-B18A-3E48-AAF6-AEA69491F98C}" srcOrd="0" destOrd="0" presId="urn:microsoft.com/office/officeart/2005/8/layout/process5"/>
    <dgm:cxn modelId="{3D9D38BE-0038-654E-9A02-8EE06B74AA0D}" srcId="{B0D27943-FA0E-1042-AB1B-97DC812C48E7}" destId="{6A17703F-76B4-8A49-8629-72E4AB95251A}" srcOrd="2" destOrd="0" parTransId="{B475044E-2BF2-9743-8EB6-288A2BE47CA7}" sibTransId="{48C41481-B877-734E-A368-B1A39B5EDA0D}"/>
    <dgm:cxn modelId="{F307F4BE-6B05-5446-BD6E-EB9B2C005D04}" type="presOf" srcId="{48C41481-B877-734E-A368-B1A39B5EDA0D}" destId="{7536B4D6-2332-E044-A569-7DE1C785998D}" srcOrd="1" destOrd="0" presId="urn:microsoft.com/office/officeart/2005/8/layout/process5"/>
    <dgm:cxn modelId="{C3635BC5-50D0-D844-AA3B-3AA6911DE521}" type="presOf" srcId="{E320AD1F-FFC8-9941-A239-404DF0C04887}" destId="{738BE6E3-2183-7A4B-8E39-A29C78146859}" srcOrd="0" destOrd="0" presId="urn:microsoft.com/office/officeart/2005/8/layout/process5"/>
    <dgm:cxn modelId="{CB4CA5C6-43E1-5043-B8BB-3D7C16BE65DE}" type="presOf" srcId="{48C41481-B877-734E-A368-B1A39B5EDA0D}" destId="{89C51B2E-5715-644A-8219-3161E24FE18F}" srcOrd="0" destOrd="0" presId="urn:microsoft.com/office/officeart/2005/8/layout/process5"/>
    <dgm:cxn modelId="{3FB442CF-5DDC-1B4B-92D1-00F8E3CD208B}" type="presOf" srcId="{63562B00-6368-D843-8F45-438884BF5785}" destId="{FD39D37F-2575-434D-A0CB-494707C1B896}" srcOrd="0" destOrd="0" presId="urn:microsoft.com/office/officeart/2005/8/layout/process5"/>
    <dgm:cxn modelId="{32A23CE2-4F1E-9343-B849-061C35652065}" type="presOf" srcId="{EA9BB863-68E3-FA44-9833-F80D15AA3AF2}" destId="{B337B950-B95E-CB4B-8B08-7417B2E20065}" srcOrd="0" destOrd="0" presId="urn:microsoft.com/office/officeart/2005/8/layout/process5"/>
    <dgm:cxn modelId="{22EADAFE-42D5-D74D-9294-074C40750C0B}" srcId="{B0D27943-FA0E-1042-AB1B-97DC812C48E7}" destId="{324E4B3D-12E1-F449-B1C8-9F7195F52725}" srcOrd="1" destOrd="0" parTransId="{6CE8F3A3-58D1-4946-93BD-454B366FF8FC}" sibTransId="{E320AD1F-FFC8-9941-A239-404DF0C04887}"/>
    <dgm:cxn modelId="{AA6E359E-3656-E746-907F-0CC4D2DD4944}" type="presParOf" srcId="{F56F7C0B-B18A-3E48-AAF6-AEA69491F98C}" destId="{FD39D37F-2575-434D-A0CB-494707C1B896}" srcOrd="0" destOrd="0" presId="urn:microsoft.com/office/officeart/2005/8/layout/process5"/>
    <dgm:cxn modelId="{CB7B8FC8-05D3-994D-88A0-FCCCF2854CC0}" type="presParOf" srcId="{F56F7C0B-B18A-3E48-AAF6-AEA69491F98C}" destId="{93FCB0C9-296E-E84A-9D18-10BA3EE7E5A1}" srcOrd="1" destOrd="0" presId="urn:microsoft.com/office/officeart/2005/8/layout/process5"/>
    <dgm:cxn modelId="{74D9067D-296F-C045-8980-233BA99619EC}" type="presParOf" srcId="{93FCB0C9-296E-E84A-9D18-10BA3EE7E5A1}" destId="{27EB59A6-E1FB-6C4B-88F9-2938D6F3AFE5}" srcOrd="0" destOrd="0" presId="urn:microsoft.com/office/officeart/2005/8/layout/process5"/>
    <dgm:cxn modelId="{40FA9D07-8648-7445-B6F3-DDA1203DDEB1}" type="presParOf" srcId="{F56F7C0B-B18A-3E48-AAF6-AEA69491F98C}" destId="{C78C80F0-9318-BB47-B667-22018381A0D1}" srcOrd="2" destOrd="0" presId="urn:microsoft.com/office/officeart/2005/8/layout/process5"/>
    <dgm:cxn modelId="{E24AE5D2-D37F-A64E-B20E-AAFE2E8C16B0}" type="presParOf" srcId="{F56F7C0B-B18A-3E48-AAF6-AEA69491F98C}" destId="{738BE6E3-2183-7A4B-8E39-A29C78146859}" srcOrd="3" destOrd="0" presId="urn:microsoft.com/office/officeart/2005/8/layout/process5"/>
    <dgm:cxn modelId="{308B9F35-B399-944E-AB6A-CB333B41AB93}" type="presParOf" srcId="{738BE6E3-2183-7A4B-8E39-A29C78146859}" destId="{0E16929E-B511-1249-AD7B-8C2434535641}" srcOrd="0" destOrd="0" presId="urn:microsoft.com/office/officeart/2005/8/layout/process5"/>
    <dgm:cxn modelId="{408B6CE0-1F97-3C46-874C-0F694F1B5938}" type="presParOf" srcId="{F56F7C0B-B18A-3E48-AAF6-AEA69491F98C}" destId="{EFCC3AE2-B75A-0C4F-8589-0B7F59BA0072}" srcOrd="4" destOrd="0" presId="urn:microsoft.com/office/officeart/2005/8/layout/process5"/>
    <dgm:cxn modelId="{89DEDBCB-93F4-784B-BB19-440E63566649}" type="presParOf" srcId="{F56F7C0B-B18A-3E48-AAF6-AEA69491F98C}" destId="{89C51B2E-5715-644A-8219-3161E24FE18F}" srcOrd="5" destOrd="0" presId="urn:microsoft.com/office/officeart/2005/8/layout/process5"/>
    <dgm:cxn modelId="{B2B3F8D2-32D6-9843-8582-C8136F0422A6}" type="presParOf" srcId="{89C51B2E-5715-644A-8219-3161E24FE18F}" destId="{7536B4D6-2332-E044-A569-7DE1C785998D}" srcOrd="0" destOrd="0" presId="urn:microsoft.com/office/officeart/2005/8/layout/process5"/>
    <dgm:cxn modelId="{CE1A6D15-F6D3-464E-9881-65CA86328C6A}" type="presParOf" srcId="{F56F7C0B-B18A-3E48-AAF6-AEA69491F98C}" destId="{5B3ECEC9-B7E4-2E43-ACDE-D91B1652F921}" srcOrd="6" destOrd="0" presId="urn:microsoft.com/office/officeart/2005/8/layout/process5"/>
    <dgm:cxn modelId="{A07400AA-F7B5-1E41-B160-5730032B8CEE}" type="presParOf" srcId="{F56F7C0B-B18A-3E48-AAF6-AEA69491F98C}" destId="{AF18F2C2-F298-0E4E-BBD5-58EBCAE5BEB5}" srcOrd="7" destOrd="0" presId="urn:microsoft.com/office/officeart/2005/8/layout/process5"/>
    <dgm:cxn modelId="{03A23559-065C-1542-A726-9B2A223246AB}" type="presParOf" srcId="{AF18F2C2-F298-0E4E-BBD5-58EBCAE5BEB5}" destId="{1F5481AD-A148-BA42-935F-499DF53F1C51}" srcOrd="0" destOrd="0" presId="urn:microsoft.com/office/officeart/2005/8/layout/process5"/>
    <dgm:cxn modelId="{00E0263B-9239-0B44-8D58-F90C3A0BE588}" type="presParOf" srcId="{F56F7C0B-B18A-3E48-AAF6-AEA69491F98C}" destId="{A504D42D-98B7-A84D-A5F4-8FF76B49DF6E}" srcOrd="8" destOrd="0" presId="urn:microsoft.com/office/officeart/2005/8/layout/process5"/>
    <dgm:cxn modelId="{10BE0935-5A37-6640-81D4-B352F7A1EB0C}" type="presParOf" srcId="{F56F7C0B-B18A-3E48-AAF6-AEA69491F98C}" destId="{60FFF893-4D60-B84E-AE34-1742102AE07B}" srcOrd="9" destOrd="0" presId="urn:microsoft.com/office/officeart/2005/8/layout/process5"/>
    <dgm:cxn modelId="{1071854E-EFBE-2044-839B-CE4B452A0E8A}" type="presParOf" srcId="{60FFF893-4D60-B84E-AE34-1742102AE07B}" destId="{B61E3325-E79A-5947-97C2-BC2935E8522D}" srcOrd="0" destOrd="0" presId="urn:microsoft.com/office/officeart/2005/8/layout/process5"/>
    <dgm:cxn modelId="{F9017B87-540D-B541-B9E7-EC6733025742}" type="presParOf" srcId="{F56F7C0B-B18A-3E48-AAF6-AEA69491F98C}" destId="{B337B950-B95E-CB4B-8B08-7417B2E20065}" srcOrd="10" destOrd="0" presId="urn:microsoft.com/office/officeart/2005/8/layout/process5"/>
    <dgm:cxn modelId="{560C2FA5-FFAD-404A-8E46-E09EE88FA3B7}" type="presParOf" srcId="{F56F7C0B-B18A-3E48-AAF6-AEA69491F98C}" destId="{DDC4603A-B27B-5D48-8F62-6B464D01B0F3}" srcOrd="11" destOrd="0" presId="urn:microsoft.com/office/officeart/2005/8/layout/process5"/>
    <dgm:cxn modelId="{43ABCBAA-E951-2E4E-8A30-EAC181793EA3}" type="presParOf" srcId="{DDC4603A-B27B-5D48-8F62-6B464D01B0F3}" destId="{22ECF73E-E6D0-5D40-A184-6A1493E486AB}" srcOrd="0" destOrd="0" presId="urn:microsoft.com/office/officeart/2005/8/layout/process5"/>
    <dgm:cxn modelId="{2D5A228E-2BCC-7841-8F07-1E8A8231ADC0}" type="presParOf" srcId="{F56F7C0B-B18A-3E48-AAF6-AEA69491F98C}" destId="{8E900E81-1B99-E841-BCEE-5C6F7535D0B9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86709E-B0F9-2247-840D-068D1FC12B13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48FCC4-3E70-8C4E-8C81-DE21B203E8D0}">
      <dgm:prSet phldrT="[Text]"/>
      <dgm:spPr/>
      <dgm:t>
        <a:bodyPr/>
        <a:lstStyle/>
        <a:p>
          <a:r>
            <a:rPr lang="en-US" dirty="0"/>
            <a:t>1.Kontrol </a:t>
          </a:r>
          <a:r>
            <a:rPr lang="en-US" dirty="0" err="1"/>
            <a:t>ketentuan</a:t>
          </a:r>
          <a:endParaRPr lang="en-US" dirty="0"/>
        </a:p>
      </dgm:t>
    </dgm:pt>
    <dgm:pt modelId="{7D092B39-1CEA-574A-9F4D-D806379D8862}" type="parTrans" cxnId="{B3FCA57F-75E7-C943-AE6F-0D24202A1183}">
      <dgm:prSet/>
      <dgm:spPr/>
      <dgm:t>
        <a:bodyPr/>
        <a:lstStyle/>
        <a:p>
          <a:endParaRPr lang="en-US"/>
        </a:p>
      </dgm:t>
    </dgm:pt>
    <dgm:pt modelId="{5FC798ED-5661-024A-8821-6DD88EFCA1C4}" type="sibTrans" cxnId="{B3FCA57F-75E7-C943-AE6F-0D24202A1183}">
      <dgm:prSet/>
      <dgm:spPr/>
      <dgm:t>
        <a:bodyPr/>
        <a:lstStyle/>
        <a:p>
          <a:endParaRPr lang="en-US"/>
        </a:p>
      </dgm:t>
    </dgm:pt>
    <dgm:pt modelId="{4140702F-0A33-F34D-8E05-A8D3BBEFADA7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Validasi</a:t>
          </a:r>
          <a:endParaRPr lang="en-US" dirty="0"/>
        </a:p>
      </dgm:t>
    </dgm:pt>
    <dgm:pt modelId="{EF33172E-CB4A-B747-AC11-77328B6A58E2}" type="parTrans" cxnId="{0382FD9D-60DE-E840-BBD4-EFDEE5C39F98}">
      <dgm:prSet/>
      <dgm:spPr/>
      <dgm:t>
        <a:bodyPr/>
        <a:lstStyle/>
        <a:p>
          <a:endParaRPr lang="en-US"/>
        </a:p>
      </dgm:t>
    </dgm:pt>
    <dgm:pt modelId="{48258A26-9A26-A244-8553-2814302FA353}" type="sibTrans" cxnId="{0382FD9D-60DE-E840-BBD4-EFDEE5C39F98}">
      <dgm:prSet/>
      <dgm:spPr/>
      <dgm:t>
        <a:bodyPr/>
        <a:lstStyle/>
        <a:p>
          <a:endParaRPr lang="en-US"/>
        </a:p>
      </dgm:t>
    </dgm:pt>
    <dgm:pt modelId="{CF1A4CBA-65BB-9E4E-9C4B-810244EEFC0C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keterlacakan</a:t>
          </a:r>
          <a:endParaRPr lang="en-US" dirty="0"/>
        </a:p>
      </dgm:t>
    </dgm:pt>
    <dgm:pt modelId="{7E0C763B-BBA6-514E-8106-C7A7650EAEB5}" type="parTrans" cxnId="{B8ECB746-B5B7-F34C-A952-5F384B842715}">
      <dgm:prSet/>
      <dgm:spPr/>
      <dgm:t>
        <a:bodyPr/>
        <a:lstStyle/>
        <a:p>
          <a:endParaRPr lang="en-US"/>
        </a:p>
      </dgm:t>
    </dgm:pt>
    <dgm:pt modelId="{8AD351B1-D5AB-CD46-9650-7AB392A00985}" type="sibTrans" cxnId="{B8ECB746-B5B7-F34C-A952-5F384B842715}">
      <dgm:prSet/>
      <dgm:spPr/>
      <dgm:t>
        <a:bodyPr/>
        <a:lstStyle/>
        <a:p>
          <a:endParaRPr lang="en-US"/>
        </a:p>
      </dgm:t>
    </dgm:pt>
    <dgm:pt modelId="{C0293552-F2A3-0641-A9F8-5A6E779ADE80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Properti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8399B452-5A1D-7E45-8DDD-7142681C6A73}" type="parTrans" cxnId="{3B9751BD-0DC0-B14C-A8E6-59BA8B42305A}">
      <dgm:prSet/>
      <dgm:spPr/>
      <dgm:t>
        <a:bodyPr/>
        <a:lstStyle/>
        <a:p>
          <a:endParaRPr lang="en-US"/>
        </a:p>
      </dgm:t>
    </dgm:pt>
    <dgm:pt modelId="{4277787C-7C32-6842-9D90-AABABB35B6B1}" type="sibTrans" cxnId="{3B9751BD-0DC0-B14C-A8E6-59BA8B42305A}">
      <dgm:prSet/>
      <dgm:spPr/>
      <dgm:t>
        <a:bodyPr/>
        <a:lstStyle/>
        <a:p>
          <a:endParaRPr lang="en-US"/>
        </a:p>
      </dgm:t>
    </dgm:pt>
    <dgm:pt modelId="{F1F64D23-1CF1-3C46-AEB0-8E663460B47B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Pemeliharaan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58F3536F-77F8-A54E-BCBD-9FE125A54D7D}" type="parTrans" cxnId="{4EA445AB-EB4F-284D-A8F7-D36E3BCAEB5A}">
      <dgm:prSet/>
      <dgm:spPr/>
      <dgm:t>
        <a:bodyPr/>
        <a:lstStyle/>
        <a:p>
          <a:endParaRPr lang="en-US"/>
        </a:p>
      </dgm:t>
    </dgm:pt>
    <dgm:pt modelId="{225940D2-52F0-9F44-9846-04A5980D1A5E}" type="sibTrans" cxnId="{4EA445AB-EB4F-284D-A8F7-D36E3BCAEB5A}">
      <dgm:prSet/>
      <dgm:spPr/>
      <dgm:t>
        <a:bodyPr/>
        <a:lstStyle/>
        <a:p>
          <a:endParaRPr lang="en-US"/>
        </a:p>
      </dgm:t>
    </dgm:pt>
    <dgm:pt modelId="{EC11C6B4-B4FD-5E4F-9118-17105847859B}" type="pres">
      <dgm:prSet presAssocID="{6486709E-B0F9-2247-840D-068D1FC12B13}" presName="Name0" presStyleCnt="0">
        <dgm:presLayoutVars>
          <dgm:dir/>
          <dgm:resizeHandles val="exact"/>
        </dgm:presLayoutVars>
      </dgm:prSet>
      <dgm:spPr/>
    </dgm:pt>
    <dgm:pt modelId="{D8F4B762-D20D-3F46-9A7E-DA0654857281}" type="pres">
      <dgm:prSet presAssocID="{0D48FCC4-3E70-8C4E-8C81-DE21B203E8D0}" presName="node" presStyleLbl="node1" presStyleIdx="0" presStyleCnt="5" custScaleX="125876">
        <dgm:presLayoutVars>
          <dgm:bulletEnabled val="1"/>
        </dgm:presLayoutVars>
      </dgm:prSet>
      <dgm:spPr/>
    </dgm:pt>
    <dgm:pt modelId="{70149E84-5951-C545-96F1-43CE5FEBAABF}" type="pres">
      <dgm:prSet presAssocID="{5FC798ED-5661-024A-8821-6DD88EFCA1C4}" presName="sibTrans" presStyleLbl="sibTrans2D1" presStyleIdx="0" presStyleCnt="5"/>
      <dgm:spPr/>
    </dgm:pt>
    <dgm:pt modelId="{C1A460A8-D5EF-034B-83E4-472F35C39B76}" type="pres">
      <dgm:prSet presAssocID="{5FC798ED-5661-024A-8821-6DD88EFCA1C4}" presName="connectorText" presStyleLbl="sibTrans2D1" presStyleIdx="0" presStyleCnt="5"/>
      <dgm:spPr/>
    </dgm:pt>
    <dgm:pt modelId="{ACD230DA-3331-AB46-9D35-71FBA5B5DE86}" type="pres">
      <dgm:prSet presAssocID="{4140702F-0A33-F34D-8E05-A8D3BBEFADA7}" presName="node" presStyleLbl="node1" presStyleIdx="1" presStyleCnt="5" custScaleX="125876">
        <dgm:presLayoutVars>
          <dgm:bulletEnabled val="1"/>
        </dgm:presLayoutVars>
      </dgm:prSet>
      <dgm:spPr/>
    </dgm:pt>
    <dgm:pt modelId="{FDB65249-3EE6-5E46-87A5-8CB82C776E44}" type="pres">
      <dgm:prSet presAssocID="{48258A26-9A26-A244-8553-2814302FA353}" presName="sibTrans" presStyleLbl="sibTrans2D1" presStyleIdx="1" presStyleCnt="5"/>
      <dgm:spPr/>
    </dgm:pt>
    <dgm:pt modelId="{A7CDD4B4-3732-0047-AE19-7A1213EDDA7F}" type="pres">
      <dgm:prSet presAssocID="{48258A26-9A26-A244-8553-2814302FA353}" presName="connectorText" presStyleLbl="sibTrans2D1" presStyleIdx="1" presStyleCnt="5"/>
      <dgm:spPr/>
    </dgm:pt>
    <dgm:pt modelId="{929BD89A-1CCF-BE4D-A006-0DB432B13A04}" type="pres">
      <dgm:prSet presAssocID="{CF1A4CBA-65BB-9E4E-9C4B-810244EEFC0C}" presName="node" presStyleLbl="node1" presStyleIdx="2" presStyleCnt="5" custScaleX="125876">
        <dgm:presLayoutVars>
          <dgm:bulletEnabled val="1"/>
        </dgm:presLayoutVars>
      </dgm:prSet>
      <dgm:spPr/>
    </dgm:pt>
    <dgm:pt modelId="{8CD402BE-0D9D-2F4A-9B72-67F8690670FC}" type="pres">
      <dgm:prSet presAssocID="{8AD351B1-D5AB-CD46-9650-7AB392A00985}" presName="sibTrans" presStyleLbl="sibTrans2D1" presStyleIdx="2" presStyleCnt="5"/>
      <dgm:spPr/>
    </dgm:pt>
    <dgm:pt modelId="{6A0D28DA-F7EC-E04A-94B3-F734332D0D98}" type="pres">
      <dgm:prSet presAssocID="{8AD351B1-D5AB-CD46-9650-7AB392A00985}" presName="connectorText" presStyleLbl="sibTrans2D1" presStyleIdx="2" presStyleCnt="5"/>
      <dgm:spPr/>
    </dgm:pt>
    <dgm:pt modelId="{597A93E3-ADA4-D843-8FDB-4201988060BD}" type="pres">
      <dgm:prSet presAssocID="{C0293552-F2A3-0641-A9F8-5A6E779ADE80}" presName="node" presStyleLbl="node1" presStyleIdx="3" presStyleCnt="5" custScaleX="125876">
        <dgm:presLayoutVars>
          <dgm:bulletEnabled val="1"/>
        </dgm:presLayoutVars>
      </dgm:prSet>
      <dgm:spPr/>
    </dgm:pt>
    <dgm:pt modelId="{1E7F2AD6-F81C-5C4B-A3FE-19B882CCDB43}" type="pres">
      <dgm:prSet presAssocID="{4277787C-7C32-6842-9D90-AABABB35B6B1}" presName="sibTrans" presStyleLbl="sibTrans2D1" presStyleIdx="3" presStyleCnt="5"/>
      <dgm:spPr/>
    </dgm:pt>
    <dgm:pt modelId="{5B577622-DCF5-E44E-B666-8731BBF0C131}" type="pres">
      <dgm:prSet presAssocID="{4277787C-7C32-6842-9D90-AABABB35B6B1}" presName="connectorText" presStyleLbl="sibTrans2D1" presStyleIdx="3" presStyleCnt="5"/>
      <dgm:spPr/>
    </dgm:pt>
    <dgm:pt modelId="{938E90A0-98A7-F443-B2B6-AF5D9E5431E4}" type="pres">
      <dgm:prSet presAssocID="{F1F64D23-1CF1-3C46-AEB0-8E663460B47B}" presName="node" presStyleLbl="node1" presStyleIdx="4" presStyleCnt="5" custScaleX="125876">
        <dgm:presLayoutVars>
          <dgm:bulletEnabled val="1"/>
        </dgm:presLayoutVars>
      </dgm:prSet>
      <dgm:spPr/>
    </dgm:pt>
    <dgm:pt modelId="{28633C91-9750-E14F-86C5-83A65B88FDF6}" type="pres">
      <dgm:prSet presAssocID="{225940D2-52F0-9F44-9846-04A5980D1A5E}" presName="sibTrans" presStyleLbl="sibTrans2D1" presStyleIdx="4" presStyleCnt="5"/>
      <dgm:spPr/>
    </dgm:pt>
    <dgm:pt modelId="{6022655B-872C-1340-8901-F52D096EBADF}" type="pres">
      <dgm:prSet presAssocID="{225940D2-52F0-9F44-9846-04A5980D1A5E}" presName="connectorText" presStyleLbl="sibTrans2D1" presStyleIdx="4" presStyleCnt="5"/>
      <dgm:spPr/>
    </dgm:pt>
  </dgm:ptLst>
  <dgm:cxnLst>
    <dgm:cxn modelId="{C507B239-A05C-A54E-8686-7B0D42F1B0A7}" type="presOf" srcId="{5FC798ED-5661-024A-8821-6DD88EFCA1C4}" destId="{C1A460A8-D5EF-034B-83E4-472F35C39B76}" srcOrd="1" destOrd="0" presId="urn:microsoft.com/office/officeart/2005/8/layout/cycle7"/>
    <dgm:cxn modelId="{B8ECB746-B5B7-F34C-A952-5F384B842715}" srcId="{6486709E-B0F9-2247-840D-068D1FC12B13}" destId="{CF1A4CBA-65BB-9E4E-9C4B-810244EEFC0C}" srcOrd="2" destOrd="0" parTransId="{7E0C763B-BBA6-514E-8106-C7A7650EAEB5}" sibTransId="{8AD351B1-D5AB-CD46-9650-7AB392A00985}"/>
    <dgm:cxn modelId="{08660647-61AC-9F46-87D8-180E84803B62}" type="presOf" srcId="{8AD351B1-D5AB-CD46-9650-7AB392A00985}" destId="{8CD402BE-0D9D-2F4A-9B72-67F8690670FC}" srcOrd="0" destOrd="0" presId="urn:microsoft.com/office/officeart/2005/8/layout/cycle7"/>
    <dgm:cxn modelId="{610BB84D-CB9D-EA4E-A15A-5004A3B5966A}" type="presOf" srcId="{F1F64D23-1CF1-3C46-AEB0-8E663460B47B}" destId="{938E90A0-98A7-F443-B2B6-AF5D9E5431E4}" srcOrd="0" destOrd="0" presId="urn:microsoft.com/office/officeart/2005/8/layout/cycle7"/>
    <dgm:cxn modelId="{2079E858-E214-B144-8AAD-CE8D58CF44A1}" type="presOf" srcId="{225940D2-52F0-9F44-9846-04A5980D1A5E}" destId="{6022655B-872C-1340-8901-F52D096EBADF}" srcOrd="1" destOrd="0" presId="urn:microsoft.com/office/officeart/2005/8/layout/cycle7"/>
    <dgm:cxn modelId="{F8CA105D-6F10-0A46-9EA2-8E4579DA61E2}" type="presOf" srcId="{48258A26-9A26-A244-8553-2814302FA353}" destId="{FDB65249-3EE6-5E46-87A5-8CB82C776E44}" srcOrd="0" destOrd="0" presId="urn:microsoft.com/office/officeart/2005/8/layout/cycle7"/>
    <dgm:cxn modelId="{045A125F-A62C-DE40-9A2A-B61B1520B955}" type="presOf" srcId="{48258A26-9A26-A244-8553-2814302FA353}" destId="{A7CDD4B4-3732-0047-AE19-7A1213EDDA7F}" srcOrd="1" destOrd="0" presId="urn:microsoft.com/office/officeart/2005/8/layout/cycle7"/>
    <dgm:cxn modelId="{BC86F268-0753-8E49-8F34-98C11B504DB2}" type="presOf" srcId="{8AD351B1-D5AB-CD46-9650-7AB392A00985}" destId="{6A0D28DA-F7EC-E04A-94B3-F734332D0D98}" srcOrd="1" destOrd="0" presId="urn:microsoft.com/office/officeart/2005/8/layout/cycle7"/>
    <dgm:cxn modelId="{F9C9676C-4125-824E-A320-4FE1079423BB}" type="presOf" srcId="{225940D2-52F0-9F44-9846-04A5980D1A5E}" destId="{28633C91-9750-E14F-86C5-83A65B88FDF6}" srcOrd="0" destOrd="0" presId="urn:microsoft.com/office/officeart/2005/8/layout/cycle7"/>
    <dgm:cxn modelId="{BB708B6D-7D78-3F40-870E-4EE70559D76A}" type="presOf" srcId="{C0293552-F2A3-0641-A9F8-5A6E779ADE80}" destId="{597A93E3-ADA4-D843-8FDB-4201988060BD}" srcOrd="0" destOrd="0" presId="urn:microsoft.com/office/officeart/2005/8/layout/cycle7"/>
    <dgm:cxn modelId="{2317547C-263B-094F-93BC-719655D069BD}" type="presOf" srcId="{CF1A4CBA-65BB-9E4E-9C4B-810244EEFC0C}" destId="{929BD89A-1CCF-BE4D-A006-0DB432B13A04}" srcOrd="0" destOrd="0" presId="urn:microsoft.com/office/officeart/2005/8/layout/cycle7"/>
    <dgm:cxn modelId="{B3FCA57F-75E7-C943-AE6F-0D24202A1183}" srcId="{6486709E-B0F9-2247-840D-068D1FC12B13}" destId="{0D48FCC4-3E70-8C4E-8C81-DE21B203E8D0}" srcOrd="0" destOrd="0" parTransId="{7D092B39-1CEA-574A-9F4D-D806379D8862}" sibTransId="{5FC798ED-5661-024A-8821-6DD88EFCA1C4}"/>
    <dgm:cxn modelId="{9AE59C84-8918-1445-8AA4-E075114C39FD}" type="presOf" srcId="{0D48FCC4-3E70-8C4E-8C81-DE21B203E8D0}" destId="{D8F4B762-D20D-3F46-9A7E-DA0654857281}" srcOrd="0" destOrd="0" presId="urn:microsoft.com/office/officeart/2005/8/layout/cycle7"/>
    <dgm:cxn modelId="{0F5BDB8D-76F0-3245-A0AF-AA59672405F6}" type="presOf" srcId="{4140702F-0A33-F34D-8E05-A8D3BBEFADA7}" destId="{ACD230DA-3331-AB46-9D35-71FBA5B5DE86}" srcOrd="0" destOrd="0" presId="urn:microsoft.com/office/officeart/2005/8/layout/cycle7"/>
    <dgm:cxn modelId="{0382FD9D-60DE-E840-BBD4-EFDEE5C39F98}" srcId="{6486709E-B0F9-2247-840D-068D1FC12B13}" destId="{4140702F-0A33-F34D-8E05-A8D3BBEFADA7}" srcOrd="1" destOrd="0" parTransId="{EF33172E-CB4A-B747-AC11-77328B6A58E2}" sibTransId="{48258A26-9A26-A244-8553-2814302FA353}"/>
    <dgm:cxn modelId="{66CB38A5-9BB6-634D-9ABC-8D1F24BFE93B}" type="presOf" srcId="{5FC798ED-5661-024A-8821-6DD88EFCA1C4}" destId="{70149E84-5951-C545-96F1-43CE5FEBAABF}" srcOrd="0" destOrd="0" presId="urn:microsoft.com/office/officeart/2005/8/layout/cycle7"/>
    <dgm:cxn modelId="{EE7B0EAB-999C-0E4C-BA5D-6BE4516F3046}" type="presOf" srcId="{4277787C-7C32-6842-9D90-AABABB35B6B1}" destId="{5B577622-DCF5-E44E-B666-8731BBF0C131}" srcOrd="1" destOrd="0" presId="urn:microsoft.com/office/officeart/2005/8/layout/cycle7"/>
    <dgm:cxn modelId="{4EA445AB-EB4F-284D-A8F7-D36E3BCAEB5A}" srcId="{6486709E-B0F9-2247-840D-068D1FC12B13}" destId="{F1F64D23-1CF1-3C46-AEB0-8E663460B47B}" srcOrd="4" destOrd="0" parTransId="{58F3536F-77F8-A54E-BCBD-9FE125A54D7D}" sibTransId="{225940D2-52F0-9F44-9846-04A5980D1A5E}"/>
    <dgm:cxn modelId="{BAFED1B5-7CDD-BD49-940C-DD965593AFB8}" type="presOf" srcId="{4277787C-7C32-6842-9D90-AABABB35B6B1}" destId="{1E7F2AD6-F81C-5C4B-A3FE-19B882CCDB43}" srcOrd="0" destOrd="0" presId="urn:microsoft.com/office/officeart/2005/8/layout/cycle7"/>
    <dgm:cxn modelId="{3B9751BD-0DC0-B14C-A8E6-59BA8B42305A}" srcId="{6486709E-B0F9-2247-840D-068D1FC12B13}" destId="{C0293552-F2A3-0641-A9F8-5A6E779ADE80}" srcOrd="3" destOrd="0" parTransId="{8399B452-5A1D-7E45-8DDD-7142681C6A73}" sibTransId="{4277787C-7C32-6842-9D90-AABABB35B6B1}"/>
    <dgm:cxn modelId="{35DF82D1-C769-9F46-A6B8-12912FB9D222}" type="presOf" srcId="{6486709E-B0F9-2247-840D-068D1FC12B13}" destId="{EC11C6B4-B4FD-5E4F-9118-17105847859B}" srcOrd="0" destOrd="0" presId="urn:microsoft.com/office/officeart/2005/8/layout/cycle7"/>
    <dgm:cxn modelId="{CEDF7031-9EC2-D84F-81D1-B5CD51D4DC32}" type="presParOf" srcId="{EC11C6B4-B4FD-5E4F-9118-17105847859B}" destId="{D8F4B762-D20D-3F46-9A7E-DA0654857281}" srcOrd="0" destOrd="0" presId="urn:microsoft.com/office/officeart/2005/8/layout/cycle7"/>
    <dgm:cxn modelId="{968FC04B-0513-3A49-99B4-4B02277EAF1A}" type="presParOf" srcId="{EC11C6B4-B4FD-5E4F-9118-17105847859B}" destId="{70149E84-5951-C545-96F1-43CE5FEBAABF}" srcOrd="1" destOrd="0" presId="urn:microsoft.com/office/officeart/2005/8/layout/cycle7"/>
    <dgm:cxn modelId="{EF6195B5-1D1E-4A42-A28C-5C1A43E828E0}" type="presParOf" srcId="{70149E84-5951-C545-96F1-43CE5FEBAABF}" destId="{C1A460A8-D5EF-034B-83E4-472F35C39B76}" srcOrd="0" destOrd="0" presId="urn:microsoft.com/office/officeart/2005/8/layout/cycle7"/>
    <dgm:cxn modelId="{3CBB1E61-236A-EB42-BA12-31B882DFD1DE}" type="presParOf" srcId="{EC11C6B4-B4FD-5E4F-9118-17105847859B}" destId="{ACD230DA-3331-AB46-9D35-71FBA5B5DE86}" srcOrd="2" destOrd="0" presId="urn:microsoft.com/office/officeart/2005/8/layout/cycle7"/>
    <dgm:cxn modelId="{A8DCCDDB-C2AD-5347-9DC4-512F2A52A6E3}" type="presParOf" srcId="{EC11C6B4-B4FD-5E4F-9118-17105847859B}" destId="{FDB65249-3EE6-5E46-87A5-8CB82C776E44}" srcOrd="3" destOrd="0" presId="urn:microsoft.com/office/officeart/2005/8/layout/cycle7"/>
    <dgm:cxn modelId="{465B2123-F388-CA47-87AB-30A65A3FD05E}" type="presParOf" srcId="{FDB65249-3EE6-5E46-87A5-8CB82C776E44}" destId="{A7CDD4B4-3732-0047-AE19-7A1213EDDA7F}" srcOrd="0" destOrd="0" presId="urn:microsoft.com/office/officeart/2005/8/layout/cycle7"/>
    <dgm:cxn modelId="{EF4D199F-DBB2-1E47-A85D-64BC0872C12C}" type="presParOf" srcId="{EC11C6B4-B4FD-5E4F-9118-17105847859B}" destId="{929BD89A-1CCF-BE4D-A006-0DB432B13A04}" srcOrd="4" destOrd="0" presId="urn:microsoft.com/office/officeart/2005/8/layout/cycle7"/>
    <dgm:cxn modelId="{B9A30688-729F-A14B-AC20-08B2E5DBE30C}" type="presParOf" srcId="{EC11C6B4-B4FD-5E4F-9118-17105847859B}" destId="{8CD402BE-0D9D-2F4A-9B72-67F8690670FC}" srcOrd="5" destOrd="0" presId="urn:microsoft.com/office/officeart/2005/8/layout/cycle7"/>
    <dgm:cxn modelId="{2A37BA27-AA0A-A549-AC06-FFD64F96F24A}" type="presParOf" srcId="{8CD402BE-0D9D-2F4A-9B72-67F8690670FC}" destId="{6A0D28DA-F7EC-E04A-94B3-F734332D0D98}" srcOrd="0" destOrd="0" presId="urn:microsoft.com/office/officeart/2005/8/layout/cycle7"/>
    <dgm:cxn modelId="{BEDF95F2-4C47-054F-9CC4-C01C35246D5A}" type="presParOf" srcId="{EC11C6B4-B4FD-5E4F-9118-17105847859B}" destId="{597A93E3-ADA4-D843-8FDB-4201988060BD}" srcOrd="6" destOrd="0" presId="urn:microsoft.com/office/officeart/2005/8/layout/cycle7"/>
    <dgm:cxn modelId="{EFE77431-2313-1944-9A90-83C69BF3A818}" type="presParOf" srcId="{EC11C6B4-B4FD-5E4F-9118-17105847859B}" destId="{1E7F2AD6-F81C-5C4B-A3FE-19B882CCDB43}" srcOrd="7" destOrd="0" presId="urn:microsoft.com/office/officeart/2005/8/layout/cycle7"/>
    <dgm:cxn modelId="{0AAE513C-A87B-E345-AD10-D1D6F2E24713}" type="presParOf" srcId="{1E7F2AD6-F81C-5C4B-A3FE-19B882CCDB43}" destId="{5B577622-DCF5-E44E-B666-8731BBF0C131}" srcOrd="0" destOrd="0" presId="urn:microsoft.com/office/officeart/2005/8/layout/cycle7"/>
    <dgm:cxn modelId="{4DA8974F-1748-EA41-BE9B-3FEFDD4D48D1}" type="presParOf" srcId="{EC11C6B4-B4FD-5E4F-9118-17105847859B}" destId="{938E90A0-98A7-F443-B2B6-AF5D9E5431E4}" srcOrd="8" destOrd="0" presId="urn:microsoft.com/office/officeart/2005/8/layout/cycle7"/>
    <dgm:cxn modelId="{C8E114B6-CBA5-8C4F-B674-F27B4B63E4C8}" type="presParOf" srcId="{EC11C6B4-B4FD-5E4F-9118-17105847859B}" destId="{28633C91-9750-E14F-86C5-83A65B88FDF6}" srcOrd="9" destOrd="0" presId="urn:microsoft.com/office/officeart/2005/8/layout/cycle7"/>
    <dgm:cxn modelId="{92F6C50D-9C91-3940-9E2A-C5745B69DDB6}" type="presParOf" srcId="{28633C91-9750-E14F-86C5-83A65B88FDF6}" destId="{6022655B-872C-1340-8901-F52D096EBAD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0931618-B4FF-EA48-B82B-EA03E0A125D2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088831-E411-6847-8CCE-749F305A837D}">
      <dgm:prSet phldrT="[Text]"/>
      <dgm:spPr/>
      <dgm:t>
        <a:bodyPr/>
        <a:lstStyle/>
        <a:p>
          <a:r>
            <a:rPr lang="en-US" dirty="0" err="1"/>
            <a:t>Kepuasan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0E8B2C8E-AEE3-5E41-95ED-64321050A2FB}" type="parTrans" cxnId="{F37C2DDF-FCC2-314C-979C-EEEBECA54BCC}">
      <dgm:prSet/>
      <dgm:spPr/>
      <dgm:t>
        <a:bodyPr/>
        <a:lstStyle/>
        <a:p>
          <a:endParaRPr lang="en-US"/>
        </a:p>
      </dgm:t>
    </dgm:pt>
    <dgm:pt modelId="{E6D5B549-33F5-6E48-9414-FAB1FC017753}" type="sibTrans" cxnId="{F37C2DDF-FCC2-314C-979C-EEEBECA54BCC}">
      <dgm:prSet/>
      <dgm:spPr/>
      <dgm:t>
        <a:bodyPr/>
        <a:lstStyle/>
        <a:p>
          <a:endParaRPr lang="en-US"/>
        </a:p>
      </dgm:t>
    </dgm:pt>
    <dgm:pt modelId="{37D8601A-608C-3E40-9C92-47D725B18570}">
      <dgm:prSet phldrT="[Text]"/>
      <dgm:spPr/>
      <dgm:t>
        <a:bodyPr/>
        <a:lstStyle/>
        <a:p>
          <a:r>
            <a:rPr lang="en-US" dirty="0" err="1"/>
            <a:t>Efektifitas</a:t>
          </a:r>
          <a:r>
            <a:rPr lang="en-US" dirty="0"/>
            <a:t> proses</a:t>
          </a:r>
        </a:p>
      </dgm:t>
    </dgm:pt>
    <dgm:pt modelId="{8015A47E-2014-9946-BB43-4317DCC6B187}" type="parTrans" cxnId="{B1E23D0F-6B83-004D-9665-9A9CD26134F0}">
      <dgm:prSet/>
      <dgm:spPr/>
      <dgm:t>
        <a:bodyPr/>
        <a:lstStyle/>
        <a:p>
          <a:endParaRPr lang="en-US"/>
        </a:p>
      </dgm:t>
    </dgm:pt>
    <dgm:pt modelId="{450C4E42-04FA-5D40-A7D1-C9E148D5D92D}" type="sibTrans" cxnId="{B1E23D0F-6B83-004D-9665-9A9CD26134F0}">
      <dgm:prSet/>
      <dgm:spPr/>
      <dgm:t>
        <a:bodyPr/>
        <a:lstStyle/>
        <a:p>
          <a:endParaRPr lang="en-US"/>
        </a:p>
      </dgm:t>
    </dgm:pt>
    <dgm:pt modelId="{ACB24CBD-394E-7E4D-A9DC-A02D7A83C806}">
      <dgm:prSet phldrT="[Text]"/>
      <dgm:spPr/>
      <dgm:t>
        <a:bodyPr/>
        <a:lstStyle/>
        <a:p>
          <a:r>
            <a:rPr lang="en-US" dirty="0" err="1"/>
            <a:t>Mutu</a:t>
          </a:r>
          <a:r>
            <a:rPr lang="en-US" dirty="0"/>
            <a:t> </a:t>
          </a:r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3B0BB1E6-7BEB-8E42-8DA8-D393AA21E813}" type="parTrans" cxnId="{7DE20441-9F56-E344-B8ED-47C4B3B48F92}">
      <dgm:prSet/>
      <dgm:spPr/>
      <dgm:t>
        <a:bodyPr/>
        <a:lstStyle/>
        <a:p>
          <a:endParaRPr lang="en-US"/>
        </a:p>
      </dgm:t>
    </dgm:pt>
    <dgm:pt modelId="{3162F1F7-BCE9-E84E-9C42-1ABF51EE284C}" type="sibTrans" cxnId="{7DE20441-9F56-E344-B8ED-47C4B3B48F92}">
      <dgm:prSet/>
      <dgm:spPr/>
      <dgm:t>
        <a:bodyPr/>
        <a:lstStyle/>
        <a:p>
          <a:endParaRPr lang="en-US"/>
        </a:p>
      </dgm:t>
    </dgm:pt>
    <dgm:pt modelId="{C6653858-E13D-4A46-8728-6964E4928E2B}" type="pres">
      <dgm:prSet presAssocID="{70931618-B4FF-EA48-B82B-EA03E0A125D2}" presName="Name0" presStyleCnt="0">
        <dgm:presLayoutVars>
          <dgm:dir/>
          <dgm:resizeHandles val="exact"/>
        </dgm:presLayoutVars>
      </dgm:prSet>
      <dgm:spPr/>
    </dgm:pt>
    <dgm:pt modelId="{22D8ED69-0B3F-0949-A2AC-F5303DFE5EBD}" type="pres">
      <dgm:prSet presAssocID="{1C088831-E411-6847-8CCE-749F305A837D}" presName="node" presStyleLbl="node1" presStyleIdx="0" presStyleCnt="3">
        <dgm:presLayoutVars>
          <dgm:bulletEnabled val="1"/>
        </dgm:presLayoutVars>
      </dgm:prSet>
      <dgm:spPr/>
    </dgm:pt>
    <dgm:pt modelId="{1B58AB9B-99DA-264A-86AD-46CBFA267724}" type="pres">
      <dgm:prSet presAssocID="{E6D5B549-33F5-6E48-9414-FAB1FC017753}" presName="sibTrans" presStyleLbl="sibTrans2D1" presStyleIdx="0" presStyleCnt="3"/>
      <dgm:spPr/>
    </dgm:pt>
    <dgm:pt modelId="{97BB5060-A233-E940-8836-8C2D06C13471}" type="pres">
      <dgm:prSet presAssocID="{E6D5B549-33F5-6E48-9414-FAB1FC017753}" presName="connectorText" presStyleLbl="sibTrans2D1" presStyleIdx="0" presStyleCnt="3"/>
      <dgm:spPr/>
    </dgm:pt>
    <dgm:pt modelId="{384257D8-432B-B64D-A50C-58DB9539AE13}" type="pres">
      <dgm:prSet presAssocID="{37D8601A-608C-3E40-9C92-47D725B18570}" presName="node" presStyleLbl="node1" presStyleIdx="1" presStyleCnt="3">
        <dgm:presLayoutVars>
          <dgm:bulletEnabled val="1"/>
        </dgm:presLayoutVars>
      </dgm:prSet>
      <dgm:spPr/>
    </dgm:pt>
    <dgm:pt modelId="{BBFCA9C2-04AA-0540-BA99-4BC314E86918}" type="pres">
      <dgm:prSet presAssocID="{450C4E42-04FA-5D40-A7D1-C9E148D5D92D}" presName="sibTrans" presStyleLbl="sibTrans2D1" presStyleIdx="1" presStyleCnt="3"/>
      <dgm:spPr/>
    </dgm:pt>
    <dgm:pt modelId="{3691B0C1-3A09-0B48-8FE2-85C17F18080B}" type="pres">
      <dgm:prSet presAssocID="{450C4E42-04FA-5D40-A7D1-C9E148D5D92D}" presName="connectorText" presStyleLbl="sibTrans2D1" presStyleIdx="1" presStyleCnt="3"/>
      <dgm:spPr/>
    </dgm:pt>
    <dgm:pt modelId="{C051DCBA-775B-2E42-9DFE-5D7A42560A9A}" type="pres">
      <dgm:prSet presAssocID="{ACB24CBD-394E-7E4D-A9DC-A02D7A83C806}" presName="node" presStyleLbl="node1" presStyleIdx="2" presStyleCnt="3">
        <dgm:presLayoutVars>
          <dgm:bulletEnabled val="1"/>
        </dgm:presLayoutVars>
      </dgm:prSet>
      <dgm:spPr/>
    </dgm:pt>
    <dgm:pt modelId="{359B8373-C0EF-FA40-8634-7497C8A13AF7}" type="pres">
      <dgm:prSet presAssocID="{3162F1F7-BCE9-E84E-9C42-1ABF51EE284C}" presName="sibTrans" presStyleLbl="sibTrans2D1" presStyleIdx="2" presStyleCnt="3"/>
      <dgm:spPr/>
    </dgm:pt>
    <dgm:pt modelId="{5C93A3FF-90ED-0447-B149-A152B08356B5}" type="pres">
      <dgm:prSet presAssocID="{3162F1F7-BCE9-E84E-9C42-1ABF51EE284C}" presName="connectorText" presStyleLbl="sibTrans2D1" presStyleIdx="2" presStyleCnt="3"/>
      <dgm:spPr/>
    </dgm:pt>
  </dgm:ptLst>
  <dgm:cxnLst>
    <dgm:cxn modelId="{CDD18D07-A7F9-1E4B-B1C0-25F625C48134}" type="presOf" srcId="{70931618-B4FF-EA48-B82B-EA03E0A125D2}" destId="{C6653858-E13D-4A46-8728-6964E4928E2B}" srcOrd="0" destOrd="0" presId="urn:microsoft.com/office/officeart/2005/8/layout/cycle7"/>
    <dgm:cxn modelId="{B1E23D0F-6B83-004D-9665-9A9CD26134F0}" srcId="{70931618-B4FF-EA48-B82B-EA03E0A125D2}" destId="{37D8601A-608C-3E40-9C92-47D725B18570}" srcOrd="1" destOrd="0" parTransId="{8015A47E-2014-9946-BB43-4317DCC6B187}" sibTransId="{450C4E42-04FA-5D40-A7D1-C9E148D5D92D}"/>
    <dgm:cxn modelId="{4FBFA92D-19EC-E446-9EAA-0ABE64C72F22}" type="presOf" srcId="{E6D5B549-33F5-6E48-9414-FAB1FC017753}" destId="{1B58AB9B-99DA-264A-86AD-46CBFA267724}" srcOrd="0" destOrd="0" presId="urn:microsoft.com/office/officeart/2005/8/layout/cycle7"/>
    <dgm:cxn modelId="{49628231-5059-FF48-96B0-D1EAD1811042}" type="presOf" srcId="{37D8601A-608C-3E40-9C92-47D725B18570}" destId="{384257D8-432B-B64D-A50C-58DB9539AE13}" srcOrd="0" destOrd="0" presId="urn:microsoft.com/office/officeart/2005/8/layout/cycle7"/>
    <dgm:cxn modelId="{8CEC2A35-F00D-2343-A3E7-58A946300915}" type="presOf" srcId="{3162F1F7-BCE9-E84E-9C42-1ABF51EE284C}" destId="{5C93A3FF-90ED-0447-B149-A152B08356B5}" srcOrd="1" destOrd="0" presId="urn:microsoft.com/office/officeart/2005/8/layout/cycle7"/>
    <dgm:cxn modelId="{7DE20441-9F56-E344-B8ED-47C4B3B48F92}" srcId="{70931618-B4FF-EA48-B82B-EA03E0A125D2}" destId="{ACB24CBD-394E-7E4D-A9DC-A02D7A83C806}" srcOrd="2" destOrd="0" parTransId="{3B0BB1E6-7BEB-8E42-8DA8-D393AA21E813}" sibTransId="{3162F1F7-BCE9-E84E-9C42-1ABF51EE284C}"/>
    <dgm:cxn modelId="{FBE89956-0249-FB4C-AAB7-4FB078CCC0AB}" type="presOf" srcId="{E6D5B549-33F5-6E48-9414-FAB1FC017753}" destId="{97BB5060-A233-E940-8836-8C2D06C13471}" srcOrd="1" destOrd="0" presId="urn:microsoft.com/office/officeart/2005/8/layout/cycle7"/>
    <dgm:cxn modelId="{5C087F60-941D-D949-9EB1-EA76471C8CBD}" type="presOf" srcId="{3162F1F7-BCE9-E84E-9C42-1ABF51EE284C}" destId="{359B8373-C0EF-FA40-8634-7497C8A13AF7}" srcOrd="0" destOrd="0" presId="urn:microsoft.com/office/officeart/2005/8/layout/cycle7"/>
    <dgm:cxn modelId="{6F7C7087-1566-844F-8C4F-ACA7A35C893B}" type="presOf" srcId="{ACB24CBD-394E-7E4D-A9DC-A02D7A83C806}" destId="{C051DCBA-775B-2E42-9DFE-5D7A42560A9A}" srcOrd="0" destOrd="0" presId="urn:microsoft.com/office/officeart/2005/8/layout/cycle7"/>
    <dgm:cxn modelId="{B0020595-679B-4D4C-846B-5E4302BA44B0}" type="presOf" srcId="{1C088831-E411-6847-8CCE-749F305A837D}" destId="{22D8ED69-0B3F-0949-A2AC-F5303DFE5EBD}" srcOrd="0" destOrd="0" presId="urn:microsoft.com/office/officeart/2005/8/layout/cycle7"/>
    <dgm:cxn modelId="{41C6ACD3-1B65-314E-808B-FFC3F71DDD52}" type="presOf" srcId="{450C4E42-04FA-5D40-A7D1-C9E148D5D92D}" destId="{BBFCA9C2-04AA-0540-BA99-4BC314E86918}" srcOrd="0" destOrd="0" presId="urn:microsoft.com/office/officeart/2005/8/layout/cycle7"/>
    <dgm:cxn modelId="{F37C2DDF-FCC2-314C-979C-EEEBECA54BCC}" srcId="{70931618-B4FF-EA48-B82B-EA03E0A125D2}" destId="{1C088831-E411-6847-8CCE-749F305A837D}" srcOrd="0" destOrd="0" parTransId="{0E8B2C8E-AEE3-5E41-95ED-64321050A2FB}" sibTransId="{E6D5B549-33F5-6E48-9414-FAB1FC017753}"/>
    <dgm:cxn modelId="{39BD25F0-82DA-1A48-9042-290CC09E13DF}" type="presOf" srcId="{450C4E42-04FA-5D40-A7D1-C9E148D5D92D}" destId="{3691B0C1-3A09-0B48-8FE2-85C17F18080B}" srcOrd="1" destOrd="0" presId="urn:microsoft.com/office/officeart/2005/8/layout/cycle7"/>
    <dgm:cxn modelId="{BE5A900D-3AE1-4943-A402-37BCCE9F3635}" type="presParOf" srcId="{C6653858-E13D-4A46-8728-6964E4928E2B}" destId="{22D8ED69-0B3F-0949-A2AC-F5303DFE5EBD}" srcOrd="0" destOrd="0" presId="urn:microsoft.com/office/officeart/2005/8/layout/cycle7"/>
    <dgm:cxn modelId="{EA5A2ACA-A84F-854B-915D-A269BE05A759}" type="presParOf" srcId="{C6653858-E13D-4A46-8728-6964E4928E2B}" destId="{1B58AB9B-99DA-264A-86AD-46CBFA267724}" srcOrd="1" destOrd="0" presId="urn:microsoft.com/office/officeart/2005/8/layout/cycle7"/>
    <dgm:cxn modelId="{B5858067-4E9B-9D4A-8155-C425E98C6C41}" type="presParOf" srcId="{1B58AB9B-99DA-264A-86AD-46CBFA267724}" destId="{97BB5060-A233-E940-8836-8C2D06C13471}" srcOrd="0" destOrd="0" presId="urn:microsoft.com/office/officeart/2005/8/layout/cycle7"/>
    <dgm:cxn modelId="{720FBE3E-3E86-5F4D-B620-02ED85DAB3CF}" type="presParOf" srcId="{C6653858-E13D-4A46-8728-6964E4928E2B}" destId="{384257D8-432B-B64D-A50C-58DB9539AE13}" srcOrd="2" destOrd="0" presId="urn:microsoft.com/office/officeart/2005/8/layout/cycle7"/>
    <dgm:cxn modelId="{EB82D150-DDC5-BC42-8624-4F41230600FE}" type="presParOf" srcId="{C6653858-E13D-4A46-8728-6964E4928E2B}" destId="{BBFCA9C2-04AA-0540-BA99-4BC314E86918}" srcOrd="3" destOrd="0" presId="urn:microsoft.com/office/officeart/2005/8/layout/cycle7"/>
    <dgm:cxn modelId="{9EEDBA7A-4EEE-7041-B2B4-17394EA80887}" type="presParOf" srcId="{BBFCA9C2-04AA-0540-BA99-4BC314E86918}" destId="{3691B0C1-3A09-0B48-8FE2-85C17F18080B}" srcOrd="0" destOrd="0" presId="urn:microsoft.com/office/officeart/2005/8/layout/cycle7"/>
    <dgm:cxn modelId="{A8E55F04-742B-5746-A246-0BDD96BE4B2E}" type="presParOf" srcId="{C6653858-E13D-4A46-8728-6964E4928E2B}" destId="{C051DCBA-775B-2E42-9DFE-5D7A42560A9A}" srcOrd="4" destOrd="0" presId="urn:microsoft.com/office/officeart/2005/8/layout/cycle7"/>
    <dgm:cxn modelId="{F446E989-6ED4-1442-B847-D4900906273F}" type="presParOf" srcId="{C6653858-E13D-4A46-8728-6964E4928E2B}" destId="{359B8373-C0EF-FA40-8634-7497C8A13AF7}" srcOrd="5" destOrd="0" presId="urn:microsoft.com/office/officeart/2005/8/layout/cycle7"/>
    <dgm:cxn modelId="{DD4830C2-5206-EB42-8A2F-A266FA4569DE}" type="presParOf" srcId="{359B8373-C0EF-FA40-8634-7497C8A13AF7}" destId="{5C93A3FF-90ED-0447-B149-A152B08356B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2114A3-D83C-0849-932C-4C0136608D20}" type="doc">
      <dgm:prSet loTypeId="urn:microsoft.com/office/officeart/2005/8/layout/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DEB52B-9151-234C-BCCB-30042B07D787}">
      <dgm:prSet phldrT="[Text]"/>
      <dgm:spPr/>
      <dgm:t>
        <a:bodyPr/>
        <a:lstStyle/>
        <a:p>
          <a:r>
            <a:rPr lang="en-US" dirty="0"/>
            <a:t>Input yang </a:t>
          </a:r>
          <a:r>
            <a:rPr lang="en-US" dirty="0" err="1"/>
            <a:t>terkait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F6BB6A4B-C245-3F49-8F40-D339E0208BB1}" type="parTrans" cxnId="{940D8E94-36C5-4D49-9070-AFED16FD037D}">
      <dgm:prSet/>
      <dgm:spPr/>
      <dgm:t>
        <a:bodyPr/>
        <a:lstStyle/>
        <a:p>
          <a:endParaRPr lang="en-US"/>
        </a:p>
      </dgm:t>
    </dgm:pt>
    <dgm:pt modelId="{FDA32CDA-27D0-2242-9DDE-1DA1CAA7FF1F}" type="sibTrans" cxnId="{940D8E94-36C5-4D49-9070-AFED16FD037D}">
      <dgm:prSet/>
      <dgm:spPr/>
      <dgm:t>
        <a:bodyPr/>
        <a:lstStyle/>
        <a:p>
          <a:endParaRPr lang="en-US"/>
        </a:p>
      </dgm:t>
    </dgm:pt>
    <dgm:pt modelId="{5F24E654-78B3-BE4A-8121-63F330F81C00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bisnis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62329B2E-ED88-604E-BB2D-E8DA35432479}" type="parTrans" cxnId="{22AD7314-5E9C-FE46-AC36-B9CB4D0B808D}">
      <dgm:prSet/>
      <dgm:spPr/>
      <dgm:t>
        <a:bodyPr/>
        <a:lstStyle/>
        <a:p>
          <a:endParaRPr lang="en-US"/>
        </a:p>
      </dgm:t>
    </dgm:pt>
    <dgm:pt modelId="{66CC3EC5-8ADA-F147-8264-0657C5695934}" type="sibTrans" cxnId="{22AD7314-5E9C-FE46-AC36-B9CB4D0B808D}">
      <dgm:prSet/>
      <dgm:spPr/>
      <dgm:t>
        <a:bodyPr/>
        <a:lstStyle/>
        <a:p>
          <a:endParaRPr lang="en-US"/>
        </a:p>
      </dgm:t>
    </dgm:pt>
    <dgm:pt modelId="{2176D915-F21F-0543-B858-7C81C2A4858E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kinerja</a:t>
          </a:r>
          <a:endParaRPr lang="en-US" dirty="0"/>
        </a:p>
      </dgm:t>
    </dgm:pt>
    <dgm:pt modelId="{99233D06-8BB4-EB4F-93A8-8812A8F4F136}" type="parTrans" cxnId="{ADC8C0F9-CE5E-6A4B-81B6-ED558DF9B9DE}">
      <dgm:prSet/>
      <dgm:spPr/>
      <dgm:t>
        <a:bodyPr/>
        <a:lstStyle/>
        <a:p>
          <a:endParaRPr lang="en-US"/>
        </a:p>
      </dgm:t>
    </dgm:pt>
    <dgm:pt modelId="{B4232C6F-3441-9C41-A9E8-EBD45898B412}" type="sibTrans" cxnId="{ADC8C0F9-CE5E-6A4B-81B6-ED558DF9B9DE}">
      <dgm:prSet/>
      <dgm:spPr/>
      <dgm:t>
        <a:bodyPr/>
        <a:lstStyle/>
        <a:p>
          <a:endParaRPr lang="en-US"/>
        </a:p>
      </dgm:t>
    </dgm:pt>
    <dgm:pt modelId="{AFFAB094-135A-4E42-88CA-A8E764EB5009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BE1AB31F-62F8-0643-BA7B-0D2A3F17FA39}" type="parTrans" cxnId="{70341534-58E2-5646-93F7-70BDB99DEA3C}">
      <dgm:prSet/>
      <dgm:spPr/>
      <dgm:t>
        <a:bodyPr/>
        <a:lstStyle/>
        <a:p>
          <a:endParaRPr lang="en-US"/>
        </a:p>
      </dgm:t>
    </dgm:pt>
    <dgm:pt modelId="{9B34B8B3-455F-A549-B816-8E9623105B2C}" type="sibTrans" cxnId="{70341534-58E2-5646-93F7-70BDB99DEA3C}">
      <dgm:prSet/>
      <dgm:spPr/>
      <dgm:t>
        <a:bodyPr/>
        <a:lstStyle/>
        <a:p>
          <a:endParaRPr lang="en-US"/>
        </a:p>
      </dgm:t>
    </dgm:pt>
    <dgm:pt modelId="{874A7746-53D4-4C48-8F65-CED147B3C3A8}">
      <dgm:prSet phldrT="[Text]"/>
      <dgm:spPr/>
      <dgm:t>
        <a:bodyPr/>
        <a:lstStyle/>
        <a:p>
          <a:r>
            <a:rPr lang="en-US" dirty="0" err="1"/>
            <a:t>Skenario</a:t>
          </a:r>
          <a:r>
            <a:rPr lang="en-US" dirty="0"/>
            <a:t> </a:t>
          </a:r>
          <a:r>
            <a:rPr lang="en-US" dirty="0" err="1"/>
            <a:t>bisnis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F23CDFE6-5928-384A-9B73-F90B3DD0FE15}" type="parTrans" cxnId="{1C04430C-ABEA-5A48-810A-A4666A4DB3F8}">
      <dgm:prSet/>
      <dgm:spPr/>
      <dgm:t>
        <a:bodyPr/>
        <a:lstStyle/>
        <a:p>
          <a:endParaRPr lang="en-US"/>
        </a:p>
      </dgm:t>
    </dgm:pt>
    <dgm:pt modelId="{40259608-8D0B-DD4A-9F7C-C8F10862B094}" type="sibTrans" cxnId="{1C04430C-ABEA-5A48-810A-A4666A4DB3F8}">
      <dgm:prSet/>
      <dgm:spPr/>
      <dgm:t>
        <a:bodyPr/>
        <a:lstStyle/>
        <a:p>
          <a:endParaRPr lang="en-US"/>
        </a:p>
      </dgm:t>
    </dgm:pt>
    <dgm:pt modelId="{39853873-96E8-134F-BDF6-C24490F07F60}">
      <dgm:prSet phldrT="[Text]"/>
      <dgm:spPr/>
      <dgm:t>
        <a:bodyPr/>
        <a:lstStyle/>
        <a:p>
          <a:r>
            <a:rPr lang="en-US" dirty="0" err="1"/>
            <a:t>Aliran</a:t>
          </a:r>
          <a:r>
            <a:rPr lang="en-US" dirty="0"/>
            <a:t> </a:t>
          </a:r>
          <a:r>
            <a:rPr lang="en-US" dirty="0" err="1"/>
            <a:t>kerja</a:t>
          </a:r>
          <a:endParaRPr lang="en-US" dirty="0"/>
        </a:p>
      </dgm:t>
    </dgm:pt>
    <dgm:pt modelId="{14F4C916-7A5A-314A-AD45-801B2AD11E8E}" type="parTrans" cxnId="{7134BAA4-C015-0042-8477-3605FFBCD3BF}">
      <dgm:prSet/>
      <dgm:spPr/>
      <dgm:t>
        <a:bodyPr/>
        <a:lstStyle/>
        <a:p>
          <a:endParaRPr lang="en-US"/>
        </a:p>
      </dgm:t>
    </dgm:pt>
    <dgm:pt modelId="{16413FCC-8DC9-6648-8762-5A031B000084}" type="sibTrans" cxnId="{7134BAA4-C015-0042-8477-3605FFBCD3BF}">
      <dgm:prSet/>
      <dgm:spPr/>
      <dgm:t>
        <a:bodyPr/>
        <a:lstStyle/>
        <a:p>
          <a:endParaRPr lang="en-US"/>
        </a:p>
      </dgm:t>
    </dgm:pt>
    <dgm:pt modelId="{54F90AC4-09D9-CD4A-9DF4-9EE652CD9FC9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perundangan</a:t>
          </a:r>
          <a:endParaRPr lang="en-US" dirty="0"/>
        </a:p>
      </dgm:t>
    </dgm:pt>
    <dgm:pt modelId="{57E8210E-8BBA-2F45-870B-CD02FBCA6BBB}" type="parTrans" cxnId="{C26DA61D-7A18-CD4E-8DC4-1780049EE574}">
      <dgm:prSet/>
      <dgm:spPr/>
      <dgm:t>
        <a:bodyPr/>
        <a:lstStyle/>
        <a:p>
          <a:endParaRPr lang="en-US"/>
        </a:p>
      </dgm:t>
    </dgm:pt>
    <dgm:pt modelId="{4CD3BEEE-C585-0641-98B3-49CF8DF4B476}" type="sibTrans" cxnId="{C26DA61D-7A18-CD4E-8DC4-1780049EE574}">
      <dgm:prSet/>
      <dgm:spPr/>
      <dgm:t>
        <a:bodyPr/>
        <a:lstStyle/>
        <a:p>
          <a:endParaRPr lang="en-US"/>
        </a:p>
      </dgm:t>
    </dgm:pt>
    <dgm:pt modelId="{952950D0-323A-DD43-B61A-D9941B39427B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teknis</a:t>
          </a:r>
          <a:endParaRPr lang="en-US" dirty="0"/>
        </a:p>
      </dgm:t>
    </dgm:pt>
    <dgm:pt modelId="{3D15D4C2-F4EF-994B-BE18-FC4992B3A552}" type="parTrans" cxnId="{5230FC8C-4246-9944-BFBF-84B35B8911B4}">
      <dgm:prSet/>
      <dgm:spPr/>
      <dgm:t>
        <a:bodyPr/>
        <a:lstStyle/>
        <a:p>
          <a:endParaRPr lang="en-US"/>
        </a:p>
      </dgm:t>
    </dgm:pt>
    <dgm:pt modelId="{10791F9D-1821-564A-A9B7-BC6C44C5ECA9}" type="sibTrans" cxnId="{5230FC8C-4246-9944-BFBF-84B35B8911B4}">
      <dgm:prSet/>
      <dgm:spPr/>
      <dgm:t>
        <a:bodyPr/>
        <a:lstStyle/>
        <a:p>
          <a:endParaRPr lang="en-US"/>
        </a:p>
      </dgm:t>
    </dgm:pt>
    <dgm:pt modelId="{B177D880-7907-7F4A-8787-6416826DDF82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alternatif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5635EC8F-59C8-7349-AB61-F78E53B52CBE}" type="parTrans" cxnId="{7A53F852-34DB-6246-BA6A-5986EDEEF842}">
      <dgm:prSet/>
      <dgm:spPr/>
      <dgm:t>
        <a:bodyPr/>
        <a:lstStyle/>
        <a:p>
          <a:endParaRPr lang="en-US"/>
        </a:p>
      </dgm:t>
    </dgm:pt>
    <dgm:pt modelId="{9987CC0B-9863-F94C-AFF8-BDC935407584}" type="sibTrans" cxnId="{7A53F852-34DB-6246-BA6A-5986EDEEF842}">
      <dgm:prSet/>
      <dgm:spPr/>
      <dgm:t>
        <a:bodyPr/>
        <a:lstStyle/>
        <a:p>
          <a:endParaRPr lang="en-US"/>
        </a:p>
      </dgm:t>
    </dgm:pt>
    <dgm:pt modelId="{641D38DF-F239-7C45-9F89-3F49A84D0DB2}">
      <dgm:prSet phldrT="[Text]"/>
      <dgm:spPr/>
      <dgm:t>
        <a:bodyPr/>
        <a:lstStyle/>
        <a:p>
          <a:r>
            <a:rPr lang="en-US" dirty="0" err="1"/>
            <a:t>Catatan</a:t>
          </a:r>
          <a:r>
            <a:rPr lang="en-US" dirty="0"/>
            <a:t> </a:t>
          </a:r>
          <a:r>
            <a:rPr lang="en-US" dirty="0" err="1"/>
            <a:t>kinerja</a:t>
          </a:r>
          <a:r>
            <a:rPr lang="en-US" dirty="0"/>
            <a:t> </a:t>
          </a:r>
          <a:r>
            <a:rPr lang="en-US" dirty="0" err="1"/>
            <a:t>sebelumnya</a:t>
          </a:r>
          <a:r>
            <a:rPr lang="en-US" dirty="0"/>
            <a:t> yang </a:t>
          </a:r>
          <a:r>
            <a:rPr lang="en-US" dirty="0" err="1"/>
            <a:t>mirip</a:t>
          </a:r>
          <a:endParaRPr lang="en-US" dirty="0"/>
        </a:p>
      </dgm:t>
    </dgm:pt>
    <dgm:pt modelId="{94043E11-FD8C-AE4C-B861-A9A855101E36}" type="parTrans" cxnId="{DC287193-ECCF-A948-986D-002FEFFD43BE}">
      <dgm:prSet/>
      <dgm:spPr/>
      <dgm:t>
        <a:bodyPr/>
        <a:lstStyle/>
        <a:p>
          <a:endParaRPr lang="en-US"/>
        </a:p>
      </dgm:t>
    </dgm:pt>
    <dgm:pt modelId="{86835103-FF5B-B04E-8F0B-FEF1FF4A3D2F}" type="sibTrans" cxnId="{DC287193-ECCF-A948-986D-002FEFFD43BE}">
      <dgm:prSet/>
      <dgm:spPr/>
      <dgm:t>
        <a:bodyPr/>
        <a:lstStyle/>
        <a:p>
          <a:endParaRPr lang="en-US"/>
        </a:p>
      </dgm:t>
    </dgm:pt>
    <dgm:pt modelId="{55559726-FDFE-D44A-8CED-ECA01D655014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usaha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34957737-D8C7-A74A-A773-4CDAC8196EDA}" type="parTrans" cxnId="{31942B2F-F3C0-BA4E-975D-BBFD966C9E09}">
      <dgm:prSet/>
      <dgm:spPr/>
      <dgm:t>
        <a:bodyPr/>
        <a:lstStyle/>
        <a:p>
          <a:endParaRPr lang="en-US"/>
        </a:p>
      </dgm:t>
    </dgm:pt>
    <dgm:pt modelId="{11EEC76E-E2B8-604D-937C-D63A83F4EFC9}" type="sibTrans" cxnId="{31942B2F-F3C0-BA4E-975D-BBFD966C9E09}">
      <dgm:prSet/>
      <dgm:spPr/>
      <dgm:t>
        <a:bodyPr/>
        <a:lstStyle/>
        <a:p>
          <a:endParaRPr lang="en-US"/>
        </a:p>
      </dgm:t>
    </dgm:pt>
    <dgm:pt modelId="{660EF6C9-3759-0B4A-83B5-892517B96371}">
      <dgm:prSet phldrT="[Text]"/>
      <dgm:spPr/>
      <dgm:t>
        <a:bodyPr/>
        <a:lstStyle/>
        <a:p>
          <a:r>
            <a:rPr lang="en-US" dirty="0" err="1"/>
            <a:t>Standar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ketentuan</a:t>
          </a:r>
          <a:r>
            <a:rPr lang="en-US" dirty="0"/>
            <a:t> </a:t>
          </a:r>
          <a:r>
            <a:rPr lang="en-US" dirty="0" err="1"/>
            <a:t>industri</a:t>
          </a:r>
          <a:endParaRPr lang="en-US" dirty="0"/>
        </a:p>
      </dgm:t>
    </dgm:pt>
    <dgm:pt modelId="{7A0CA7AD-BCFC-D647-8222-FE774B922557}" type="parTrans" cxnId="{DE7CF2E0-F9E3-9143-9EF9-4C5C09C15925}">
      <dgm:prSet/>
      <dgm:spPr/>
      <dgm:t>
        <a:bodyPr/>
        <a:lstStyle/>
        <a:p>
          <a:endParaRPr lang="en-US"/>
        </a:p>
      </dgm:t>
    </dgm:pt>
    <dgm:pt modelId="{F4D371A3-E5D0-DB44-A69A-D86E562F0616}" type="sibTrans" cxnId="{DE7CF2E0-F9E3-9143-9EF9-4C5C09C15925}">
      <dgm:prSet/>
      <dgm:spPr/>
      <dgm:t>
        <a:bodyPr/>
        <a:lstStyle/>
        <a:p>
          <a:endParaRPr lang="en-US"/>
        </a:p>
      </dgm:t>
    </dgm:pt>
    <dgm:pt modelId="{30B502FD-2230-EA4F-8DF4-32025F58476C}" type="pres">
      <dgm:prSet presAssocID="{412114A3-D83C-0849-932C-4C0136608D20}" presName="Name0" presStyleCnt="0">
        <dgm:presLayoutVars>
          <dgm:dir/>
          <dgm:animLvl val="lvl"/>
          <dgm:resizeHandles val="exact"/>
        </dgm:presLayoutVars>
      </dgm:prSet>
      <dgm:spPr/>
    </dgm:pt>
    <dgm:pt modelId="{B5A53C96-7EA5-4042-9AC6-EAAD3ABC619C}" type="pres">
      <dgm:prSet presAssocID="{AFFAB094-135A-4E42-88CA-A8E764EB5009}" presName="boxAndChildren" presStyleCnt="0"/>
      <dgm:spPr/>
    </dgm:pt>
    <dgm:pt modelId="{DBC18A98-B5E3-7247-8DE2-BCE2A82AD57E}" type="pres">
      <dgm:prSet presAssocID="{AFFAB094-135A-4E42-88CA-A8E764EB5009}" presName="parentTextBox" presStyleLbl="node1" presStyleIdx="0" presStyleCnt="2"/>
      <dgm:spPr/>
    </dgm:pt>
    <dgm:pt modelId="{7DD78558-0C0B-E94E-8D8A-8A9A01284267}" type="pres">
      <dgm:prSet presAssocID="{AFFAB094-135A-4E42-88CA-A8E764EB5009}" presName="entireBox" presStyleLbl="node1" presStyleIdx="0" presStyleCnt="2"/>
      <dgm:spPr/>
    </dgm:pt>
    <dgm:pt modelId="{F529134C-8005-0A4D-8808-6FE72D3F0A8A}" type="pres">
      <dgm:prSet presAssocID="{AFFAB094-135A-4E42-88CA-A8E764EB5009}" presName="descendantBox" presStyleCnt="0"/>
      <dgm:spPr/>
    </dgm:pt>
    <dgm:pt modelId="{E9490EA1-3CFF-794E-BC9A-FA1E89872B7B}" type="pres">
      <dgm:prSet presAssocID="{874A7746-53D4-4C48-8F65-CED147B3C3A8}" presName="childTextBox" presStyleLbl="fgAccFollowNode1" presStyleIdx="0" presStyleCnt="10">
        <dgm:presLayoutVars>
          <dgm:bulletEnabled val="1"/>
        </dgm:presLayoutVars>
      </dgm:prSet>
      <dgm:spPr/>
    </dgm:pt>
    <dgm:pt modelId="{2696A4F6-6F7F-AC41-8138-89B204CE0F16}" type="pres">
      <dgm:prSet presAssocID="{39853873-96E8-134F-BDF6-C24490F07F60}" presName="childTextBox" presStyleLbl="fgAccFollowNode1" presStyleIdx="1" presStyleCnt="10">
        <dgm:presLayoutVars>
          <dgm:bulletEnabled val="1"/>
        </dgm:presLayoutVars>
      </dgm:prSet>
      <dgm:spPr/>
    </dgm:pt>
    <dgm:pt modelId="{625AB63E-5CF9-2341-88B5-40158CF56D0A}" type="pres">
      <dgm:prSet presAssocID="{55559726-FDFE-D44A-8CED-ECA01D655014}" presName="childTextBox" presStyleLbl="fgAccFollowNode1" presStyleIdx="2" presStyleCnt="10">
        <dgm:presLayoutVars>
          <dgm:bulletEnabled val="1"/>
        </dgm:presLayoutVars>
      </dgm:prSet>
      <dgm:spPr/>
    </dgm:pt>
    <dgm:pt modelId="{A2FE10B0-A1ED-8549-AAAA-5360676A39C5}" type="pres">
      <dgm:prSet presAssocID="{660EF6C9-3759-0B4A-83B5-892517B96371}" presName="childTextBox" presStyleLbl="fgAccFollowNode1" presStyleIdx="3" presStyleCnt="10">
        <dgm:presLayoutVars>
          <dgm:bulletEnabled val="1"/>
        </dgm:presLayoutVars>
      </dgm:prSet>
      <dgm:spPr/>
    </dgm:pt>
    <dgm:pt modelId="{35D00723-9618-BC4E-898E-DBDCC7B56DBF}" type="pres">
      <dgm:prSet presAssocID="{FDA32CDA-27D0-2242-9DDE-1DA1CAA7FF1F}" presName="sp" presStyleCnt="0"/>
      <dgm:spPr/>
    </dgm:pt>
    <dgm:pt modelId="{78403497-008C-B546-8525-C5E1E3B467D9}" type="pres">
      <dgm:prSet presAssocID="{AFDEB52B-9151-234C-BCCB-30042B07D787}" presName="arrowAndChildren" presStyleCnt="0"/>
      <dgm:spPr/>
    </dgm:pt>
    <dgm:pt modelId="{F4F16933-35C8-344C-9160-6541EE73725F}" type="pres">
      <dgm:prSet presAssocID="{AFDEB52B-9151-234C-BCCB-30042B07D787}" presName="parentTextArrow" presStyleLbl="node1" presStyleIdx="0" presStyleCnt="2"/>
      <dgm:spPr/>
    </dgm:pt>
    <dgm:pt modelId="{0ED5B746-AAE5-4440-BC77-912CC3738060}" type="pres">
      <dgm:prSet presAssocID="{AFDEB52B-9151-234C-BCCB-30042B07D787}" presName="arrow" presStyleLbl="node1" presStyleIdx="1" presStyleCnt="2"/>
      <dgm:spPr/>
    </dgm:pt>
    <dgm:pt modelId="{94E37465-0392-2445-AEC8-E2C2E0ABB9A1}" type="pres">
      <dgm:prSet presAssocID="{AFDEB52B-9151-234C-BCCB-30042B07D787}" presName="descendantArrow" presStyleCnt="0"/>
      <dgm:spPr/>
    </dgm:pt>
    <dgm:pt modelId="{57C6958B-3463-614E-9AF8-CF54D3CD7EA2}" type="pres">
      <dgm:prSet presAssocID="{5F24E654-78B3-BE4A-8121-63F330F81C00}" presName="childTextArrow" presStyleLbl="fgAccFollowNode1" presStyleIdx="4" presStyleCnt="10">
        <dgm:presLayoutVars>
          <dgm:bulletEnabled val="1"/>
        </dgm:presLayoutVars>
      </dgm:prSet>
      <dgm:spPr/>
    </dgm:pt>
    <dgm:pt modelId="{3401A9E1-6DD1-9D40-8A27-4C564156C0F0}" type="pres">
      <dgm:prSet presAssocID="{2176D915-F21F-0543-B858-7C81C2A4858E}" presName="childTextArrow" presStyleLbl="fgAccFollowNode1" presStyleIdx="5" presStyleCnt="10">
        <dgm:presLayoutVars>
          <dgm:bulletEnabled val="1"/>
        </dgm:presLayoutVars>
      </dgm:prSet>
      <dgm:spPr/>
    </dgm:pt>
    <dgm:pt modelId="{4CF66867-A701-054F-AA98-D952A69611BA}" type="pres">
      <dgm:prSet presAssocID="{54F90AC4-09D9-CD4A-9DF4-9EE652CD9FC9}" presName="childTextArrow" presStyleLbl="fgAccFollowNode1" presStyleIdx="6" presStyleCnt="10">
        <dgm:presLayoutVars>
          <dgm:bulletEnabled val="1"/>
        </dgm:presLayoutVars>
      </dgm:prSet>
      <dgm:spPr/>
    </dgm:pt>
    <dgm:pt modelId="{F0DD27F4-1F0E-AB48-B7CD-EE064E741E0E}" type="pres">
      <dgm:prSet presAssocID="{952950D0-323A-DD43-B61A-D9941B39427B}" presName="childTextArrow" presStyleLbl="fgAccFollowNode1" presStyleIdx="7" presStyleCnt="10">
        <dgm:presLayoutVars>
          <dgm:bulletEnabled val="1"/>
        </dgm:presLayoutVars>
      </dgm:prSet>
      <dgm:spPr/>
    </dgm:pt>
    <dgm:pt modelId="{9F626AFD-607B-5E42-8303-3749EE1E5D7A}" type="pres">
      <dgm:prSet presAssocID="{B177D880-7907-7F4A-8787-6416826DDF82}" presName="childTextArrow" presStyleLbl="fgAccFollowNode1" presStyleIdx="8" presStyleCnt="10">
        <dgm:presLayoutVars>
          <dgm:bulletEnabled val="1"/>
        </dgm:presLayoutVars>
      </dgm:prSet>
      <dgm:spPr/>
    </dgm:pt>
    <dgm:pt modelId="{B23E8F41-1F99-9C4B-8AFE-26F335F79A8E}" type="pres">
      <dgm:prSet presAssocID="{641D38DF-F239-7C45-9F89-3F49A84D0DB2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57D6A507-EEE3-1545-ACB8-3FCE94AFE9EF}" type="presOf" srcId="{5F24E654-78B3-BE4A-8121-63F330F81C00}" destId="{57C6958B-3463-614E-9AF8-CF54D3CD7EA2}" srcOrd="0" destOrd="0" presId="urn:microsoft.com/office/officeart/2005/8/layout/process4"/>
    <dgm:cxn modelId="{9B476B0B-FA2F-1048-A1BD-A44F0963D25D}" type="presOf" srcId="{54F90AC4-09D9-CD4A-9DF4-9EE652CD9FC9}" destId="{4CF66867-A701-054F-AA98-D952A69611BA}" srcOrd="0" destOrd="0" presId="urn:microsoft.com/office/officeart/2005/8/layout/process4"/>
    <dgm:cxn modelId="{1C04430C-ABEA-5A48-810A-A4666A4DB3F8}" srcId="{AFFAB094-135A-4E42-88CA-A8E764EB5009}" destId="{874A7746-53D4-4C48-8F65-CED147B3C3A8}" srcOrd="0" destOrd="0" parTransId="{F23CDFE6-5928-384A-9B73-F90B3DD0FE15}" sibTransId="{40259608-8D0B-DD4A-9F7C-C8F10862B094}"/>
    <dgm:cxn modelId="{28BD590E-FF1B-DF4B-9465-E7DF9F1EA0C3}" type="presOf" srcId="{874A7746-53D4-4C48-8F65-CED147B3C3A8}" destId="{E9490EA1-3CFF-794E-BC9A-FA1E89872B7B}" srcOrd="0" destOrd="0" presId="urn:microsoft.com/office/officeart/2005/8/layout/process4"/>
    <dgm:cxn modelId="{22AD7314-5E9C-FE46-AC36-B9CB4D0B808D}" srcId="{AFDEB52B-9151-234C-BCCB-30042B07D787}" destId="{5F24E654-78B3-BE4A-8121-63F330F81C00}" srcOrd="0" destOrd="0" parTransId="{62329B2E-ED88-604E-BB2D-E8DA35432479}" sibTransId="{66CC3EC5-8ADA-F147-8264-0657C5695934}"/>
    <dgm:cxn modelId="{9C47491B-53C6-5648-94AD-470DE8658D1E}" type="presOf" srcId="{952950D0-323A-DD43-B61A-D9941B39427B}" destId="{F0DD27F4-1F0E-AB48-B7CD-EE064E741E0E}" srcOrd="0" destOrd="0" presId="urn:microsoft.com/office/officeart/2005/8/layout/process4"/>
    <dgm:cxn modelId="{C26DA61D-7A18-CD4E-8DC4-1780049EE574}" srcId="{AFDEB52B-9151-234C-BCCB-30042B07D787}" destId="{54F90AC4-09D9-CD4A-9DF4-9EE652CD9FC9}" srcOrd="2" destOrd="0" parTransId="{57E8210E-8BBA-2F45-870B-CD02FBCA6BBB}" sibTransId="{4CD3BEEE-C585-0641-98B3-49CF8DF4B476}"/>
    <dgm:cxn modelId="{31942B2F-F3C0-BA4E-975D-BBFD966C9E09}" srcId="{AFFAB094-135A-4E42-88CA-A8E764EB5009}" destId="{55559726-FDFE-D44A-8CED-ECA01D655014}" srcOrd="2" destOrd="0" parTransId="{34957737-D8C7-A74A-A773-4CDAC8196EDA}" sibTransId="{11EEC76E-E2B8-604D-937C-D63A83F4EFC9}"/>
    <dgm:cxn modelId="{70341534-58E2-5646-93F7-70BDB99DEA3C}" srcId="{412114A3-D83C-0849-932C-4C0136608D20}" destId="{AFFAB094-135A-4E42-88CA-A8E764EB5009}" srcOrd="1" destOrd="0" parTransId="{BE1AB31F-62F8-0643-BA7B-0D2A3F17FA39}" sibTransId="{9B34B8B3-455F-A549-B816-8E9623105B2C}"/>
    <dgm:cxn modelId="{7A53F852-34DB-6246-BA6A-5986EDEEF842}" srcId="{AFDEB52B-9151-234C-BCCB-30042B07D787}" destId="{B177D880-7907-7F4A-8787-6416826DDF82}" srcOrd="4" destOrd="0" parTransId="{5635EC8F-59C8-7349-AB61-F78E53B52CBE}" sibTransId="{9987CC0B-9863-F94C-AFF8-BDC935407584}"/>
    <dgm:cxn modelId="{3F74AC56-3E0E-EA4C-A65C-841B4399D454}" type="presOf" srcId="{39853873-96E8-134F-BDF6-C24490F07F60}" destId="{2696A4F6-6F7F-AC41-8138-89B204CE0F16}" srcOrd="0" destOrd="0" presId="urn:microsoft.com/office/officeart/2005/8/layout/process4"/>
    <dgm:cxn modelId="{D29DAA60-71D7-254E-A0F1-D7A63643D81D}" type="presOf" srcId="{2176D915-F21F-0543-B858-7C81C2A4858E}" destId="{3401A9E1-6DD1-9D40-8A27-4C564156C0F0}" srcOrd="0" destOrd="0" presId="urn:microsoft.com/office/officeart/2005/8/layout/process4"/>
    <dgm:cxn modelId="{43081479-78AC-F441-8116-EA58CD8ABFCC}" type="presOf" srcId="{AFDEB52B-9151-234C-BCCB-30042B07D787}" destId="{F4F16933-35C8-344C-9160-6541EE73725F}" srcOrd="0" destOrd="0" presId="urn:microsoft.com/office/officeart/2005/8/layout/process4"/>
    <dgm:cxn modelId="{5230FC8C-4246-9944-BFBF-84B35B8911B4}" srcId="{AFDEB52B-9151-234C-BCCB-30042B07D787}" destId="{952950D0-323A-DD43-B61A-D9941B39427B}" srcOrd="3" destOrd="0" parTransId="{3D15D4C2-F4EF-994B-BE18-FC4992B3A552}" sibTransId="{10791F9D-1821-564A-A9B7-BC6C44C5ECA9}"/>
    <dgm:cxn modelId="{DC287193-ECCF-A948-986D-002FEFFD43BE}" srcId="{AFDEB52B-9151-234C-BCCB-30042B07D787}" destId="{641D38DF-F239-7C45-9F89-3F49A84D0DB2}" srcOrd="5" destOrd="0" parTransId="{94043E11-FD8C-AE4C-B861-A9A855101E36}" sibTransId="{86835103-FF5B-B04E-8F0B-FEF1FF4A3D2F}"/>
    <dgm:cxn modelId="{940D8E94-36C5-4D49-9070-AFED16FD037D}" srcId="{412114A3-D83C-0849-932C-4C0136608D20}" destId="{AFDEB52B-9151-234C-BCCB-30042B07D787}" srcOrd="0" destOrd="0" parTransId="{F6BB6A4B-C245-3F49-8F40-D339E0208BB1}" sibTransId="{FDA32CDA-27D0-2242-9DDE-1DA1CAA7FF1F}"/>
    <dgm:cxn modelId="{DE044CA0-72A7-AA47-9833-0B46E9E1A08F}" type="presOf" srcId="{AFFAB094-135A-4E42-88CA-A8E764EB5009}" destId="{DBC18A98-B5E3-7247-8DE2-BCE2A82AD57E}" srcOrd="0" destOrd="0" presId="urn:microsoft.com/office/officeart/2005/8/layout/process4"/>
    <dgm:cxn modelId="{7134BAA4-C015-0042-8477-3605FFBCD3BF}" srcId="{AFFAB094-135A-4E42-88CA-A8E764EB5009}" destId="{39853873-96E8-134F-BDF6-C24490F07F60}" srcOrd="1" destOrd="0" parTransId="{14F4C916-7A5A-314A-AD45-801B2AD11E8E}" sibTransId="{16413FCC-8DC9-6648-8762-5A031B000084}"/>
    <dgm:cxn modelId="{63BFEAA7-85FB-C64F-928B-E2D647EF3C86}" type="presOf" srcId="{660EF6C9-3759-0B4A-83B5-892517B96371}" destId="{A2FE10B0-A1ED-8549-AAAA-5360676A39C5}" srcOrd="0" destOrd="0" presId="urn:microsoft.com/office/officeart/2005/8/layout/process4"/>
    <dgm:cxn modelId="{A1A7BAC6-3AD0-D84A-AA2C-764BAB876E74}" type="presOf" srcId="{412114A3-D83C-0849-932C-4C0136608D20}" destId="{30B502FD-2230-EA4F-8DF4-32025F58476C}" srcOrd="0" destOrd="0" presId="urn:microsoft.com/office/officeart/2005/8/layout/process4"/>
    <dgm:cxn modelId="{3E615AD1-BEA8-8E46-8E70-64992886618A}" type="presOf" srcId="{641D38DF-F239-7C45-9F89-3F49A84D0DB2}" destId="{B23E8F41-1F99-9C4B-8AFE-26F335F79A8E}" srcOrd="0" destOrd="0" presId="urn:microsoft.com/office/officeart/2005/8/layout/process4"/>
    <dgm:cxn modelId="{A2BB92D6-5A7D-0746-A56A-14A4DF8005AA}" type="presOf" srcId="{AFFAB094-135A-4E42-88CA-A8E764EB5009}" destId="{7DD78558-0C0B-E94E-8D8A-8A9A01284267}" srcOrd="1" destOrd="0" presId="urn:microsoft.com/office/officeart/2005/8/layout/process4"/>
    <dgm:cxn modelId="{4B6853D7-59F8-BF44-AA67-1B2639A9746A}" type="presOf" srcId="{AFDEB52B-9151-234C-BCCB-30042B07D787}" destId="{0ED5B746-AAE5-4440-BC77-912CC3738060}" srcOrd="1" destOrd="0" presId="urn:microsoft.com/office/officeart/2005/8/layout/process4"/>
    <dgm:cxn modelId="{DE7CF2E0-F9E3-9143-9EF9-4C5C09C15925}" srcId="{AFFAB094-135A-4E42-88CA-A8E764EB5009}" destId="{660EF6C9-3759-0B4A-83B5-892517B96371}" srcOrd="3" destOrd="0" parTransId="{7A0CA7AD-BCFC-D647-8222-FE774B922557}" sibTransId="{F4D371A3-E5D0-DB44-A69A-D86E562F0616}"/>
    <dgm:cxn modelId="{6A45E1F3-B011-8845-B6F8-025D8C6BC237}" type="presOf" srcId="{55559726-FDFE-D44A-8CED-ECA01D655014}" destId="{625AB63E-5CF9-2341-88B5-40158CF56D0A}" srcOrd="0" destOrd="0" presId="urn:microsoft.com/office/officeart/2005/8/layout/process4"/>
    <dgm:cxn modelId="{FF062DF8-E9FA-8E4E-BDB5-2B2F9BA17D95}" type="presOf" srcId="{B177D880-7907-7F4A-8787-6416826DDF82}" destId="{9F626AFD-607B-5E42-8303-3749EE1E5D7A}" srcOrd="0" destOrd="0" presId="urn:microsoft.com/office/officeart/2005/8/layout/process4"/>
    <dgm:cxn modelId="{ADC8C0F9-CE5E-6A4B-81B6-ED558DF9B9DE}" srcId="{AFDEB52B-9151-234C-BCCB-30042B07D787}" destId="{2176D915-F21F-0543-B858-7C81C2A4858E}" srcOrd="1" destOrd="0" parTransId="{99233D06-8BB4-EB4F-93A8-8812A8F4F136}" sibTransId="{B4232C6F-3441-9C41-A9E8-EBD45898B412}"/>
    <dgm:cxn modelId="{332B2294-4B00-F145-A358-FCADADED6030}" type="presParOf" srcId="{30B502FD-2230-EA4F-8DF4-32025F58476C}" destId="{B5A53C96-7EA5-4042-9AC6-EAAD3ABC619C}" srcOrd="0" destOrd="0" presId="urn:microsoft.com/office/officeart/2005/8/layout/process4"/>
    <dgm:cxn modelId="{756ED2DA-2932-E541-8A82-1403E6818687}" type="presParOf" srcId="{B5A53C96-7EA5-4042-9AC6-EAAD3ABC619C}" destId="{DBC18A98-B5E3-7247-8DE2-BCE2A82AD57E}" srcOrd="0" destOrd="0" presId="urn:microsoft.com/office/officeart/2005/8/layout/process4"/>
    <dgm:cxn modelId="{2A29F7F0-FBF6-4840-88A8-BDCC17980AF1}" type="presParOf" srcId="{B5A53C96-7EA5-4042-9AC6-EAAD3ABC619C}" destId="{7DD78558-0C0B-E94E-8D8A-8A9A01284267}" srcOrd="1" destOrd="0" presId="urn:microsoft.com/office/officeart/2005/8/layout/process4"/>
    <dgm:cxn modelId="{F36C8FD8-01A0-A444-A804-A0EA7D17F827}" type="presParOf" srcId="{B5A53C96-7EA5-4042-9AC6-EAAD3ABC619C}" destId="{F529134C-8005-0A4D-8808-6FE72D3F0A8A}" srcOrd="2" destOrd="0" presId="urn:microsoft.com/office/officeart/2005/8/layout/process4"/>
    <dgm:cxn modelId="{64C6499E-0B97-7048-8DCB-C97AB5E16D6C}" type="presParOf" srcId="{F529134C-8005-0A4D-8808-6FE72D3F0A8A}" destId="{E9490EA1-3CFF-794E-BC9A-FA1E89872B7B}" srcOrd="0" destOrd="0" presId="urn:microsoft.com/office/officeart/2005/8/layout/process4"/>
    <dgm:cxn modelId="{9AC25FD6-99B9-3F41-9559-8C07DEA7488E}" type="presParOf" srcId="{F529134C-8005-0A4D-8808-6FE72D3F0A8A}" destId="{2696A4F6-6F7F-AC41-8138-89B204CE0F16}" srcOrd="1" destOrd="0" presId="urn:microsoft.com/office/officeart/2005/8/layout/process4"/>
    <dgm:cxn modelId="{9274A88B-D3FB-F247-96C8-7641FC5A2258}" type="presParOf" srcId="{F529134C-8005-0A4D-8808-6FE72D3F0A8A}" destId="{625AB63E-5CF9-2341-88B5-40158CF56D0A}" srcOrd="2" destOrd="0" presId="urn:microsoft.com/office/officeart/2005/8/layout/process4"/>
    <dgm:cxn modelId="{84E493ED-20F8-D649-B5B6-EA790C8B1648}" type="presParOf" srcId="{F529134C-8005-0A4D-8808-6FE72D3F0A8A}" destId="{A2FE10B0-A1ED-8549-AAAA-5360676A39C5}" srcOrd="3" destOrd="0" presId="urn:microsoft.com/office/officeart/2005/8/layout/process4"/>
    <dgm:cxn modelId="{52C87AB8-5BA2-C143-9F65-828C55313C17}" type="presParOf" srcId="{30B502FD-2230-EA4F-8DF4-32025F58476C}" destId="{35D00723-9618-BC4E-898E-DBDCC7B56DBF}" srcOrd="1" destOrd="0" presId="urn:microsoft.com/office/officeart/2005/8/layout/process4"/>
    <dgm:cxn modelId="{0DBAD06D-4676-1E44-A998-B9DC8351665E}" type="presParOf" srcId="{30B502FD-2230-EA4F-8DF4-32025F58476C}" destId="{78403497-008C-B546-8525-C5E1E3B467D9}" srcOrd="2" destOrd="0" presId="urn:microsoft.com/office/officeart/2005/8/layout/process4"/>
    <dgm:cxn modelId="{DD646D84-AD49-CC44-B460-8075B2F11A56}" type="presParOf" srcId="{78403497-008C-B546-8525-C5E1E3B467D9}" destId="{F4F16933-35C8-344C-9160-6541EE73725F}" srcOrd="0" destOrd="0" presId="urn:microsoft.com/office/officeart/2005/8/layout/process4"/>
    <dgm:cxn modelId="{45AE3077-DBF6-0643-A7DD-B8F5CE497074}" type="presParOf" srcId="{78403497-008C-B546-8525-C5E1E3B467D9}" destId="{0ED5B746-AAE5-4440-BC77-912CC3738060}" srcOrd="1" destOrd="0" presId="urn:microsoft.com/office/officeart/2005/8/layout/process4"/>
    <dgm:cxn modelId="{598BD7FE-D8D8-0040-8FC4-0F1507F51FEA}" type="presParOf" srcId="{78403497-008C-B546-8525-C5E1E3B467D9}" destId="{94E37465-0392-2445-AEC8-E2C2E0ABB9A1}" srcOrd="2" destOrd="0" presId="urn:microsoft.com/office/officeart/2005/8/layout/process4"/>
    <dgm:cxn modelId="{3E23FDEB-A198-624B-9E40-5A086F4425A6}" type="presParOf" srcId="{94E37465-0392-2445-AEC8-E2C2E0ABB9A1}" destId="{57C6958B-3463-614E-9AF8-CF54D3CD7EA2}" srcOrd="0" destOrd="0" presId="urn:microsoft.com/office/officeart/2005/8/layout/process4"/>
    <dgm:cxn modelId="{7B2B0FF9-4A39-7A48-9FE6-78CA6B34E422}" type="presParOf" srcId="{94E37465-0392-2445-AEC8-E2C2E0ABB9A1}" destId="{3401A9E1-6DD1-9D40-8A27-4C564156C0F0}" srcOrd="1" destOrd="0" presId="urn:microsoft.com/office/officeart/2005/8/layout/process4"/>
    <dgm:cxn modelId="{50B3C333-C59D-5345-B575-F9BB08FF9359}" type="presParOf" srcId="{94E37465-0392-2445-AEC8-E2C2E0ABB9A1}" destId="{4CF66867-A701-054F-AA98-D952A69611BA}" srcOrd="2" destOrd="0" presId="urn:microsoft.com/office/officeart/2005/8/layout/process4"/>
    <dgm:cxn modelId="{7BDAF9FD-EF2E-D844-8CE4-93C063349D7D}" type="presParOf" srcId="{94E37465-0392-2445-AEC8-E2C2E0ABB9A1}" destId="{F0DD27F4-1F0E-AB48-B7CD-EE064E741E0E}" srcOrd="3" destOrd="0" presId="urn:microsoft.com/office/officeart/2005/8/layout/process4"/>
    <dgm:cxn modelId="{287C3470-FEB5-C247-A1D1-2AAC5ACBCBA8}" type="presParOf" srcId="{94E37465-0392-2445-AEC8-E2C2E0ABB9A1}" destId="{9F626AFD-607B-5E42-8303-3749EE1E5D7A}" srcOrd="4" destOrd="0" presId="urn:microsoft.com/office/officeart/2005/8/layout/process4"/>
    <dgm:cxn modelId="{7B6B4ED2-0489-2349-A797-0B670973BE51}" type="presParOf" srcId="{94E37465-0392-2445-AEC8-E2C2E0ABB9A1}" destId="{B23E8F41-1F99-9C4B-8AFE-26F335F79A8E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A26E2-DA75-DC44-B884-402F08FD3355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</dgm:pt>
    <dgm:pt modelId="{E8C37AD5-31C8-FD49-B4ED-4EAEB1C63A5F}">
      <dgm:prSet phldrT="[Text]"/>
      <dgm:spPr/>
      <dgm:t>
        <a:bodyPr/>
        <a:lstStyle/>
        <a:p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mutu</a:t>
          </a:r>
          <a:endParaRPr lang="en-US" dirty="0"/>
        </a:p>
      </dgm:t>
    </dgm:pt>
    <dgm:pt modelId="{5BF42B54-6080-AB49-B206-54A0EF74187E}" type="parTrans" cxnId="{6BEB897B-7EDC-5540-AC92-7E80143B263A}">
      <dgm:prSet/>
      <dgm:spPr/>
      <dgm:t>
        <a:bodyPr/>
        <a:lstStyle/>
        <a:p>
          <a:endParaRPr lang="en-US"/>
        </a:p>
      </dgm:t>
    </dgm:pt>
    <dgm:pt modelId="{6E3A3769-0EB9-AF49-BB5C-1B93020E2688}" type="sibTrans" cxnId="{6BEB897B-7EDC-5540-AC92-7E80143B263A}">
      <dgm:prSet/>
      <dgm:spPr/>
      <dgm:t>
        <a:bodyPr/>
        <a:lstStyle/>
        <a:p>
          <a:endParaRPr lang="en-US"/>
        </a:p>
      </dgm:t>
    </dgm:pt>
    <dgm:pt modelId="{3833B9F0-3DC6-5648-9AB8-B3EA3FB3407A}">
      <dgm:prSet phldrT="[Text]"/>
      <dgm:spPr/>
      <dgm:t>
        <a:bodyPr/>
        <a:lstStyle/>
        <a:p>
          <a:r>
            <a:rPr lang="en-US" dirty="0" err="1"/>
            <a:t>Catatan</a:t>
          </a:r>
          <a:r>
            <a:rPr lang="en-US" dirty="0"/>
            <a:t> yang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disimpan</a:t>
          </a:r>
          <a:endParaRPr lang="en-US" dirty="0"/>
        </a:p>
      </dgm:t>
    </dgm:pt>
    <dgm:pt modelId="{D042921B-D53A-F94D-8441-23FF4BF677DC}" type="parTrans" cxnId="{E104AA15-6451-724B-AEE7-EDED1EEDFDB8}">
      <dgm:prSet/>
      <dgm:spPr/>
      <dgm:t>
        <a:bodyPr/>
        <a:lstStyle/>
        <a:p>
          <a:endParaRPr lang="en-US"/>
        </a:p>
      </dgm:t>
    </dgm:pt>
    <dgm:pt modelId="{5B8E9ADC-5283-5A4E-AFF8-162CC5F79D8A}" type="sibTrans" cxnId="{E104AA15-6451-724B-AEE7-EDED1EEDFDB8}">
      <dgm:prSet/>
      <dgm:spPr/>
      <dgm:t>
        <a:bodyPr/>
        <a:lstStyle/>
        <a:p>
          <a:endParaRPr lang="en-US"/>
        </a:p>
      </dgm:t>
    </dgm:pt>
    <dgm:pt modelId="{2A2A9F9A-C72D-B447-A844-94769E6F5CF3}">
      <dgm:prSet phldrT="[Text]"/>
      <dgm:spPr/>
      <dgm:t>
        <a:bodyPr/>
        <a:lstStyle/>
        <a:p>
          <a:r>
            <a:rPr lang="en-US" dirty="0" err="1"/>
            <a:t>Penciptaan</a:t>
          </a:r>
          <a:r>
            <a:rPr lang="en-US" dirty="0"/>
            <a:t> proses, </a:t>
          </a:r>
          <a:r>
            <a:rPr lang="en-US" dirty="0" err="1"/>
            <a:t>dokumen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sumberdaya</a:t>
          </a:r>
          <a:r>
            <a:rPr lang="en-US" dirty="0"/>
            <a:t> yang </a:t>
          </a:r>
          <a:r>
            <a:rPr lang="en-US" dirty="0" err="1"/>
            <a:t>dibutuhkan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realisasi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983D3E8E-5D07-7143-A9A5-9D506887A2F1}" type="parTrans" cxnId="{9E135FCA-ADA6-D04F-897D-1A113DE6AB45}">
      <dgm:prSet/>
      <dgm:spPr/>
      <dgm:t>
        <a:bodyPr/>
        <a:lstStyle/>
        <a:p>
          <a:endParaRPr lang="en-US"/>
        </a:p>
      </dgm:t>
    </dgm:pt>
    <dgm:pt modelId="{7A032643-676E-2445-BEFC-AB001D1F40F4}" type="sibTrans" cxnId="{9E135FCA-ADA6-D04F-897D-1A113DE6AB45}">
      <dgm:prSet/>
      <dgm:spPr/>
      <dgm:t>
        <a:bodyPr/>
        <a:lstStyle/>
        <a:p>
          <a:endParaRPr lang="en-US"/>
        </a:p>
      </dgm:t>
    </dgm:pt>
    <dgm:pt modelId="{261DAD7A-6DE1-B741-8AE4-EC3C9F565AA0}">
      <dgm:prSet phldrT="[Text]"/>
      <dgm:spPr/>
      <dgm:t>
        <a:bodyPr/>
        <a:lstStyle/>
        <a:p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verifikasi</a:t>
          </a:r>
          <a:r>
            <a:rPr lang="en-US" dirty="0"/>
            <a:t>, </a:t>
          </a:r>
          <a:r>
            <a:rPr lang="en-US" dirty="0" err="1"/>
            <a:t>pengawasan</a:t>
          </a:r>
          <a:r>
            <a:rPr lang="en-US" dirty="0"/>
            <a:t>, </a:t>
          </a:r>
          <a:r>
            <a:rPr lang="en-US" dirty="0" err="1"/>
            <a:t>inspeksi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tes</a:t>
          </a:r>
          <a:r>
            <a:rPr lang="en-US" dirty="0"/>
            <a:t> yang </a:t>
          </a:r>
          <a:r>
            <a:rPr lang="en-US" dirty="0" err="1"/>
            <a:t>dibutuhkan</a:t>
          </a:r>
          <a:endParaRPr lang="en-US" dirty="0"/>
        </a:p>
      </dgm:t>
    </dgm:pt>
    <dgm:pt modelId="{9677B343-9C3C-CC45-A05B-E9968D0E9FBC}" type="parTrans" cxnId="{8A9844A4-7407-9E44-A120-8F06D0DD0E7C}">
      <dgm:prSet/>
      <dgm:spPr/>
      <dgm:t>
        <a:bodyPr/>
        <a:lstStyle/>
        <a:p>
          <a:endParaRPr lang="en-US"/>
        </a:p>
      </dgm:t>
    </dgm:pt>
    <dgm:pt modelId="{4DD59CAD-64FB-0C4C-8861-81478B193F85}" type="sibTrans" cxnId="{8A9844A4-7407-9E44-A120-8F06D0DD0E7C}">
      <dgm:prSet/>
      <dgm:spPr/>
      <dgm:t>
        <a:bodyPr/>
        <a:lstStyle/>
        <a:p>
          <a:endParaRPr lang="en-US"/>
        </a:p>
      </dgm:t>
    </dgm:pt>
    <dgm:pt modelId="{FAD1CD5A-4751-AF43-B0DC-6BA30324F890}" type="pres">
      <dgm:prSet presAssocID="{E2AA26E2-DA75-DC44-B884-402F08FD3355}" presName="Name0" presStyleCnt="0">
        <dgm:presLayoutVars>
          <dgm:dir/>
          <dgm:resizeHandles val="exact"/>
        </dgm:presLayoutVars>
      </dgm:prSet>
      <dgm:spPr/>
    </dgm:pt>
    <dgm:pt modelId="{8960623F-FE86-484D-8C5D-935D68BAB766}" type="pres">
      <dgm:prSet presAssocID="{E8C37AD5-31C8-FD49-B4ED-4EAEB1C63A5F}" presName="node" presStyleLbl="node1" presStyleIdx="0" presStyleCnt="4">
        <dgm:presLayoutVars>
          <dgm:bulletEnabled val="1"/>
        </dgm:presLayoutVars>
      </dgm:prSet>
      <dgm:spPr/>
    </dgm:pt>
    <dgm:pt modelId="{519FEA5F-5E25-614A-B174-BCEA81F58E4B}" type="pres">
      <dgm:prSet presAssocID="{6E3A3769-0EB9-AF49-BB5C-1B93020E2688}" presName="sibTrans" presStyleLbl="sibTrans2D1" presStyleIdx="0" presStyleCnt="3"/>
      <dgm:spPr/>
    </dgm:pt>
    <dgm:pt modelId="{D482226F-50A1-7441-B851-53E0CA169105}" type="pres">
      <dgm:prSet presAssocID="{6E3A3769-0EB9-AF49-BB5C-1B93020E2688}" presName="connectorText" presStyleLbl="sibTrans2D1" presStyleIdx="0" presStyleCnt="3"/>
      <dgm:spPr/>
    </dgm:pt>
    <dgm:pt modelId="{0A1E5573-481D-064A-92DB-E6D34D60BFEA}" type="pres">
      <dgm:prSet presAssocID="{3833B9F0-3DC6-5648-9AB8-B3EA3FB3407A}" presName="node" presStyleLbl="node1" presStyleIdx="1" presStyleCnt="4">
        <dgm:presLayoutVars>
          <dgm:bulletEnabled val="1"/>
        </dgm:presLayoutVars>
      </dgm:prSet>
      <dgm:spPr/>
    </dgm:pt>
    <dgm:pt modelId="{CBEA65A8-9B10-C348-A9FB-7C98902F6F1E}" type="pres">
      <dgm:prSet presAssocID="{5B8E9ADC-5283-5A4E-AFF8-162CC5F79D8A}" presName="sibTrans" presStyleLbl="sibTrans2D1" presStyleIdx="1" presStyleCnt="3"/>
      <dgm:spPr/>
    </dgm:pt>
    <dgm:pt modelId="{7EFC9262-6C82-9A41-8BB8-ED81AD0D7B70}" type="pres">
      <dgm:prSet presAssocID="{5B8E9ADC-5283-5A4E-AFF8-162CC5F79D8A}" presName="connectorText" presStyleLbl="sibTrans2D1" presStyleIdx="1" presStyleCnt="3"/>
      <dgm:spPr/>
    </dgm:pt>
    <dgm:pt modelId="{A6264135-E0DA-C64C-B6C8-634107B261AB}" type="pres">
      <dgm:prSet presAssocID="{2A2A9F9A-C72D-B447-A844-94769E6F5CF3}" presName="node" presStyleLbl="node1" presStyleIdx="2" presStyleCnt="4">
        <dgm:presLayoutVars>
          <dgm:bulletEnabled val="1"/>
        </dgm:presLayoutVars>
      </dgm:prSet>
      <dgm:spPr/>
    </dgm:pt>
    <dgm:pt modelId="{55FFC3B6-E40B-F643-AA27-D04D1C047686}" type="pres">
      <dgm:prSet presAssocID="{7A032643-676E-2445-BEFC-AB001D1F40F4}" presName="sibTrans" presStyleLbl="sibTrans2D1" presStyleIdx="2" presStyleCnt="3"/>
      <dgm:spPr/>
    </dgm:pt>
    <dgm:pt modelId="{7F9B0186-5E81-0D4B-83DF-5C231A326CFB}" type="pres">
      <dgm:prSet presAssocID="{7A032643-676E-2445-BEFC-AB001D1F40F4}" presName="connectorText" presStyleLbl="sibTrans2D1" presStyleIdx="2" presStyleCnt="3"/>
      <dgm:spPr/>
    </dgm:pt>
    <dgm:pt modelId="{853D431B-0625-F147-8B2F-D3331D0F70FD}" type="pres">
      <dgm:prSet presAssocID="{261DAD7A-6DE1-B741-8AE4-EC3C9F565AA0}" presName="node" presStyleLbl="node1" presStyleIdx="3" presStyleCnt="4">
        <dgm:presLayoutVars>
          <dgm:bulletEnabled val="1"/>
        </dgm:presLayoutVars>
      </dgm:prSet>
      <dgm:spPr/>
    </dgm:pt>
  </dgm:ptLst>
  <dgm:cxnLst>
    <dgm:cxn modelId="{E104AA15-6451-724B-AEE7-EDED1EEDFDB8}" srcId="{E2AA26E2-DA75-DC44-B884-402F08FD3355}" destId="{3833B9F0-3DC6-5648-9AB8-B3EA3FB3407A}" srcOrd="1" destOrd="0" parTransId="{D042921B-D53A-F94D-8441-23FF4BF677DC}" sibTransId="{5B8E9ADC-5283-5A4E-AFF8-162CC5F79D8A}"/>
    <dgm:cxn modelId="{7D212E27-BE36-B44F-9CDA-DE8E12E95143}" type="presOf" srcId="{E2AA26E2-DA75-DC44-B884-402F08FD3355}" destId="{FAD1CD5A-4751-AF43-B0DC-6BA30324F890}" srcOrd="0" destOrd="0" presId="urn:microsoft.com/office/officeart/2005/8/layout/process1"/>
    <dgm:cxn modelId="{FAB0692A-2410-804F-B246-803A6ECDAEB7}" type="presOf" srcId="{7A032643-676E-2445-BEFC-AB001D1F40F4}" destId="{55FFC3B6-E40B-F643-AA27-D04D1C047686}" srcOrd="0" destOrd="0" presId="urn:microsoft.com/office/officeart/2005/8/layout/process1"/>
    <dgm:cxn modelId="{8AA6BB43-6F1B-2D41-88A0-199A7FB33C6B}" type="presOf" srcId="{2A2A9F9A-C72D-B447-A844-94769E6F5CF3}" destId="{A6264135-E0DA-C64C-B6C8-634107B261AB}" srcOrd="0" destOrd="0" presId="urn:microsoft.com/office/officeart/2005/8/layout/process1"/>
    <dgm:cxn modelId="{1DCA6E54-1615-0444-813A-4A4D3E0B2A81}" type="presOf" srcId="{6E3A3769-0EB9-AF49-BB5C-1B93020E2688}" destId="{D482226F-50A1-7441-B851-53E0CA169105}" srcOrd="1" destOrd="0" presId="urn:microsoft.com/office/officeart/2005/8/layout/process1"/>
    <dgm:cxn modelId="{A2A82355-1222-F846-B08A-F4C4192E918D}" type="presOf" srcId="{5B8E9ADC-5283-5A4E-AFF8-162CC5F79D8A}" destId="{7EFC9262-6C82-9A41-8BB8-ED81AD0D7B70}" srcOrd="1" destOrd="0" presId="urn:microsoft.com/office/officeart/2005/8/layout/process1"/>
    <dgm:cxn modelId="{7CBD9655-DEEC-7B4C-B77F-54DD41BECF80}" type="presOf" srcId="{7A032643-676E-2445-BEFC-AB001D1F40F4}" destId="{7F9B0186-5E81-0D4B-83DF-5C231A326CFB}" srcOrd="1" destOrd="0" presId="urn:microsoft.com/office/officeart/2005/8/layout/process1"/>
    <dgm:cxn modelId="{AB07585A-C678-6A47-B615-380939604D98}" type="presOf" srcId="{E8C37AD5-31C8-FD49-B4ED-4EAEB1C63A5F}" destId="{8960623F-FE86-484D-8C5D-935D68BAB766}" srcOrd="0" destOrd="0" presId="urn:microsoft.com/office/officeart/2005/8/layout/process1"/>
    <dgm:cxn modelId="{26315179-2B9D-7842-BE56-B3DCE948F974}" type="presOf" srcId="{261DAD7A-6DE1-B741-8AE4-EC3C9F565AA0}" destId="{853D431B-0625-F147-8B2F-D3331D0F70FD}" srcOrd="0" destOrd="0" presId="urn:microsoft.com/office/officeart/2005/8/layout/process1"/>
    <dgm:cxn modelId="{6BEB897B-7EDC-5540-AC92-7E80143B263A}" srcId="{E2AA26E2-DA75-DC44-B884-402F08FD3355}" destId="{E8C37AD5-31C8-FD49-B4ED-4EAEB1C63A5F}" srcOrd="0" destOrd="0" parTransId="{5BF42B54-6080-AB49-B206-54A0EF74187E}" sibTransId="{6E3A3769-0EB9-AF49-BB5C-1B93020E2688}"/>
    <dgm:cxn modelId="{8A9844A4-7407-9E44-A120-8F06D0DD0E7C}" srcId="{E2AA26E2-DA75-DC44-B884-402F08FD3355}" destId="{261DAD7A-6DE1-B741-8AE4-EC3C9F565AA0}" srcOrd="3" destOrd="0" parTransId="{9677B343-9C3C-CC45-A05B-E9968D0E9FBC}" sibTransId="{4DD59CAD-64FB-0C4C-8861-81478B193F85}"/>
    <dgm:cxn modelId="{C14DB2BC-7161-D44B-9500-9A60E3815212}" type="presOf" srcId="{3833B9F0-3DC6-5648-9AB8-B3EA3FB3407A}" destId="{0A1E5573-481D-064A-92DB-E6D34D60BFEA}" srcOrd="0" destOrd="0" presId="urn:microsoft.com/office/officeart/2005/8/layout/process1"/>
    <dgm:cxn modelId="{A58522C9-CFC0-AC4F-9F26-6F7E44FD7BA0}" type="presOf" srcId="{5B8E9ADC-5283-5A4E-AFF8-162CC5F79D8A}" destId="{CBEA65A8-9B10-C348-A9FB-7C98902F6F1E}" srcOrd="0" destOrd="0" presId="urn:microsoft.com/office/officeart/2005/8/layout/process1"/>
    <dgm:cxn modelId="{9E135FCA-ADA6-D04F-897D-1A113DE6AB45}" srcId="{E2AA26E2-DA75-DC44-B884-402F08FD3355}" destId="{2A2A9F9A-C72D-B447-A844-94769E6F5CF3}" srcOrd="2" destOrd="0" parTransId="{983D3E8E-5D07-7143-A9A5-9D506887A2F1}" sibTransId="{7A032643-676E-2445-BEFC-AB001D1F40F4}"/>
    <dgm:cxn modelId="{4E2F9DFF-756C-5F40-BE03-50FF34A7D1A1}" type="presOf" srcId="{6E3A3769-0EB9-AF49-BB5C-1B93020E2688}" destId="{519FEA5F-5E25-614A-B174-BCEA81F58E4B}" srcOrd="0" destOrd="0" presId="urn:microsoft.com/office/officeart/2005/8/layout/process1"/>
    <dgm:cxn modelId="{7B899F32-8FC0-AD46-A8B4-009ECD02E7B6}" type="presParOf" srcId="{FAD1CD5A-4751-AF43-B0DC-6BA30324F890}" destId="{8960623F-FE86-484D-8C5D-935D68BAB766}" srcOrd="0" destOrd="0" presId="urn:microsoft.com/office/officeart/2005/8/layout/process1"/>
    <dgm:cxn modelId="{D7820D76-BE90-5F4A-BDD7-B1F200DD76CD}" type="presParOf" srcId="{FAD1CD5A-4751-AF43-B0DC-6BA30324F890}" destId="{519FEA5F-5E25-614A-B174-BCEA81F58E4B}" srcOrd="1" destOrd="0" presId="urn:microsoft.com/office/officeart/2005/8/layout/process1"/>
    <dgm:cxn modelId="{7C6C7FA7-A89F-2A44-935A-0327BC9D92C0}" type="presParOf" srcId="{519FEA5F-5E25-614A-B174-BCEA81F58E4B}" destId="{D482226F-50A1-7441-B851-53E0CA169105}" srcOrd="0" destOrd="0" presId="urn:microsoft.com/office/officeart/2005/8/layout/process1"/>
    <dgm:cxn modelId="{B6BE59DB-16F7-DB45-896D-7E622A4678FD}" type="presParOf" srcId="{FAD1CD5A-4751-AF43-B0DC-6BA30324F890}" destId="{0A1E5573-481D-064A-92DB-E6D34D60BFEA}" srcOrd="2" destOrd="0" presId="urn:microsoft.com/office/officeart/2005/8/layout/process1"/>
    <dgm:cxn modelId="{5C6153A7-B35B-E24C-A496-78D3B542CE70}" type="presParOf" srcId="{FAD1CD5A-4751-AF43-B0DC-6BA30324F890}" destId="{CBEA65A8-9B10-C348-A9FB-7C98902F6F1E}" srcOrd="3" destOrd="0" presId="urn:microsoft.com/office/officeart/2005/8/layout/process1"/>
    <dgm:cxn modelId="{0214FA34-064E-FE49-BBCF-AED5724A5F8F}" type="presParOf" srcId="{CBEA65A8-9B10-C348-A9FB-7C98902F6F1E}" destId="{7EFC9262-6C82-9A41-8BB8-ED81AD0D7B70}" srcOrd="0" destOrd="0" presId="urn:microsoft.com/office/officeart/2005/8/layout/process1"/>
    <dgm:cxn modelId="{34B7CC39-4AA6-3041-BB02-2C2871122B18}" type="presParOf" srcId="{FAD1CD5A-4751-AF43-B0DC-6BA30324F890}" destId="{A6264135-E0DA-C64C-B6C8-634107B261AB}" srcOrd="4" destOrd="0" presId="urn:microsoft.com/office/officeart/2005/8/layout/process1"/>
    <dgm:cxn modelId="{4D0D8EA8-F807-7C44-9F91-160C7E639545}" type="presParOf" srcId="{FAD1CD5A-4751-AF43-B0DC-6BA30324F890}" destId="{55FFC3B6-E40B-F643-AA27-D04D1C047686}" srcOrd="5" destOrd="0" presId="urn:microsoft.com/office/officeart/2005/8/layout/process1"/>
    <dgm:cxn modelId="{E697ACFF-A48F-8545-9C8A-17F7A56EF18C}" type="presParOf" srcId="{55FFC3B6-E40B-F643-AA27-D04D1C047686}" destId="{7F9B0186-5E81-0D4B-83DF-5C231A326CFB}" srcOrd="0" destOrd="0" presId="urn:microsoft.com/office/officeart/2005/8/layout/process1"/>
    <dgm:cxn modelId="{350E3CFE-AC50-0042-B52F-558FBF2665DE}" type="presParOf" srcId="{FAD1CD5A-4751-AF43-B0DC-6BA30324F890}" destId="{853D431B-0625-F147-8B2F-D3331D0F70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D27B9-EBE6-074A-B7D1-79ADC1B16805}" type="doc">
      <dgm:prSet loTypeId="urn:microsoft.com/office/officeart/2005/8/layout/matrix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A00DFB-124A-DD4F-8053-A9A84D015DB7}">
      <dgm:prSet phldrT="[Text]" custT="1"/>
      <dgm:spPr/>
      <dgm:t>
        <a:bodyPr/>
        <a:lstStyle/>
        <a:p>
          <a:r>
            <a:rPr lang="en-US" sz="2400" dirty="0"/>
            <a:t>ISO 9001:2000 </a:t>
          </a:r>
          <a:r>
            <a:rPr lang="en-US" sz="2400" dirty="0" err="1"/>
            <a:t>Merencanakan</a:t>
          </a:r>
          <a:r>
            <a:rPr lang="en-US" sz="2400" dirty="0"/>
            <a:t> </a:t>
          </a:r>
          <a:r>
            <a:rPr lang="en-US" sz="2400" dirty="0" err="1"/>
            <a:t>realisasi</a:t>
          </a:r>
          <a:r>
            <a:rPr lang="en-US" sz="2400" dirty="0"/>
            <a:t> </a:t>
          </a:r>
          <a:r>
            <a:rPr lang="en-US" sz="2400" dirty="0" err="1"/>
            <a:t>produk</a:t>
          </a:r>
          <a:endParaRPr lang="en-US" sz="2400" dirty="0"/>
        </a:p>
      </dgm:t>
    </dgm:pt>
    <dgm:pt modelId="{A2DEE3FA-4287-C148-999E-C1A71016FFE9}" type="parTrans" cxnId="{8596F5F3-4791-5E4A-8B90-8EFBB66C2261}">
      <dgm:prSet/>
      <dgm:spPr/>
      <dgm:t>
        <a:bodyPr/>
        <a:lstStyle/>
        <a:p>
          <a:endParaRPr lang="en-US"/>
        </a:p>
      </dgm:t>
    </dgm:pt>
    <dgm:pt modelId="{A413D3F2-D473-7C45-916D-425D9B683F12}" type="sibTrans" cxnId="{8596F5F3-4791-5E4A-8B90-8EFBB66C2261}">
      <dgm:prSet/>
      <dgm:spPr/>
      <dgm:t>
        <a:bodyPr/>
        <a:lstStyle/>
        <a:p>
          <a:endParaRPr lang="en-US"/>
        </a:p>
      </dgm:t>
    </dgm:pt>
    <dgm:pt modelId="{B1AFDF49-F866-154D-855C-BC1980A95D89}">
      <dgm:prSet phldrT="[Text]" custT="1"/>
      <dgm:spPr/>
      <dgm:t>
        <a:bodyPr/>
        <a:lstStyle/>
        <a:p>
          <a:r>
            <a:rPr lang="en-US" sz="2400" b="1" dirty="0" err="1"/>
            <a:t>Fase</a:t>
          </a:r>
          <a:r>
            <a:rPr lang="en-US" sz="2400" b="1" dirty="0"/>
            <a:t> 4 </a:t>
          </a:r>
        </a:p>
        <a:p>
          <a:r>
            <a:rPr lang="en-US" sz="2400" dirty="0" err="1"/>
            <a:t>Identifikasi</a:t>
          </a:r>
          <a:r>
            <a:rPr lang="en-US" sz="2400" dirty="0"/>
            <a:t> </a:t>
          </a:r>
          <a:r>
            <a:rPr lang="en-US" sz="2400" dirty="0" err="1"/>
            <a:t>catatan</a:t>
          </a:r>
          <a:r>
            <a:rPr lang="en-US" sz="2400" dirty="0"/>
            <a:t> </a:t>
          </a:r>
          <a:r>
            <a:rPr lang="en-US" sz="2400" dirty="0" err="1"/>
            <a:t>kontrol</a:t>
          </a:r>
          <a:endParaRPr lang="en-US" sz="2400" dirty="0"/>
        </a:p>
      </dgm:t>
    </dgm:pt>
    <dgm:pt modelId="{3C836143-5346-E149-88E8-0F11BCCC3050}" type="parTrans" cxnId="{3C52E9E0-61FB-6E4D-B3F2-9A494563C4BC}">
      <dgm:prSet/>
      <dgm:spPr/>
      <dgm:t>
        <a:bodyPr/>
        <a:lstStyle/>
        <a:p>
          <a:endParaRPr lang="en-US"/>
        </a:p>
      </dgm:t>
    </dgm:pt>
    <dgm:pt modelId="{05C493CB-B03E-3B45-9557-DE52C6EFCF94}" type="sibTrans" cxnId="{3C52E9E0-61FB-6E4D-B3F2-9A494563C4BC}">
      <dgm:prSet/>
      <dgm:spPr/>
      <dgm:t>
        <a:bodyPr/>
        <a:lstStyle/>
        <a:p>
          <a:endParaRPr lang="en-US"/>
        </a:p>
      </dgm:t>
    </dgm:pt>
    <dgm:pt modelId="{47E36644-D546-C247-9FCD-9AB24DC7AB1A}">
      <dgm:prSet phldrT="[Text]" custT="1"/>
      <dgm:spPr/>
      <dgm:t>
        <a:bodyPr/>
        <a:lstStyle/>
        <a:p>
          <a:r>
            <a:rPr lang="en-US" sz="2400" b="1" dirty="0" err="1"/>
            <a:t>Fase</a:t>
          </a:r>
          <a:r>
            <a:rPr lang="en-US" sz="2400" b="1" dirty="0"/>
            <a:t> 1</a:t>
          </a:r>
        </a:p>
        <a:p>
          <a:r>
            <a:rPr lang="en-US" sz="2400" dirty="0" err="1"/>
            <a:t>Persyaratan</a:t>
          </a:r>
          <a:r>
            <a:rPr lang="en-US" sz="2400" dirty="0"/>
            <a:t> </a:t>
          </a:r>
          <a:r>
            <a:rPr lang="en-US" sz="2400" dirty="0" err="1"/>
            <a:t>produk</a:t>
          </a:r>
          <a:endParaRPr lang="en-US" sz="2400" dirty="0"/>
        </a:p>
      </dgm:t>
    </dgm:pt>
    <dgm:pt modelId="{74F714F4-76EB-D948-AA17-C0B5F4DD831B}" type="parTrans" cxnId="{E488109F-9FD3-FA4E-BA60-20340A8BEFF1}">
      <dgm:prSet/>
      <dgm:spPr/>
      <dgm:t>
        <a:bodyPr/>
        <a:lstStyle/>
        <a:p>
          <a:endParaRPr lang="en-US"/>
        </a:p>
      </dgm:t>
    </dgm:pt>
    <dgm:pt modelId="{18A264B0-C362-6645-9FA6-C33787A3A046}" type="sibTrans" cxnId="{E488109F-9FD3-FA4E-BA60-20340A8BEFF1}">
      <dgm:prSet/>
      <dgm:spPr/>
      <dgm:t>
        <a:bodyPr/>
        <a:lstStyle/>
        <a:p>
          <a:endParaRPr lang="en-US"/>
        </a:p>
      </dgm:t>
    </dgm:pt>
    <dgm:pt modelId="{310F66F0-3913-A84D-8E2E-5B1A34D31CD9}">
      <dgm:prSet phldrT="[Text]" custT="1"/>
      <dgm:spPr/>
      <dgm:t>
        <a:bodyPr/>
        <a:lstStyle/>
        <a:p>
          <a:r>
            <a:rPr lang="en-US" sz="2400" b="1" dirty="0" err="1"/>
            <a:t>Fase</a:t>
          </a:r>
          <a:r>
            <a:rPr lang="en-US" sz="2400" b="1" dirty="0"/>
            <a:t> 3</a:t>
          </a:r>
        </a:p>
        <a:p>
          <a:r>
            <a:rPr lang="en-US" sz="2400" dirty="0" err="1"/>
            <a:t>Kegiatan</a:t>
          </a:r>
          <a:r>
            <a:rPr lang="en-US" sz="2400" dirty="0"/>
            <a:t> </a:t>
          </a:r>
          <a:r>
            <a:rPr lang="en-US" sz="2400" dirty="0" err="1"/>
            <a:t>verifikasi</a:t>
          </a:r>
          <a:r>
            <a:rPr lang="en-US" sz="2400" dirty="0"/>
            <a:t> </a:t>
          </a:r>
          <a:r>
            <a:rPr lang="en-US" sz="2400" dirty="0" err="1"/>
            <a:t>dan</a:t>
          </a:r>
          <a:r>
            <a:rPr lang="en-US" sz="2400" dirty="0"/>
            <a:t> </a:t>
          </a:r>
          <a:r>
            <a:rPr lang="en-US" sz="2400" dirty="0" err="1"/>
            <a:t>validasi</a:t>
          </a:r>
          <a:endParaRPr lang="en-US" sz="2400" dirty="0"/>
        </a:p>
      </dgm:t>
    </dgm:pt>
    <dgm:pt modelId="{D57F87B0-27BD-B14A-9FCB-99187E6FE538}" type="parTrans" cxnId="{AF69C7E3-6A71-CA46-A92F-9395E261B44A}">
      <dgm:prSet/>
      <dgm:spPr/>
      <dgm:t>
        <a:bodyPr/>
        <a:lstStyle/>
        <a:p>
          <a:endParaRPr lang="en-US"/>
        </a:p>
      </dgm:t>
    </dgm:pt>
    <dgm:pt modelId="{19E5EC3C-C9EE-E741-8009-119CE46307AB}" type="sibTrans" cxnId="{AF69C7E3-6A71-CA46-A92F-9395E261B44A}">
      <dgm:prSet/>
      <dgm:spPr/>
      <dgm:t>
        <a:bodyPr/>
        <a:lstStyle/>
        <a:p>
          <a:endParaRPr lang="en-US"/>
        </a:p>
      </dgm:t>
    </dgm:pt>
    <dgm:pt modelId="{42AF69F4-54E2-3C4C-935D-3EED0856777B}">
      <dgm:prSet phldrT="[Text]" custT="1"/>
      <dgm:spPr/>
      <dgm:t>
        <a:bodyPr/>
        <a:lstStyle/>
        <a:p>
          <a:r>
            <a:rPr lang="en-US" sz="2400" b="1" dirty="0" err="1"/>
            <a:t>Fase</a:t>
          </a:r>
          <a:r>
            <a:rPr lang="en-US" sz="2400" b="1" dirty="0"/>
            <a:t> 2</a:t>
          </a:r>
        </a:p>
        <a:p>
          <a:r>
            <a:rPr lang="en-US" sz="2400" dirty="0"/>
            <a:t>Proses yang </a:t>
          </a:r>
          <a:r>
            <a:rPr lang="en-US" sz="2400" dirty="0" err="1"/>
            <a:t>dibutuhkan</a:t>
          </a:r>
          <a:r>
            <a:rPr lang="en-US" sz="2400" dirty="0"/>
            <a:t> </a:t>
          </a:r>
          <a:r>
            <a:rPr lang="en-US" sz="2400" dirty="0" err="1"/>
            <a:t>dari</a:t>
          </a:r>
          <a:r>
            <a:rPr lang="en-US" sz="2400" dirty="0"/>
            <a:t> QMS</a:t>
          </a:r>
        </a:p>
      </dgm:t>
    </dgm:pt>
    <dgm:pt modelId="{50B612E6-B942-3649-ACB7-4B303875FF61}" type="parTrans" cxnId="{DC8A2FE8-750D-FA40-B136-044F911B0D5A}">
      <dgm:prSet/>
      <dgm:spPr/>
      <dgm:t>
        <a:bodyPr/>
        <a:lstStyle/>
        <a:p>
          <a:endParaRPr lang="en-US"/>
        </a:p>
      </dgm:t>
    </dgm:pt>
    <dgm:pt modelId="{188AA0CC-FF9B-BB48-B1CF-2088DD2FBB9B}" type="sibTrans" cxnId="{DC8A2FE8-750D-FA40-B136-044F911B0D5A}">
      <dgm:prSet/>
      <dgm:spPr/>
      <dgm:t>
        <a:bodyPr/>
        <a:lstStyle/>
        <a:p>
          <a:endParaRPr lang="en-US"/>
        </a:p>
      </dgm:t>
    </dgm:pt>
    <dgm:pt modelId="{FA2DDB00-4178-B84D-8592-4CDB2FAC62BD}" type="pres">
      <dgm:prSet presAssocID="{E3ED27B9-EBE6-074A-B7D1-79ADC1B1680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77A942-27E6-E64A-B85C-C30A39A1039F}" type="pres">
      <dgm:prSet presAssocID="{E3ED27B9-EBE6-074A-B7D1-79ADC1B16805}" presName="matrix" presStyleCnt="0"/>
      <dgm:spPr/>
    </dgm:pt>
    <dgm:pt modelId="{229D4967-894E-4A48-8CB1-C758E79D768E}" type="pres">
      <dgm:prSet presAssocID="{E3ED27B9-EBE6-074A-B7D1-79ADC1B16805}" presName="tile1" presStyleLbl="node1" presStyleIdx="0" presStyleCnt="4" custLinFactNeighborX="-6698" custLinFactNeighborY="-21173"/>
      <dgm:spPr/>
    </dgm:pt>
    <dgm:pt modelId="{110697D5-E361-D84A-8FC6-92E1CED30B7C}" type="pres">
      <dgm:prSet presAssocID="{E3ED27B9-EBE6-074A-B7D1-79ADC1B1680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36FF4B-4946-8549-8DAF-7D4312AD534B}" type="pres">
      <dgm:prSet presAssocID="{E3ED27B9-EBE6-074A-B7D1-79ADC1B16805}" presName="tile2" presStyleLbl="node1" presStyleIdx="1" presStyleCnt="4" custLinFactNeighborY="-4457"/>
      <dgm:spPr/>
    </dgm:pt>
    <dgm:pt modelId="{752EE326-DBAD-2943-B1EF-6A98873959DD}" type="pres">
      <dgm:prSet presAssocID="{E3ED27B9-EBE6-074A-B7D1-79ADC1B1680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F03F12-A30F-EE49-AC35-3FE96EFCEF4C}" type="pres">
      <dgm:prSet presAssocID="{E3ED27B9-EBE6-074A-B7D1-79ADC1B16805}" presName="tile3" presStyleLbl="node1" presStyleIdx="2" presStyleCnt="4"/>
      <dgm:spPr/>
    </dgm:pt>
    <dgm:pt modelId="{995E5B1F-57FA-FB4D-BCCD-20F9D0A6A53C}" type="pres">
      <dgm:prSet presAssocID="{E3ED27B9-EBE6-074A-B7D1-79ADC1B1680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F53538-D3D6-C446-A8A4-FB3EFE21FAF5}" type="pres">
      <dgm:prSet presAssocID="{E3ED27B9-EBE6-074A-B7D1-79ADC1B16805}" presName="tile4" presStyleLbl="node1" presStyleIdx="3" presStyleCnt="4"/>
      <dgm:spPr/>
    </dgm:pt>
    <dgm:pt modelId="{AE43ECE4-47E7-3D43-BB63-BB5E15B2CBEE}" type="pres">
      <dgm:prSet presAssocID="{E3ED27B9-EBE6-074A-B7D1-79ADC1B1680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1B7A35E-9C09-2F46-AD65-394528AB1FB2}" type="pres">
      <dgm:prSet presAssocID="{E3ED27B9-EBE6-074A-B7D1-79ADC1B1680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D360612-3EB0-3542-8510-0ED644C81C3D}" type="presOf" srcId="{E2A00DFB-124A-DD4F-8053-A9A84D015DB7}" destId="{B1B7A35E-9C09-2F46-AD65-394528AB1FB2}" srcOrd="0" destOrd="0" presId="urn:microsoft.com/office/officeart/2005/8/layout/matrix1"/>
    <dgm:cxn modelId="{3B47C11D-2CFF-D248-B08A-D08EDE6E406A}" type="presOf" srcId="{E3ED27B9-EBE6-074A-B7D1-79ADC1B16805}" destId="{FA2DDB00-4178-B84D-8592-4CDB2FAC62BD}" srcOrd="0" destOrd="0" presId="urn:microsoft.com/office/officeart/2005/8/layout/matrix1"/>
    <dgm:cxn modelId="{C58A6A34-7F3E-594A-AE43-BB33E2ED62D5}" type="presOf" srcId="{310F66F0-3913-A84D-8E2E-5B1A34D31CD9}" destId="{995E5B1F-57FA-FB4D-BCCD-20F9D0A6A53C}" srcOrd="1" destOrd="0" presId="urn:microsoft.com/office/officeart/2005/8/layout/matrix1"/>
    <dgm:cxn modelId="{D941B561-2E29-5041-BC3D-5C049A2BFD29}" type="presOf" srcId="{B1AFDF49-F866-154D-855C-BC1980A95D89}" destId="{229D4967-894E-4A48-8CB1-C758E79D768E}" srcOrd="0" destOrd="0" presId="urn:microsoft.com/office/officeart/2005/8/layout/matrix1"/>
    <dgm:cxn modelId="{333FAA6A-A787-B747-B926-7B5DE05D72D3}" type="presOf" srcId="{42AF69F4-54E2-3C4C-935D-3EED0856777B}" destId="{CEF53538-D3D6-C446-A8A4-FB3EFE21FAF5}" srcOrd="0" destOrd="0" presId="urn:microsoft.com/office/officeart/2005/8/layout/matrix1"/>
    <dgm:cxn modelId="{4ADA169A-AAD1-3846-A58C-504E24D6DFF0}" type="presOf" srcId="{310F66F0-3913-A84D-8E2E-5B1A34D31CD9}" destId="{33F03F12-A30F-EE49-AC35-3FE96EFCEF4C}" srcOrd="0" destOrd="0" presId="urn:microsoft.com/office/officeart/2005/8/layout/matrix1"/>
    <dgm:cxn modelId="{E488109F-9FD3-FA4E-BA60-20340A8BEFF1}" srcId="{E2A00DFB-124A-DD4F-8053-A9A84D015DB7}" destId="{47E36644-D546-C247-9FCD-9AB24DC7AB1A}" srcOrd="1" destOrd="0" parTransId="{74F714F4-76EB-D948-AA17-C0B5F4DD831B}" sibTransId="{18A264B0-C362-6645-9FA6-C33787A3A046}"/>
    <dgm:cxn modelId="{01A53EA2-1BB7-654A-933A-9B35B2E5E49A}" type="presOf" srcId="{42AF69F4-54E2-3C4C-935D-3EED0856777B}" destId="{AE43ECE4-47E7-3D43-BB63-BB5E15B2CBEE}" srcOrd="1" destOrd="0" presId="urn:microsoft.com/office/officeart/2005/8/layout/matrix1"/>
    <dgm:cxn modelId="{1BF9D4C8-C4C6-C44A-9A5E-52FC528B41F7}" type="presOf" srcId="{B1AFDF49-F866-154D-855C-BC1980A95D89}" destId="{110697D5-E361-D84A-8FC6-92E1CED30B7C}" srcOrd="1" destOrd="0" presId="urn:microsoft.com/office/officeart/2005/8/layout/matrix1"/>
    <dgm:cxn modelId="{83B44BCB-D215-A74E-A6CE-08070787596F}" type="presOf" srcId="{47E36644-D546-C247-9FCD-9AB24DC7AB1A}" destId="{3E36FF4B-4946-8549-8DAF-7D4312AD534B}" srcOrd="0" destOrd="0" presId="urn:microsoft.com/office/officeart/2005/8/layout/matrix1"/>
    <dgm:cxn modelId="{3C52E9E0-61FB-6E4D-B3F2-9A494563C4BC}" srcId="{E2A00DFB-124A-DD4F-8053-A9A84D015DB7}" destId="{B1AFDF49-F866-154D-855C-BC1980A95D89}" srcOrd="0" destOrd="0" parTransId="{3C836143-5346-E149-88E8-0F11BCCC3050}" sibTransId="{05C493CB-B03E-3B45-9557-DE52C6EFCF94}"/>
    <dgm:cxn modelId="{AF69C7E3-6A71-CA46-A92F-9395E261B44A}" srcId="{E2A00DFB-124A-DD4F-8053-A9A84D015DB7}" destId="{310F66F0-3913-A84D-8E2E-5B1A34D31CD9}" srcOrd="2" destOrd="0" parTransId="{D57F87B0-27BD-B14A-9FCB-99187E6FE538}" sibTransId="{19E5EC3C-C9EE-E741-8009-119CE46307AB}"/>
    <dgm:cxn modelId="{DC8A2FE8-750D-FA40-B136-044F911B0D5A}" srcId="{E2A00DFB-124A-DD4F-8053-A9A84D015DB7}" destId="{42AF69F4-54E2-3C4C-935D-3EED0856777B}" srcOrd="3" destOrd="0" parTransId="{50B612E6-B942-3649-ACB7-4B303875FF61}" sibTransId="{188AA0CC-FF9B-BB48-B1CF-2088DD2FBB9B}"/>
    <dgm:cxn modelId="{8596F5F3-4791-5E4A-8B90-8EFBB66C2261}" srcId="{E3ED27B9-EBE6-074A-B7D1-79ADC1B16805}" destId="{E2A00DFB-124A-DD4F-8053-A9A84D015DB7}" srcOrd="0" destOrd="0" parTransId="{A2DEE3FA-4287-C148-999E-C1A71016FFE9}" sibTransId="{A413D3F2-D473-7C45-916D-425D9B683F12}"/>
    <dgm:cxn modelId="{E60044F7-8182-9A4F-8CB7-B0CBBD96D173}" type="presOf" srcId="{47E36644-D546-C247-9FCD-9AB24DC7AB1A}" destId="{752EE326-DBAD-2943-B1EF-6A98873959DD}" srcOrd="1" destOrd="0" presId="urn:microsoft.com/office/officeart/2005/8/layout/matrix1"/>
    <dgm:cxn modelId="{4C9F4E8C-C0D1-904D-9A89-D459217C7533}" type="presParOf" srcId="{FA2DDB00-4178-B84D-8592-4CDB2FAC62BD}" destId="{6877A942-27E6-E64A-B85C-C30A39A1039F}" srcOrd="0" destOrd="0" presId="urn:microsoft.com/office/officeart/2005/8/layout/matrix1"/>
    <dgm:cxn modelId="{E8E0EB9F-8DC5-194D-9792-95CA8B219ED6}" type="presParOf" srcId="{6877A942-27E6-E64A-B85C-C30A39A1039F}" destId="{229D4967-894E-4A48-8CB1-C758E79D768E}" srcOrd="0" destOrd="0" presId="urn:microsoft.com/office/officeart/2005/8/layout/matrix1"/>
    <dgm:cxn modelId="{00CC1AD4-5CD8-F24A-AB6F-A7542ADFA066}" type="presParOf" srcId="{6877A942-27E6-E64A-B85C-C30A39A1039F}" destId="{110697D5-E361-D84A-8FC6-92E1CED30B7C}" srcOrd="1" destOrd="0" presId="urn:microsoft.com/office/officeart/2005/8/layout/matrix1"/>
    <dgm:cxn modelId="{1F54B2CA-3051-A84A-B586-25959EC9DE93}" type="presParOf" srcId="{6877A942-27E6-E64A-B85C-C30A39A1039F}" destId="{3E36FF4B-4946-8549-8DAF-7D4312AD534B}" srcOrd="2" destOrd="0" presId="urn:microsoft.com/office/officeart/2005/8/layout/matrix1"/>
    <dgm:cxn modelId="{BE7D5870-2B1F-9446-98AE-8DC1D1D4F29C}" type="presParOf" srcId="{6877A942-27E6-E64A-B85C-C30A39A1039F}" destId="{752EE326-DBAD-2943-B1EF-6A98873959DD}" srcOrd="3" destOrd="0" presId="urn:microsoft.com/office/officeart/2005/8/layout/matrix1"/>
    <dgm:cxn modelId="{19475B2E-ABA2-6B4E-9169-BD80AF33C640}" type="presParOf" srcId="{6877A942-27E6-E64A-B85C-C30A39A1039F}" destId="{33F03F12-A30F-EE49-AC35-3FE96EFCEF4C}" srcOrd="4" destOrd="0" presId="urn:microsoft.com/office/officeart/2005/8/layout/matrix1"/>
    <dgm:cxn modelId="{A9CF33E8-9411-B848-8845-F5538364AE4D}" type="presParOf" srcId="{6877A942-27E6-E64A-B85C-C30A39A1039F}" destId="{995E5B1F-57FA-FB4D-BCCD-20F9D0A6A53C}" srcOrd="5" destOrd="0" presId="urn:microsoft.com/office/officeart/2005/8/layout/matrix1"/>
    <dgm:cxn modelId="{EF76BCD1-6359-F045-A687-267F3FE5BB4D}" type="presParOf" srcId="{6877A942-27E6-E64A-B85C-C30A39A1039F}" destId="{CEF53538-D3D6-C446-A8A4-FB3EFE21FAF5}" srcOrd="6" destOrd="0" presId="urn:microsoft.com/office/officeart/2005/8/layout/matrix1"/>
    <dgm:cxn modelId="{FFCC4DDD-3E8A-9C4B-A03F-C0EB3986059D}" type="presParOf" srcId="{6877A942-27E6-E64A-B85C-C30A39A1039F}" destId="{AE43ECE4-47E7-3D43-BB63-BB5E15B2CBEE}" srcOrd="7" destOrd="0" presId="urn:microsoft.com/office/officeart/2005/8/layout/matrix1"/>
    <dgm:cxn modelId="{1B759ED1-7B0E-474C-AE72-1FB2C12B0B61}" type="presParOf" srcId="{FA2DDB00-4178-B84D-8592-4CDB2FAC62BD}" destId="{B1B7A35E-9C09-2F46-AD65-394528AB1FB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D99C8C-E7CC-734B-AB0F-9C2675615CB2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0646F9-74D3-7B4A-9006-3769D42370FD}">
      <dgm:prSet phldrT="[Text]" custT="1"/>
      <dgm:spPr/>
      <dgm:t>
        <a:bodyPr/>
        <a:lstStyle/>
        <a:p>
          <a:r>
            <a:rPr lang="en-US" sz="1800" dirty="0" err="1"/>
            <a:t>Bekerja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konsumen</a:t>
          </a:r>
          <a:r>
            <a:rPr lang="en-US" sz="1800" dirty="0"/>
            <a:t>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menentekuan</a:t>
          </a:r>
          <a:r>
            <a:rPr lang="en-US" sz="1800" dirty="0"/>
            <a:t> </a:t>
          </a:r>
          <a:r>
            <a:rPr lang="en-US" sz="1800" dirty="0" err="1"/>
            <a:t>persyaratan</a:t>
          </a:r>
          <a:r>
            <a:rPr lang="en-US" sz="1800" dirty="0"/>
            <a:t> yang </a:t>
          </a:r>
          <a:r>
            <a:rPr lang="en-US" sz="1800" dirty="0" err="1"/>
            <a:t>tepat</a:t>
          </a:r>
          <a:endParaRPr lang="en-US" sz="1800" dirty="0"/>
        </a:p>
      </dgm:t>
    </dgm:pt>
    <dgm:pt modelId="{17400A29-357A-6144-8A7F-01EF2CEB7703}" type="parTrans" cxnId="{40505602-484B-F94E-8E5A-1793F9D431DA}">
      <dgm:prSet/>
      <dgm:spPr/>
      <dgm:t>
        <a:bodyPr/>
        <a:lstStyle/>
        <a:p>
          <a:endParaRPr lang="en-US"/>
        </a:p>
      </dgm:t>
    </dgm:pt>
    <dgm:pt modelId="{396E8AF9-76FA-5D4D-8D06-4EE356CF10B0}" type="sibTrans" cxnId="{40505602-484B-F94E-8E5A-1793F9D431DA}">
      <dgm:prSet/>
      <dgm:spPr/>
      <dgm:t>
        <a:bodyPr/>
        <a:lstStyle/>
        <a:p>
          <a:endParaRPr lang="en-US"/>
        </a:p>
      </dgm:t>
    </dgm:pt>
    <dgm:pt modelId="{6A209406-693B-7A46-AC44-A42E9D555A14}">
      <dgm:prSet phldrT="[Text]" custT="1"/>
      <dgm:spPr/>
      <dgm:t>
        <a:bodyPr/>
        <a:lstStyle/>
        <a:p>
          <a:r>
            <a:rPr lang="en-US" sz="1800" dirty="0" err="1"/>
            <a:t>Mengkaji</a:t>
          </a:r>
          <a:r>
            <a:rPr lang="en-US" sz="1800" dirty="0"/>
            <a:t> </a:t>
          </a:r>
          <a:r>
            <a:rPr lang="en-US" sz="1800" dirty="0" err="1"/>
            <a:t>ulang</a:t>
          </a:r>
          <a:r>
            <a:rPr lang="en-US" sz="1800" dirty="0"/>
            <a:t> </a:t>
          </a:r>
          <a:r>
            <a:rPr lang="en-US" sz="1800" dirty="0" err="1"/>
            <a:t>persyaratan</a:t>
          </a:r>
          <a:r>
            <a:rPr lang="en-US" sz="1800" dirty="0"/>
            <a:t> </a:t>
          </a:r>
          <a:r>
            <a:rPr lang="en-US" sz="1800" dirty="0" err="1"/>
            <a:t>untul</a:t>
          </a:r>
          <a:r>
            <a:rPr lang="en-US" sz="1800" dirty="0"/>
            <a:t> </a:t>
          </a:r>
          <a:r>
            <a:rPr lang="en-US" sz="1800" dirty="0" err="1"/>
            <a:t>memastikan</a:t>
          </a:r>
          <a:r>
            <a:rPr lang="en-US" sz="1800" dirty="0"/>
            <a:t> </a:t>
          </a:r>
          <a:r>
            <a:rPr lang="en-US" sz="1800" dirty="0" err="1"/>
            <a:t>semua</a:t>
          </a:r>
          <a:r>
            <a:rPr lang="en-US" sz="1800" dirty="0"/>
            <a:t> </a:t>
          </a:r>
          <a:r>
            <a:rPr lang="en-US" sz="1800" dirty="0" err="1"/>
            <a:t>lengkap</a:t>
          </a:r>
          <a:r>
            <a:rPr lang="en-US" sz="1800" dirty="0"/>
            <a:t>, </a:t>
          </a:r>
          <a:r>
            <a:rPr lang="en-US" sz="1800" dirty="0" err="1"/>
            <a:t>konsisten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tepat</a:t>
          </a:r>
          <a:endParaRPr lang="en-US" sz="1800" dirty="0"/>
        </a:p>
      </dgm:t>
    </dgm:pt>
    <dgm:pt modelId="{C7A85E80-D013-1E45-9902-B13386501B22}" type="parTrans" cxnId="{56C6A925-4E36-F643-BC0A-ACF1094197CD}">
      <dgm:prSet/>
      <dgm:spPr/>
      <dgm:t>
        <a:bodyPr/>
        <a:lstStyle/>
        <a:p>
          <a:endParaRPr lang="en-US"/>
        </a:p>
      </dgm:t>
    </dgm:pt>
    <dgm:pt modelId="{FC9C7014-AD48-B143-A596-D66539E3F465}" type="sibTrans" cxnId="{56C6A925-4E36-F643-BC0A-ACF1094197CD}">
      <dgm:prSet/>
      <dgm:spPr/>
      <dgm:t>
        <a:bodyPr/>
        <a:lstStyle/>
        <a:p>
          <a:endParaRPr lang="en-US"/>
        </a:p>
      </dgm:t>
    </dgm:pt>
    <dgm:pt modelId="{10F81957-4576-BB4C-8E3A-E3FF4C4809BB}">
      <dgm:prSet phldrT="[Text]" custT="1"/>
      <dgm:spPr/>
      <dgm:t>
        <a:bodyPr/>
        <a:lstStyle/>
        <a:p>
          <a:r>
            <a:rPr lang="en-US" sz="1800" dirty="0" err="1"/>
            <a:t>Mempertahankan</a:t>
          </a:r>
          <a:r>
            <a:rPr lang="en-US" sz="1800" dirty="0"/>
            <a:t> </a:t>
          </a:r>
          <a:r>
            <a:rPr lang="en-US" sz="1800" dirty="0" err="1"/>
            <a:t>komunikasi</a:t>
          </a:r>
          <a:r>
            <a:rPr lang="en-US" sz="1800" dirty="0"/>
            <a:t> </a:t>
          </a:r>
          <a:r>
            <a:rPr lang="en-US" sz="1800" dirty="0" err="1"/>
            <a:t>teratur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konsumen</a:t>
          </a:r>
          <a:r>
            <a:rPr lang="en-US" sz="1800" dirty="0"/>
            <a:t>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memastikan</a:t>
          </a:r>
          <a:r>
            <a:rPr lang="en-US" sz="1800" dirty="0"/>
            <a:t> </a:t>
          </a:r>
          <a:r>
            <a:rPr lang="en-US" sz="1800" dirty="0" err="1"/>
            <a:t>ekspektasi</a:t>
          </a:r>
          <a:r>
            <a:rPr lang="en-US" sz="1800" dirty="0"/>
            <a:t> </a:t>
          </a:r>
          <a:r>
            <a:rPr lang="en-US" sz="1800" dirty="0" err="1"/>
            <a:t>mereka</a:t>
          </a:r>
          <a:r>
            <a:rPr lang="en-US" sz="1800" dirty="0"/>
            <a:t> </a:t>
          </a:r>
          <a:r>
            <a:rPr lang="en-US" sz="1800" dirty="0" err="1"/>
            <a:t>tetap</a:t>
          </a:r>
          <a:r>
            <a:rPr lang="en-US" sz="1800" dirty="0"/>
            <a:t> </a:t>
          </a:r>
          <a:r>
            <a:rPr lang="en-US" sz="1800" dirty="0" err="1"/>
            <a:t>berada</a:t>
          </a:r>
          <a:r>
            <a:rPr lang="en-US" sz="1800" dirty="0"/>
            <a:t>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pelaksanaan</a:t>
          </a:r>
          <a:r>
            <a:rPr lang="en-US" sz="1800" dirty="0"/>
            <a:t> </a:t>
          </a:r>
          <a:r>
            <a:rPr lang="en-US" sz="1800" dirty="0" err="1"/>
            <a:t>proyek</a:t>
          </a:r>
          <a:endParaRPr lang="en-US" sz="1800" dirty="0"/>
        </a:p>
      </dgm:t>
    </dgm:pt>
    <dgm:pt modelId="{B8225742-B3D6-9548-90DD-320570C39C2D}" type="parTrans" cxnId="{BF75D4F0-2DF9-E54E-99DD-470230C9E753}">
      <dgm:prSet/>
      <dgm:spPr/>
      <dgm:t>
        <a:bodyPr/>
        <a:lstStyle/>
        <a:p>
          <a:endParaRPr lang="en-US"/>
        </a:p>
      </dgm:t>
    </dgm:pt>
    <dgm:pt modelId="{6A6B808F-93F4-2A4E-A19C-91E91F68CD67}" type="sibTrans" cxnId="{BF75D4F0-2DF9-E54E-99DD-470230C9E753}">
      <dgm:prSet/>
      <dgm:spPr/>
      <dgm:t>
        <a:bodyPr/>
        <a:lstStyle/>
        <a:p>
          <a:endParaRPr lang="en-US"/>
        </a:p>
      </dgm:t>
    </dgm:pt>
    <dgm:pt modelId="{366D9AF3-9793-594E-8128-18EC933D14CA}" type="pres">
      <dgm:prSet presAssocID="{1BD99C8C-E7CC-734B-AB0F-9C2675615CB2}" presName="Name0" presStyleCnt="0">
        <dgm:presLayoutVars>
          <dgm:dir/>
          <dgm:resizeHandles val="exact"/>
        </dgm:presLayoutVars>
      </dgm:prSet>
      <dgm:spPr/>
    </dgm:pt>
    <dgm:pt modelId="{8DFCB091-5503-5245-848E-7F12FFF87F35}" type="pres">
      <dgm:prSet presAssocID="{F20646F9-74D3-7B4A-9006-3769D42370FD}" presName="node" presStyleLbl="node1" presStyleIdx="0" presStyleCnt="3">
        <dgm:presLayoutVars>
          <dgm:bulletEnabled val="1"/>
        </dgm:presLayoutVars>
      </dgm:prSet>
      <dgm:spPr/>
    </dgm:pt>
    <dgm:pt modelId="{70168DA1-8899-8B4E-B1F1-53E23D00BA89}" type="pres">
      <dgm:prSet presAssocID="{396E8AF9-76FA-5D4D-8D06-4EE356CF10B0}" presName="sibTrans" presStyleLbl="sibTrans2D1" presStyleIdx="0" presStyleCnt="2"/>
      <dgm:spPr/>
    </dgm:pt>
    <dgm:pt modelId="{2E5C6254-BCF5-7047-87F3-8CAB31A75FA0}" type="pres">
      <dgm:prSet presAssocID="{396E8AF9-76FA-5D4D-8D06-4EE356CF10B0}" presName="connectorText" presStyleLbl="sibTrans2D1" presStyleIdx="0" presStyleCnt="2"/>
      <dgm:spPr/>
    </dgm:pt>
    <dgm:pt modelId="{5DC8121B-417A-6B4B-9235-34F8DC0D6DFF}" type="pres">
      <dgm:prSet presAssocID="{6A209406-693B-7A46-AC44-A42E9D555A14}" presName="node" presStyleLbl="node1" presStyleIdx="1" presStyleCnt="3">
        <dgm:presLayoutVars>
          <dgm:bulletEnabled val="1"/>
        </dgm:presLayoutVars>
      </dgm:prSet>
      <dgm:spPr/>
    </dgm:pt>
    <dgm:pt modelId="{DE259E67-858D-A84D-B941-5824817F3854}" type="pres">
      <dgm:prSet presAssocID="{FC9C7014-AD48-B143-A596-D66539E3F465}" presName="sibTrans" presStyleLbl="sibTrans2D1" presStyleIdx="1" presStyleCnt="2"/>
      <dgm:spPr/>
    </dgm:pt>
    <dgm:pt modelId="{FA6D9DA3-389D-274F-9F68-22B817337C0E}" type="pres">
      <dgm:prSet presAssocID="{FC9C7014-AD48-B143-A596-D66539E3F465}" presName="connectorText" presStyleLbl="sibTrans2D1" presStyleIdx="1" presStyleCnt="2"/>
      <dgm:spPr/>
    </dgm:pt>
    <dgm:pt modelId="{17334236-D33C-FC4E-8B80-3C6078216CF8}" type="pres">
      <dgm:prSet presAssocID="{10F81957-4576-BB4C-8E3A-E3FF4C4809BB}" presName="node" presStyleLbl="node1" presStyleIdx="2" presStyleCnt="3">
        <dgm:presLayoutVars>
          <dgm:bulletEnabled val="1"/>
        </dgm:presLayoutVars>
      </dgm:prSet>
      <dgm:spPr/>
    </dgm:pt>
  </dgm:ptLst>
  <dgm:cxnLst>
    <dgm:cxn modelId="{40505602-484B-F94E-8E5A-1793F9D431DA}" srcId="{1BD99C8C-E7CC-734B-AB0F-9C2675615CB2}" destId="{F20646F9-74D3-7B4A-9006-3769D42370FD}" srcOrd="0" destOrd="0" parTransId="{17400A29-357A-6144-8A7F-01EF2CEB7703}" sibTransId="{396E8AF9-76FA-5D4D-8D06-4EE356CF10B0}"/>
    <dgm:cxn modelId="{5706451E-B8B7-584F-92B4-F7D246779A06}" type="presOf" srcId="{1BD99C8C-E7CC-734B-AB0F-9C2675615CB2}" destId="{366D9AF3-9793-594E-8128-18EC933D14CA}" srcOrd="0" destOrd="0" presId="urn:microsoft.com/office/officeart/2005/8/layout/process1"/>
    <dgm:cxn modelId="{25EA621E-BDF7-7E4F-B401-4BA45134F4AD}" type="presOf" srcId="{396E8AF9-76FA-5D4D-8D06-4EE356CF10B0}" destId="{2E5C6254-BCF5-7047-87F3-8CAB31A75FA0}" srcOrd="1" destOrd="0" presId="urn:microsoft.com/office/officeart/2005/8/layout/process1"/>
    <dgm:cxn modelId="{56C6A925-4E36-F643-BC0A-ACF1094197CD}" srcId="{1BD99C8C-E7CC-734B-AB0F-9C2675615CB2}" destId="{6A209406-693B-7A46-AC44-A42E9D555A14}" srcOrd="1" destOrd="0" parTransId="{C7A85E80-D013-1E45-9902-B13386501B22}" sibTransId="{FC9C7014-AD48-B143-A596-D66539E3F465}"/>
    <dgm:cxn modelId="{63B48C30-419F-354C-84F8-6377A33DA462}" type="presOf" srcId="{FC9C7014-AD48-B143-A596-D66539E3F465}" destId="{DE259E67-858D-A84D-B941-5824817F3854}" srcOrd="0" destOrd="0" presId="urn:microsoft.com/office/officeart/2005/8/layout/process1"/>
    <dgm:cxn modelId="{4E812073-BDAA-2349-B062-8CFF9A8B9BB7}" type="presOf" srcId="{396E8AF9-76FA-5D4D-8D06-4EE356CF10B0}" destId="{70168DA1-8899-8B4E-B1F1-53E23D00BA89}" srcOrd="0" destOrd="0" presId="urn:microsoft.com/office/officeart/2005/8/layout/process1"/>
    <dgm:cxn modelId="{EAD59E74-882D-1A44-87C8-D5E85EF4F602}" type="presOf" srcId="{FC9C7014-AD48-B143-A596-D66539E3F465}" destId="{FA6D9DA3-389D-274F-9F68-22B817337C0E}" srcOrd="1" destOrd="0" presId="urn:microsoft.com/office/officeart/2005/8/layout/process1"/>
    <dgm:cxn modelId="{851E589A-24BA-5B4F-9FB0-91536D676710}" type="presOf" srcId="{10F81957-4576-BB4C-8E3A-E3FF4C4809BB}" destId="{17334236-D33C-FC4E-8B80-3C6078216CF8}" srcOrd="0" destOrd="0" presId="urn:microsoft.com/office/officeart/2005/8/layout/process1"/>
    <dgm:cxn modelId="{7C3E519D-82A2-DB42-ABE0-A4EE93BAD330}" type="presOf" srcId="{6A209406-693B-7A46-AC44-A42E9D555A14}" destId="{5DC8121B-417A-6B4B-9235-34F8DC0D6DFF}" srcOrd="0" destOrd="0" presId="urn:microsoft.com/office/officeart/2005/8/layout/process1"/>
    <dgm:cxn modelId="{697199CB-3147-0149-A2EF-7106165D2804}" type="presOf" srcId="{F20646F9-74D3-7B4A-9006-3769D42370FD}" destId="{8DFCB091-5503-5245-848E-7F12FFF87F35}" srcOrd="0" destOrd="0" presId="urn:microsoft.com/office/officeart/2005/8/layout/process1"/>
    <dgm:cxn modelId="{BF75D4F0-2DF9-E54E-99DD-470230C9E753}" srcId="{1BD99C8C-E7CC-734B-AB0F-9C2675615CB2}" destId="{10F81957-4576-BB4C-8E3A-E3FF4C4809BB}" srcOrd="2" destOrd="0" parTransId="{B8225742-B3D6-9548-90DD-320570C39C2D}" sibTransId="{6A6B808F-93F4-2A4E-A19C-91E91F68CD67}"/>
    <dgm:cxn modelId="{16FCE36D-E12C-1740-8D08-A72E0BF40A43}" type="presParOf" srcId="{366D9AF3-9793-594E-8128-18EC933D14CA}" destId="{8DFCB091-5503-5245-848E-7F12FFF87F35}" srcOrd="0" destOrd="0" presId="urn:microsoft.com/office/officeart/2005/8/layout/process1"/>
    <dgm:cxn modelId="{A6E2C6D8-7DA6-914E-9AC0-5369948EB1C4}" type="presParOf" srcId="{366D9AF3-9793-594E-8128-18EC933D14CA}" destId="{70168DA1-8899-8B4E-B1F1-53E23D00BA89}" srcOrd="1" destOrd="0" presId="urn:microsoft.com/office/officeart/2005/8/layout/process1"/>
    <dgm:cxn modelId="{9834A969-0B85-4F4A-8BCD-6EA77B408D0B}" type="presParOf" srcId="{70168DA1-8899-8B4E-B1F1-53E23D00BA89}" destId="{2E5C6254-BCF5-7047-87F3-8CAB31A75FA0}" srcOrd="0" destOrd="0" presId="urn:microsoft.com/office/officeart/2005/8/layout/process1"/>
    <dgm:cxn modelId="{E2355C8E-08AE-ED41-813C-025B9EBA60F7}" type="presParOf" srcId="{366D9AF3-9793-594E-8128-18EC933D14CA}" destId="{5DC8121B-417A-6B4B-9235-34F8DC0D6DFF}" srcOrd="2" destOrd="0" presId="urn:microsoft.com/office/officeart/2005/8/layout/process1"/>
    <dgm:cxn modelId="{0F25BC43-F35D-9F46-B06D-A2B4E73C7F6B}" type="presParOf" srcId="{366D9AF3-9793-594E-8128-18EC933D14CA}" destId="{DE259E67-858D-A84D-B941-5824817F3854}" srcOrd="3" destOrd="0" presId="urn:microsoft.com/office/officeart/2005/8/layout/process1"/>
    <dgm:cxn modelId="{1C367136-C598-2C4F-B7BC-4FA3A485611B}" type="presParOf" srcId="{DE259E67-858D-A84D-B941-5824817F3854}" destId="{FA6D9DA3-389D-274F-9F68-22B817337C0E}" srcOrd="0" destOrd="0" presId="urn:microsoft.com/office/officeart/2005/8/layout/process1"/>
    <dgm:cxn modelId="{C43D5DE1-FD63-7C46-8208-F7868801019A}" type="presParOf" srcId="{366D9AF3-9793-594E-8128-18EC933D14CA}" destId="{17334236-D33C-FC4E-8B80-3C6078216C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radial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400" b="1" dirty="0" err="1"/>
            <a:t>Penentuan</a:t>
          </a:r>
          <a:r>
            <a:rPr lang="en-US" sz="2400" b="1" dirty="0"/>
            <a:t> </a:t>
          </a:r>
          <a:r>
            <a:rPr lang="en-US" sz="2400" b="1" dirty="0" err="1"/>
            <a:t>persyaratan</a:t>
          </a:r>
          <a:r>
            <a:rPr lang="en-US" sz="2400" b="1" dirty="0"/>
            <a:t> </a:t>
          </a:r>
          <a:r>
            <a:rPr lang="en-US" sz="2400" b="1" dirty="0" err="1"/>
            <a:t>terkait</a:t>
          </a:r>
          <a:r>
            <a:rPr lang="en-US" sz="2400" b="1" dirty="0"/>
            <a:t> </a:t>
          </a:r>
          <a:r>
            <a:rPr lang="en-US" sz="2400" b="1" dirty="0" err="1"/>
            <a:t>dengan</a:t>
          </a:r>
          <a:r>
            <a:rPr lang="en-US" sz="2400" b="1" dirty="0"/>
            <a:t> </a:t>
          </a:r>
          <a:r>
            <a:rPr lang="en-US" sz="2400" b="1" dirty="0" err="1"/>
            <a:t>produk</a:t>
          </a:r>
          <a:endParaRPr lang="en-US" sz="2400" b="1" dirty="0"/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81F1AFDD-9945-D04E-B0E9-52EEEC30BE45}">
      <dgm:prSet phldrT="[Text]"/>
      <dgm:spPr/>
      <dgm:t>
        <a:bodyPr/>
        <a:lstStyle/>
        <a:p>
          <a:r>
            <a:rPr lang="en-US" dirty="0" err="1"/>
            <a:t>Mendokumentasikan</a:t>
          </a:r>
          <a:r>
            <a:rPr lang="en-US" dirty="0"/>
            <a:t>  (</a:t>
          </a:r>
          <a:r>
            <a:rPr lang="en-US" dirty="0" err="1"/>
            <a:t>mencatat</a:t>
          </a:r>
          <a:r>
            <a:rPr lang="en-US" dirty="0"/>
            <a:t>) </a:t>
          </a:r>
          <a:r>
            <a:rPr lang="en-US" dirty="0" err="1"/>
            <a:t>apa</a:t>
          </a:r>
          <a:r>
            <a:rPr lang="en-US" dirty="0"/>
            <a:t> yang </a:t>
          </a:r>
          <a:r>
            <a:rPr lang="en-US" dirty="0" err="1"/>
            <a:t>mereka</a:t>
          </a:r>
          <a:r>
            <a:rPr lang="en-US" dirty="0"/>
            <a:t> </a:t>
          </a:r>
          <a:r>
            <a:rPr lang="en-US" dirty="0" err="1"/>
            <a:t>tahu</a:t>
          </a:r>
          <a:r>
            <a:rPr lang="en-US" dirty="0"/>
            <a:t> </a:t>
          </a:r>
          <a:r>
            <a:rPr lang="en-US" dirty="0" err="1"/>
            <a:t>pasti</a:t>
          </a:r>
          <a:r>
            <a:rPr lang="en-US" dirty="0"/>
            <a:t> </a:t>
          </a:r>
          <a:r>
            <a:rPr lang="en-US" dirty="0" err="1"/>
            <a:t>mereka</a:t>
          </a:r>
          <a:r>
            <a:rPr lang="en-US" dirty="0"/>
            <a:t> </a:t>
          </a:r>
          <a:r>
            <a:rPr lang="en-US" dirty="0" err="1"/>
            <a:t>inginkan</a:t>
          </a:r>
          <a:endParaRPr lang="en-US" dirty="0"/>
        </a:p>
      </dgm:t>
    </dgm:pt>
    <dgm:pt modelId="{8ED6B69E-529F-3D46-BF33-25BAD091CF40}" type="parTrans" cxnId="{38B02D9A-7DF9-114E-8916-5998D09DF83F}">
      <dgm:prSet/>
      <dgm:spPr/>
      <dgm:t>
        <a:bodyPr/>
        <a:lstStyle/>
        <a:p>
          <a:endParaRPr lang="en-US"/>
        </a:p>
      </dgm:t>
    </dgm:pt>
    <dgm:pt modelId="{9384715F-1B45-4045-9F41-5B4C0AC5AA79}" type="sibTrans" cxnId="{38B02D9A-7DF9-114E-8916-5998D09DF83F}">
      <dgm:prSet/>
      <dgm:spPr/>
      <dgm:t>
        <a:bodyPr/>
        <a:lstStyle/>
        <a:p>
          <a:endParaRPr lang="en-US"/>
        </a:p>
      </dgm:t>
    </dgm:pt>
    <dgm:pt modelId="{516C44A9-48DD-5F42-BFD0-F45203AA52D9}">
      <dgm:prSet phldrT="[Text]"/>
      <dgm:spPr/>
      <dgm:t>
        <a:bodyPr/>
        <a:lstStyle/>
        <a:p>
          <a:r>
            <a:rPr lang="en-US" dirty="0" err="1"/>
            <a:t>Mengerjakan</a:t>
          </a:r>
          <a:r>
            <a:rPr lang="en-US" dirty="0"/>
            <a:t> </a:t>
          </a:r>
          <a:r>
            <a:rPr lang="en-US" dirty="0" err="1"/>
            <a:t>dokumentasi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dinyatakan</a:t>
          </a:r>
          <a:r>
            <a:rPr lang="en-US" dirty="0"/>
            <a:t> </a:t>
          </a:r>
          <a:r>
            <a:rPr lang="en-US" dirty="0" err="1"/>
            <a:t>namun</a:t>
          </a:r>
          <a:r>
            <a:rPr lang="en-US" dirty="0"/>
            <a:t>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diketahui</a:t>
          </a:r>
          <a:endParaRPr lang="en-US" dirty="0"/>
        </a:p>
      </dgm:t>
    </dgm:pt>
    <dgm:pt modelId="{C0A9333D-B88E-4F49-BBEE-B01EE762AFE0}" type="parTrans" cxnId="{79A8D0DA-2EAC-A24F-BE17-E82DCC40157B}">
      <dgm:prSet/>
      <dgm:spPr/>
      <dgm:t>
        <a:bodyPr/>
        <a:lstStyle/>
        <a:p>
          <a:endParaRPr lang="en-US"/>
        </a:p>
      </dgm:t>
    </dgm:pt>
    <dgm:pt modelId="{2B783D16-8AFC-3D4C-8DF2-FA2C5E797AD1}" type="sibTrans" cxnId="{79A8D0DA-2EAC-A24F-BE17-E82DCC40157B}">
      <dgm:prSet/>
      <dgm:spPr/>
      <dgm:t>
        <a:bodyPr/>
        <a:lstStyle/>
        <a:p>
          <a:endParaRPr lang="en-US"/>
        </a:p>
      </dgm:t>
    </dgm:pt>
    <dgm:pt modelId="{03D597A4-6044-9543-9F13-E2714A25AD02}">
      <dgm:prSet phldrT="[Text]"/>
      <dgm:spPr/>
      <dgm:t>
        <a:bodyPr/>
        <a:lstStyle/>
        <a:p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bersama</a:t>
          </a:r>
          <a:r>
            <a:rPr lang="en-US" dirty="0"/>
            <a:t> </a:t>
          </a:r>
          <a:r>
            <a:rPr lang="en-US" dirty="0" err="1"/>
            <a:t>klien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mengungkap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mendokumentsikan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43B5E33E-BAC6-E545-B741-67D23B0AD7D9}" type="parTrans" cxnId="{9B8A23C8-4478-5848-BE65-924C98D3F285}">
      <dgm:prSet/>
      <dgm:spPr/>
      <dgm:t>
        <a:bodyPr/>
        <a:lstStyle/>
        <a:p>
          <a:endParaRPr lang="en-US"/>
        </a:p>
      </dgm:t>
    </dgm:pt>
    <dgm:pt modelId="{F61F60C0-24A8-9949-BDAC-3DC9BF864D54}" type="sibTrans" cxnId="{9B8A23C8-4478-5848-BE65-924C98D3F285}">
      <dgm:prSet/>
      <dgm:spPr/>
      <dgm:t>
        <a:bodyPr/>
        <a:lstStyle/>
        <a:p>
          <a:endParaRPr lang="en-US"/>
        </a:p>
      </dgm:t>
    </dgm:pt>
    <dgm:pt modelId="{EE35797B-11CC-2343-B194-5410BB721AB4}" type="pres">
      <dgm:prSet presAssocID="{368D3B6B-9139-EB48-BE7E-603B394E82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BD90B-F210-4544-B28A-66FC93B12C46}" type="pres">
      <dgm:prSet presAssocID="{C479DD93-3FCD-0C49-99FC-A7F172DD2778}" presName="centerShape" presStyleLbl="node0" presStyleIdx="0" presStyleCnt="1" custScaleX="123541"/>
      <dgm:spPr/>
    </dgm:pt>
    <dgm:pt modelId="{F97B461A-0463-7A4B-BF1F-BF0532CC111D}" type="pres">
      <dgm:prSet presAssocID="{8ED6B69E-529F-3D46-BF33-25BAD091CF40}" presName="parTrans" presStyleLbl="bgSibTrans2D1" presStyleIdx="0" presStyleCnt="3"/>
      <dgm:spPr/>
    </dgm:pt>
    <dgm:pt modelId="{6BCD4F8E-8DD6-734D-9A21-833161A4D4DB}" type="pres">
      <dgm:prSet presAssocID="{81F1AFDD-9945-D04E-B0E9-52EEEC30BE45}" presName="node" presStyleLbl="node1" presStyleIdx="0" presStyleCnt="3">
        <dgm:presLayoutVars>
          <dgm:bulletEnabled val="1"/>
        </dgm:presLayoutVars>
      </dgm:prSet>
      <dgm:spPr/>
    </dgm:pt>
    <dgm:pt modelId="{DAE7BCFE-4DF7-D142-B9C6-4C5CC54963F6}" type="pres">
      <dgm:prSet presAssocID="{C0A9333D-B88E-4F49-BBEE-B01EE762AFE0}" presName="parTrans" presStyleLbl="bgSibTrans2D1" presStyleIdx="1" presStyleCnt="3"/>
      <dgm:spPr/>
    </dgm:pt>
    <dgm:pt modelId="{B6824505-F53A-1445-9BD4-D1FF5C6A63DC}" type="pres">
      <dgm:prSet presAssocID="{516C44A9-48DD-5F42-BFD0-F45203AA52D9}" presName="node" presStyleLbl="node1" presStyleIdx="1" presStyleCnt="3">
        <dgm:presLayoutVars>
          <dgm:bulletEnabled val="1"/>
        </dgm:presLayoutVars>
      </dgm:prSet>
      <dgm:spPr/>
    </dgm:pt>
    <dgm:pt modelId="{2F8AB98A-7B0B-AF4D-B20C-A8DCC19CF83B}" type="pres">
      <dgm:prSet presAssocID="{43B5E33E-BAC6-E545-B741-67D23B0AD7D9}" presName="parTrans" presStyleLbl="bgSibTrans2D1" presStyleIdx="2" presStyleCnt="3"/>
      <dgm:spPr/>
    </dgm:pt>
    <dgm:pt modelId="{5167B5A2-C5F1-074B-9D2B-BE7F81A9F98F}" type="pres">
      <dgm:prSet presAssocID="{03D597A4-6044-9543-9F13-E2714A25AD02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0762A-F1D4-E642-98A0-880BD6B13C28}" type="presOf" srcId="{81F1AFDD-9945-D04E-B0E9-52EEEC30BE45}" destId="{6BCD4F8E-8DD6-734D-9A21-833161A4D4DB}" srcOrd="0" destOrd="0" presId="urn:microsoft.com/office/officeart/2005/8/layout/radial4"/>
    <dgm:cxn modelId="{DC33423B-1229-6F45-96B5-2D5C0689D353}" type="presOf" srcId="{C479DD93-3FCD-0C49-99FC-A7F172DD2778}" destId="{E64BD90B-F210-4544-B28A-66FC93B12C46}" srcOrd="0" destOrd="0" presId="urn:microsoft.com/office/officeart/2005/8/layout/radial4"/>
    <dgm:cxn modelId="{73A33E4E-D2BD-0B4F-BBEE-755F449BDB89}" type="presOf" srcId="{8ED6B69E-529F-3D46-BF33-25BAD091CF40}" destId="{F97B461A-0463-7A4B-BF1F-BF0532CC111D}" srcOrd="0" destOrd="0" presId="urn:microsoft.com/office/officeart/2005/8/layout/radial4"/>
    <dgm:cxn modelId="{A3CA816E-26D5-B74C-8A73-E60D7D5C0497}" type="presOf" srcId="{C0A9333D-B88E-4F49-BBEE-B01EE762AFE0}" destId="{DAE7BCFE-4DF7-D142-B9C6-4C5CC54963F6}" srcOrd="0" destOrd="0" presId="urn:microsoft.com/office/officeart/2005/8/layout/radial4"/>
    <dgm:cxn modelId="{E954926F-6B75-1B43-84EE-69BC612DD6FD}" type="presOf" srcId="{03D597A4-6044-9543-9F13-E2714A25AD02}" destId="{5167B5A2-C5F1-074B-9D2B-BE7F81A9F98F}" srcOrd="0" destOrd="0" presId="urn:microsoft.com/office/officeart/2005/8/layout/radial4"/>
    <dgm:cxn modelId="{509FF871-6901-1C45-8339-4DA20C2D7425}" type="presOf" srcId="{516C44A9-48DD-5F42-BFD0-F45203AA52D9}" destId="{B6824505-F53A-1445-9BD4-D1FF5C6A63DC}" srcOrd="0" destOrd="0" presId="urn:microsoft.com/office/officeart/2005/8/layout/radial4"/>
    <dgm:cxn modelId="{CE25857D-081A-F647-A731-9F86469DBEFC}" type="presOf" srcId="{43B5E33E-BAC6-E545-B741-67D23B0AD7D9}" destId="{2F8AB98A-7B0B-AF4D-B20C-A8DCC19CF83B}" srcOrd="0" destOrd="0" presId="urn:microsoft.com/office/officeart/2005/8/layout/radial4"/>
    <dgm:cxn modelId="{38B02D9A-7DF9-114E-8916-5998D09DF83F}" srcId="{C479DD93-3FCD-0C49-99FC-A7F172DD2778}" destId="{81F1AFDD-9945-D04E-B0E9-52EEEC30BE45}" srcOrd="0" destOrd="0" parTransId="{8ED6B69E-529F-3D46-BF33-25BAD091CF40}" sibTransId="{9384715F-1B45-4045-9F41-5B4C0AC5AA79}"/>
    <dgm:cxn modelId="{9B8A23C8-4478-5848-BE65-924C98D3F285}" srcId="{C479DD93-3FCD-0C49-99FC-A7F172DD2778}" destId="{03D597A4-6044-9543-9F13-E2714A25AD02}" srcOrd="2" destOrd="0" parTransId="{43B5E33E-BAC6-E545-B741-67D23B0AD7D9}" sibTransId="{F61F60C0-24A8-9949-BDAC-3DC9BF864D54}"/>
    <dgm:cxn modelId="{5737A9CC-60ED-1143-A0FA-A07D48AAEE46}" type="presOf" srcId="{368D3B6B-9139-EB48-BE7E-603B394E8237}" destId="{EE35797B-11CC-2343-B194-5410BB721AB4}" srcOrd="0" destOrd="0" presId="urn:microsoft.com/office/officeart/2005/8/layout/radial4"/>
    <dgm:cxn modelId="{79A8D0DA-2EAC-A24F-BE17-E82DCC40157B}" srcId="{C479DD93-3FCD-0C49-99FC-A7F172DD2778}" destId="{516C44A9-48DD-5F42-BFD0-F45203AA52D9}" srcOrd="1" destOrd="0" parTransId="{C0A9333D-B88E-4F49-BBEE-B01EE762AFE0}" sibTransId="{2B783D16-8AFC-3D4C-8DF2-FA2C5E797AD1}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922B9EFF-E312-8548-965E-F442B4EA3883}" type="presParOf" srcId="{EE35797B-11CC-2343-B194-5410BB721AB4}" destId="{E64BD90B-F210-4544-B28A-66FC93B12C46}" srcOrd="0" destOrd="0" presId="urn:microsoft.com/office/officeart/2005/8/layout/radial4"/>
    <dgm:cxn modelId="{DD7C19E1-AAB7-FF41-A669-EC2699C2413B}" type="presParOf" srcId="{EE35797B-11CC-2343-B194-5410BB721AB4}" destId="{F97B461A-0463-7A4B-BF1F-BF0532CC111D}" srcOrd="1" destOrd="0" presId="urn:microsoft.com/office/officeart/2005/8/layout/radial4"/>
    <dgm:cxn modelId="{A6811146-58F6-1D46-95D3-51E5B854CFFE}" type="presParOf" srcId="{EE35797B-11CC-2343-B194-5410BB721AB4}" destId="{6BCD4F8E-8DD6-734D-9A21-833161A4D4DB}" srcOrd="2" destOrd="0" presId="urn:microsoft.com/office/officeart/2005/8/layout/radial4"/>
    <dgm:cxn modelId="{16EB9D88-C52B-5D41-BBA4-3225E2188168}" type="presParOf" srcId="{EE35797B-11CC-2343-B194-5410BB721AB4}" destId="{DAE7BCFE-4DF7-D142-B9C6-4C5CC54963F6}" srcOrd="3" destOrd="0" presId="urn:microsoft.com/office/officeart/2005/8/layout/radial4"/>
    <dgm:cxn modelId="{4B17E01F-7B5E-7A48-97D8-0C626F698D6C}" type="presParOf" srcId="{EE35797B-11CC-2343-B194-5410BB721AB4}" destId="{B6824505-F53A-1445-9BD4-D1FF5C6A63DC}" srcOrd="4" destOrd="0" presId="urn:microsoft.com/office/officeart/2005/8/layout/radial4"/>
    <dgm:cxn modelId="{E13F1978-0BFC-0447-A8D6-0CEDBD5B4962}" type="presParOf" srcId="{EE35797B-11CC-2343-B194-5410BB721AB4}" destId="{2F8AB98A-7B0B-AF4D-B20C-A8DCC19CF83B}" srcOrd="5" destOrd="0" presId="urn:microsoft.com/office/officeart/2005/8/layout/radial4"/>
    <dgm:cxn modelId="{3870D01D-C2A8-BA4E-962C-458373D7371D}" type="presParOf" srcId="{EE35797B-11CC-2343-B194-5410BB721AB4}" destId="{5167B5A2-C5F1-074B-9D2B-BE7F81A9F98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radial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400" b="1" dirty="0" err="1"/>
            <a:t>Mengkaji</a:t>
          </a:r>
          <a:r>
            <a:rPr lang="en-US" sz="2400" b="1" dirty="0"/>
            <a:t> </a:t>
          </a:r>
          <a:r>
            <a:rPr lang="en-US" sz="2400" b="1" dirty="0" err="1"/>
            <a:t>persyaratan</a:t>
          </a:r>
          <a:r>
            <a:rPr lang="en-US" sz="2400" b="1" dirty="0"/>
            <a:t> yang </a:t>
          </a:r>
          <a:r>
            <a:rPr lang="en-US" sz="2400" b="1" dirty="0" err="1"/>
            <a:t>terkait</a:t>
          </a:r>
          <a:r>
            <a:rPr lang="en-US" sz="2400" b="1" dirty="0"/>
            <a:t> </a:t>
          </a:r>
          <a:r>
            <a:rPr lang="en-US" sz="2400" b="1" dirty="0" err="1"/>
            <a:t>dengan</a:t>
          </a:r>
          <a:r>
            <a:rPr lang="en-US" sz="2400" b="1" dirty="0"/>
            <a:t> </a:t>
          </a:r>
          <a:r>
            <a:rPr lang="en-US" sz="2400" b="1" dirty="0" err="1"/>
            <a:t>produk</a:t>
          </a:r>
          <a:endParaRPr lang="en-US" sz="2400" b="1" dirty="0"/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81F1AFDD-9945-D04E-B0E9-52EEEC30BE45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Menciptakan</a:t>
          </a:r>
          <a:r>
            <a:rPr lang="en-US" dirty="0"/>
            <a:t> </a:t>
          </a:r>
          <a:r>
            <a:rPr lang="en-US" dirty="0" err="1"/>
            <a:t>kesamaan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, </a:t>
          </a:r>
          <a:r>
            <a:rPr lang="en-US" dirty="0" err="1"/>
            <a:t>pemahaman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klien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anggota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 </a:t>
          </a:r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 </a:t>
          </a:r>
          <a:r>
            <a:rPr lang="en-US" dirty="0" err="1"/>
            <a:t>teknis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hal</a:t>
          </a:r>
          <a:r>
            <a:rPr lang="en-US" dirty="0"/>
            <a:t> </a:t>
          </a:r>
          <a:r>
            <a:rPr lang="en-US" dirty="0" err="1"/>
            <a:t>cakupan</a:t>
          </a:r>
          <a:r>
            <a:rPr lang="en-US" dirty="0"/>
            <a:t>, </a:t>
          </a:r>
          <a:r>
            <a:rPr lang="en-US" dirty="0" err="1"/>
            <a:t>tujuan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penggunaan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. </a:t>
          </a:r>
          <a:r>
            <a:rPr lang="en-US" dirty="0" err="1"/>
            <a:t>Elemen</a:t>
          </a:r>
          <a:r>
            <a:rPr lang="en-US" dirty="0"/>
            <a:t> </a:t>
          </a:r>
          <a:r>
            <a:rPr lang="en-US" dirty="0" err="1"/>
            <a:t>penting</a:t>
          </a:r>
          <a:r>
            <a:rPr lang="en-US" dirty="0"/>
            <a:t> yang di </a:t>
          </a:r>
          <a:r>
            <a:rPr lang="en-US" dirty="0" err="1"/>
            <a:t>singgung</a:t>
          </a:r>
          <a:r>
            <a:rPr lang="en-US" dirty="0"/>
            <a:t> di </a:t>
          </a:r>
          <a:r>
            <a:rPr lang="en-US" dirty="0" err="1"/>
            <a:t>awal</a:t>
          </a:r>
          <a:r>
            <a:rPr lang="en-US" dirty="0"/>
            <a:t> </a:t>
          </a:r>
          <a:r>
            <a:rPr lang="en-US" dirty="0" err="1"/>
            <a:t>kemudian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di </a:t>
          </a:r>
          <a:r>
            <a:rPr lang="en-US" dirty="0" err="1"/>
            <a:t>kurangi</a:t>
          </a:r>
          <a:endParaRPr lang="en-US" dirty="0"/>
        </a:p>
      </dgm:t>
    </dgm:pt>
    <dgm:pt modelId="{8ED6B69E-529F-3D46-BF33-25BAD091CF40}" type="parTrans" cxnId="{38B02D9A-7DF9-114E-8916-5998D09DF83F}">
      <dgm:prSet/>
      <dgm:spPr/>
      <dgm:t>
        <a:bodyPr/>
        <a:lstStyle/>
        <a:p>
          <a:endParaRPr lang="en-US"/>
        </a:p>
      </dgm:t>
    </dgm:pt>
    <dgm:pt modelId="{9384715F-1B45-4045-9F41-5B4C0AC5AA79}" type="sibTrans" cxnId="{38B02D9A-7DF9-114E-8916-5998D09DF83F}">
      <dgm:prSet/>
      <dgm:spPr/>
      <dgm:t>
        <a:bodyPr/>
        <a:lstStyle/>
        <a:p>
          <a:endParaRPr lang="en-US"/>
        </a:p>
      </dgm:t>
    </dgm:pt>
    <dgm:pt modelId="{59183F36-0DD9-BE40-9360-C9B9FD175F65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Kajian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mengungkap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yang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memberikan</a:t>
          </a:r>
          <a:r>
            <a:rPr lang="en-US" dirty="0"/>
            <a:t> </a:t>
          </a:r>
          <a:r>
            <a:rPr lang="en-US" dirty="0" err="1"/>
            <a:t>fokus</a:t>
          </a:r>
          <a:r>
            <a:rPr lang="en-US" dirty="0"/>
            <a:t> yang </a:t>
          </a:r>
          <a:r>
            <a:rPr lang="en-US" dirty="0" err="1"/>
            <a:t>dibutukan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memecahkan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r>
            <a:rPr lang="en-US" dirty="0" err="1"/>
            <a:t>persyaratan</a:t>
          </a:r>
          <a:r>
            <a:rPr lang="en-US" dirty="0"/>
            <a:t> yang </a:t>
          </a:r>
          <a:r>
            <a:rPr lang="en-US" dirty="0" err="1"/>
            <a:t>muncul</a:t>
          </a:r>
          <a:r>
            <a:rPr lang="en-US" dirty="0"/>
            <a:t>.</a:t>
          </a:r>
        </a:p>
      </dgm:t>
    </dgm:pt>
    <dgm:pt modelId="{28965AE3-E679-CA4D-807A-7FB0349F6E35}" type="parTrans" cxnId="{CED1B608-D32A-3C48-873D-301313D12FA2}">
      <dgm:prSet/>
      <dgm:spPr/>
      <dgm:t>
        <a:bodyPr/>
        <a:lstStyle/>
        <a:p>
          <a:endParaRPr lang="en-US"/>
        </a:p>
      </dgm:t>
    </dgm:pt>
    <dgm:pt modelId="{22FADC40-70FD-6947-87E6-2E54FDE5F6BA}" type="sibTrans" cxnId="{CED1B608-D32A-3C48-873D-301313D12FA2}">
      <dgm:prSet/>
      <dgm:spPr/>
      <dgm:t>
        <a:bodyPr/>
        <a:lstStyle/>
        <a:p>
          <a:endParaRPr lang="en-US"/>
        </a:p>
      </dgm:t>
    </dgm:pt>
    <dgm:pt modelId="{EE35797B-11CC-2343-B194-5410BB721AB4}" type="pres">
      <dgm:prSet presAssocID="{368D3B6B-9139-EB48-BE7E-603B394E82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BD90B-F210-4544-B28A-66FC93B12C46}" type="pres">
      <dgm:prSet presAssocID="{C479DD93-3FCD-0C49-99FC-A7F172DD2778}" presName="centerShape" presStyleLbl="node0" presStyleIdx="0" presStyleCnt="1" custScaleX="91408" custScaleY="92232"/>
      <dgm:spPr/>
    </dgm:pt>
    <dgm:pt modelId="{F97B461A-0463-7A4B-BF1F-BF0532CC111D}" type="pres">
      <dgm:prSet presAssocID="{8ED6B69E-529F-3D46-BF33-25BAD091CF40}" presName="parTrans" presStyleLbl="bgSibTrans2D1" presStyleIdx="0" presStyleCnt="2"/>
      <dgm:spPr/>
    </dgm:pt>
    <dgm:pt modelId="{6BCD4F8E-8DD6-734D-9A21-833161A4D4DB}" type="pres">
      <dgm:prSet presAssocID="{81F1AFDD-9945-D04E-B0E9-52EEEC30BE45}" presName="node" presStyleLbl="node1" presStyleIdx="0" presStyleCnt="2">
        <dgm:presLayoutVars>
          <dgm:bulletEnabled val="1"/>
        </dgm:presLayoutVars>
      </dgm:prSet>
      <dgm:spPr/>
    </dgm:pt>
    <dgm:pt modelId="{E96697D1-0DB8-894A-B1F2-E989E42187B3}" type="pres">
      <dgm:prSet presAssocID="{28965AE3-E679-CA4D-807A-7FB0349F6E35}" presName="parTrans" presStyleLbl="bgSibTrans2D1" presStyleIdx="1" presStyleCnt="2"/>
      <dgm:spPr/>
    </dgm:pt>
    <dgm:pt modelId="{8CB65E57-18AA-F64C-A5D8-FB011933DB28}" type="pres">
      <dgm:prSet presAssocID="{59183F36-0DD9-BE40-9360-C9B9FD175F65}" presName="node" presStyleLbl="node1" presStyleIdx="1" presStyleCnt="2">
        <dgm:presLayoutVars>
          <dgm:bulletEnabled val="1"/>
        </dgm:presLayoutVars>
      </dgm:prSet>
      <dgm:spPr/>
    </dgm:pt>
  </dgm:ptLst>
  <dgm:cxnLst>
    <dgm:cxn modelId="{9816F400-DFA7-BC42-B72E-59F03FD39FA1}" type="presOf" srcId="{59183F36-0DD9-BE40-9360-C9B9FD175F65}" destId="{8CB65E57-18AA-F64C-A5D8-FB011933DB28}" srcOrd="0" destOrd="0" presId="urn:microsoft.com/office/officeart/2005/8/layout/radial4"/>
    <dgm:cxn modelId="{CED1B608-D32A-3C48-873D-301313D12FA2}" srcId="{C479DD93-3FCD-0C49-99FC-A7F172DD2778}" destId="{59183F36-0DD9-BE40-9360-C9B9FD175F65}" srcOrd="1" destOrd="0" parTransId="{28965AE3-E679-CA4D-807A-7FB0349F6E35}" sibTransId="{22FADC40-70FD-6947-87E6-2E54FDE5F6BA}"/>
    <dgm:cxn modelId="{8BED530C-0C8D-784E-B992-8EFDE2FABB61}" type="presOf" srcId="{368D3B6B-9139-EB48-BE7E-603B394E8237}" destId="{EE35797B-11CC-2343-B194-5410BB721AB4}" srcOrd="0" destOrd="0" presId="urn:microsoft.com/office/officeart/2005/8/layout/radial4"/>
    <dgm:cxn modelId="{BFFC4631-EF6A-E842-B597-76CB65ED3108}" type="presOf" srcId="{8ED6B69E-529F-3D46-BF33-25BAD091CF40}" destId="{F97B461A-0463-7A4B-BF1F-BF0532CC111D}" srcOrd="0" destOrd="0" presId="urn:microsoft.com/office/officeart/2005/8/layout/radial4"/>
    <dgm:cxn modelId="{13BA063B-10EC-B045-8604-31A0EDAA3EFA}" type="presOf" srcId="{28965AE3-E679-CA4D-807A-7FB0349F6E35}" destId="{E96697D1-0DB8-894A-B1F2-E989E42187B3}" srcOrd="0" destOrd="0" presId="urn:microsoft.com/office/officeart/2005/8/layout/radial4"/>
    <dgm:cxn modelId="{51663473-D5D3-C24C-A34F-E4826174B84D}" type="presOf" srcId="{81F1AFDD-9945-D04E-B0E9-52EEEC30BE45}" destId="{6BCD4F8E-8DD6-734D-9A21-833161A4D4DB}" srcOrd="0" destOrd="0" presId="urn:microsoft.com/office/officeart/2005/8/layout/radial4"/>
    <dgm:cxn modelId="{38B02D9A-7DF9-114E-8916-5998D09DF83F}" srcId="{C479DD93-3FCD-0C49-99FC-A7F172DD2778}" destId="{81F1AFDD-9945-D04E-B0E9-52EEEC30BE45}" srcOrd="0" destOrd="0" parTransId="{8ED6B69E-529F-3D46-BF33-25BAD091CF40}" sibTransId="{9384715F-1B45-4045-9F41-5B4C0AC5AA79}"/>
    <dgm:cxn modelId="{7CE9E99C-86BF-324E-B25A-B3BE203C3654}" type="presOf" srcId="{C479DD93-3FCD-0C49-99FC-A7F172DD2778}" destId="{E64BD90B-F210-4544-B28A-66FC93B12C46}" srcOrd="0" destOrd="0" presId="urn:microsoft.com/office/officeart/2005/8/layout/radial4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E7EFD012-7D62-164F-9A23-7DC43AFEB223}" type="presParOf" srcId="{EE35797B-11CC-2343-B194-5410BB721AB4}" destId="{E64BD90B-F210-4544-B28A-66FC93B12C46}" srcOrd="0" destOrd="0" presId="urn:microsoft.com/office/officeart/2005/8/layout/radial4"/>
    <dgm:cxn modelId="{B868B74A-225C-2B4C-8B22-09C07F17016B}" type="presParOf" srcId="{EE35797B-11CC-2343-B194-5410BB721AB4}" destId="{F97B461A-0463-7A4B-BF1F-BF0532CC111D}" srcOrd="1" destOrd="0" presId="urn:microsoft.com/office/officeart/2005/8/layout/radial4"/>
    <dgm:cxn modelId="{8BE55FA6-94F5-BD43-832C-789723B04BDD}" type="presParOf" srcId="{EE35797B-11CC-2343-B194-5410BB721AB4}" destId="{6BCD4F8E-8DD6-734D-9A21-833161A4D4DB}" srcOrd="2" destOrd="0" presId="urn:microsoft.com/office/officeart/2005/8/layout/radial4"/>
    <dgm:cxn modelId="{C08A30B8-21C5-9A4F-B09C-EC7589DE7865}" type="presParOf" srcId="{EE35797B-11CC-2343-B194-5410BB721AB4}" destId="{E96697D1-0DB8-894A-B1F2-E989E42187B3}" srcOrd="3" destOrd="0" presId="urn:microsoft.com/office/officeart/2005/8/layout/radial4"/>
    <dgm:cxn modelId="{5D464A8A-210F-4A47-91D5-44F57A843D4E}" type="presParOf" srcId="{EE35797B-11CC-2343-B194-5410BB721AB4}" destId="{8CB65E57-18AA-F64C-A5D8-FB011933DB2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D99C8C-E7CC-734B-AB0F-9C2675615CB2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0646F9-74D3-7B4A-9006-3769D42370FD}">
      <dgm:prSet phldrT="[Text]" custT="1"/>
      <dgm:spPr/>
      <dgm:t>
        <a:bodyPr/>
        <a:lstStyle/>
        <a:p>
          <a:r>
            <a:rPr lang="en-US" sz="2400" dirty="0" err="1"/>
            <a:t>Rencana</a:t>
          </a:r>
          <a:r>
            <a:rPr lang="en-US" sz="2400" dirty="0"/>
            <a:t> </a:t>
          </a:r>
          <a:r>
            <a:rPr lang="en-US" sz="2400" dirty="0" err="1"/>
            <a:t>komunikasi</a:t>
          </a:r>
          <a:endParaRPr lang="en-US" sz="2400" dirty="0"/>
        </a:p>
      </dgm:t>
    </dgm:pt>
    <dgm:pt modelId="{17400A29-357A-6144-8A7F-01EF2CEB7703}" type="parTrans" cxnId="{40505602-484B-F94E-8E5A-1793F9D431DA}">
      <dgm:prSet/>
      <dgm:spPr/>
      <dgm:t>
        <a:bodyPr/>
        <a:lstStyle/>
        <a:p>
          <a:endParaRPr lang="en-US"/>
        </a:p>
      </dgm:t>
    </dgm:pt>
    <dgm:pt modelId="{396E8AF9-76FA-5D4D-8D06-4EE356CF10B0}" type="sibTrans" cxnId="{40505602-484B-F94E-8E5A-1793F9D431DA}">
      <dgm:prSet/>
      <dgm:spPr/>
      <dgm:t>
        <a:bodyPr/>
        <a:lstStyle/>
        <a:p>
          <a:endParaRPr lang="en-US"/>
        </a:p>
      </dgm:t>
    </dgm:pt>
    <dgm:pt modelId="{6A209406-693B-7A46-AC44-A42E9D555A14}">
      <dgm:prSet phldrT="[Text]" custT="1"/>
      <dgm:spPr/>
      <dgm:t>
        <a:bodyPr/>
        <a:lstStyle/>
        <a:p>
          <a:r>
            <a:rPr lang="en-US" sz="2400" dirty="0" err="1"/>
            <a:t>Berbagi</a:t>
          </a:r>
          <a:r>
            <a:rPr lang="en-US" sz="2400" dirty="0"/>
            <a:t> </a:t>
          </a:r>
          <a:r>
            <a:rPr lang="en-US" sz="2400" dirty="0" err="1"/>
            <a:t>pengetahuan</a:t>
          </a:r>
          <a:endParaRPr lang="en-US" sz="2400" dirty="0"/>
        </a:p>
      </dgm:t>
    </dgm:pt>
    <dgm:pt modelId="{C7A85E80-D013-1E45-9902-B13386501B22}" type="parTrans" cxnId="{56C6A925-4E36-F643-BC0A-ACF1094197CD}">
      <dgm:prSet/>
      <dgm:spPr/>
      <dgm:t>
        <a:bodyPr/>
        <a:lstStyle/>
        <a:p>
          <a:endParaRPr lang="en-US"/>
        </a:p>
      </dgm:t>
    </dgm:pt>
    <dgm:pt modelId="{FC9C7014-AD48-B143-A596-D66539E3F465}" type="sibTrans" cxnId="{56C6A925-4E36-F643-BC0A-ACF1094197CD}">
      <dgm:prSet/>
      <dgm:spPr/>
      <dgm:t>
        <a:bodyPr/>
        <a:lstStyle/>
        <a:p>
          <a:endParaRPr lang="en-US"/>
        </a:p>
      </dgm:t>
    </dgm:pt>
    <dgm:pt modelId="{10F81957-4576-BB4C-8E3A-E3FF4C4809BB}">
      <dgm:prSet phldrT="[Text]" custT="1"/>
      <dgm:spPr/>
      <dgm:t>
        <a:bodyPr/>
        <a:lstStyle/>
        <a:p>
          <a:r>
            <a:rPr lang="en-US" sz="2400" dirty="0" err="1"/>
            <a:t>Umpan</a:t>
          </a:r>
          <a:r>
            <a:rPr lang="en-US" sz="2400" dirty="0"/>
            <a:t> </a:t>
          </a:r>
          <a:r>
            <a:rPr lang="en-US" sz="2400" dirty="0" err="1"/>
            <a:t>balik</a:t>
          </a:r>
          <a:r>
            <a:rPr lang="en-US" sz="2400" dirty="0"/>
            <a:t> </a:t>
          </a:r>
          <a:r>
            <a:rPr lang="en-US" sz="2400" dirty="0" err="1"/>
            <a:t>konsumen</a:t>
          </a:r>
          <a:r>
            <a:rPr lang="en-US" sz="2400" dirty="0"/>
            <a:t>, </a:t>
          </a:r>
          <a:r>
            <a:rPr lang="en-US" sz="2400" dirty="0" err="1"/>
            <a:t>termasuk</a:t>
          </a:r>
          <a:r>
            <a:rPr lang="en-US" sz="2400" dirty="0"/>
            <a:t> </a:t>
          </a:r>
          <a:r>
            <a:rPr lang="en-US" sz="2400" dirty="0" err="1"/>
            <a:t>keluhan</a:t>
          </a:r>
          <a:r>
            <a:rPr lang="en-US" sz="2400" dirty="0"/>
            <a:t> </a:t>
          </a:r>
          <a:r>
            <a:rPr lang="en-US" sz="2400" dirty="0" err="1"/>
            <a:t>konsumen</a:t>
          </a:r>
          <a:endParaRPr lang="en-US" sz="2400" dirty="0"/>
        </a:p>
      </dgm:t>
    </dgm:pt>
    <dgm:pt modelId="{B8225742-B3D6-9548-90DD-320570C39C2D}" type="parTrans" cxnId="{BF75D4F0-2DF9-E54E-99DD-470230C9E753}">
      <dgm:prSet/>
      <dgm:spPr/>
      <dgm:t>
        <a:bodyPr/>
        <a:lstStyle/>
        <a:p>
          <a:endParaRPr lang="en-US"/>
        </a:p>
      </dgm:t>
    </dgm:pt>
    <dgm:pt modelId="{6A6B808F-93F4-2A4E-A19C-91E91F68CD67}" type="sibTrans" cxnId="{BF75D4F0-2DF9-E54E-99DD-470230C9E753}">
      <dgm:prSet/>
      <dgm:spPr/>
      <dgm:t>
        <a:bodyPr/>
        <a:lstStyle/>
        <a:p>
          <a:endParaRPr lang="en-US"/>
        </a:p>
      </dgm:t>
    </dgm:pt>
    <dgm:pt modelId="{366D9AF3-9793-594E-8128-18EC933D14CA}" type="pres">
      <dgm:prSet presAssocID="{1BD99C8C-E7CC-734B-AB0F-9C2675615CB2}" presName="Name0" presStyleCnt="0">
        <dgm:presLayoutVars>
          <dgm:dir/>
          <dgm:resizeHandles val="exact"/>
        </dgm:presLayoutVars>
      </dgm:prSet>
      <dgm:spPr/>
    </dgm:pt>
    <dgm:pt modelId="{8DFCB091-5503-5245-848E-7F12FFF87F35}" type="pres">
      <dgm:prSet presAssocID="{F20646F9-74D3-7B4A-9006-3769D42370FD}" presName="node" presStyleLbl="node1" presStyleIdx="0" presStyleCnt="3">
        <dgm:presLayoutVars>
          <dgm:bulletEnabled val="1"/>
        </dgm:presLayoutVars>
      </dgm:prSet>
      <dgm:spPr/>
    </dgm:pt>
    <dgm:pt modelId="{70168DA1-8899-8B4E-B1F1-53E23D00BA89}" type="pres">
      <dgm:prSet presAssocID="{396E8AF9-76FA-5D4D-8D06-4EE356CF10B0}" presName="sibTrans" presStyleLbl="sibTrans2D1" presStyleIdx="0" presStyleCnt="2"/>
      <dgm:spPr/>
    </dgm:pt>
    <dgm:pt modelId="{2E5C6254-BCF5-7047-87F3-8CAB31A75FA0}" type="pres">
      <dgm:prSet presAssocID="{396E8AF9-76FA-5D4D-8D06-4EE356CF10B0}" presName="connectorText" presStyleLbl="sibTrans2D1" presStyleIdx="0" presStyleCnt="2"/>
      <dgm:spPr/>
    </dgm:pt>
    <dgm:pt modelId="{5DC8121B-417A-6B4B-9235-34F8DC0D6DFF}" type="pres">
      <dgm:prSet presAssocID="{6A209406-693B-7A46-AC44-A42E9D555A14}" presName="node" presStyleLbl="node1" presStyleIdx="1" presStyleCnt="3">
        <dgm:presLayoutVars>
          <dgm:bulletEnabled val="1"/>
        </dgm:presLayoutVars>
      </dgm:prSet>
      <dgm:spPr/>
    </dgm:pt>
    <dgm:pt modelId="{DE259E67-858D-A84D-B941-5824817F3854}" type="pres">
      <dgm:prSet presAssocID="{FC9C7014-AD48-B143-A596-D66539E3F465}" presName="sibTrans" presStyleLbl="sibTrans2D1" presStyleIdx="1" presStyleCnt="2"/>
      <dgm:spPr/>
    </dgm:pt>
    <dgm:pt modelId="{FA6D9DA3-389D-274F-9F68-22B817337C0E}" type="pres">
      <dgm:prSet presAssocID="{FC9C7014-AD48-B143-A596-D66539E3F465}" presName="connectorText" presStyleLbl="sibTrans2D1" presStyleIdx="1" presStyleCnt="2"/>
      <dgm:spPr/>
    </dgm:pt>
    <dgm:pt modelId="{17334236-D33C-FC4E-8B80-3C6078216CF8}" type="pres">
      <dgm:prSet presAssocID="{10F81957-4576-BB4C-8E3A-E3FF4C4809BB}" presName="node" presStyleLbl="node1" presStyleIdx="2" presStyleCnt="3">
        <dgm:presLayoutVars>
          <dgm:bulletEnabled val="1"/>
        </dgm:presLayoutVars>
      </dgm:prSet>
      <dgm:spPr/>
    </dgm:pt>
  </dgm:ptLst>
  <dgm:cxnLst>
    <dgm:cxn modelId="{40505602-484B-F94E-8E5A-1793F9D431DA}" srcId="{1BD99C8C-E7CC-734B-AB0F-9C2675615CB2}" destId="{F20646F9-74D3-7B4A-9006-3769D42370FD}" srcOrd="0" destOrd="0" parTransId="{17400A29-357A-6144-8A7F-01EF2CEB7703}" sibTransId="{396E8AF9-76FA-5D4D-8D06-4EE356CF10B0}"/>
    <dgm:cxn modelId="{56C6A925-4E36-F643-BC0A-ACF1094197CD}" srcId="{1BD99C8C-E7CC-734B-AB0F-9C2675615CB2}" destId="{6A209406-693B-7A46-AC44-A42E9D555A14}" srcOrd="1" destOrd="0" parTransId="{C7A85E80-D013-1E45-9902-B13386501B22}" sibTransId="{FC9C7014-AD48-B143-A596-D66539E3F465}"/>
    <dgm:cxn modelId="{36809F27-EFCA-5141-A51A-5FE92657F306}" type="presOf" srcId="{396E8AF9-76FA-5D4D-8D06-4EE356CF10B0}" destId="{2E5C6254-BCF5-7047-87F3-8CAB31A75FA0}" srcOrd="1" destOrd="0" presId="urn:microsoft.com/office/officeart/2005/8/layout/process1"/>
    <dgm:cxn modelId="{65728E47-520B-F347-941E-3038EA38B8A6}" type="presOf" srcId="{FC9C7014-AD48-B143-A596-D66539E3F465}" destId="{DE259E67-858D-A84D-B941-5824817F3854}" srcOrd="0" destOrd="0" presId="urn:microsoft.com/office/officeart/2005/8/layout/process1"/>
    <dgm:cxn modelId="{FBE53C6A-8764-B14F-9A28-008CD4303F09}" type="presOf" srcId="{6A209406-693B-7A46-AC44-A42E9D555A14}" destId="{5DC8121B-417A-6B4B-9235-34F8DC0D6DFF}" srcOrd="0" destOrd="0" presId="urn:microsoft.com/office/officeart/2005/8/layout/process1"/>
    <dgm:cxn modelId="{A0E2E880-2E45-0E48-864C-24A305C22DF4}" type="presOf" srcId="{F20646F9-74D3-7B4A-9006-3769D42370FD}" destId="{8DFCB091-5503-5245-848E-7F12FFF87F35}" srcOrd="0" destOrd="0" presId="urn:microsoft.com/office/officeart/2005/8/layout/process1"/>
    <dgm:cxn modelId="{EECA1A81-7AA3-1544-9B13-D17E825C1008}" type="presOf" srcId="{10F81957-4576-BB4C-8E3A-E3FF4C4809BB}" destId="{17334236-D33C-FC4E-8B80-3C6078216CF8}" srcOrd="0" destOrd="0" presId="urn:microsoft.com/office/officeart/2005/8/layout/process1"/>
    <dgm:cxn modelId="{FD3115AE-5FE9-BD4D-9167-939960A3E707}" type="presOf" srcId="{396E8AF9-76FA-5D4D-8D06-4EE356CF10B0}" destId="{70168DA1-8899-8B4E-B1F1-53E23D00BA89}" srcOrd="0" destOrd="0" presId="urn:microsoft.com/office/officeart/2005/8/layout/process1"/>
    <dgm:cxn modelId="{DAB55AB5-388B-F14B-A6C8-8DB9EADBF3D4}" type="presOf" srcId="{1BD99C8C-E7CC-734B-AB0F-9C2675615CB2}" destId="{366D9AF3-9793-594E-8128-18EC933D14CA}" srcOrd="0" destOrd="0" presId="urn:microsoft.com/office/officeart/2005/8/layout/process1"/>
    <dgm:cxn modelId="{3FDAA5D0-38E4-684B-AE2A-465458451523}" type="presOf" srcId="{FC9C7014-AD48-B143-A596-D66539E3F465}" destId="{FA6D9DA3-389D-274F-9F68-22B817337C0E}" srcOrd="1" destOrd="0" presId="urn:microsoft.com/office/officeart/2005/8/layout/process1"/>
    <dgm:cxn modelId="{BF75D4F0-2DF9-E54E-99DD-470230C9E753}" srcId="{1BD99C8C-E7CC-734B-AB0F-9C2675615CB2}" destId="{10F81957-4576-BB4C-8E3A-E3FF4C4809BB}" srcOrd="2" destOrd="0" parTransId="{B8225742-B3D6-9548-90DD-320570C39C2D}" sibTransId="{6A6B808F-93F4-2A4E-A19C-91E91F68CD67}"/>
    <dgm:cxn modelId="{F570EFA3-24DD-DC4E-80C8-92726C9B1BD2}" type="presParOf" srcId="{366D9AF3-9793-594E-8128-18EC933D14CA}" destId="{8DFCB091-5503-5245-848E-7F12FFF87F35}" srcOrd="0" destOrd="0" presId="urn:microsoft.com/office/officeart/2005/8/layout/process1"/>
    <dgm:cxn modelId="{BFFBD6F0-6E19-1247-A51D-10F4FB9F5518}" type="presParOf" srcId="{366D9AF3-9793-594E-8128-18EC933D14CA}" destId="{70168DA1-8899-8B4E-B1F1-53E23D00BA89}" srcOrd="1" destOrd="0" presId="urn:microsoft.com/office/officeart/2005/8/layout/process1"/>
    <dgm:cxn modelId="{896D4AC5-73AA-AA42-BC25-1FD1551170B2}" type="presParOf" srcId="{70168DA1-8899-8B4E-B1F1-53E23D00BA89}" destId="{2E5C6254-BCF5-7047-87F3-8CAB31A75FA0}" srcOrd="0" destOrd="0" presId="urn:microsoft.com/office/officeart/2005/8/layout/process1"/>
    <dgm:cxn modelId="{2BA431B5-507E-EE4F-A051-B200B5E7FB71}" type="presParOf" srcId="{366D9AF3-9793-594E-8128-18EC933D14CA}" destId="{5DC8121B-417A-6B4B-9235-34F8DC0D6DFF}" srcOrd="2" destOrd="0" presId="urn:microsoft.com/office/officeart/2005/8/layout/process1"/>
    <dgm:cxn modelId="{8579B9AE-340B-0843-9417-45A726D13DEB}" type="presParOf" srcId="{366D9AF3-9793-594E-8128-18EC933D14CA}" destId="{DE259E67-858D-A84D-B941-5824817F3854}" srcOrd="3" destOrd="0" presId="urn:microsoft.com/office/officeart/2005/8/layout/process1"/>
    <dgm:cxn modelId="{495C6B54-D5E6-B44E-AD6F-2DCBE700C2DF}" type="presParOf" srcId="{DE259E67-858D-A84D-B941-5824817F3854}" destId="{FA6D9DA3-389D-274F-9F68-22B817337C0E}" srcOrd="0" destOrd="0" presId="urn:microsoft.com/office/officeart/2005/8/layout/process1"/>
    <dgm:cxn modelId="{B231D619-0CDD-D647-A65D-D20D9899AFBB}" type="presParOf" srcId="{366D9AF3-9793-594E-8128-18EC933D14CA}" destId="{17334236-D33C-FC4E-8B80-3C6078216C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41F780-3B0A-C647-83F3-27FE3F0310DE}" type="doc">
      <dgm:prSet loTypeId="urn:microsoft.com/office/officeart/2005/8/layout/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57C03C-6A37-0A4D-88BC-B9499D7AE470}">
      <dgm:prSet phldrT="[Text]"/>
      <dgm:spPr/>
      <dgm:t>
        <a:bodyPr/>
        <a:lstStyle/>
        <a:p>
          <a:r>
            <a:rPr lang="en-US" dirty="0"/>
            <a:t>MERANCANG DAN MENYUSUN RENCANA</a:t>
          </a:r>
        </a:p>
      </dgm:t>
    </dgm:pt>
    <dgm:pt modelId="{5E603B7E-648D-CF41-A3DF-6C8E042FF331}" type="parTrans" cxnId="{23053408-7F07-3F4A-812D-241A008F99C1}">
      <dgm:prSet/>
      <dgm:spPr/>
      <dgm:t>
        <a:bodyPr/>
        <a:lstStyle/>
        <a:p>
          <a:endParaRPr lang="en-US"/>
        </a:p>
      </dgm:t>
    </dgm:pt>
    <dgm:pt modelId="{8F5E4BC2-327B-ED42-98E6-DA8079D9B022}" type="sibTrans" cxnId="{23053408-7F07-3F4A-812D-241A008F99C1}">
      <dgm:prSet/>
      <dgm:spPr/>
      <dgm:t>
        <a:bodyPr/>
        <a:lstStyle/>
        <a:p>
          <a:endParaRPr lang="en-US"/>
        </a:p>
      </dgm:t>
    </dgm:pt>
    <dgm:pt modelId="{677D2AA0-C779-ED42-A48D-48436ACBC4C3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utama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proyek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menciptakan</a:t>
          </a:r>
          <a:r>
            <a:rPr lang="en-US" dirty="0"/>
            <a:t> </a:t>
          </a:r>
          <a:r>
            <a:rPr lang="en-US" dirty="0" err="1"/>
            <a:t>sesuatu</a:t>
          </a:r>
          <a:endParaRPr lang="en-US" dirty="0"/>
        </a:p>
      </dgm:t>
    </dgm:pt>
    <dgm:pt modelId="{6EE1F487-A1E7-6845-A39C-BA11116591DE}" type="parTrans" cxnId="{0B27190E-377D-D245-BFB4-498119FFA556}">
      <dgm:prSet/>
      <dgm:spPr/>
      <dgm:t>
        <a:bodyPr/>
        <a:lstStyle/>
        <a:p>
          <a:endParaRPr lang="en-US"/>
        </a:p>
      </dgm:t>
    </dgm:pt>
    <dgm:pt modelId="{3DC6BA4F-B33A-C146-AFE8-814F622EE9C4}" type="sibTrans" cxnId="{0B27190E-377D-D245-BFB4-498119FFA556}">
      <dgm:prSet/>
      <dgm:spPr/>
      <dgm:t>
        <a:bodyPr/>
        <a:lstStyle/>
        <a:p>
          <a:endParaRPr lang="en-US"/>
        </a:p>
      </dgm:t>
    </dgm:pt>
    <dgm:pt modelId="{FF02D9DA-28E5-B84B-B90C-2FD084BC8A2C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QMS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</a:t>
          </a:r>
          <a:r>
            <a:rPr lang="en-US" dirty="0" err="1"/>
            <a:t>menciptakan</a:t>
          </a:r>
          <a:r>
            <a:rPr lang="en-US" dirty="0"/>
            <a:t> </a:t>
          </a:r>
          <a:r>
            <a:rPr lang="en-US" dirty="0" err="1"/>
            <a:t>suasana</a:t>
          </a:r>
          <a:r>
            <a:rPr lang="en-US" dirty="0"/>
            <a:t> </a:t>
          </a:r>
          <a:r>
            <a:rPr lang="en-US" dirty="0" err="1"/>
            <a:t>itu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teratur</a:t>
          </a:r>
          <a:endParaRPr lang="en-US" dirty="0"/>
        </a:p>
      </dgm:t>
    </dgm:pt>
    <dgm:pt modelId="{C6AF7729-814C-CE48-AA50-CDC9C190BBF8}" type="parTrans" cxnId="{3FDFB17C-8B3F-DF47-A09E-43193714F56F}">
      <dgm:prSet/>
      <dgm:spPr/>
      <dgm:t>
        <a:bodyPr/>
        <a:lstStyle/>
        <a:p>
          <a:endParaRPr lang="en-US"/>
        </a:p>
      </dgm:t>
    </dgm:pt>
    <dgm:pt modelId="{456A2E61-8682-8E42-8E19-6BAB1BD07D4F}" type="sibTrans" cxnId="{3FDFB17C-8B3F-DF47-A09E-43193714F56F}">
      <dgm:prSet/>
      <dgm:spPr/>
      <dgm:t>
        <a:bodyPr/>
        <a:lstStyle/>
        <a:p>
          <a:endParaRPr lang="en-US"/>
        </a:p>
      </dgm:t>
    </dgm:pt>
    <dgm:pt modelId="{7C20CD27-21B1-7C4D-8804-3F1162B99BB9}">
      <dgm:prSet phldrT="[Text]"/>
      <dgm:spPr/>
      <dgm:t>
        <a:bodyPr/>
        <a:lstStyle/>
        <a:p>
          <a:r>
            <a:rPr lang="en-US" dirty="0"/>
            <a:t>ADA 2 LANGKAH DALAM PROSES INI</a:t>
          </a:r>
        </a:p>
      </dgm:t>
    </dgm:pt>
    <dgm:pt modelId="{4A28ABDE-C3CD-654B-A4CA-A330FB334FFA}" type="parTrans" cxnId="{26943D8D-5856-4147-9668-7D7AD431E4B8}">
      <dgm:prSet/>
      <dgm:spPr/>
      <dgm:t>
        <a:bodyPr/>
        <a:lstStyle/>
        <a:p>
          <a:endParaRPr lang="en-US"/>
        </a:p>
      </dgm:t>
    </dgm:pt>
    <dgm:pt modelId="{C29369CF-6ACA-C245-9738-71A6CE385640}" type="sibTrans" cxnId="{26943D8D-5856-4147-9668-7D7AD431E4B8}">
      <dgm:prSet/>
      <dgm:spPr/>
      <dgm:t>
        <a:bodyPr/>
        <a:lstStyle/>
        <a:p>
          <a:endParaRPr lang="en-US"/>
        </a:p>
      </dgm:t>
    </dgm:pt>
    <dgm:pt modelId="{30918801-F647-9F41-B14F-A2C7D16FF3BF}">
      <dgm:prSet phldrT="[Text]"/>
      <dgm:spPr/>
      <dgm:t>
        <a:bodyPr/>
        <a:lstStyle/>
        <a:p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9DB1FD62-7483-9442-BC00-424F700D3549}" type="parTrans" cxnId="{85B159D6-C756-9B46-99E2-119884C51F6F}">
      <dgm:prSet/>
      <dgm:spPr/>
      <dgm:t>
        <a:bodyPr/>
        <a:lstStyle/>
        <a:p>
          <a:endParaRPr lang="en-US"/>
        </a:p>
      </dgm:t>
    </dgm:pt>
    <dgm:pt modelId="{B1D64C05-78C4-2A49-8611-26D9FA6E253E}" type="sibTrans" cxnId="{85B159D6-C756-9B46-99E2-119884C51F6F}">
      <dgm:prSet/>
      <dgm:spPr/>
      <dgm:t>
        <a:bodyPr/>
        <a:lstStyle/>
        <a:p>
          <a:endParaRPr lang="en-US"/>
        </a:p>
      </dgm:t>
    </dgm:pt>
    <dgm:pt modelId="{CDE859C5-3084-DD4E-BF7F-BEF2077DEF5D}">
      <dgm:prSet phldrT="[Text]"/>
      <dgm:spPr/>
      <dgm:t>
        <a:bodyPr/>
        <a:lstStyle/>
        <a:p>
          <a:r>
            <a:rPr lang="en-US" dirty="0" err="1"/>
            <a:t>Merealisasikan</a:t>
          </a:r>
          <a:r>
            <a:rPr lang="en-US" dirty="0"/>
            <a:t> </a:t>
          </a:r>
          <a:r>
            <a:rPr lang="en-US" dirty="0" err="1"/>
            <a:t>rancangan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membuatnya</a:t>
          </a:r>
          <a:endParaRPr lang="en-US" dirty="0"/>
        </a:p>
      </dgm:t>
    </dgm:pt>
    <dgm:pt modelId="{5D775378-F637-CE4B-B30E-4F43A1F65A6C}" type="parTrans" cxnId="{F1FC73A6-F9BC-9E4A-9CD2-B1292CB2D2CD}">
      <dgm:prSet/>
      <dgm:spPr/>
      <dgm:t>
        <a:bodyPr/>
        <a:lstStyle/>
        <a:p>
          <a:endParaRPr lang="en-US"/>
        </a:p>
      </dgm:t>
    </dgm:pt>
    <dgm:pt modelId="{22CB119C-53DA-B049-8B53-9E4568E5D592}" type="sibTrans" cxnId="{F1FC73A6-F9BC-9E4A-9CD2-B1292CB2D2CD}">
      <dgm:prSet/>
      <dgm:spPr/>
      <dgm:t>
        <a:bodyPr/>
        <a:lstStyle/>
        <a:p>
          <a:endParaRPr lang="en-US"/>
        </a:p>
      </dgm:t>
    </dgm:pt>
    <dgm:pt modelId="{ECD8D841-C4DA-524B-AB89-23D75113931F}" type="pres">
      <dgm:prSet presAssocID="{6941F780-3B0A-C647-83F3-27FE3F0310DE}" presName="Name0" presStyleCnt="0">
        <dgm:presLayoutVars>
          <dgm:dir/>
          <dgm:animLvl val="lvl"/>
          <dgm:resizeHandles val="exact"/>
        </dgm:presLayoutVars>
      </dgm:prSet>
      <dgm:spPr/>
    </dgm:pt>
    <dgm:pt modelId="{7847575B-4FB1-CF46-8E29-D89C0590E97B}" type="pres">
      <dgm:prSet presAssocID="{7C20CD27-21B1-7C4D-8804-3F1162B99BB9}" presName="boxAndChildren" presStyleCnt="0"/>
      <dgm:spPr/>
    </dgm:pt>
    <dgm:pt modelId="{84E535C4-DB37-574C-9A6E-C0FCCC14F06A}" type="pres">
      <dgm:prSet presAssocID="{7C20CD27-21B1-7C4D-8804-3F1162B99BB9}" presName="parentTextBox" presStyleLbl="node1" presStyleIdx="0" presStyleCnt="2"/>
      <dgm:spPr/>
    </dgm:pt>
    <dgm:pt modelId="{5E6BC1BF-E27E-AB40-99DA-A4D550577E03}" type="pres">
      <dgm:prSet presAssocID="{7C20CD27-21B1-7C4D-8804-3F1162B99BB9}" presName="entireBox" presStyleLbl="node1" presStyleIdx="0" presStyleCnt="2"/>
      <dgm:spPr/>
    </dgm:pt>
    <dgm:pt modelId="{6AF8488D-DC60-0C47-BDCB-1E935398E237}" type="pres">
      <dgm:prSet presAssocID="{7C20CD27-21B1-7C4D-8804-3F1162B99BB9}" presName="descendantBox" presStyleCnt="0"/>
      <dgm:spPr/>
    </dgm:pt>
    <dgm:pt modelId="{E6C75486-089B-E541-B5FB-46EA925045C7}" type="pres">
      <dgm:prSet presAssocID="{30918801-F647-9F41-B14F-A2C7D16FF3BF}" presName="childTextBox" presStyleLbl="fgAccFollowNode1" presStyleIdx="0" presStyleCnt="4">
        <dgm:presLayoutVars>
          <dgm:bulletEnabled val="1"/>
        </dgm:presLayoutVars>
      </dgm:prSet>
      <dgm:spPr/>
    </dgm:pt>
    <dgm:pt modelId="{6A85D550-349C-9A41-BADF-B3CB662FE0EE}" type="pres">
      <dgm:prSet presAssocID="{CDE859C5-3084-DD4E-BF7F-BEF2077DEF5D}" presName="childTextBox" presStyleLbl="fgAccFollowNode1" presStyleIdx="1" presStyleCnt="4">
        <dgm:presLayoutVars>
          <dgm:bulletEnabled val="1"/>
        </dgm:presLayoutVars>
      </dgm:prSet>
      <dgm:spPr/>
    </dgm:pt>
    <dgm:pt modelId="{DD83B65D-4A0B-D849-8BD7-73745ED30B4D}" type="pres">
      <dgm:prSet presAssocID="{8F5E4BC2-327B-ED42-98E6-DA8079D9B022}" presName="sp" presStyleCnt="0"/>
      <dgm:spPr/>
    </dgm:pt>
    <dgm:pt modelId="{3E614CDD-B604-954C-86ED-49C57ACBEAC7}" type="pres">
      <dgm:prSet presAssocID="{A557C03C-6A37-0A4D-88BC-B9499D7AE470}" presName="arrowAndChildren" presStyleCnt="0"/>
      <dgm:spPr/>
    </dgm:pt>
    <dgm:pt modelId="{39E9FBD6-B759-4A4E-9203-866F2DB5DAAA}" type="pres">
      <dgm:prSet presAssocID="{A557C03C-6A37-0A4D-88BC-B9499D7AE470}" presName="parentTextArrow" presStyleLbl="node1" presStyleIdx="0" presStyleCnt="2"/>
      <dgm:spPr/>
    </dgm:pt>
    <dgm:pt modelId="{312A2102-9C5A-B44F-BA60-A127900A3489}" type="pres">
      <dgm:prSet presAssocID="{A557C03C-6A37-0A4D-88BC-B9499D7AE470}" presName="arrow" presStyleLbl="node1" presStyleIdx="1" presStyleCnt="2"/>
      <dgm:spPr/>
    </dgm:pt>
    <dgm:pt modelId="{AE1C41C3-182D-B946-B621-B7685B5DA666}" type="pres">
      <dgm:prSet presAssocID="{A557C03C-6A37-0A4D-88BC-B9499D7AE470}" presName="descendantArrow" presStyleCnt="0"/>
      <dgm:spPr/>
    </dgm:pt>
    <dgm:pt modelId="{D13171C9-58B4-284A-A014-CE494806C86E}" type="pres">
      <dgm:prSet presAssocID="{677D2AA0-C779-ED42-A48D-48436ACBC4C3}" presName="childTextArrow" presStyleLbl="fgAccFollowNode1" presStyleIdx="2" presStyleCnt="4">
        <dgm:presLayoutVars>
          <dgm:bulletEnabled val="1"/>
        </dgm:presLayoutVars>
      </dgm:prSet>
      <dgm:spPr/>
    </dgm:pt>
    <dgm:pt modelId="{6EAD21A4-4299-B54C-A8D5-27BCDF7839B7}" type="pres">
      <dgm:prSet presAssocID="{FF02D9DA-28E5-B84B-B90C-2FD084BC8A2C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3053408-7F07-3F4A-812D-241A008F99C1}" srcId="{6941F780-3B0A-C647-83F3-27FE3F0310DE}" destId="{A557C03C-6A37-0A4D-88BC-B9499D7AE470}" srcOrd="0" destOrd="0" parTransId="{5E603B7E-648D-CF41-A3DF-6C8E042FF331}" sibTransId="{8F5E4BC2-327B-ED42-98E6-DA8079D9B022}"/>
    <dgm:cxn modelId="{0B27190E-377D-D245-BFB4-498119FFA556}" srcId="{A557C03C-6A37-0A4D-88BC-B9499D7AE470}" destId="{677D2AA0-C779-ED42-A48D-48436ACBC4C3}" srcOrd="0" destOrd="0" parTransId="{6EE1F487-A1E7-6845-A39C-BA11116591DE}" sibTransId="{3DC6BA4F-B33A-C146-AFE8-814F622EE9C4}"/>
    <dgm:cxn modelId="{CE09C829-2B87-4447-9DFA-FC310D374ACC}" type="presOf" srcId="{7C20CD27-21B1-7C4D-8804-3F1162B99BB9}" destId="{5E6BC1BF-E27E-AB40-99DA-A4D550577E03}" srcOrd="1" destOrd="0" presId="urn:microsoft.com/office/officeart/2005/8/layout/process4"/>
    <dgm:cxn modelId="{95031460-F480-7F4B-B39D-A6B0782C48FB}" type="presOf" srcId="{A557C03C-6A37-0A4D-88BC-B9499D7AE470}" destId="{312A2102-9C5A-B44F-BA60-A127900A3489}" srcOrd="1" destOrd="0" presId="urn:microsoft.com/office/officeart/2005/8/layout/process4"/>
    <dgm:cxn modelId="{EF4FC476-7628-D044-881B-E5363D4AAEF7}" type="presOf" srcId="{30918801-F647-9F41-B14F-A2C7D16FF3BF}" destId="{E6C75486-089B-E541-B5FB-46EA925045C7}" srcOrd="0" destOrd="0" presId="urn:microsoft.com/office/officeart/2005/8/layout/process4"/>
    <dgm:cxn modelId="{94643C78-DAE3-1548-8632-87F622789A47}" type="presOf" srcId="{7C20CD27-21B1-7C4D-8804-3F1162B99BB9}" destId="{84E535C4-DB37-574C-9A6E-C0FCCC14F06A}" srcOrd="0" destOrd="0" presId="urn:microsoft.com/office/officeart/2005/8/layout/process4"/>
    <dgm:cxn modelId="{3FDFB17C-8B3F-DF47-A09E-43193714F56F}" srcId="{A557C03C-6A37-0A4D-88BC-B9499D7AE470}" destId="{FF02D9DA-28E5-B84B-B90C-2FD084BC8A2C}" srcOrd="1" destOrd="0" parTransId="{C6AF7729-814C-CE48-AA50-CDC9C190BBF8}" sibTransId="{456A2E61-8682-8E42-8E19-6BAB1BD07D4F}"/>
    <dgm:cxn modelId="{26943D8D-5856-4147-9668-7D7AD431E4B8}" srcId="{6941F780-3B0A-C647-83F3-27FE3F0310DE}" destId="{7C20CD27-21B1-7C4D-8804-3F1162B99BB9}" srcOrd="1" destOrd="0" parTransId="{4A28ABDE-C3CD-654B-A4CA-A330FB334FFA}" sibTransId="{C29369CF-6ACA-C245-9738-71A6CE385640}"/>
    <dgm:cxn modelId="{F1FC73A6-F9BC-9E4A-9CD2-B1292CB2D2CD}" srcId="{7C20CD27-21B1-7C4D-8804-3F1162B99BB9}" destId="{CDE859C5-3084-DD4E-BF7F-BEF2077DEF5D}" srcOrd="1" destOrd="0" parTransId="{5D775378-F637-CE4B-B30E-4F43A1F65A6C}" sibTransId="{22CB119C-53DA-B049-8B53-9E4568E5D592}"/>
    <dgm:cxn modelId="{8CC501B5-BEBF-4547-8307-1A0889A7DE75}" type="presOf" srcId="{FF02D9DA-28E5-B84B-B90C-2FD084BC8A2C}" destId="{6EAD21A4-4299-B54C-A8D5-27BCDF7839B7}" srcOrd="0" destOrd="0" presId="urn:microsoft.com/office/officeart/2005/8/layout/process4"/>
    <dgm:cxn modelId="{93E7ADBF-E55F-9843-A2B8-258673A3DA73}" type="presOf" srcId="{677D2AA0-C779-ED42-A48D-48436ACBC4C3}" destId="{D13171C9-58B4-284A-A014-CE494806C86E}" srcOrd="0" destOrd="0" presId="urn:microsoft.com/office/officeart/2005/8/layout/process4"/>
    <dgm:cxn modelId="{0F9AB6CA-C1E1-ED45-8B18-A2AB2BF38D7A}" type="presOf" srcId="{A557C03C-6A37-0A4D-88BC-B9499D7AE470}" destId="{39E9FBD6-B759-4A4E-9203-866F2DB5DAAA}" srcOrd="0" destOrd="0" presId="urn:microsoft.com/office/officeart/2005/8/layout/process4"/>
    <dgm:cxn modelId="{85B159D6-C756-9B46-99E2-119884C51F6F}" srcId="{7C20CD27-21B1-7C4D-8804-3F1162B99BB9}" destId="{30918801-F647-9F41-B14F-A2C7D16FF3BF}" srcOrd="0" destOrd="0" parTransId="{9DB1FD62-7483-9442-BC00-424F700D3549}" sibTransId="{B1D64C05-78C4-2A49-8611-26D9FA6E253E}"/>
    <dgm:cxn modelId="{F1EB4AD8-34E0-F24D-A879-6E2CA4D8B3D0}" type="presOf" srcId="{6941F780-3B0A-C647-83F3-27FE3F0310DE}" destId="{ECD8D841-C4DA-524B-AB89-23D75113931F}" srcOrd="0" destOrd="0" presId="urn:microsoft.com/office/officeart/2005/8/layout/process4"/>
    <dgm:cxn modelId="{ED2B73E3-FE92-9646-AE06-4720B009A723}" type="presOf" srcId="{CDE859C5-3084-DD4E-BF7F-BEF2077DEF5D}" destId="{6A85D550-349C-9A41-BADF-B3CB662FE0EE}" srcOrd="0" destOrd="0" presId="urn:microsoft.com/office/officeart/2005/8/layout/process4"/>
    <dgm:cxn modelId="{CC4441D9-452D-284E-93BD-021471C5DB27}" type="presParOf" srcId="{ECD8D841-C4DA-524B-AB89-23D75113931F}" destId="{7847575B-4FB1-CF46-8E29-D89C0590E97B}" srcOrd="0" destOrd="0" presId="urn:microsoft.com/office/officeart/2005/8/layout/process4"/>
    <dgm:cxn modelId="{B2476BC4-AD10-4949-8D11-8CFAED254B93}" type="presParOf" srcId="{7847575B-4FB1-CF46-8E29-D89C0590E97B}" destId="{84E535C4-DB37-574C-9A6E-C0FCCC14F06A}" srcOrd="0" destOrd="0" presId="urn:microsoft.com/office/officeart/2005/8/layout/process4"/>
    <dgm:cxn modelId="{5DB2855A-1BED-5546-9E2B-8212529A9E91}" type="presParOf" srcId="{7847575B-4FB1-CF46-8E29-D89C0590E97B}" destId="{5E6BC1BF-E27E-AB40-99DA-A4D550577E03}" srcOrd="1" destOrd="0" presId="urn:microsoft.com/office/officeart/2005/8/layout/process4"/>
    <dgm:cxn modelId="{A1914F74-8BFD-134B-BE98-A10B89AEC866}" type="presParOf" srcId="{7847575B-4FB1-CF46-8E29-D89C0590E97B}" destId="{6AF8488D-DC60-0C47-BDCB-1E935398E237}" srcOrd="2" destOrd="0" presId="urn:microsoft.com/office/officeart/2005/8/layout/process4"/>
    <dgm:cxn modelId="{F590E462-D258-2745-8383-51C59F74925B}" type="presParOf" srcId="{6AF8488D-DC60-0C47-BDCB-1E935398E237}" destId="{E6C75486-089B-E541-B5FB-46EA925045C7}" srcOrd="0" destOrd="0" presId="urn:microsoft.com/office/officeart/2005/8/layout/process4"/>
    <dgm:cxn modelId="{34E844FD-7B7E-9C4E-9FF8-391C68625EBA}" type="presParOf" srcId="{6AF8488D-DC60-0C47-BDCB-1E935398E237}" destId="{6A85D550-349C-9A41-BADF-B3CB662FE0EE}" srcOrd="1" destOrd="0" presId="urn:microsoft.com/office/officeart/2005/8/layout/process4"/>
    <dgm:cxn modelId="{13793389-67E1-AB48-9814-DE478E1E2718}" type="presParOf" srcId="{ECD8D841-C4DA-524B-AB89-23D75113931F}" destId="{DD83B65D-4A0B-D849-8BD7-73745ED30B4D}" srcOrd="1" destOrd="0" presId="urn:microsoft.com/office/officeart/2005/8/layout/process4"/>
    <dgm:cxn modelId="{1DAB1F4F-36B9-B044-B200-A518F3FAA246}" type="presParOf" srcId="{ECD8D841-C4DA-524B-AB89-23D75113931F}" destId="{3E614CDD-B604-954C-86ED-49C57ACBEAC7}" srcOrd="2" destOrd="0" presId="urn:microsoft.com/office/officeart/2005/8/layout/process4"/>
    <dgm:cxn modelId="{7464EBAF-0AB6-9749-99B5-303F4CB0754E}" type="presParOf" srcId="{3E614CDD-B604-954C-86ED-49C57ACBEAC7}" destId="{39E9FBD6-B759-4A4E-9203-866F2DB5DAAA}" srcOrd="0" destOrd="0" presId="urn:microsoft.com/office/officeart/2005/8/layout/process4"/>
    <dgm:cxn modelId="{9EA40D11-5B6C-084F-8398-AA16221336D9}" type="presParOf" srcId="{3E614CDD-B604-954C-86ED-49C57ACBEAC7}" destId="{312A2102-9C5A-B44F-BA60-A127900A3489}" srcOrd="1" destOrd="0" presId="urn:microsoft.com/office/officeart/2005/8/layout/process4"/>
    <dgm:cxn modelId="{93A6C9C8-E7A9-DB41-B486-34CB74B777BA}" type="presParOf" srcId="{3E614CDD-B604-954C-86ED-49C57ACBEAC7}" destId="{AE1C41C3-182D-B946-B621-B7685B5DA666}" srcOrd="2" destOrd="0" presId="urn:microsoft.com/office/officeart/2005/8/layout/process4"/>
    <dgm:cxn modelId="{8450DF79-8A30-954C-A269-32A3139EF051}" type="presParOf" srcId="{AE1C41C3-182D-B946-B621-B7685B5DA666}" destId="{D13171C9-58B4-284A-A014-CE494806C86E}" srcOrd="0" destOrd="0" presId="urn:microsoft.com/office/officeart/2005/8/layout/process4"/>
    <dgm:cxn modelId="{F384C020-B9F3-5B41-BDC5-89BDA2AF1D46}" type="presParOf" srcId="{AE1C41C3-182D-B946-B621-B7685B5DA666}" destId="{6EAD21A4-4299-B54C-A8D5-27BCDF7839B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C136C1-A1A7-DB43-9AFF-58099DAC9012}" type="doc">
      <dgm:prSet loTypeId="urn:microsoft.com/office/officeart/2005/8/layout/radial6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79F89A-ED74-5C43-81C8-CE40731C2F52}">
      <dgm:prSet phldrT="[Text]"/>
      <dgm:spPr/>
      <dgm:t>
        <a:bodyPr/>
        <a:lstStyle/>
        <a:p>
          <a:r>
            <a:rPr lang="en-US" dirty="0"/>
            <a:t>INPUT MENCAKUP</a:t>
          </a:r>
        </a:p>
      </dgm:t>
    </dgm:pt>
    <dgm:pt modelId="{CC428C1B-0332-6F47-B3D8-7B5827B89423}" type="parTrans" cxnId="{1FDE9282-F9F4-F949-8FD8-38A1F147FD62}">
      <dgm:prSet/>
      <dgm:spPr/>
      <dgm:t>
        <a:bodyPr/>
        <a:lstStyle/>
        <a:p>
          <a:endParaRPr lang="en-US"/>
        </a:p>
      </dgm:t>
    </dgm:pt>
    <dgm:pt modelId="{696CA654-8437-AB4A-A376-6CDBF6A0A369}" type="sibTrans" cxnId="{1FDE9282-F9F4-F949-8FD8-38A1F147FD62}">
      <dgm:prSet/>
      <dgm:spPr/>
      <dgm:t>
        <a:bodyPr/>
        <a:lstStyle/>
        <a:p>
          <a:endParaRPr lang="en-US"/>
        </a:p>
      </dgm:t>
    </dgm:pt>
    <dgm:pt modelId="{E2C67C3C-3522-5E4D-A007-5413D3730800}">
      <dgm:prSet phldrT="[Text]" custT="1"/>
      <dgm:spPr/>
      <dgm:t>
        <a:bodyPr/>
        <a:lstStyle/>
        <a:p>
          <a:r>
            <a:rPr lang="en-US" sz="1600" dirty="0" err="1"/>
            <a:t>Persyaratan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fungsional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kinerja</a:t>
          </a:r>
          <a:endParaRPr lang="en-US" sz="1600" dirty="0"/>
        </a:p>
      </dgm:t>
    </dgm:pt>
    <dgm:pt modelId="{EA985DE2-8F55-894C-87F0-26B6A8FF6AEB}" type="parTrans" cxnId="{474573B6-C22D-1D45-B5AD-EDDD4E54F2B0}">
      <dgm:prSet/>
      <dgm:spPr/>
      <dgm:t>
        <a:bodyPr/>
        <a:lstStyle/>
        <a:p>
          <a:endParaRPr lang="en-US"/>
        </a:p>
      </dgm:t>
    </dgm:pt>
    <dgm:pt modelId="{D6014EFD-C28D-634A-B6BB-784097753B59}" type="sibTrans" cxnId="{474573B6-C22D-1D45-B5AD-EDDD4E54F2B0}">
      <dgm:prSet/>
      <dgm:spPr/>
      <dgm:t>
        <a:bodyPr/>
        <a:lstStyle/>
        <a:p>
          <a:endParaRPr lang="en-US"/>
        </a:p>
      </dgm:t>
    </dgm:pt>
    <dgm:pt modelId="{CB600C39-F5FB-8449-BEFA-3098E501511C}">
      <dgm:prSet phldrT="[Text]" custT="1"/>
      <dgm:spPr/>
      <dgm:t>
        <a:bodyPr/>
        <a:lstStyle/>
        <a:p>
          <a:r>
            <a:rPr lang="en-US" sz="1600" dirty="0" err="1"/>
            <a:t>Persyaratan</a:t>
          </a:r>
          <a:r>
            <a:rPr lang="en-US" sz="1600" dirty="0"/>
            <a:t> </a:t>
          </a:r>
          <a:r>
            <a:rPr lang="en-US" sz="1600" dirty="0" err="1"/>
            <a:t>hukum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perundangan</a:t>
          </a:r>
          <a:r>
            <a:rPr lang="en-US" sz="1600" dirty="0"/>
            <a:t> yang </a:t>
          </a:r>
          <a:r>
            <a:rPr lang="en-US" sz="1600" dirty="0" err="1"/>
            <a:t>bisa</a:t>
          </a:r>
          <a:r>
            <a:rPr lang="en-US" sz="1600" dirty="0"/>
            <a:t> di </a:t>
          </a:r>
          <a:r>
            <a:rPr lang="en-US" sz="1600" dirty="0" err="1"/>
            <a:t>terapkan</a:t>
          </a:r>
          <a:endParaRPr lang="en-US" sz="1600" dirty="0"/>
        </a:p>
      </dgm:t>
    </dgm:pt>
    <dgm:pt modelId="{4C661840-5B13-0940-8C47-D7650E486E9D}" type="parTrans" cxnId="{86C04C04-F45A-6D42-A950-193D9EFC00D6}">
      <dgm:prSet/>
      <dgm:spPr/>
      <dgm:t>
        <a:bodyPr/>
        <a:lstStyle/>
        <a:p>
          <a:endParaRPr lang="en-US"/>
        </a:p>
      </dgm:t>
    </dgm:pt>
    <dgm:pt modelId="{BA2CEEE3-371C-624B-B9FF-C22429E7E169}" type="sibTrans" cxnId="{86C04C04-F45A-6D42-A950-193D9EFC00D6}">
      <dgm:prSet/>
      <dgm:spPr/>
      <dgm:t>
        <a:bodyPr/>
        <a:lstStyle/>
        <a:p>
          <a:endParaRPr lang="en-US"/>
        </a:p>
      </dgm:t>
    </dgm:pt>
    <dgm:pt modelId="{8AE777E4-0492-B94F-B8DE-CBE694A42530}">
      <dgm:prSet phldrT="[Text]" custT="1"/>
      <dgm:spPr/>
      <dgm:t>
        <a:bodyPr/>
        <a:lstStyle/>
        <a:p>
          <a:r>
            <a:rPr lang="en-US" sz="1200" dirty="0" err="1"/>
            <a:t>Jika</a:t>
          </a:r>
          <a:r>
            <a:rPr lang="en-US" sz="1200" dirty="0"/>
            <a:t> </a:t>
          </a:r>
          <a:r>
            <a:rPr lang="en-US" sz="1200" dirty="0" err="1"/>
            <a:t>diterapkan</a:t>
          </a:r>
          <a:r>
            <a:rPr lang="en-US" sz="1200" dirty="0"/>
            <a:t>, </a:t>
          </a:r>
          <a:r>
            <a:rPr lang="en-US" sz="1200" dirty="0" err="1"/>
            <a:t>informasi</a:t>
          </a:r>
          <a:r>
            <a:rPr lang="en-US" sz="1200" dirty="0"/>
            <a:t> </a:t>
          </a:r>
          <a:r>
            <a:rPr lang="en-US" sz="1200" dirty="0" err="1"/>
            <a:t>didapat</a:t>
          </a:r>
          <a:r>
            <a:rPr lang="en-US" sz="1200" dirty="0"/>
            <a:t> </a:t>
          </a:r>
          <a:r>
            <a:rPr lang="en-US" sz="1200" dirty="0" err="1"/>
            <a:t>dari</a:t>
          </a:r>
          <a:r>
            <a:rPr lang="en-US" sz="1200" dirty="0"/>
            <a:t> </a:t>
          </a:r>
          <a:r>
            <a:rPr lang="en-US" sz="1200" dirty="0" err="1"/>
            <a:t>rancangan</a:t>
          </a:r>
          <a:r>
            <a:rPr lang="en-US" sz="1200" dirty="0"/>
            <a:t> </a:t>
          </a:r>
          <a:r>
            <a:rPr lang="en-US" sz="1200" dirty="0" err="1"/>
            <a:t>sebelumnya</a:t>
          </a:r>
          <a:r>
            <a:rPr lang="en-US" sz="1200" dirty="0"/>
            <a:t> yang </a:t>
          </a:r>
          <a:r>
            <a:rPr lang="en-US" sz="1200" dirty="0" err="1"/>
            <a:t>serupa</a:t>
          </a:r>
          <a:endParaRPr lang="en-US" sz="1200" dirty="0"/>
        </a:p>
      </dgm:t>
    </dgm:pt>
    <dgm:pt modelId="{FA4F81B7-F9E6-BF4A-8371-D21CFB393F35}" type="parTrans" cxnId="{A11007CA-4DED-F740-883E-E950396373E0}">
      <dgm:prSet/>
      <dgm:spPr/>
      <dgm:t>
        <a:bodyPr/>
        <a:lstStyle/>
        <a:p>
          <a:endParaRPr lang="en-US"/>
        </a:p>
      </dgm:t>
    </dgm:pt>
    <dgm:pt modelId="{6FF4CE13-0E3A-5E4E-AB8D-AA6F14D599B9}" type="sibTrans" cxnId="{A11007CA-4DED-F740-883E-E950396373E0}">
      <dgm:prSet/>
      <dgm:spPr/>
      <dgm:t>
        <a:bodyPr/>
        <a:lstStyle/>
        <a:p>
          <a:endParaRPr lang="en-US"/>
        </a:p>
      </dgm:t>
    </dgm:pt>
    <dgm:pt modelId="{F96AE9E6-F824-134F-AD71-792302C276E7}">
      <dgm:prSet phldrT="[Text]" custT="1"/>
      <dgm:spPr/>
      <dgm:t>
        <a:bodyPr/>
        <a:lstStyle/>
        <a:p>
          <a:r>
            <a:rPr lang="en-US" sz="1400" dirty="0" err="1"/>
            <a:t>Persyaratan</a:t>
          </a:r>
          <a:r>
            <a:rPr lang="en-US" sz="1400" dirty="0"/>
            <a:t> lain yang </a:t>
          </a:r>
          <a:r>
            <a:rPr lang="en-US" sz="1400" dirty="0" err="1"/>
            <a:t>penting</a:t>
          </a:r>
          <a:r>
            <a:rPr lang="en-US" sz="1400" dirty="0"/>
            <a:t> </a:t>
          </a:r>
          <a:r>
            <a:rPr lang="en-US" sz="1400" dirty="0" err="1"/>
            <a:t>bagi</a:t>
          </a:r>
          <a:r>
            <a:rPr lang="en-US" sz="1400" dirty="0"/>
            <a:t> </a:t>
          </a:r>
          <a:r>
            <a:rPr lang="en-US" sz="1400" dirty="0" err="1"/>
            <a:t>perancangan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</a:t>
          </a:r>
          <a:r>
            <a:rPr lang="en-US" sz="1400" dirty="0" err="1"/>
            <a:t>penyusunan</a:t>
          </a:r>
          <a:endParaRPr lang="en-US" sz="1400" dirty="0"/>
        </a:p>
      </dgm:t>
    </dgm:pt>
    <dgm:pt modelId="{872C9DE5-22D4-2F43-8F99-849356284C82}" type="parTrans" cxnId="{5BA1795F-1424-D746-B1FF-E9337A38C27A}">
      <dgm:prSet/>
      <dgm:spPr/>
      <dgm:t>
        <a:bodyPr/>
        <a:lstStyle/>
        <a:p>
          <a:endParaRPr lang="en-US"/>
        </a:p>
      </dgm:t>
    </dgm:pt>
    <dgm:pt modelId="{1EE1964C-32B8-784E-BBF2-315CD697950C}" type="sibTrans" cxnId="{5BA1795F-1424-D746-B1FF-E9337A38C27A}">
      <dgm:prSet/>
      <dgm:spPr/>
      <dgm:t>
        <a:bodyPr/>
        <a:lstStyle/>
        <a:p>
          <a:endParaRPr lang="en-US"/>
        </a:p>
      </dgm:t>
    </dgm:pt>
    <dgm:pt modelId="{0DE0A30E-8139-2F47-86EA-67E8BE5AB88E}" type="pres">
      <dgm:prSet presAssocID="{13C136C1-A1A7-DB43-9AFF-58099DAC90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131540-8C0A-6D4F-B522-A0C5D424B9B5}" type="pres">
      <dgm:prSet presAssocID="{A179F89A-ED74-5C43-81C8-CE40731C2F52}" presName="centerShape" presStyleLbl="node0" presStyleIdx="0" presStyleCnt="1"/>
      <dgm:spPr/>
    </dgm:pt>
    <dgm:pt modelId="{67494057-78A6-7943-8C69-EFB6F3AB7F41}" type="pres">
      <dgm:prSet presAssocID="{E2C67C3C-3522-5E4D-A007-5413D3730800}" presName="node" presStyleLbl="node1" presStyleIdx="0" presStyleCnt="4">
        <dgm:presLayoutVars>
          <dgm:bulletEnabled val="1"/>
        </dgm:presLayoutVars>
      </dgm:prSet>
      <dgm:spPr/>
    </dgm:pt>
    <dgm:pt modelId="{566C10EE-946F-AB46-9045-84268ADF899A}" type="pres">
      <dgm:prSet presAssocID="{E2C67C3C-3522-5E4D-A007-5413D3730800}" presName="dummy" presStyleCnt="0"/>
      <dgm:spPr/>
    </dgm:pt>
    <dgm:pt modelId="{B6FC2D82-1EC1-904D-93CE-FF2776543F8D}" type="pres">
      <dgm:prSet presAssocID="{D6014EFD-C28D-634A-B6BB-784097753B59}" presName="sibTrans" presStyleLbl="sibTrans2D1" presStyleIdx="0" presStyleCnt="4"/>
      <dgm:spPr/>
    </dgm:pt>
    <dgm:pt modelId="{8A50E55A-7660-0649-8420-F79A91E54E01}" type="pres">
      <dgm:prSet presAssocID="{CB600C39-F5FB-8449-BEFA-3098E501511C}" presName="node" presStyleLbl="node1" presStyleIdx="1" presStyleCnt="4">
        <dgm:presLayoutVars>
          <dgm:bulletEnabled val="1"/>
        </dgm:presLayoutVars>
      </dgm:prSet>
      <dgm:spPr/>
    </dgm:pt>
    <dgm:pt modelId="{7A42C273-1E1A-3442-ABD3-49824B662ABC}" type="pres">
      <dgm:prSet presAssocID="{CB600C39-F5FB-8449-BEFA-3098E501511C}" presName="dummy" presStyleCnt="0"/>
      <dgm:spPr/>
    </dgm:pt>
    <dgm:pt modelId="{78192E36-543F-444B-8983-5F80E3330F77}" type="pres">
      <dgm:prSet presAssocID="{BA2CEEE3-371C-624B-B9FF-C22429E7E169}" presName="sibTrans" presStyleLbl="sibTrans2D1" presStyleIdx="1" presStyleCnt="4"/>
      <dgm:spPr/>
    </dgm:pt>
    <dgm:pt modelId="{2B17D212-8687-B64A-AB97-5236EE58C0E3}" type="pres">
      <dgm:prSet presAssocID="{8AE777E4-0492-B94F-B8DE-CBE694A42530}" presName="node" presStyleLbl="node1" presStyleIdx="2" presStyleCnt="4">
        <dgm:presLayoutVars>
          <dgm:bulletEnabled val="1"/>
        </dgm:presLayoutVars>
      </dgm:prSet>
      <dgm:spPr/>
    </dgm:pt>
    <dgm:pt modelId="{6F72BC8C-41B5-C042-8210-1C7AC1882D55}" type="pres">
      <dgm:prSet presAssocID="{8AE777E4-0492-B94F-B8DE-CBE694A42530}" presName="dummy" presStyleCnt="0"/>
      <dgm:spPr/>
    </dgm:pt>
    <dgm:pt modelId="{CF1639B1-0F64-F44D-8E28-7738567B6035}" type="pres">
      <dgm:prSet presAssocID="{6FF4CE13-0E3A-5E4E-AB8D-AA6F14D599B9}" presName="sibTrans" presStyleLbl="sibTrans2D1" presStyleIdx="2" presStyleCnt="4"/>
      <dgm:spPr/>
    </dgm:pt>
    <dgm:pt modelId="{DEC40E42-BF7F-D642-9A6C-51713B8B1AC1}" type="pres">
      <dgm:prSet presAssocID="{F96AE9E6-F824-134F-AD71-792302C276E7}" presName="node" presStyleLbl="node1" presStyleIdx="3" presStyleCnt="4">
        <dgm:presLayoutVars>
          <dgm:bulletEnabled val="1"/>
        </dgm:presLayoutVars>
      </dgm:prSet>
      <dgm:spPr/>
    </dgm:pt>
    <dgm:pt modelId="{0086D76E-2348-0D42-892C-A08FD2849396}" type="pres">
      <dgm:prSet presAssocID="{F96AE9E6-F824-134F-AD71-792302C276E7}" presName="dummy" presStyleCnt="0"/>
      <dgm:spPr/>
    </dgm:pt>
    <dgm:pt modelId="{BD2B772B-654D-D545-958D-926D344816A8}" type="pres">
      <dgm:prSet presAssocID="{1EE1964C-32B8-784E-BBF2-315CD697950C}" presName="sibTrans" presStyleLbl="sibTrans2D1" presStyleIdx="3" presStyleCnt="4"/>
      <dgm:spPr/>
    </dgm:pt>
  </dgm:ptLst>
  <dgm:cxnLst>
    <dgm:cxn modelId="{86C04C04-F45A-6D42-A950-193D9EFC00D6}" srcId="{A179F89A-ED74-5C43-81C8-CE40731C2F52}" destId="{CB600C39-F5FB-8449-BEFA-3098E501511C}" srcOrd="1" destOrd="0" parTransId="{4C661840-5B13-0940-8C47-D7650E486E9D}" sibTransId="{BA2CEEE3-371C-624B-B9FF-C22429E7E169}"/>
    <dgm:cxn modelId="{BAD00110-D084-7E4F-9FD6-B48C79808BA5}" type="presOf" srcId="{F96AE9E6-F824-134F-AD71-792302C276E7}" destId="{DEC40E42-BF7F-D642-9A6C-51713B8B1AC1}" srcOrd="0" destOrd="0" presId="urn:microsoft.com/office/officeart/2005/8/layout/radial6"/>
    <dgm:cxn modelId="{B1E4ED25-60D4-4644-9D90-0202FEA13646}" type="presOf" srcId="{1EE1964C-32B8-784E-BBF2-315CD697950C}" destId="{BD2B772B-654D-D545-958D-926D344816A8}" srcOrd="0" destOrd="0" presId="urn:microsoft.com/office/officeart/2005/8/layout/radial6"/>
    <dgm:cxn modelId="{B835315F-BE3B-9C47-B4A7-672272E670CA}" type="presOf" srcId="{E2C67C3C-3522-5E4D-A007-5413D3730800}" destId="{67494057-78A6-7943-8C69-EFB6F3AB7F41}" srcOrd="0" destOrd="0" presId="urn:microsoft.com/office/officeart/2005/8/layout/radial6"/>
    <dgm:cxn modelId="{5BA1795F-1424-D746-B1FF-E9337A38C27A}" srcId="{A179F89A-ED74-5C43-81C8-CE40731C2F52}" destId="{F96AE9E6-F824-134F-AD71-792302C276E7}" srcOrd="3" destOrd="0" parTransId="{872C9DE5-22D4-2F43-8F99-849356284C82}" sibTransId="{1EE1964C-32B8-784E-BBF2-315CD697950C}"/>
    <dgm:cxn modelId="{C562D27C-40CE-A242-956C-44253A87B0ED}" type="presOf" srcId="{13C136C1-A1A7-DB43-9AFF-58099DAC9012}" destId="{0DE0A30E-8139-2F47-86EA-67E8BE5AB88E}" srcOrd="0" destOrd="0" presId="urn:microsoft.com/office/officeart/2005/8/layout/radial6"/>
    <dgm:cxn modelId="{1FDE9282-F9F4-F949-8FD8-38A1F147FD62}" srcId="{13C136C1-A1A7-DB43-9AFF-58099DAC9012}" destId="{A179F89A-ED74-5C43-81C8-CE40731C2F52}" srcOrd="0" destOrd="0" parTransId="{CC428C1B-0332-6F47-B3D8-7B5827B89423}" sibTransId="{696CA654-8437-AB4A-A376-6CDBF6A0A369}"/>
    <dgm:cxn modelId="{44F25A97-5FA8-8543-925D-A4F1FC573C55}" type="presOf" srcId="{D6014EFD-C28D-634A-B6BB-784097753B59}" destId="{B6FC2D82-1EC1-904D-93CE-FF2776543F8D}" srcOrd="0" destOrd="0" presId="urn:microsoft.com/office/officeart/2005/8/layout/radial6"/>
    <dgm:cxn modelId="{0DAC0DAC-E5E9-1D4E-9343-79B07F681CBF}" type="presOf" srcId="{CB600C39-F5FB-8449-BEFA-3098E501511C}" destId="{8A50E55A-7660-0649-8420-F79A91E54E01}" srcOrd="0" destOrd="0" presId="urn:microsoft.com/office/officeart/2005/8/layout/radial6"/>
    <dgm:cxn modelId="{474573B6-C22D-1D45-B5AD-EDDD4E54F2B0}" srcId="{A179F89A-ED74-5C43-81C8-CE40731C2F52}" destId="{E2C67C3C-3522-5E4D-A007-5413D3730800}" srcOrd="0" destOrd="0" parTransId="{EA985DE2-8F55-894C-87F0-26B6A8FF6AEB}" sibTransId="{D6014EFD-C28D-634A-B6BB-784097753B59}"/>
    <dgm:cxn modelId="{C707E6C7-6F45-E547-9412-9C10C5F6F692}" type="presOf" srcId="{8AE777E4-0492-B94F-B8DE-CBE694A42530}" destId="{2B17D212-8687-B64A-AB97-5236EE58C0E3}" srcOrd="0" destOrd="0" presId="urn:microsoft.com/office/officeart/2005/8/layout/radial6"/>
    <dgm:cxn modelId="{A11007CA-4DED-F740-883E-E950396373E0}" srcId="{A179F89A-ED74-5C43-81C8-CE40731C2F52}" destId="{8AE777E4-0492-B94F-B8DE-CBE694A42530}" srcOrd="2" destOrd="0" parTransId="{FA4F81B7-F9E6-BF4A-8371-D21CFB393F35}" sibTransId="{6FF4CE13-0E3A-5E4E-AB8D-AA6F14D599B9}"/>
    <dgm:cxn modelId="{8035EFD5-DB66-354B-BA1B-C967EAB040FB}" type="presOf" srcId="{6FF4CE13-0E3A-5E4E-AB8D-AA6F14D599B9}" destId="{CF1639B1-0F64-F44D-8E28-7738567B6035}" srcOrd="0" destOrd="0" presId="urn:microsoft.com/office/officeart/2005/8/layout/radial6"/>
    <dgm:cxn modelId="{0B8619D7-00E2-9E4F-9439-C93894BEF62D}" type="presOf" srcId="{BA2CEEE3-371C-624B-B9FF-C22429E7E169}" destId="{78192E36-543F-444B-8983-5F80E3330F77}" srcOrd="0" destOrd="0" presId="urn:microsoft.com/office/officeart/2005/8/layout/radial6"/>
    <dgm:cxn modelId="{0DDC4FE7-911B-5248-BF3F-EBE30FCB7642}" type="presOf" srcId="{A179F89A-ED74-5C43-81C8-CE40731C2F52}" destId="{8F131540-8C0A-6D4F-B522-A0C5D424B9B5}" srcOrd="0" destOrd="0" presId="urn:microsoft.com/office/officeart/2005/8/layout/radial6"/>
    <dgm:cxn modelId="{470A742D-8C40-484B-85F5-F6C10B0AA6F6}" type="presParOf" srcId="{0DE0A30E-8139-2F47-86EA-67E8BE5AB88E}" destId="{8F131540-8C0A-6D4F-B522-A0C5D424B9B5}" srcOrd="0" destOrd="0" presId="urn:microsoft.com/office/officeart/2005/8/layout/radial6"/>
    <dgm:cxn modelId="{E6FC9516-1C9D-BC47-949B-27982820A7DD}" type="presParOf" srcId="{0DE0A30E-8139-2F47-86EA-67E8BE5AB88E}" destId="{67494057-78A6-7943-8C69-EFB6F3AB7F41}" srcOrd="1" destOrd="0" presId="urn:microsoft.com/office/officeart/2005/8/layout/radial6"/>
    <dgm:cxn modelId="{0A788B0A-7AA6-1A44-A5FB-291340E9A21F}" type="presParOf" srcId="{0DE0A30E-8139-2F47-86EA-67E8BE5AB88E}" destId="{566C10EE-946F-AB46-9045-84268ADF899A}" srcOrd="2" destOrd="0" presId="urn:microsoft.com/office/officeart/2005/8/layout/radial6"/>
    <dgm:cxn modelId="{5EC7235C-31DC-074B-9077-FBACCD2E9B6F}" type="presParOf" srcId="{0DE0A30E-8139-2F47-86EA-67E8BE5AB88E}" destId="{B6FC2D82-1EC1-904D-93CE-FF2776543F8D}" srcOrd="3" destOrd="0" presId="urn:microsoft.com/office/officeart/2005/8/layout/radial6"/>
    <dgm:cxn modelId="{91C808B9-2DB4-C448-960F-E444B9AC6D12}" type="presParOf" srcId="{0DE0A30E-8139-2F47-86EA-67E8BE5AB88E}" destId="{8A50E55A-7660-0649-8420-F79A91E54E01}" srcOrd="4" destOrd="0" presId="urn:microsoft.com/office/officeart/2005/8/layout/radial6"/>
    <dgm:cxn modelId="{1BA2A6DF-9466-9945-B322-D67440E27390}" type="presParOf" srcId="{0DE0A30E-8139-2F47-86EA-67E8BE5AB88E}" destId="{7A42C273-1E1A-3442-ABD3-49824B662ABC}" srcOrd="5" destOrd="0" presId="urn:microsoft.com/office/officeart/2005/8/layout/radial6"/>
    <dgm:cxn modelId="{B8BA34DA-FF3D-414F-BB79-7BD1B0A5938D}" type="presParOf" srcId="{0DE0A30E-8139-2F47-86EA-67E8BE5AB88E}" destId="{78192E36-543F-444B-8983-5F80E3330F77}" srcOrd="6" destOrd="0" presId="urn:microsoft.com/office/officeart/2005/8/layout/radial6"/>
    <dgm:cxn modelId="{581EBB95-D18A-5542-A81D-65221F75D807}" type="presParOf" srcId="{0DE0A30E-8139-2F47-86EA-67E8BE5AB88E}" destId="{2B17D212-8687-B64A-AB97-5236EE58C0E3}" srcOrd="7" destOrd="0" presId="urn:microsoft.com/office/officeart/2005/8/layout/radial6"/>
    <dgm:cxn modelId="{F0D2695F-D3F8-A349-B9AC-7B75F697C12B}" type="presParOf" srcId="{0DE0A30E-8139-2F47-86EA-67E8BE5AB88E}" destId="{6F72BC8C-41B5-C042-8210-1C7AC1882D55}" srcOrd="8" destOrd="0" presId="urn:microsoft.com/office/officeart/2005/8/layout/radial6"/>
    <dgm:cxn modelId="{01B8B27B-580C-B449-89B0-D5CDE0B5F66C}" type="presParOf" srcId="{0DE0A30E-8139-2F47-86EA-67E8BE5AB88E}" destId="{CF1639B1-0F64-F44D-8E28-7738567B6035}" srcOrd="9" destOrd="0" presId="urn:microsoft.com/office/officeart/2005/8/layout/radial6"/>
    <dgm:cxn modelId="{3B62A5A7-59AF-3F4F-91D0-36349F181669}" type="presParOf" srcId="{0DE0A30E-8139-2F47-86EA-67E8BE5AB88E}" destId="{DEC40E42-BF7F-D642-9A6C-51713B8B1AC1}" srcOrd="10" destOrd="0" presId="urn:microsoft.com/office/officeart/2005/8/layout/radial6"/>
    <dgm:cxn modelId="{E540D2C9-64C3-B440-9AA8-5FF897CA1897}" type="presParOf" srcId="{0DE0A30E-8139-2F47-86EA-67E8BE5AB88E}" destId="{0086D76E-2348-0D42-892C-A08FD2849396}" srcOrd="11" destOrd="0" presId="urn:microsoft.com/office/officeart/2005/8/layout/radial6"/>
    <dgm:cxn modelId="{D24A2305-5B2B-1143-A92B-D065986CFDEB}" type="presParOf" srcId="{0DE0A30E-8139-2F47-86EA-67E8BE5AB88E}" destId="{BD2B772B-654D-D545-958D-926D344816A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1F29-5437-CB45-AA1A-1E41B2AD7CAB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</a:t>
          </a:r>
          <a:r>
            <a:rPr lang="en-US" sz="1600" kern="1200" dirty="0" err="1"/>
            <a:t>Perencanaan</a:t>
          </a:r>
          <a:r>
            <a:rPr lang="en-US" sz="1600" kern="1200" dirty="0"/>
            <a:t> </a:t>
          </a:r>
          <a:r>
            <a:rPr lang="en-US" sz="1600" kern="1200" dirty="0" err="1"/>
            <a:t>relisasi</a:t>
          </a:r>
          <a:r>
            <a:rPr lang="en-US" sz="1600" kern="1200" dirty="0"/>
            <a:t> </a:t>
          </a:r>
          <a:r>
            <a:rPr lang="en-US" sz="1600" kern="1200" dirty="0" err="1"/>
            <a:t>produk</a:t>
          </a:r>
          <a:endParaRPr lang="en-US" sz="1600" kern="1200" dirty="0"/>
        </a:p>
      </dsp:txBody>
      <dsp:txXfrm>
        <a:off x="44665" y="1038705"/>
        <a:ext cx="2060143" cy="1206068"/>
      </dsp:txXfrm>
    </dsp:sp>
    <dsp:sp modelId="{222061C6-BAD1-5945-BAE0-2AAD1EBCA676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330227" y="1482881"/>
        <a:ext cx="316861" cy="317716"/>
      </dsp:txXfrm>
    </dsp:sp>
    <dsp:sp modelId="{8CD0FE07-F4B0-7A4D-846C-A10E0B6C46F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600" kern="1200" dirty="0" err="1"/>
            <a:t>Fokus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pelanggan</a:t>
          </a:r>
          <a:endParaRPr lang="en-US" sz="1600" kern="1200" dirty="0"/>
        </a:p>
      </dsp:txBody>
      <dsp:txXfrm>
        <a:off x="3033928" y="1038705"/>
        <a:ext cx="2060143" cy="1206068"/>
      </dsp:txXfrm>
    </dsp:sp>
    <dsp:sp modelId="{53E630AD-FAE0-BF4E-A09D-C3E151BAA0A0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19490" y="1482881"/>
        <a:ext cx="316861" cy="317716"/>
      </dsp:txXfrm>
    </dsp:sp>
    <dsp:sp modelId="{D0E7E439-6F4C-C443-A72E-08A9BA85CC8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</a:t>
          </a:r>
          <a:r>
            <a:rPr lang="en-US" sz="1600" kern="1200" dirty="0" err="1"/>
            <a:t>Desain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pengembangan</a:t>
          </a:r>
          <a:endParaRPr lang="en-US" sz="1600" kern="1200" dirty="0"/>
        </a:p>
      </dsp:txBody>
      <dsp:txXfrm>
        <a:off x="6023190" y="1038705"/>
        <a:ext cx="2060143" cy="1206068"/>
      </dsp:txXfrm>
    </dsp:sp>
    <dsp:sp modelId="{7F6F6BE5-E7F4-8844-953D-8AED38AD0038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894404" y="2470192"/>
        <a:ext cx="317716" cy="316861"/>
      </dsp:txXfrm>
    </dsp:sp>
    <dsp:sp modelId="{F08933D6-89D6-CA40-B0E0-08AAC3665490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Pengadaan</a:t>
          </a:r>
          <a:r>
            <a:rPr lang="en-US" sz="1600" kern="1200" dirty="0"/>
            <a:t>/</a:t>
          </a:r>
          <a:r>
            <a:rPr lang="en-US" sz="1600" kern="1200" dirty="0" err="1"/>
            <a:t>pembelian</a:t>
          </a:r>
          <a:endParaRPr lang="en-US" sz="1600" kern="1200" dirty="0"/>
        </a:p>
      </dsp:txBody>
      <dsp:txXfrm>
        <a:off x="6023190" y="3173893"/>
        <a:ext cx="2060143" cy="1206068"/>
      </dsp:txXfrm>
    </dsp:sp>
    <dsp:sp modelId="{658F65CB-1011-BC45-BECB-D28C7AA297D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480910" y="3618068"/>
        <a:ext cx="316861" cy="317716"/>
      </dsp:txXfrm>
    </dsp:sp>
    <dsp:sp modelId="{CA1B2BFF-6D60-3D4E-9481-6ACB8F7CBD6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</a:t>
          </a:r>
          <a:r>
            <a:rPr lang="en-US" sz="1600" kern="1200" dirty="0" err="1"/>
            <a:t>Persyaratan</a:t>
          </a:r>
          <a:r>
            <a:rPr lang="en-US" sz="1600" kern="1200" dirty="0"/>
            <a:t> </a:t>
          </a:r>
          <a:r>
            <a:rPr lang="en-US" sz="1600" kern="1200" dirty="0" err="1"/>
            <a:t>produk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jasa</a:t>
          </a:r>
          <a:endParaRPr lang="en-US" sz="1600" kern="1200" dirty="0"/>
        </a:p>
      </dsp:txBody>
      <dsp:txXfrm>
        <a:off x="3033928" y="3173892"/>
        <a:ext cx="2060143" cy="1206068"/>
      </dsp:txXfrm>
    </dsp:sp>
    <dsp:sp modelId="{FBF0CC57-CF6C-C14E-9F00-C0753487D8B5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491648" y="3618068"/>
        <a:ext cx="316861" cy="317716"/>
      </dsp:txXfrm>
    </dsp:sp>
    <dsp:sp modelId="{8F9EE66B-297F-8A47-B1AB-60892B63531B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</a:t>
          </a:r>
          <a:r>
            <a:rPr lang="en-US" sz="1600" kern="1200" dirty="0" err="1"/>
            <a:t>Pengendalian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pengawasan</a:t>
          </a:r>
          <a:r>
            <a:rPr lang="en-US" sz="1600" kern="1200" dirty="0"/>
            <a:t> </a:t>
          </a:r>
          <a:r>
            <a:rPr lang="en-US" sz="1600" kern="1200" dirty="0" err="1"/>
            <a:t>sarana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pengukuran</a:t>
          </a:r>
          <a:endParaRPr lang="en-US" sz="1600" kern="1200" dirty="0"/>
        </a:p>
      </dsp:txBody>
      <dsp:txXfrm>
        <a:off x="44665" y="3173892"/>
        <a:ext cx="2060143" cy="12060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15971-1CB8-2B4A-9A12-E33BEEF44CCA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INSPEKSI OUTPUT UNTUK MENGEVALUASI PROSES PRODUKSI</a:t>
          </a:r>
        </a:p>
      </dsp:txBody>
      <dsp:txXfrm>
        <a:off x="462581" y="1223565"/>
        <a:ext cx="3926898" cy="1904206"/>
      </dsp:txXfrm>
    </dsp:sp>
    <dsp:sp modelId="{1184E263-94A0-004C-ADA8-0B93FC4B7021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1544325"/>
        <a:ext cx="99638" cy="99638"/>
      </dsp:txXfrm>
    </dsp:sp>
    <dsp:sp modelId="{D6DFEEF3-BFE9-8648-9DFE-B4C23B3775B3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Mengevaluasi</a:t>
          </a:r>
          <a:r>
            <a:rPr lang="en-US" sz="2200" kern="1200" dirty="0"/>
            <a:t> </a:t>
          </a:r>
          <a:r>
            <a:rPr lang="en-US" sz="2200" kern="1200" dirty="0" err="1"/>
            <a:t>kemampuan</a:t>
          </a:r>
          <a:r>
            <a:rPr lang="en-US" sz="2200" kern="1200" dirty="0"/>
            <a:t> </a:t>
          </a:r>
          <a:r>
            <a:rPr lang="en-US" sz="2200" kern="1200" dirty="0" err="1"/>
            <a:t>pekerjaan</a:t>
          </a:r>
          <a:r>
            <a:rPr lang="en-US" sz="2200" kern="1200" dirty="0"/>
            <a:t> yang </a:t>
          </a:r>
          <a:r>
            <a:rPr lang="en-US" sz="2200" kern="1200" dirty="0" err="1"/>
            <a:t>sedang</a:t>
          </a:r>
          <a:r>
            <a:rPr lang="en-US" sz="2200" kern="1200" dirty="0"/>
            <a:t> </a:t>
          </a:r>
          <a:r>
            <a:rPr lang="en-US" sz="2200" kern="1200" dirty="0" err="1"/>
            <a:t>berlangsung</a:t>
          </a:r>
          <a:r>
            <a:rPr lang="en-US" sz="2200" kern="1200" dirty="0"/>
            <a:t>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/>
            <a:t>memenuhi</a:t>
          </a:r>
          <a:r>
            <a:rPr lang="en-US" sz="2200" kern="1200" dirty="0"/>
            <a:t> </a:t>
          </a:r>
          <a:r>
            <a:rPr lang="en-US" sz="2200" kern="1200" dirty="0" err="1"/>
            <a:t>persyaratan</a:t>
          </a:r>
          <a:endParaRPr lang="en-US" sz="2200" kern="1200" dirty="0"/>
        </a:p>
      </dsp:txBody>
      <dsp:txXfrm>
        <a:off x="6126119" y="60517"/>
        <a:ext cx="3926898" cy="1904206"/>
      </dsp:txXfrm>
    </dsp:sp>
    <dsp:sp modelId="{4AB0884C-2B55-F248-A06B-736247308653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2707373"/>
        <a:ext cx="99638" cy="99638"/>
      </dsp:txXfrm>
    </dsp:sp>
    <dsp:sp modelId="{C4938EB2-948A-0146-BCF1-10F71CA06E72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Tindakan</a:t>
          </a:r>
          <a:r>
            <a:rPr lang="en-US" sz="2200" kern="1200" dirty="0"/>
            <a:t> </a:t>
          </a:r>
          <a:r>
            <a:rPr lang="en-US" sz="2200" kern="1200" dirty="0" err="1"/>
            <a:t>korektif</a:t>
          </a:r>
          <a:r>
            <a:rPr lang="en-US" sz="2200" kern="1200" dirty="0"/>
            <a:t>(</a:t>
          </a:r>
          <a:r>
            <a:rPr lang="en-US" sz="2200" kern="1200" dirty="0" err="1"/>
            <a:t>perbaikan</a:t>
          </a:r>
          <a:r>
            <a:rPr lang="en-US" sz="2200" kern="1200" dirty="0"/>
            <a:t>) / </a:t>
          </a:r>
          <a:r>
            <a:rPr lang="en-US" sz="2200" kern="1200" dirty="0" err="1"/>
            <a:t>disebut</a:t>
          </a:r>
          <a:r>
            <a:rPr lang="en-US" sz="2200" kern="1200" dirty="0"/>
            <a:t> </a:t>
          </a:r>
          <a:r>
            <a:rPr lang="en-US" sz="2200" kern="1200" dirty="0" err="1"/>
            <a:t>kajian</a:t>
          </a:r>
          <a:r>
            <a:rPr lang="en-US" sz="2200" kern="1200" dirty="0"/>
            <a:t> </a:t>
          </a:r>
          <a:r>
            <a:rPr lang="en-US" sz="2200" kern="1200" dirty="0" err="1"/>
            <a:t>rekan</a:t>
          </a:r>
          <a:r>
            <a:rPr lang="en-US" sz="2200" kern="1200" dirty="0"/>
            <a:t> (peer review)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merupakan</a:t>
          </a:r>
          <a:r>
            <a:rPr lang="en-US" sz="2200" kern="1200" dirty="0"/>
            <a:t> </a:t>
          </a:r>
          <a:r>
            <a:rPr lang="en-US" sz="2200" kern="1200" dirty="0" err="1"/>
            <a:t>sarana</a:t>
          </a:r>
          <a:r>
            <a:rPr lang="en-US" sz="2200" kern="1200" dirty="0"/>
            <a:t> </a:t>
          </a:r>
          <a:r>
            <a:rPr lang="en-US" sz="2200" kern="1200" dirty="0" err="1"/>
            <a:t>kontrol</a:t>
          </a:r>
          <a:r>
            <a:rPr lang="en-US" sz="2200" kern="1200" dirty="0"/>
            <a:t> </a:t>
          </a:r>
          <a:r>
            <a:rPr lang="en-US" sz="2200" kern="1200" dirty="0" err="1"/>
            <a:t>mutu</a:t>
          </a:r>
          <a:r>
            <a:rPr lang="en-US" sz="2200" kern="1200" dirty="0"/>
            <a:t> yang </a:t>
          </a:r>
          <a:r>
            <a:rPr lang="en-US" sz="2200" kern="1200" dirty="0" err="1"/>
            <a:t>sangat</a:t>
          </a:r>
          <a:r>
            <a:rPr lang="en-US" sz="2200" kern="1200" dirty="0"/>
            <a:t> </a:t>
          </a:r>
          <a:r>
            <a:rPr lang="en-US" sz="2200" kern="1200" dirty="0" err="1"/>
            <a:t>bagus</a:t>
          </a:r>
          <a:r>
            <a:rPr lang="en-US" sz="2200" kern="1200" dirty="0"/>
            <a:t>.</a:t>
          </a:r>
          <a:br>
            <a:rPr lang="en-US" sz="2200" kern="1200" dirty="0"/>
          </a:br>
          <a:r>
            <a:rPr lang="en-US" sz="2200" kern="1200" dirty="0" err="1"/>
            <a:t>Bersifat</a:t>
          </a:r>
          <a:r>
            <a:rPr lang="en-US" sz="2200" kern="1200" dirty="0"/>
            <a:t> </a:t>
          </a:r>
          <a:r>
            <a:rPr lang="en-US" sz="2200" kern="1200" dirty="0" err="1"/>
            <a:t>preventatif</a:t>
          </a:r>
          <a:r>
            <a:rPr lang="en-US" sz="2200" kern="1200" dirty="0"/>
            <a:t> (</a:t>
          </a:r>
          <a:r>
            <a:rPr lang="en-US" sz="2200" kern="1200" dirty="0" err="1"/>
            <a:t>pencegahan</a:t>
          </a:r>
          <a:r>
            <a:rPr lang="en-US" sz="2200" kern="1200" dirty="0"/>
            <a:t>)</a:t>
          </a:r>
        </a:p>
      </dsp:txBody>
      <dsp:txXfrm>
        <a:off x="6126119" y="2386613"/>
        <a:ext cx="3926898" cy="1904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B4BDE-6A12-9E45-9B67-14F674FFB79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6EB1AC-2079-0B4A-B3C9-AA1FED7B4116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Verifikasi</a:t>
          </a:r>
          <a:r>
            <a:rPr lang="en-US" sz="2400" kern="1200" dirty="0"/>
            <a:t> </a:t>
          </a:r>
          <a:r>
            <a:rPr lang="en-US" sz="2400" kern="1200" dirty="0" err="1"/>
            <a:t>perancangan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penyusunan</a:t>
          </a:r>
          <a:r>
            <a:rPr lang="en-US" sz="2400" kern="1200" dirty="0"/>
            <a:t> </a:t>
          </a:r>
          <a:r>
            <a:rPr lang="en-US" sz="2400" kern="1200" dirty="0" err="1"/>
            <a:t>perpanjangan</a:t>
          </a:r>
          <a:r>
            <a:rPr lang="en-US" sz="2400" kern="1200" dirty="0"/>
            <a:t> proses </a:t>
          </a:r>
          <a:r>
            <a:rPr lang="en-US" sz="2400" kern="1200" dirty="0" err="1"/>
            <a:t>kajian</a:t>
          </a:r>
          <a:r>
            <a:rPr lang="en-US" sz="2400" kern="1200" dirty="0"/>
            <a:t> </a:t>
          </a:r>
          <a:r>
            <a:rPr lang="en-US" sz="2400" kern="1200" dirty="0" err="1"/>
            <a:t>rekanan</a:t>
          </a:r>
          <a:endParaRPr lang="en-US" sz="2400" kern="1200" dirty="0"/>
        </a:p>
      </dsp:txBody>
      <dsp:txXfrm>
        <a:off x="441305" y="1390367"/>
        <a:ext cx="2984748" cy="1570603"/>
      </dsp:txXfrm>
    </dsp:sp>
    <dsp:sp modelId="{15A7D836-02E8-7B43-AE4C-B8CF2D23E015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Validasi</a:t>
          </a:r>
          <a:r>
            <a:rPr lang="en-US" sz="2400" kern="1200" dirty="0"/>
            <a:t> </a:t>
          </a:r>
          <a:r>
            <a:rPr lang="en-US" sz="2400" kern="1200" dirty="0" err="1"/>
            <a:t>perancangan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penyusunan</a:t>
          </a:r>
          <a:r>
            <a:rPr lang="en-US" sz="2400" kern="1200" dirty="0"/>
            <a:t> </a:t>
          </a:r>
          <a:r>
            <a:rPr lang="en-US" sz="2400" kern="1200" dirty="0" err="1"/>
            <a:t>terkait</a:t>
          </a:r>
          <a:r>
            <a:rPr lang="en-US" sz="2400" kern="1200" dirty="0"/>
            <a:t> </a:t>
          </a:r>
          <a:r>
            <a:rPr lang="en-US" sz="2400" kern="1200" dirty="0" err="1"/>
            <a:t>dengan</a:t>
          </a:r>
          <a:r>
            <a:rPr lang="en-US" sz="2400" kern="1200" dirty="0"/>
            <a:t> </a:t>
          </a:r>
          <a:r>
            <a:rPr lang="en-US" sz="2400" kern="1200" dirty="0" err="1"/>
            <a:t>penilaian</a:t>
          </a:r>
          <a:endParaRPr lang="en-US" sz="2400" kern="1200" dirty="0"/>
        </a:p>
      </dsp:txBody>
      <dsp:txXfrm>
        <a:off x="3765426" y="1390367"/>
        <a:ext cx="2984748" cy="1570603"/>
      </dsp:txXfrm>
    </dsp:sp>
    <dsp:sp modelId="{F9B3CE74-854D-A64D-A0FA-D8757E12B74E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Kontrol</a:t>
          </a:r>
          <a:r>
            <a:rPr lang="en-US" sz="2400" kern="1200" dirty="0"/>
            <a:t> </a:t>
          </a:r>
          <a:r>
            <a:rPr lang="en-US" sz="2400" kern="1200" dirty="0" err="1"/>
            <a:t>perubahan</a:t>
          </a:r>
          <a:r>
            <a:rPr lang="en-US" sz="2400" kern="1200" dirty="0"/>
            <a:t> </a:t>
          </a:r>
          <a:r>
            <a:rPr lang="en-US" sz="2400" kern="1200" dirty="0" err="1"/>
            <a:t>perancangan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penyusunan</a:t>
          </a:r>
          <a:endParaRPr lang="en-US" sz="2400" kern="1200" dirty="0"/>
        </a:p>
      </dsp:txBody>
      <dsp:txXfrm>
        <a:off x="7089546" y="1390367"/>
        <a:ext cx="2984748" cy="15706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DF28-7933-A54A-AF85-BC975ADC49A3}">
      <dsp:nvSpPr>
        <dsp:cNvPr id="0" name=""/>
        <dsp:cNvSpPr/>
      </dsp:nvSpPr>
      <dsp:spPr>
        <a:xfrm>
          <a:off x="1167806" y="3745"/>
          <a:ext cx="6514104" cy="723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KOMPONEN PROGRAM PENGONTROLAN PERUBAHAN</a:t>
          </a:r>
        </a:p>
      </dsp:txBody>
      <dsp:txXfrm>
        <a:off x="1189010" y="24949"/>
        <a:ext cx="6471696" cy="681566"/>
      </dsp:txXfrm>
    </dsp:sp>
    <dsp:sp modelId="{7B7D17D2-6765-CC42-8B57-FABAB3D281D9}">
      <dsp:nvSpPr>
        <dsp:cNvPr id="0" name=""/>
        <dsp:cNvSpPr/>
      </dsp:nvSpPr>
      <dsp:spPr>
        <a:xfrm>
          <a:off x="1819216" y="727720"/>
          <a:ext cx="651410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651410" y="54298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44792-213B-684F-A3CB-50D10105070C}">
      <dsp:nvSpPr>
        <dsp:cNvPr id="0" name=""/>
        <dsp:cNvSpPr/>
      </dsp:nvSpPr>
      <dsp:spPr>
        <a:xfrm>
          <a:off x="2470627" y="908713"/>
          <a:ext cx="6877166" cy="7239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Cara </a:t>
          </a:r>
          <a:r>
            <a:rPr lang="en-US" sz="2200" kern="1200" dirty="0" err="1"/>
            <a:t>pengajuan</a:t>
          </a:r>
          <a:r>
            <a:rPr lang="en-US" sz="2200" kern="1200" dirty="0"/>
            <a:t> </a:t>
          </a:r>
          <a:r>
            <a:rPr lang="en-US" sz="2200" kern="1200" dirty="0" err="1"/>
            <a:t>permohonan</a:t>
          </a:r>
          <a:r>
            <a:rPr lang="en-US" sz="2200" kern="1200" dirty="0"/>
            <a:t> </a:t>
          </a:r>
          <a:r>
            <a:rPr lang="en-US" sz="2200" kern="1200" dirty="0" err="1"/>
            <a:t>perubahan</a:t>
          </a:r>
          <a:r>
            <a:rPr lang="en-US" sz="2200" kern="1200" dirty="0"/>
            <a:t> </a:t>
          </a:r>
          <a:r>
            <a:rPr lang="en-US" sz="2200" kern="1200" dirty="0" err="1"/>
            <a:t>lengkap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proses </a:t>
          </a:r>
          <a:r>
            <a:rPr lang="en-US" sz="2200" kern="1200" dirty="0" err="1"/>
            <a:t>penyerahannya</a:t>
          </a:r>
          <a:endParaRPr lang="en-US" sz="2200" kern="1200" dirty="0"/>
        </a:p>
      </dsp:txBody>
      <dsp:txXfrm>
        <a:off x="2491831" y="929917"/>
        <a:ext cx="6834758" cy="681566"/>
      </dsp:txXfrm>
    </dsp:sp>
    <dsp:sp modelId="{4E30B7EC-8148-4B4C-A7FF-01E79D8E1A97}">
      <dsp:nvSpPr>
        <dsp:cNvPr id="0" name=""/>
        <dsp:cNvSpPr/>
      </dsp:nvSpPr>
      <dsp:spPr>
        <a:xfrm>
          <a:off x="1819216" y="727720"/>
          <a:ext cx="651410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651410" y="144794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A66D-BEC9-4E4D-8D9C-5905FA9497D6}">
      <dsp:nvSpPr>
        <dsp:cNvPr id="0" name=""/>
        <dsp:cNvSpPr/>
      </dsp:nvSpPr>
      <dsp:spPr>
        <a:xfrm>
          <a:off x="2470627" y="1813681"/>
          <a:ext cx="6875996" cy="7239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Formulir</a:t>
          </a:r>
          <a:r>
            <a:rPr lang="en-US" sz="2200" kern="1200" dirty="0"/>
            <a:t> entry </a:t>
          </a:r>
          <a:r>
            <a:rPr lang="en-US" sz="2200" kern="1200" dirty="0" err="1"/>
            <a:t>pengajuan</a:t>
          </a:r>
          <a:r>
            <a:rPr lang="en-US" sz="2200" kern="1200" dirty="0"/>
            <a:t> </a:t>
          </a:r>
          <a:r>
            <a:rPr lang="en-US" sz="2200" kern="1200" dirty="0" err="1"/>
            <a:t>permohonan</a:t>
          </a:r>
          <a:r>
            <a:rPr lang="en-US" sz="2200" kern="1200" dirty="0"/>
            <a:t> </a:t>
          </a:r>
          <a:r>
            <a:rPr lang="en-US" sz="2200" kern="1200" dirty="0" err="1"/>
            <a:t>perubahan</a:t>
          </a:r>
          <a:r>
            <a:rPr lang="en-US" sz="2200" kern="1200" dirty="0"/>
            <a:t>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 </a:t>
          </a:r>
          <a:r>
            <a:rPr lang="en-US" sz="2200" kern="1200" dirty="0" err="1"/>
            <a:t>keterlacakan</a:t>
          </a:r>
          <a:endParaRPr lang="en-US" sz="2200" kern="1200" dirty="0"/>
        </a:p>
      </dsp:txBody>
      <dsp:txXfrm>
        <a:off x="2491831" y="1834885"/>
        <a:ext cx="6833588" cy="681566"/>
      </dsp:txXfrm>
    </dsp:sp>
    <dsp:sp modelId="{891D615A-467F-5645-AB5C-99609405B177}">
      <dsp:nvSpPr>
        <dsp:cNvPr id="0" name=""/>
        <dsp:cNvSpPr/>
      </dsp:nvSpPr>
      <dsp:spPr>
        <a:xfrm>
          <a:off x="1819216" y="727720"/>
          <a:ext cx="651410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651410" y="235291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0E1B-D764-3544-8FD9-4FDA95500BDB}">
      <dsp:nvSpPr>
        <dsp:cNvPr id="0" name=""/>
        <dsp:cNvSpPr/>
      </dsp:nvSpPr>
      <dsp:spPr>
        <a:xfrm>
          <a:off x="2470627" y="2718649"/>
          <a:ext cx="6875996" cy="7239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Penanggung</a:t>
          </a:r>
          <a:r>
            <a:rPr lang="en-US" sz="2200" kern="1200" dirty="0"/>
            <a:t> </a:t>
          </a:r>
          <a:r>
            <a:rPr lang="en-US" sz="2200" kern="1200" dirty="0" err="1"/>
            <a:t>jawab</a:t>
          </a:r>
          <a:r>
            <a:rPr lang="en-US" sz="2200" kern="1200" dirty="0"/>
            <a:t> </a:t>
          </a:r>
          <a:r>
            <a:rPr lang="en-US" sz="2200" kern="1200" dirty="0" err="1"/>
            <a:t>kontrol</a:t>
          </a:r>
          <a:r>
            <a:rPr lang="en-US" sz="2200" kern="1200" dirty="0"/>
            <a:t> </a:t>
          </a:r>
          <a:r>
            <a:rPr lang="en-US" sz="2200" kern="1200" dirty="0" err="1"/>
            <a:t>perubahan</a:t>
          </a:r>
          <a:endParaRPr lang="en-US" sz="2200" kern="1200" dirty="0"/>
        </a:p>
      </dsp:txBody>
      <dsp:txXfrm>
        <a:off x="2491831" y="2739853"/>
        <a:ext cx="6833588" cy="681566"/>
      </dsp:txXfrm>
    </dsp:sp>
    <dsp:sp modelId="{10C41AB0-669C-AB46-9187-8F4007D17D6C}">
      <dsp:nvSpPr>
        <dsp:cNvPr id="0" name=""/>
        <dsp:cNvSpPr/>
      </dsp:nvSpPr>
      <dsp:spPr>
        <a:xfrm>
          <a:off x="1819216" y="727720"/>
          <a:ext cx="651410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651410" y="325788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C515-4885-404B-9E78-A931603F804C}">
      <dsp:nvSpPr>
        <dsp:cNvPr id="0" name=""/>
        <dsp:cNvSpPr/>
      </dsp:nvSpPr>
      <dsp:spPr>
        <a:xfrm>
          <a:off x="2470627" y="3623617"/>
          <a:ext cx="6875996" cy="7239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Cara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/>
            <a:t>mengkomunikasikan</a:t>
          </a:r>
          <a:r>
            <a:rPr lang="en-US" sz="2200" kern="1200" dirty="0"/>
            <a:t> </a:t>
          </a:r>
          <a:r>
            <a:rPr lang="en-US" sz="2200" kern="1200" dirty="0" err="1"/>
            <a:t>keputusan</a:t>
          </a:r>
          <a:r>
            <a:rPr lang="en-US" sz="2200" kern="1200" dirty="0"/>
            <a:t> </a:t>
          </a:r>
          <a:r>
            <a:rPr lang="en-US" sz="2200" kern="1200" dirty="0" err="1"/>
            <a:t>komite</a:t>
          </a:r>
          <a:endParaRPr lang="en-US" sz="2200" kern="1200" dirty="0"/>
        </a:p>
      </dsp:txBody>
      <dsp:txXfrm>
        <a:off x="2491831" y="3644821"/>
        <a:ext cx="6833588" cy="6815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FF352-8E64-B546-B6F6-6CA5D766F2B7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Perencanaan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penyusunan</a:t>
          </a:r>
          <a:endParaRPr lang="en-US" sz="1700" kern="1200" dirty="0"/>
        </a:p>
      </dsp:txBody>
      <dsp:txXfrm>
        <a:off x="40127" y="594812"/>
        <a:ext cx="1949441" cy="1141260"/>
      </dsp:txXfrm>
    </dsp:sp>
    <dsp:sp modelId="{E60E95AC-B9B3-F24A-B938-961C87D3B76C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02874" y="1015120"/>
        <a:ext cx="299835" cy="300644"/>
      </dsp:txXfrm>
    </dsp:sp>
    <dsp:sp modelId="{3BF53126-2E1B-EA43-A748-6B2FC7CF0306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Identifikasi</a:t>
          </a:r>
          <a:r>
            <a:rPr lang="en-US" sz="1700" kern="1200" dirty="0"/>
            <a:t> input </a:t>
          </a:r>
          <a:r>
            <a:rPr lang="en-US" sz="1700" kern="1200" dirty="0" err="1"/>
            <a:t>perancangan</a:t>
          </a:r>
          <a:endParaRPr lang="en-US" sz="1700" kern="1200" dirty="0"/>
        </a:p>
      </dsp:txBody>
      <dsp:txXfrm>
        <a:off x="2868761" y="594812"/>
        <a:ext cx="1949441" cy="1141260"/>
      </dsp:txXfrm>
    </dsp:sp>
    <dsp:sp modelId="{A76683A3-2C3C-3948-B48B-9591C46B8A6F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31509" y="1015120"/>
        <a:ext cx="299835" cy="300644"/>
      </dsp:txXfrm>
    </dsp:sp>
    <dsp:sp modelId="{9E37F504-78DB-C644-A0F6-692B3B7A36BD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Identifikasi</a:t>
          </a:r>
          <a:r>
            <a:rPr lang="en-US" sz="1700" kern="1200" dirty="0"/>
            <a:t> output </a:t>
          </a:r>
          <a:r>
            <a:rPr lang="en-US" sz="1700" kern="1200" dirty="0" err="1"/>
            <a:t>perancangan</a:t>
          </a:r>
          <a:endParaRPr lang="en-US" sz="1700" kern="1200" dirty="0"/>
        </a:p>
      </dsp:txBody>
      <dsp:txXfrm>
        <a:off x="5697396" y="594812"/>
        <a:ext cx="1949441" cy="1141260"/>
      </dsp:txXfrm>
    </dsp:sp>
    <dsp:sp modelId="{600EF0C8-C7C3-8C4A-8B9B-3B709871C012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60144" y="1015120"/>
        <a:ext cx="299835" cy="300644"/>
      </dsp:txXfrm>
    </dsp:sp>
    <dsp:sp modelId="{DE80C176-9901-BA41-9C4E-983B2F484C8B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Penyediaan</a:t>
          </a:r>
          <a:r>
            <a:rPr lang="en-US" sz="1700" kern="1200" dirty="0"/>
            <a:t> </a:t>
          </a:r>
          <a:r>
            <a:rPr lang="en-US" sz="1700" kern="1200" dirty="0" err="1"/>
            <a:t>kajian</a:t>
          </a:r>
          <a:r>
            <a:rPr lang="en-US" sz="1700" kern="1200" dirty="0"/>
            <a:t> </a:t>
          </a:r>
          <a:r>
            <a:rPr lang="en-US" sz="1700" kern="1200" dirty="0" err="1"/>
            <a:t>rancangan</a:t>
          </a:r>
          <a:endParaRPr lang="en-US" sz="1700" kern="1200" dirty="0"/>
        </a:p>
      </dsp:txBody>
      <dsp:txXfrm>
        <a:off x="8526031" y="594812"/>
        <a:ext cx="1949441" cy="1141260"/>
      </dsp:txXfrm>
    </dsp:sp>
    <dsp:sp modelId="{A4E0576D-E282-C94C-8138-BD9B77E82028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350431" y="1949378"/>
        <a:ext cx="300644" cy="299835"/>
      </dsp:txXfrm>
    </dsp:sp>
    <dsp:sp modelId="{77301184-44C5-A943-90F7-1E62615519EA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Penyediaan</a:t>
          </a:r>
          <a:r>
            <a:rPr lang="en-US" sz="1700" kern="1200" dirty="0"/>
            <a:t> </a:t>
          </a:r>
          <a:r>
            <a:rPr lang="en-US" sz="1700" kern="1200" dirty="0" err="1"/>
            <a:t>verifikasi</a:t>
          </a:r>
          <a:r>
            <a:rPr lang="en-US" sz="1700" kern="1200" dirty="0"/>
            <a:t> yang </a:t>
          </a:r>
          <a:r>
            <a:rPr lang="en-US" sz="1700" kern="1200" dirty="0" err="1"/>
            <a:t>sesuai</a:t>
          </a:r>
          <a:endParaRPr lang="en-US" sz="1700" kern="1200" dirty="0"/>
        </a:p>
      </dsp:txBody>
      <dsp:txXfrm>
        <a:off x="8526031" y="2615265"/>
        <a:ext cx="1949441" cy="1141260"/>
      </dsp:txXfrm>
    </dsp:sp>
    <dsp:sp modelId="{801A0515-107C-4D40-9BBA-6DD531FBB940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012890" y="3035573"/>
        <a:ext cx="299835" cy="300644"/>
      </dsp:txXfrm>
    </dsp:sp>
    <dsp:sp modelId="{E2E8C5D0-0648-DC4E-9760-45656CE3A61E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Pengelolaan</a:t>
          </a:r>
          <a:r>
            <a:rPr lang="en-US" sz="1700" kern="1200" dirty="0"/>
            <a:t> </a:t>
          </a:r>
          <a:r>
            <a:rPr lang="en-US" sz="1700" kern="1200" dirty="0" err="1"/>
            <a:t>perubahan</a:t>
          </a:r>
          <a:r>
            <a:rPr lang="en-US" sz="1700" kern="1200" dirty="0"/>
            <a:t> </a:t>
          </a:r>
          <a:r>
            <a:rPr lang="en-US" sz="1700" kern="1200" dirty="0" err="1"/>
            <a:t>dengan</a:t>
          </a:r>
          <a:r>
            <a:rPr lang="en-US" sz="1700" kern="1200" dirty="0"/>
            <a:t> </a:t>
          </a:r>
          <a:r>
            <a:rPr lang="en-US" sz="1700" kern="1200" dirty="0" err="1"/>
            <a:t>cara</a:t>
          </a:r>
          <a:r>
            <a:rPr lang="en-US" sz="1700" kern="1200" dirty="0"/>
            <a:t> yang </a:t>
          </a:r>
          <a:r>
            <a:rPr lang="en-US" sz="1700" kern="1200" dirty="0" err="1"/>
            <a:t>terkontrol</a:t>
          </a:r>
          <a:endParaRPr lang="en-US" sz="1700" kern="1200" dirty="0"/>
        </a:p>
      </dsp:txBody>
      <dsp:txXfrm>
        <a:off x="5697396" y="2615265"/>
        <a:ext cx="1949441" cy="1141260"/>
      </dsp:txXfrm>
    </dsp:sp>
    <dsp:sp modelId="{C659FFF3-E284-C042-ABBC-5B033EBDD3C7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184255" y="3035573"/>
        <a:ext cx="299835" cy="300644"/>
      </dsp:txXfrm>
    </dsp:sp>
    <dsp:sp modelId="{93679205-9034-9647-B5F7-93599973F6D4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Penyediaan</a:t>
          </a:r>
          <a:r>
            <a:rPr lang="en-US" sz="1700" kern="1200" dirty="0"/>
            <a:t> </a:t>
          </a:r>
          <a:r>
            <a:rPr lang="en-US" sz="1700" kern="1200" dirty="0" err="1"/>
            <a:t>validasi</a:t>
          </a:r>
          <a:r>
            <a:rPr lang="en-US" sz="1700" kern="1200" dirty="0"/>
            <a:t> yang </a:t>
          </a:r>
          <a:r>
            <a:rPr lang="en-US" sz="1700" kern="1200" dirty="0" err="1"/>
            <a:t>sesuai</a:t>
          </a:r>
          <a:endParaRPr lang="en-US" sz="1700" kern="1200" dirty="0"/>
        </a:p>
      </dsp:txBody>
      <dsp:txXfrm>
        <a:off x="2868761" y="2615265"/>
        <a:ext cx="1949441" cy="1141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9D37F-2575-434D-A0CB-494707C1B896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Perencanaan</a:t>
          </a:r>
          <a:r>
            <a:rPr lang="en-US" sz="2000" kern="1200" dirty="0"/>
            <a:t> </a:t>
          </a:r>
          <a:r>
            <a:rPr lang="en-US" sz="2000" kern="1200" dirty="0" err="1"/>
            <a:t>perancangan</a:t>
          </a:r>
          <a:endParaRPr lang="en-US" sz="2000" kern="1200" dirty="0"/>
        </a:p>
      </dsp:txBody>
      <dsp:txXfrm>
        <a:off x="40127" y="594812"/>
        <a:ext cx="1949441" cy="1141260"/>
      </dsp:txXfrm>
    </dsp:sp>
    <dsp:sp modelId="{93FCB0C9-296E-E84A-9D18-10BA3EE7E5A1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02874" y="1015120"/>
        <a:ext cx="299835" cy="300644"/>
      </dsp:txXfrm>
    </dsp:sp>
    <dsp:sp modelId="{C78C80F0-9318-BB47-B667-22018381A0D1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</a:t>
          </a:r>
          <a:r>
            <a:rPr lang="en-US" sz="2000" kern="1200" dirty="0" err="1"/>
            <a:t>perancangan</a:t>
          </a:r>
          <a:endParaRPr lang="en-US" sz="2000" kern="1200" dirty="0"/>
        </a:p>
      </dsp:txBody>
      <dsp:txXfrm>
        <a:off x="2868761" y="594812"/>
        <a:ext cx="1949441" cy="1141260"/>
      </dsp:txXfrm>
    </dsp:sp>
    <dsp:sp modelId="{738BE6E3-2183-7A4B-8E39-A29C78146859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031509" y="1015120"/>
        <a:ext cx="299835" cy="300644"/>
      </dsp:txXfrm>
    </dsp:sp>
    <dsp:sp modelId="{EFCC3AE2-B75A-0C4F-8589-0B7F59BA0072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</a:t>
          </a:r>
          <a:r>
            <a:rPr lang="en-US" sz="2000" kern="1200" dirty="0" err="1"/>
            <a:t>perancangan</a:t>
          </a:r>
          <a:r>
            <a:rPr lang="en-US" sz="2000" kern="1200" dirty="0"/>
            <a:t> </a:t>
          </a:r>
          <a:r>
            <a:rPr lang="en-US" sz="2000" kern="1200" dirty="0" err="1"/>
            <a:t>penyusunan</a:t>
          </a:r>
          <a:endParaRPr lang="en-US" sz="2000" kern="1200" dirty="0"/>
        </a:p>
      </dsp:txBody>
      <dsp:txXfrm>
        <a:off x="5697396" y="594812"/>
        <a:ext cx="1949441" cy="1141260"/>
      </dsp:txXfrm>
    </dsp:sp>
    <dsp:sp modelId="{89C51B2E-5715-644A-8219-3161E24FE18F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60144" y="1015120"/>
        <a:ext cx="299835" cy="300644"/>
      </dsp:txXfrm>
    </dsp:sp>
    <dsp:sp modelId="{5B3ECEC9-B7E4-2E43-ACDE-D91B1652F921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Kajian</a:t>
          </a:r>
          <a:r>
            <a:rPr lang="en-US" sz="2000" kern="1200" dirty="0"/>
            <a:t> </a:t>
          </a:r>
          <a:r>
            <a:rPr lang="en-US" sz="2000" kern="1200" dirty="0" err="1"/>
            <a:t>perancangan</a:t>
          </a:r>
          <a:endParaRPr lang="en-US" sz="2000" kern="1200" dirty="0"/>
        </a:p>
      </dsp:txBody>
      <dsp:txXfrm>
        <a:off x="8526031" y="594812"/>
        <a:ext cx="1949441" cy="1141260"/>
      </dsp:txXfrm>
    </dsp:sp>
    <dsp:sp modelId="{AF18F2C2-F298-0E4E-BBD5-58EBCAE5BEB5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350431" y="1949378"/>
        <a:ext cx="300644" cy="299835"/>
      </dsp:txXfrm>
    </dsp:sp>
    <dsp:sp modelId="{A504D42D-98B7-A84D-A5F4-8FF76B49DF6E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Kontrol</a:t>
          </a:r>
          <a:r>
            <a:rPr lang="en-US" sz="2000" kern="1200" dirty="0"/>
            <a:t> </a:t>
          </a:r>
          <a:r>
            <a:rPr lang="en-US" sz="2000" kern="1200" dirty="0" err="1"/>
            <a:t>perubahan</a:t>
          </a:r>
          <a:r>
            <a:rPr lang="en-US" sz="2000" kern="1200" dirty="0"/>
            <a:t> </a:t>
          </a:r>
          <a:r>
            <a:rPr lang="en-US" sz="2000" kern="1200" dirty="0" err="1"/>
            <a:t>perancangan</a:t>
          </a:r>
          <a:endParaRPr lang="en-US" sz="2000" kern="1200" dirty="0"/>
        </a:p>
      </dsp:txBody>
      <dsp:txXfrm>
        <a:off x="8526031" y="2615265"/>
        <a:ext cx="1949441" cy="1141260"/>
      </dsp:txXfrm>
    </dsp:sp>
    <dsp:sp modelId="{60FFF893-4D60-B84E-AE34-1742102AE07B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8012890" y="3035573"/>
        <a:ext cx="299835" cy="300644"/>
      </dsp:txXfrm>
    </dsp:sp>
    <dsp:sp modelId="{B337B950-B95E-CB4B-8B08-7417B2E20065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Validasi</a:t>
          </a:r>
          <a:r>
            <a:rPr lang="en-US" sz="2000" kern="1200" dirty="0"/>
            <a:t> </a:t>
          </a:r>
          <a:r>
            <a:rPr lang="en-US" sz="2000" kern="1200" dirty="0" err="1"/>
            <a:t>perancangan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penyusunan</a:t>
          </a:r>
          <a:endParaRPr lang="en-US" sz="2000" kern="1200" dirty="0"/>
        </a:p>
      </dsp:txBody>
      <dsp:txXfrm>
        <a:off x="5697396" y="2615265"/>
        <a:ext cx="1949441" cy="1141260"/>
      </dsp:txXfrm>
    </dsp:sp>
    <dsp:sp modelId="{DDC4603A-B27B-5D48-8F62-6B464D01B0F3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184255" y="3035573"/>
        <a:ext cx="299835" cy="300644"/>
      </dsp:txXfrm>
    </dsp:sp>
    <dsp:sp modelId="{8E900E81-1B99-E841-BCEE-5C6F7535D0B9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Verifikasi</a:t>
          </a:r>
          <a:r>
            <a:rPr lang="en-US" sz="2000" kern="1200" dirty="0"/>
            <a:t> </a:t>
          </a:r>
          <a:r>
            <a:rPr lang="en-US" sz="2000" kern="1200" dirty="0" err="1"/>
            <a:t>perancangan</a:t>
          </a:r>
          <a:endParaRPr lang="en-US" sz="2000" kern="1200" dirty="0"/>
        </a:p>
      </dsp:txBody>
      <dsp:txXfrm>
        <a:off x="2868761" y="2615265"/>
        <a:ext cx="1949441" cy="11412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4B762-D20D-3F46-9A7E-DA0654857281}">
      <dsp:nvSpPr>
        <dsp:cNvPr id="0" name=""/>
        <dsp:cNvSpPr/>
      </dsp:nvSpPr>
      <dsp:spPr>
        <a:xfrm>
          <a:off x="4357800" y="1878"/>
          <a:ext cx="1799998" cy="714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1.Kontrol </a:t>
          </a:r>
          <a:r>
            <a:rPr lang="en-US" sz="1800" kern="1200" dirty="0" err="1"/>
            <a:t>ketentuan</a:t>
          </a:r>
          <a:endParaRPr lang="en-US" sz="1800" kern="1200" dirty="0"/>
        </a:p>
      </dsp:txBody>
      <dsp:txXfrm>
        <a:off x="4378741" y="22819"/>
        <a:ext cx="1758116" cy="673106"/>
      </dsp:txXfrm>
    </dsp:sp>
    <dsp:sp modelId="{70149E84-5951-C545-96F1-43CE5FEBAABF}">
      <dsp:nvSpPr>
        <dsp:cNvPr id="0" name=""/>
        <dsp:cNvSpPr/>
      </dsp:nvSpPr>
      <dsp:spPr>
        <a:xfrm rot="2160000">
          <a:off x="5988442" y="928013"/>
          <a:ext cx="448481" cy="25024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63516" y="978062"/>
        <a:ext cx="298333" cy="150148"/>
      </dsp:txXfrm>
    </dsp:sp>
    <dsp:sp modelId="{ACD230DA-3331-AB46-9D35-71FBA5B5DE86}">
      <dsp:nvSpPr>
        <dsp:cNvPr id="0" name=""/>
        <dsp:cNvSpPr/>
      </dsp:nvSpPr>
      <dsp:spPr>
        <a:xfrm>
          <a:off x="6267567" y="1389405"/>
          <a:ext cx="1799998" cy="714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</a:t>
          </a:r>
          <a:r>
            <a:rPr lang="en-US" sz="1800" kern="1200" dirty="0" err="1"/>
            <a:t>Validasi</a:t>
          </a:r>
          <a:endParaRPr lang="en-US" sz="1800" kern="1200" dirty="0"/>
        </a:p>
      </dsp:txBody>
      <dsp:txXfrm>
        <a:off x="6288508" y="1410346"/>
        <a:ext cx="1758116" cy="673106"/>
      </dsp:txXfrm>
    </dsp:sp>
    <dsp:sp modelId="{FDB65249-3EE6-5E46-87A5-8CB82C776E44}">
      <dsp:nvSpPr>
        <dsp:cNvPr id="0" name=""/>
        <dsp:cNvSpPr/>
      </dsp:nvSpPr>
      <dsp:spPr>
        <a:xfrm rot="6480000">
          <a:off x="6578592" y="2744309"/>
          <a:ext cx="448481" cy="25024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653666" y="2794358"/>
        <a:ext cx="298333" cy="150148"/>
      </dsp:txXfrm>
    </dsp:sp>
    <dsp:sp modelId="{929BD89A-1CCF-BE4D-A006-0DB432B13A04}">
      <dsp:nvSpPr>
        <dsp:cNvPr id="0" name=""/>
        <dsp:cNvSpPr/>
      </dsp:nvSpPr>
      <dsp:spPr>
        <a:xfrm>
          <a:off x="5538101" y="3634470"/>
          <a:ext cx="1799998" cy="714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</a:t>
          </a:r>
          <a:r>
            <a:rPr lang="en-US" sz="1800" kern="1200" dirty="0" err="1"/>
            <a:t>Identifikasi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keterlacakan</a:t>
          </a:r>
          <a:endParaRPr lang="en-US" sz="1800" kern="1200" dirty="0"/>
        </a:p>
      </dsp:txBody>
      <dsp:txXfrm>
        <a:off x="5559042" y="3655411"/>
        <a:ext cx="1758116" cy="673106"/>
      </dsp:txXfrm>
    </dsp:sp>
    <dsp:sp modelId="{8CD402BE-0D9D-2F4A-9B72-67F8690670FC}">
      <dsp:nvSpPr>
        <dsp:cNvPr id="0" name=""/>
        <dsp:cNvSpPr/>
      </dsp:nvSpPr>
      <dsp:spPr>
        <a:xfrm rot="10800000">
          <a:off x="5033559" y="3866841"/>
          <a:ext cx="448481" cy="25024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108633" y="3916890"/>
        <a:ext cx="298333" cy="150148"/>
      </dsp:txXfrm>
    </dsp:sp>
    <dsp:sp modelId="{597A93E3-ADA4-D843-8FDB-4201988060BD}">
      <dsp:nvSpPr>
        <dsp:cNvPr id="0" name=""/>
        <dsp:cNvSpPr/>
      </dsp:nvSpPr>
      <dsp:spPr>
        <a:xfrm>
          <a:off x="3177499" y="3634470"/>
          <a:ext cx="1799998" cy="714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</a:t>
          </a:r>
          <a:r>
            <a:rPr lang="en-US" sz="1800" kern="1200" dirty="0" err="1"/>
            <a:t>Properti</a:t>
          </a:r>
          <a:r>
            <a:rPr lang="en-US" sz="1800" kern="1200" dirty="0"/>
            <a:t> </a:t>
          </a:r>
          <a:r>
            <a:rPr lang="en-US" sz="1800" kern="1200" dirty="0" err="1"/>
            <a:t>konsumen</a:t>
          </a:r>
          <a:endParaRPr lang="en-US" sz="1800" kern="1200" dirty="0"/>
        </a:p>
      </dsp:txBody>
      <dsp:txXfrm>
        <a:off x="3198440" y="3655411"/>
        <a:ext cx="1758116" cy="673106"/>
      </dsp:txXfrm>
    </dsp:sp>
    <dsp:sp modelId="{1E7F2AD6-F81C-5C4B-A3FE-19B882CCDB43}">
      <dsp:nvSpPr>
        <dsp:cNvPr id="0" name=""/>
        <dsp:cNvSpPr/>
      </dsp:nvSpPr>
      <dsp:spPr>
        <a:xfrm rot="15120000">
          <a:off x="3488525" y="2744309"/>
          <a:ext cx="448481" cy="25024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63599" y="2794358"/>
        <a:ext cx="298333" cy="150148"/>
      </dsp:txXfrm>
    </dsp:sp>
    <dsp:sp modelId="{938E90A0-98A7-F443-B2B6-AF5D9E5431E4}">
      <dsp:nvSpPr>
        <dsp:cNvPr id="0" name=""/>
        <dsp:cNvSpPr/>
      </dsp:nvSpPr>
      <dsp:spPr>
        <a:xfrm>
          <a:off x="2448034" y="1389405"/>
          <a:ext cx="1799998" cy="714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</a:t>
          </a:r>
          <a:r>
            <a:rPr lang="en-US" sz="1800" kern="1200" dirty="0" err="1"/>
            <a:t>Pemeliharaan</a:t>
          </a:r>
          <a:r>
            <a:rPr lang="en-US" sz="1800" kern="1200" dirty="0"/>
            <a:t> </a:t>
          </a:r>
          <a:r>
            <a:rPr lang="en-US" sz="1800" kern="1200" dirty="0" err="1"/>
            <a:t>produk</a:t>
          </a:r>
          <a:endParaRPr lang="en-US" sz="1800" kern="1200" dirty="0"/>
        </a:p>
      </dsp:txBody>
      <dsp:txXfrm>
        <a:off x="2468975" y="1410346"/>
        <a:ext cx="1758116" cy="673106"/>
      </dsp:txXfrm>
    </dsp:sp>
    <dsp:sp modelId="{28633C91-9750-E14F-86C5-83A65B88FDF6}">
      <dsp:nvSpPr>
        <dsp:cNvPr id="0" name=""/>
        <dsp:cNvSpPr/>
      </dsp:nvSpPr>
      <dsp:spPr>
        <a:xfrm rot="19440000">
          <a:off x="4078675" y="928013"/>
          <a:ext cx="448481" cy="25024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53749" y="978062"/>
        <a:ext cx="298333" cy="1501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ED69-0B3F-0949-A2AC-F5303DFE5EBD}">
      <dsp:nvSpPr>
        <dsp:cNvPr id="0" name=""/>
        <dsp:cNvSpPr/>
      </dsp:nvSpPr>
      <dsp:spPr>
        <a:xfrm>
          <a:off x="4296351" y="1131"/>
          <a:ext cx="1922896" cy="961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Kepuasan</a:t>
          </a:r>
          <a:r>
            <a:rPr lang="en-US" sz="1900" kern="1200" dirty="0"/>
            <a:t> </a:t>
          </a:r>
          <a:r>
            <a:rPr lang="en-US" sz="1900" kern="1200" dirty="0" err="1"/>
            <a:t>konsumen</a:t>
          </a:r>
          <a:endParaRPr lang="en-US" sz="1900" kern="1200" dirty="0"/>
        </a:p>
      </dsp:txBody>
      <dsp:txXfrm>
        <a:off x="4324511" y="29291"/>
        <a:ext cx="1866576" cy="905128"/>
      </dsp:txXfrm>
    </dsp:sp>
    <dsp:sp modelId="{1B58AB9B-99DA-264A-86AD-46CBFA267724}">
      <dsp:nvSpPr>
        <dsp:cNvPr id="0" name=""/>
        <dsp:cNvSpPr/>
      </dsp:nvSpPr>
      <dsp:spPr>
        <a:xfrm rot="3600000">
          <a:off x="5550575" y="1688801"/>
          <a:ext cx="1002392" cy="33650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51527" y="1756102"/>
        <a:ext cx="800488" cy="201904"/>
      </dsp:txXfrm>
    </dsp:sp>
    <dsp:sp modelId="{384257D8-432B-B64D-A50C-58DB9539AE13}">
      <dsp:nvSpPr>
        <dsp:cNvPr id="0" name=""/>
        <dsp:cNvSpPr/>
      </dsp:nvSpPr>
      <dsp:spPr>
        <a:xfrm>
          <a:off x="5884295" y="2751530"/>
          <a:ext cx="1922896" cy="961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Efektifitas</a:t>
          </a:r>
          <a:r>
            <a:rPr lang="en-US" sz="1900" kern="1200" dirty="0"/>
            <a:t> proses</a:t>
          </a:r>
        </a:p>
      </dsp:txBody>
      <dsp:txXfrm>
        <a:off x="5912455" y="2779690"/>
        <a:ext cx="1866576" cy="905128"/>
      </dsp:txXfrm>
    </dsp:sp>
    <dsp:sp modelId="{BBFCA9C2-04AA-0540-BA99-4BC314E86918}">
      <dsp:nvSpPr>
        <dsp:cNvPr id="0" name=""/>
        <dsp:cNvSpPr/>
      </dsp:nvSpPr>
      <dsp:spPr>
        <a:xfrm rot="10800000">
          <a:off x="4756603" y="3064000"/>
          <a:ext cx="1002392" cy="33650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857555" y="3131301"/>
        <a:ext cx="800488" cy="201904"/>
      </dsp:txXfrm>
    </dsp:sp>
    <dsp:sp modelId="{C051DCBA-775B-2E42-9DFE-5D7A42560A9A}">
      <dsp:nvSpPr>
        <dsp:cNvPr id="0" name=""/>
        <dsp:cNvSpPr/>
      </dsp:nvSpPr>
      <dsp:spPr>
        <a:xfrm>
          <a:off x="2708408" y="2751530"/>
          <a:ext cx="1922896" cy="961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Mutu</a:t>
          </a:r>
          <a:r>
            <a:rPr lang="en-US" sz="1900" kern="1200" dirty="0"/>
            <a:t> </a:t>
          </a:r>
          <a:r>
            <a:rPr lang="en-US" sz="1900" kern="1200" dirty="0" err="1"/>
            <a:t>pengerjaan</a:t>
          </a:r>
          <a:r>
            <a:rPr lang="en-US" sz="1900" kern="1200" dirty="0"/>
            <a:t> </a:t>
          </a:r>
          <a:r>
            <a:rPr lang="en-US" sz="1900" kern="1200" dirty="0" err="1"/>
            <a:t>produk</a:t>
          </a:r>
          <a:endParaRPr lang="en-US" sz="1900" kern="1200" dirty="0"/>
        </a:p>
      </dsp:txBody>
      <dsp:txXfrm>
        <a:off x="2736568" y="2779690"/>
        <a:ext cx="1866576" cy="905128"/>
      </dsp:txXfrm>
    </dsp:sp>
    <dsp:sp modelId="{359B8373-C0EF-FA40-8634-7497C8A13AF7}">
      <dsp:nvSpPr>
        <dsp:cNvPr id="0" name=""/>
        <dsp:cNvSpPr/>
      </dsp:nvSpPr>
      <dsp:spPr>
        <a:xfrm rot="18000000">
          <a:off x="3962632" y="1688801"/>
          <a:ext cx="1002392" cy="33650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63584" y="1756102"/>
        <a:ext cx="800488" cy="2019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78558-0C0B-E94E-8D8A-8A9A0128426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Persyaratan</a:t>
          </a:r>
          <a:r>
            <a:rPr lang="en-US" sz="3300" kern="1200" dirty="0"/>
            <a:t> </a:t>
          </a:r>
          <a:r>
            <a:rPr lang="en-US" sz="3300" kern="1200" dirty="0" err="1"/>
            <a:t>produk</a:t>
          </a:r>
          <a:r>
            <a:rPr lang="en-US" sz="3300" kern="1200" dirty="0"/>
            <a:t> </a:t>
          </a:r>
          <a:r>
            <a:rPr lang="en-US" sz="3300" kern="1200" dirty="0" err="1"/>
            <a:t>dan</a:t>
          </a:r>
          <a:r>
            <a:rPr lang="en-US" sz="3300" kern="1200" dirty="0"/>
            <a:t> </a:t>
          </a:r>
          <a:r>
            <a:rPr lang="en-US" sz="3300" kern="1200" dirty="0" err="1"/>
            <a:t>konsumen</a:t>
          </a:r>
          <a:endParaRPr lang="en-US" sz="3300" kern="1200" dirty="0"/>
        </a:p>
      </dsp:txBody>
      <dsp:txXfrm>
        <a:off x="0" y="2626263"/>
        <a:ext cx="10515600" cy="930480"/>
      </dsp:txXfrm>
    </dsp:sp>
    <dsp:sp modelId="{E9490EA1-3CFF-794E-BC9A-FA1E89872B7B}">
      <dsp:nvSpPr>
        <dsp:cNvPr id="0" name=""/>
        <dsp:cNvSpPr/>
      </dsp:nvSpPr>
      <dsp:spPr>
        <a:xfrm>
          <a:off x="0" y="3522281"/>
          <a:ext cx="26288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Skenario</a:t>
          </a:r>
          <a:r>
            <a:rPr lang="en-US" sz="1700" kern="1200" dirty="0"/>
            <a:t> </a:t>
          </a:r>
          <a:r>
            <a:rPr lang="en-US" sz="1700" kern="1200" dirty="0" err="1"/>
            <a:t>bisnis</a:t>
          </a:r>
          <a:r>
            <a:rPr lang="en-US" sz="1700" kern="1200" dirty="0"/>
            <a:t> </a:t>
          </a:r>
          <a:r>
            <a:rPr lang="en-US" sz="1700" kern="1200" dirty="0" err="1"/>
            <a:t>konsumen</a:t>
          </a:r>
          <a:endParaRPr lang="en-US" sz="1700" kern="1200" dirty="0"/>
        </a:p>
      </dsp:txBody>
      <dsp:txXfrm>
        <a:off x="0" y="3522281"/>
        <a:ext cx="2628899" cy="792631"/>
      </dsp:txXfrm>
    </dsp:sp>
    <dsp:sp modelId="{2696A4F6-6F7F-AC41-8138-89B204CE0F16}">
      <dsp:nvSpPr>
        <dsp:cNvPr id="0" name=""/>
        <dsp:cNvSpPr/>
      </dsp:nvSpPr>
      <dsp:spPr>
        <a:xfrm>
          <a:off x="2628900" y="3522281"/>
          <a:ext cx="26288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Aliran</a:t>
          </a:r>
          <a:r>
            <a:rPr lang="en-US" sz="1700" kern="1200" dirty="0"/>
            <a:t> </a:t>
          </a:r>
          <a:r>
            <a:rPr lang="en-US" sz="1700" kern="1200" dirty="0" err="1"/>
            <a:t>kerja</a:t>
          </a:r>
          <a:endParaRPr lang="en-US" sz="1700" kern="1200" dirty="0"/>
        </a:p>
      </dsp:txBody>
      <dsp:txXfrm>
        <a:off x="2628900" y="3522281"/>
        <a:ext cx="2628899" cy="792631"/>
      </dsp:txXfrm>
    </dsp:sp>
    <dsp:sp modelId="{625AB63E-5CF9-2341-88B5-40158CF56D0A}">
      <dsp:nvSpPr>
        <dsp:cNvPr id="0" name=""/>
        <dsp:cNvSpPr/>
      </dsp:nvSpPr>
      <dsp:spPr>
        <a:xfrm>
          <a:off x="5257800" y="3522281"/>
          <a:ext cx="26288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Tujuan</a:t>
          </a:r>
          <a:r>
            <a:rPr lang="en-US" sz="1700" kern="1200" dirty="0"/>
            <a:t> </a:t>
          </a:r>
          <a:r>
            <a:rPr lang="en-US" sz="1700" kern="1200" dirty="0" err="1"/>
            <a:t>usaha</a:t>
          </a:r>
          <a:r>
            <a:rPr lang="en-US" sz="1700" kern="1200" dirty="0"/>
            <a:t> </a:t>
          </a:r>
          <a:r>
            <a:rPr lang="en-US" sz="1700" kern="1200" dirty="0" err="1"/>
            <a:t>konsumen</a:t>
          </a:r>
          <a:endParaRPr lang="en-US" sz="1700" kern="1200" dirty="0"/>
        </a:p>
      </dsp:txBody>
      <dsp:txXfrm>
        <a:off x="5257800" y="3522281"/>
        <a:ext cx="2628899" cy="792631"/>
      </dsp:txXfrm>
    </dsp:sp>
    <dsp:sp modelId="{A2FE10B0-A1ED-8549-AAAA-5360676A39C5}">
      <dsp:nvSpPr>
        <dsp:cNvPr id="0" name=""/>
        <dsp:cNvSpPr/>
      </dsp:nvSpPr>
      <dsp:spPr>
        <a:xfrm>
          <a:off x="7886700" y="3522281"/>
          <a:ext cx="26288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Standar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ketentuan</a:t>
          </a:r>
          <a:r>
            <a:rPr lang="en-US" sz="1700" kern="1200" dirty="0"/>
            <a:t> </a:t>
          </a:r>
          <a:r>
            <a:rPr lang="en-US" sz="1700" kern="1200" dirty="0" err="1"/>
            <a:t>industri</a:t>
          </a:r>
          <a:endParaRPr lang="en-US" sz="1700" kern="1200" dirty="0"/>
        </a:p>
      </dsp:txBody>
      <dsp:txXfrm>
        <a:off x="7886700" y="3522281"/>
        <a:ext cx="2628899" cy="792631"/>
      </dsp:txXfrm>
    </dsp:sp>
    <dsp:sp modelId="{0ED5B746-AAE5-4440-BC77-912CC3738060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yang </a:t>
          </a:r>
          <a:r>
            <a:rPr lang="en-US" sz="3300" kern="1200" dirty="0" err="1"/>
            <a:t>terkait</a:t>
          </a:r>
          <a:r>
            <a:rPr lang="en-US" sz="3300" kern="1200" dirty="0"/>
            <a:t> </a:t>
          </a:r>
          <a:r>
            <a:rPr lang="en-US" sz="3300" kern="1200" dirty="0" err="1"/>
            <a:t>dengan</a:t>
          </a:r>
          <a:r>
            <a:rPr lang="en-US" sz="3300" kern="1200" dirty="0"/>
            <a:t> </a:t>
          </a:r>
          <a:r>
            <a:rPr lang="en-US" sz="3300" kern="1200" dirty="0" err="1"/>
            <a:t>persyaratan</a:t>
          </a:r>
          <a:r>
            <a:rPr lang="en-US" sz="3300" kern="1200" dirty="0"/>
            <a:t> </a:t>
          </a:r>
          <a:r>
            <a:rPr lang="en-US" sz="3300" kern="1200" dirty="0" err="1"/>
            <a:t>produk</a:t>
          </a:r>
          <a:endParaRPr lang="en-US" sz="3300" kern="1200" dirty="0"/>
        </a:p>
      </dsp:txBody>
      <dsp:txXfrm rot="-10800000">
        <a:off x="0" y="1962"/>
        <a:ext cx="10515600" cy="930201"/>
      </dsp:txXfrm>
    </dsp:sp>
    <dsp:sp modelId="{57C6958B-3463-614E-9AF8-CF54D3CD7EA2}">
      <dsp:nvSpPr>
        <dsp:cNvPr id="0" name=""/>
        <dsp:cNvSpPr/>
      </dsp:nvSpPr>
      <dsp:spPr>
        <a:xfrm>
          <a:off x="5134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bisnis</a:t>
          </a:r>
          <a:r>
            <a:rPr lang="en-US" sz="1700" kern="1200" dirty="0"/>
            <a:t> </a:t>
          </a:r>
          <a:r>
            <a:rPr lang="en-US" sz="1700" kern="1200" dirty="0" err="1"/>
            <a:t>konsumen</a:t>
          </a:r>
          <a:endParaRPr lang="en-US" sz="1700" kern="1200" dirty="0"/>
        </a:p>
      </dsp:txBody>
      <dsp:txXfrm>
        <a:off x="5134" y="932163"/>
        <a:ext cx="1750888" cy="792394"/>
      </dsp:txXfrm>
    </dsp:sp>
    <dsp:sp modelId="{3401A9E1-6DD1-9D40-8A27-4C564156C0F0}">
      <dsp:nvSpPr>
        <dsp:cNvPr id="0" name=""/>
        <dsp:cNvSpPr/>
      </dsp:nvSpPr>
      <dsp:spPr>
        <a:xfrm>
          <a:off x="1756023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kinerja</a:t>
          </a:r>
          <a:endParaRPr lang="en-US" sz="1700" kern="1200" dirty="0"/>
        </a:p>
      </dsp:txBody>
      <dsp:txXfrm>
        <a:off x="1756023" y="932163"/>
        <a:ext cx="1750888" cy="792394"/>
      </dsp:txXfrm>
    </dsp:sp>
    <dsp:sp modelId="{4CF66867-A701-054F-AA98-D952A69611BA}">
      <dsp:nvSpPr>
        <dsp:cNvPr id="0" name=""/>
        <dsp:cNvSpPr/>
      </dsp:nvSpPr>
      <dsp:spPr>
        <a:xfrm>
          <a:off x="3506911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perundangan</a:t>
          </a:r>
          <a:endParaRPr lang="en-US" sz="1700" kern="1200" dirty="0"/>
        </a:p>
      </dsp:txBody>
      <dsp:txXfrm>
        <a:off x="3506911" y="932163"/>
        <a:ext cx="1750888" cy="792394"/>
      </dsp:txXfrm>
    </dsp:sp>
    <dsp:sp modelId="{F0DD27F4-1F0E-AB48-B7CD-EE064E741E0E}">
      <dsp:nvSpPr>
        <dsp:cNvPr id="0" name=""/>
        <dsp:cNvSpPr/>
      </dsp:nvSpPr>
      <dsp:spPr>
        <a:xfrm>
          <a:off x="5257800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teknis</a:t>
          </a:r>
          <a:endParaRPr lang="en-US" sz="1700" kern="1200" dirty="0"/>
        </a:p>
      </dsp:txBody>
      <dsp:txXfrm>
        <a:off x="5257800" y="932163"/>
        <a:ext cx="1750888" cy="792394"/>
      </dsp:txXfrm>
    </dsp:sp>
    <dsp:sp modelId="{9F626AFD-607B-5E42-8303-3749EE1E5D7A}">
      <dsp:nvSpPr>
        <dsp:cNvPr id="0" name=""/>
        <dsp:cNvSpPr/>
      </dsp:nvSpPr>
      <dsp:spPr>
        <a:xfrm>
          <a:off x="7008688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Analisis</a:t>
          </a:r>
          <a:r>
            <a:rPr lang="en-US" sz="1700" kern="1200" dirty="0"/>
            <a:t> </a:t>
          </a:r>
          <a:r>
            <a:rPr lang="en-US" sz="1700" kern="1200" dirty="0" err="1"/>
            <a:t>alternatif</a:t>
          </a:r>
          <a:r>
            <a:rPr lang="en-US" sz="1700" kern="1200" dirty="0"/>
            <a:t> </a:t>
          </a:r>
          <a:r>
            <a:rPr lang="en-US" sz="1700" kern="1200" dirty="0" err="1"/>
            <a:t>solusi</a:t>
          </a:r>
          <a:endParaRPr lang="en-US" sz="1700" kern="1200" dirty="0"/>
        </a:p>
      </dsp:txBody>
      <dsp:txXfrm>
        <a:off x="7008688" y="932163"/>
        <a:ext cx="1750888" cy="792394"/>
      </dsp:txXfrm>
    </dsp:sp>
    <dsp:sp modelId="{B23E8F41-1F99-9C4B-8AFE-26F335F79A8E}">
      <dsp:nvSpPr>
        <dsp:cNvPr id="0" name=""/>
        <dsp:cNvSpPr/>
      </dsp:nvSpPr>
      <dsp:spPr>
        <a:xfrm>
          <a:off x="8759576" y="932163"/>
          <a:ext cx="1750888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Catatan</a:t>
          </a:r>
          <a:r>
            <a:rPr lang="en-US" sz="1700" kern="1200" dirty="0"/>
            <a:t> </a:t>
          </a:r>
          <a:r>
            <a:rPr lang="en-US" sz="1700" kern="1200" dirty="0" err="1"/>
            <a:t>kinerja</a:t>
          </a:r>
          <a:r>
            <a:rPr lang="en-US" sz="1700" kern="1200" dirty="0"/>
            <a:t> </a:t>
          </a:r>
          <a:r>
            <a:rPr lang="en-US" sz="1700" kern="1200" dirty="0" err="1"/>
            <a:t>sebelumnya</a:t>
          </a:r>
          <a:r>
            <a:rPr lang="en-US" sz="1700" kern="1200" dirty="0"/>
            <a:t> yang </a:t>
          </a:r>
          <a:r>
            <a:rPr lang="en-US" sz="1700" kern="1200" dirty="0" err="1"/>
            <a:t>mirip</a:t>
          </a:r>
          <a:endParaRPr lang="en-US" sz="1700" kern="1200" dirty="0"/>
        </a:p>
      </dsp:txBody>
      <dsp:txXfrm>
        <a:off x="8759576" y="932163"/>
        <a:ext cx="1750888" cy="79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0623F-FE86-484D-8C5D-935D68BAB766}">
      <dsp:nvSpPr>
        <dsp:cNvPr id="0" name=""/>
        <dsp:cNvSpPr/>
      </dsp:nvSpPr>
      <dsp:spPr>
        <a:xfrm>
          <a:off x="4621" y="829406"/>
          <a:ext cx="2020453" cy="1496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Persyaratan</a:t>
          </a:r>
          <a:r>
            <a:rPr lang="en-US" sz="1800" kern="1200" dirty="0"/>
            <a:t> </a:t>
          </a:r>
          <a:r>
            <a:rPr lang="en-US" sz="1800" kern="1200" dirty="0" err="1"/>
            <a:t>produk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tujuan</a:t>
          </a:r>
          <a:r>
            <a:rPr lang="en-US" sz="1800" kern="1200" dirty="0"/>
            <a:t> </a:t>
          </a:r>
          <a:r>
            <a:rPr lang="en-US" sz="1800" kern="1200" dirty="0" err="1"/>
            <a:t>mutu</a:t>
          </a:r>
          <a:endParaRPr lang="en-US" sz="1800" kern="1200" dirty="0"/>
        </a:p>
      </dsp:txBody>
      <dsp:txXfrm>
        <a:off x="48449" y="873234"/>
        <a:ext cx="1932797" cy="1408742"/>
      </dsp:txXfrm>
    </dsp:sp>
    <dsp:sp modelId="{519FEA5F-5E25-614A-B174-BCEA81F58E4B}">
      <dsp:nvSpPr>
        <dsp:cNvPr id="0" name=""/>
        <dsp:cNvSpPr/>
      </dsp:nvSpPr>
      <dsp:spPr>
        <a:xfrm>
          <a:off x="2227120" y="132706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20" y="1427283"/>
        <a:ext cx="299835" cy="300644"/>
      </dsp:txXfrm>
    </dsp:sp>
    <dsp:sp modelId="{0A1E5573-481D-064A-92DB-E6D34D60BFEA}">
      <dsp:nvSpPr>
        <dsp:cNvPr id="0" name=""/>
        <dsp:cNvSpPr/>
      </dsp:nvSpPr>
      <dsp:spPr>
        <a:xfrm>
          <a:off x="2833256" y="829406"/>
          <a:ext cx="2020453" cy="1496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Catatan</a:t>
          </a:r>
          <a:r>
            <a:rPr lang="en-US" sz="1800" kern="1200" dirty="0"/>
            <a:t> yang </a:t>
          </a:r>
          <a:r>
            <a:rPr lang="en-US" sz="1800" kern="1200" dirty="0" err="1"/>
            <a:t>harus</a:t>
          </a:r>
          <a:r>
            <a:rPr lang="en-US" sz="1800" kern="1200" dirty="0"/>
            <a:t> </a:t>
          </a:r>
          <a:r>
            <a:rPr lang="en-US" sz="1800" kern="1200" dirty="0" err="1"/>
            <a:t>disimpan</a:t>
          </a:r>
          <a:endParaRPr lang="en-US" sz="1800" kern="1200" dirty="0"/>
        </a:p>
      </dsp:txBody>
      <dsp:txXfrm>
        <a:off x="2877084" y="873234"/>
        <a:ext cx="1932797" cy="1408742"/>
      </dsp:txXfrm>
    </dsp:sp>
    <dsp:sp modelId="{CBEA65A8-9B10-C348-A9FB-7C98902F6F1E}">
      <dsp:nvSpPr>
        <dsp:cNvPr id="0" name=""/>
        <dsp:cNvSpPr/>
      </dsp:nvSpPr>
      <dsp:spPr>
        <a:xfrm>
          <a:off x="5055755" y="132706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5" y="1427283"/>
        <a:ext cx="299835" cy="300644"/>
      </dsp:txXfrm>
    </dsp:sp>
    <dsp:sp modelId="{A6264135-E0DA-C64C-B6C8-634107B261AB}">
      <dsp:nvSpPr>
        <dsp:cNvPr id="0" name=""/>
        <dsp:cNvSpPr/>
      </dsp:nvSpPr>
      <dsp:spPr>
        <a:xfrm>
          <a:off x="5661891" y="829406"/>
          <a:ext cx="2020453" cy="1496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Penciptaan</a:t>
          </a:r>
          <a:r>
            <a:rPr lang="en-US" sz="1800" kern="1200" dirty="0"/>
            <a:t> proses, </a:t>
          </a:r>
          <a:r>
            <a:rPr lang="en-US" sz="1800" kern="1200" dirty="0" err="1"/>
            <a:t>dokumen</a:t>
          </a:r>
          <a:r>
            <a:rPr lang="en-US" sz="1800" kern="1200" dirty="0"/>
            <a:t>,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sumberdaya</a:t>
          </a:r>
          <a:r>
            <a:rPr lang="en-US" sz="1800" kern="1200" dirty="0"/>
            <a:t> yang </a:t>
          </a:r>
          <a:r>
            <a:rPr lang="en-US" sz="1800" kern="1200" dirty="0" err="1"/>
            <a:t>dibutuhkan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realisasi</a:t>
          </a:r>
          <a:r>
            <a:rPr lang="en-US" sz="1800" kern="1200" dirty="0"/>
            <a:t> </a:t>
          </a:r>
          <a:r>
            <a:rPr lang="en-US" sz="1800" kern="1200" dirty="0" err="1"/>
            <a:t>produk</a:t>
          </a:r>
          <a:endParaRPr lang="en-US" sz="1800" kern="1200" dirty="0"/>
        </a:p>
      </dsp:txBody>
      <dsp:txXfrm>
        <a:off x="5705719" y="873234"/>
        <a:ext cx="1932797" cy="1408742"/>
      </dsp:txXfrm>
    </dsp:sp>
    <dsp:sp modelId="{55FFC3B6-E40B-F643-AA27-D04D1C047686}">
      <dsp:nvSpPr>
        <dsp:cNvPr id="0" name=""/>
        <dsp:cNvSpPr/>
      </dsp:nvSpPr>
      <dsp:spPr>
        <a:xfrm>
          <a:off x="7884390" y="132706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90" y="1427283"/>
        <a:ext cx="299835" cy="300644"/>
      </dsp:txXfrm>
    </dsp:sp>
    <dsp:sp modelId="{853D431B-0625-F147-8B2F-D3331D0F70FD}">
      <dsp:nvSpPr>
        <dsp:cNvPr id="0" name=""/>
        <dsp:cNvSpPr/>
      </dsp:nvSpPr>
      <dsp:spPr>
        <a:xfrm>
          <a:off x="8490526" y="829406"/>
          <a:ext cx="2020453" cy="1496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Kegiatan</a:t>
          </a:r>
          <a:r>
            <a:rPr lang="en-US" sz="1800" kern="1200" dirty="0"/>
            <a:t> </a:t>
          </a:r>
          <a:r>
            <a:rPr lang="en-US" sz="1800" kern="1200" dirty="0" err="1"/>
            <a:t>verifikasi</a:t>
          </a:r>
          <a:r>
            <a:rPr lang="en-US" sz="1800" kern="1200" dirty="0"/>
            <a:t>, </a:t>
          </a:r>
          <a:r>
            <a:rPr lang="en-US" sz="1800" kern="1200" dirty="0" err="1"/>
            <a:t>pengawasan</a:t>
          </a:r>
          <a:r>
            <a:rPr lang="en-US" sz="1800" kern="1200" dirty="0"/>
            <a:t>, </a:t>
          </a:r>
          <a:r>
            <a:rPr lang="en-US" sz="1800" kern="1200" dirty="0" err="1"/>
            <a:t>inspeksi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tes</a:t>
          </a:r>
          <a:r>
            <a:rPr lang="en-US" sz="1800" kern="1200" dirty="0"/>
            <a:t> yang </a:t>
          </a:r>
          <a:r>
            <a:rPr lang="en-US" sz="1800" kern="1200" dirty="0" err="1"/>
            <a:t>dibutuhkan</a:t>
          </a:r>
          <a:endParaRPr lang="en-US" sz="1800" kern="1200" dirty="0"/>
        </a:p>
      </dsp:txBody>
      <dsp:txXfrm>
        <a:off x="8534354" y="873234"/>
        <a:ext cx="1932797" cy="1408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D4967-894E-4A48-8CB1-C758E79D768E}">
      <dsp:nvSpPr>
        <dsp:cNvPr id="0" name=""/>
        <dsp:cNvSpPr/>
      </dsp:nvSpPr>
      <dsp:spPr>
        <a:xfrm rot="16200000">
          <a:off x="1427116" y="-1427116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Fase</a:t>
          </a:r>
          <a:r>
            <a:rPr lang="en-US" sz="2400" b="1" kern="1200" dirty="0"/>
            <a:t> 4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Identifikasi</a:t>
          </a:r>
          <a:r>
            <a:rPr lang="en-US" sz="2400" kern="1200" dirty="0"/>
            <a:t> </a:t>
          </a:r>
          <a:r>
            <a:rPr lang="en-US" sz="2400" kern="1200" dirty="0" err="1"/>
            <a:t>catatan</a:t>
          </a:r>
          <a:r>
            <a:rPr lang="en-US" sz="2400" kern="1200" dirty="0"/>
            <a:t> </a:t>
          </a:r>
          <a:r>
            <a:rPr lang="en-US" sz="2400" kern="1200" dirty="0" err="1"/>
            <a:t>kontrol</a:t>
          </a:r>
          <a:endParaRPr lang="en-US" sz="2400" kern="1200" dirty="0"/>
        </a:p>
      </dsp:txBody>
      <dsp:txXfrm rot="5400000">
        <a:off x="-1" y="1"/>
        <a:ext cx="4762500" cy="1431200"/>
      </dsp:txXfrm>
    </dsp:sp>
    <dsp:sp modelId="{3E36FF4B-4946-8549-8DAF-7D4312AD534B}">
      <dsp:nvSpPr>
        <dsp:cNvPr id="0" name=""/>
        <dsp:cNvSpPr/>
      </dsp:nvSpPr>
      <dsp:spPr>
        <a:xfrm>
          <a:off x="4762500" y="0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Fase</a:t>
          </a:r>
          <a:r>
            <a:rPr lang="en-US" sz="2400" b="1" kern="1200" dirty="0"/>
            <a:t> 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Persyaratan</a:t>
          </a:r>
          <a:r>
            <a:rPr lang="en-US" sz="2400" kern="1200" dirty="0"/>
            <a:t> </a:t>
          </a:r>
          <a:r>
            <a:rPr lang="en-US" sz="2400" kern="1200" dirty="0" err="1"/>
            <a:t>produk</a:t>
          </a:r>
          <a:endParaRPr lang="en-US" sz="2400" kern="1200" dirty="0"/>
        </a:p>
      </dsp:txBody>
      <dsp:txXfrm>
        <a:off x="4762500" y="0"/>
        <a:ext cx="4762500" cy="1431200"/>
      </dsp:txXfrm>
    </dsp:sp>
    <dsp:sp modelId="{33F03F12-A30F-EE49-AC35-3FE96EFCEF4C}">
      <dsp:nvSpPr>
        <dsp:cNvPr id="0" name=""/>
        <dsp:cNvSpPr/>
      </dsp:nvSpPr>
      <dsp:spPr>
        <a:xfrm rot="10800000">
          <a:off x="0" y="1908267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Fase</a:t>
          </a:r>
          <a:r>
            <a:rPr lang="en-US" sz="2400" b="1" kern="1200" dirty="0"/>
            <a:t> 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Kegiatan</a:t>
          </a:r>
          <a:r>
            <a:rPr lang="en-US" sz="2400" kern="1200" dirty="0"/>
            <a:t> </a:t>
          </a:r>
          <a:r>
            <a:rPr lang="en-US" sz="2400" kern="1200" dirty="0" err="1"/>
            <a:t>verifikasi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validasi</a:t>
          </a:r>
          <a:endParaRPr lang="en-US" sz="2400" kern="1200" dirty="0"/>
        </a:p>
      </dsp:txBody>
      <dsp:txXfrm rot="10800000">
        <a:off x="0" y="2385334"/>
        <a:ext cx="4762500" cy="1431200"/>
      </dsp:txXfrm>
    </dsp:sp>
    <dsp:sp modelId="{CEF53538-D3D6-C446-A8A4-FB3EFE21FAF5}">
      <dsp:nvSpPr>
        <dsp:cNvPr id="0" name=""/>
        <dsp:cNvSpPr/>
      </dsp:nvSpPr>
      <dsp:spPr>
        <a:xfrm rot="5400000">
          <a:off x="6189616" y="481151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Fase</a:t>
          </a:r>
          <a:r>
            <a:rPr lang="en-US" sz="2400" b="1" kern="1200" dirty="0"/>
            <a:t> 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Proses yang </a:t>
          </a:r>
          <a:r>
            <a:rPr lang="en-US" sz="2400" kern="1200" dirty="0" err="1"/>
            <a:t>dibutuhkan</a:t>
          </a:r>
          <a:r>
            <a:rPr lang="en-US" sz="2400" kern="1200" dirty="0"/>
            <a:t> </a:t>
          </a:r>
          <a:r>
            <a:rPr lang="en-US" sz="2400" kern="1200" dirty="0" err="1"/>
            <a:t>dari</a:t>
          </a:r>
          <a:r>
            <a:rPr lang="en-US" sz="2400" kern="1200" dirty="0"/>
            <a:t> QMS</a:t>
          </a:r>
        </a:p>
      </dsp:txBody>
      <dsp:txXfrm rot="-5400000">
        <a:off x="4762499" y="2385334"/>
        <a:ext cx="4762500" cy="1431200"/>
      </dsp:txXfrm>
    </dsp:sp>
    <dsp:sp modelId="{B1B7A35E-9C09-2F46-AD65-394528AB1FB2}">
      <dsp:nvSpPr>
        <dsp:cNvPr id="0" name=""/>
        <dsp:cNvSpPr/>
      </dsp:nvSpPr>
      <dsp:spPr>
        <a:xfrm>
          <a:off x="3333749" y="1431200"/>
          <a:ext cx="2857500" cy="954133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ISO 9001:2000 </a:t>
          </a:r>
          <a:r>
            <a:rPr lang="en-US" sz="2400" kern="1200" dirty="0" err="1"/>
            <a:t>Merencanakan</a:t>
          </a:r>
          <a:r>
            <a:rPr lang="en-US" sz="2400" kern="1200" dirty="0"/>
            <a:t> </a:t>
          </a:r>
          <a:r>
            <a:rPr lang="en-US" sz="2400" kern="1200" dirty="0" err="1"/>
            <a:t>realisasi</a:t>
          </a:r>
          <a:r>
            <a:rPr lang="en-US" sz="2400" kern="1200" dirty="0"/>
            <a:t> </a:t>
          </a:r>
          <a:r>
            <a:rPr lang="en-US" sz="2400" kern="1200" dirty="0" err="1"/>
            <a:t>produk</a:t>
          </a:r>
          <a:endParaRPr lang="en-US" sz="2400" kern="1200" dirty="0"/>
        </a:p>
      </dsp:txBody>
      <dsp:txXfrm>
        <a:off x="3380326" y="1477777"/>
        <a:ext cx="2764346" cy="8609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B091-5503-5245-848E-7F12FFF87F35}">
      <dsp:nvSpPr>
        <dsp:cNvPr id="0" name=""/>
        <dsp:cNvSpPr/>
      </dsp:nvSpPr>
      <dsp:spPr>
        <a:xfrm>
          <a:off x="9242" y="663563"/>
          <a:ext cx="2762398" cy="181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Bekerja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konsumen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menentekuan</a:t>
          </a:r>
          <a:r>
            <a:rPr lang="en-US" sz="1800" kern="1200" dirty="0"/>
            <a:t> </a:t>
          </a:r>
          <a:r>
            <a:rPr lang="en-US" sz="1800" kern="1200" dirty="0" err="1"/>
            <a:t>persyaratan</a:t>
          </a:r>
          <a:r>
            <a:rPr lang="en-US" sz="1800" kern="1200" dirty="0"/>
            <a:t> yang </a:t>
          </a:r>
          <a:r>
            <a:rPr lang="en-US" sz="1800" kern="1200" dirty="0" err="1"/>
            <a:t>tepat</a:t>
          </a:r>
          <a:endParaRPr lang="en-US" sz="1800" kern="1200" dirty="0"/>
        </a:p>
      </dsp:txBody>
      <dsp:txXfrm>
        <a:off x="62338" y="716659"/>
        <a:ext cx="2656206" cy="1706632"/>
      </dsp:txXfrm>
    </dsp:sp>
    <dsp:sp modelId="{70168DA1-8899-8B4E-B1F1-53E23D00BA89}">
      <dsp:nvSpPr>
        <dsp:cNvPr id="0" name=""/>
        <dsp:cNvSpPr/>
      </dsp:nvSpPr>
      <dsp:spPr>
        <a:xfrm>
          <a:off x="3047880" y="12274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364453"/>
        <a:ext cx="409940" cy="411044"/>
      </dsp:txXfrm>
    </dsp:sp>
    <dsp:sp modelId="{5DC8121B-417A-6B4B-9235-34F8DC0D6DFF}">
      <dsp:nvSpPr>
        <dsp:cNvPr id="0" name=""/>
        <dsp:cNvSpPr/>
      </dsp:nvSpPr>
      <dsp:spPr>
        <a:xfrm>
          <a:off x="3876600" y="663563"/>
          <a:ext cx="2762398" cy="181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Mengkaji</a:t>
          </a:r>
          <a:r>
            <a:rPr lang="en-US" sz="1800" kern="1200" dirty="0"/>
            <a:t> </a:t>
          </a:r>
          <a:r>
            <a:rPr lang="en-US" sz="1800" kern="1200" dirty="0" err="1"/>
            <a:t>ulang</a:t>
          </a:r>
          <a:r>
            <a:rPr lang="en-US" sz="1800" kern="1200" dirty="0"/>
            <a:t> </a:t>
          </a:r>
          <a:r>
            <a:rPr lang="en-US" sz="1800" kern="1200" dirty="0" err="1"/>
            <a:t>persyaratan</a:t>
          </a:r>
          <a:r>
            <a:rPr lang="en-US" sz="1800" kern="1200" dirty="0"/>
            <a:t> </a:t>
          </a:r>
          <a:r>
            <a:rPr lang="en-US" sz="1800" kern="1200" dirty="0" err="1"/>
            <a:t>untul</a:t>
          </a:r>
          <a:r>
            <a:rPr lang="en-US" sz="1800" kern="1200" dirty="0"/>
            <a:t> </a:t>
          </a:r>
          <a:r>
            <a:rPr lang="en-US" sz="1800" kern="1200" dirty="0" err="1"/>
            <a:t>memastikan</a:t>
          </a:r>
          <a:r>
            <a:rPr lang="en-US" sz="1800" kern="1200" dirty="0"/>
            <a:t> </a:t>
          </a:r>
          <a:r>
            <a:rPr lang="en-US" sz="1800" kern="1200" dirty="0" err="1"/>
            <a:t>semua</a:t>
          </a:r>
          <a:r>
            <a:rPr lang="en-US" sz="1800" kern="1200" dirty="0"/>
            <a:t> </a:t>
          </a:r>
          <a:r>
            <a:rPr lang="en-US" sz="1800" kern="1200" dirty="0" err="1"/>
            <a:t>lengkap</a:t>
          </a:r>
          <a:r>
            <a:rPr lang="en-US" sz="1800" kern="1200" dirty="0"/>
            <a:t>, </a:t>
          </a:r>
          <a:r>
            <a:rPr lang="en-US" sz="1800" kern="1200" dirty="0" err="1"/>
            <a:t>konsisten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tepat</a:t>
          </a:r>
          <a:endParaRPr lang="en-US" sz="1800" kern="1200" dirty="0"/>
        </a:p>
      </dsp:txBody>
      <dsp:txXfrm>
        <a:off x="3929696" y="716659"/>
        <a:ext cx="2656206" cy="1706632"/>
      </dsp:txXfrm>
    </dsp:sp>
    <dsp:sp modelId="{DE259E67-858D-A84D-B941-5824817F3854}">
      <dsp:nvSpPr>
        <dsp:cNvPr id="0" name=""/>
        <dsp:cNvSpPr/>
      </dsp:nvSpPr>
      <dsp:spPr>
        <a:xfrm>
          <a:off x="6915239" y="12274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364453"/>
        <a:ext cx="409940" cy="411044"/>
      </dsp:txXfrm>
    </dsp:sp>
    <dsp:sp modelId="{17334236-D33C-FC4E-8B80-3C6078216CF8}">
      <dsp:nvSpPr>
        <dsp:cNvPr id="0" name=""/>
        <dsp:cNvSpPr/>
      </dsp:nvSpPr>
      <dsp:spPr>
        <a:xfrm>
          <a:off x="7743958" y="663563"/>
          <a:ext cx="2762398" cy="1812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Mempertahankan</a:t>
          </a:r>
          <a:r>
            <a:rPr lang="en-US" sz="1800" kern="1200" dirty="0"/>
            <a:t> </a:t>
          </a:r>
          <a:r>
            <a:rPr lang="en-US" sz="1800" kern="1200" dirty="0" err="1"/>
            <a:t>komunikasi</a:t>
          </a:r>
          <a:r>
            <a:rPr lang="en-US" sz="1800" kern="1200" dirty="0"/>
            <a:t> </a:t>
          </a:r>
          <a:r>
            <a:rPr lang="en-US" sz="1800" kern="1200" dirty="0" err="1"/>
            <a:t>teratur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konsumen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memastikan</a:t>
          </a:r>
          <a:r>
            <a:rPr lang="en-US" sz="1800" kern="1200" dirty="0"/>
            <a:t> </a:t>
          </a:r>
          <a:r>
            <a:rPr lang="en-US" sz="1800" kern="1200" dirty="0" err="1"/>
            <a:t>ekspektasi</a:t>
          </a:r>
          <a:r>
            <a:rPr lang="en-US" sz="1800" kern="1200" dirty="0"/>
            <a:t> </a:t>
          </a:r>
          <a:r>
            <a:rPr lang="en-US" sz="1800" kern="1200" dirty="0" err="1"/>
            <a:t>mereka</a:t>
          </a:r>
          <a:r>
            <a:rPr lang="en-US" sz="1800" kern="1200" dirty="0"/>
            <a:t> </a:t>
          </a:r>
          <a:r>
            <a:rPr lang="en-US" sz="1800" kern="1200" dirty="0" err="1"/>
            <a:t>tetap</a:t>
          </a:r>
          <a:r>
            <a:rPr lang="en-US" sz="1800" kern="1200" dirty="0"/>
            <a:t> </a:t>
          </a:r>
          <a:r>
            <a:rPr lang="en-US" sz="1800" kern="1200" dirty="0" err="1"/>
            <a:t>berada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pelaksanaan</a:t>
          </a:r>
          <a:r>
            <a:rPr lang="en-US" sz="1800" kern="1200" dirty="0"/>
            <a:t> </a:t>
          </a:r>
          <a:r>
            <a:rPr lang="en-US" sz="1800" kern="1200" dirty="0" err="1"/>
            <a:t>proyek</a:t>
          </a:r>
          <a:endParaRPr lang="en-US" sz="1800" kern="1200" dirty="0"/>
        </a:p>
      </dsp:txBody>
      <dsp:txXfrm>
        <a:off x="7797054" y="716659"/>
        <a:ext cx="2656206" cy="1706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D90B-F210-4544-B28A-66FC93B12C46}">
      <dsp:nvSpPr>
        <dsp:cNvPr id="0" name=""/>
        <dsp:cNvSpPr/>
      </dsp:nvSpPr>
      <dsp:spPr>
        <a:xfrm>
          <a:off x="3702676" y="2998789"/>
          <a:ext cx="3110246" cy="251758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Penentuan</a:t>
          </a:r>
          <a:r>
            <a:rPr lang="en-US" sz="2400" b="1" kern="1200" dirty="0"/>
            <a:t> </a:t>
          </a:r>
          <a:r>
            <a:rPr lang="en-US" sz="2400" b="1" kern="1200" dirty="0" err="1"/>
            <a:t>persyaratan</a:t>
          </a:r>
          <a:r>
            <a:rPr lang="en-US" sz="2400" b="1" kern="1200" dirty="0"/>
            <a:t> </a:t>
          </a:r>
          <a:r>
            <a:rPr lang="en-US" sz="2400" b="1" kern="1200" dirty="0" err="1"/>
            <a:t>terkait</a:t>
          </a:r>
          <a:r>
            <a:rPr lang="en-US" sz="2400" b="1" kern="1200" dirty="0"/>
            <a:t> </a:t>
          </a:r>
          <a:r>
            <a:rPr lang="en-US" sz="2400" b="1" kern="1200" dirty="0" err="1"/>
            <a:t>dengan</a:t>
          </a:r>
          <a:r>
            <a:rPr lang="en-US" sz="2400" b="1" kern="1200" dirty="0"/>
            <a:t> </a:t>
          </a:r>
          <a:r>
            <a:rPr lang="en-US" sz="2400" b="1" kern="1200" dirty="0" err="1"/>
            <a:t>produk</a:t>
          </a:r>
          <a:endParaRPr lang="en-US" sz="2400" b="1" kern="1200" dirty="0"/>
        </a:p>
      </dsp:txBody>
      <dsp:txXfrm>
        <a:off x="4158161" y="3367480"/>
        <a:ext cx="2199276" cy="1780200"/>
      </dsp:txXfrm>
    </dsp:sp>
    <dsp:sp modelId="{F97B461A-0463-7A4B-BF1F-BF0532CC111D}">
      <dsp:nvSpPr>
        <dsp:cNvPr id="0" name=""/>
        <dsp:cNvSpPr/>
      </dsp:nvSpPr>
      <dsp:spPr>
        <a:xfrm rot="12900000">
          <a:off x="2395728" y="2511393"/>
          <a:ext cx="1761226" cy="7175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D4F8E-8DD6-734D-9A21-833161A4D4DB}">
      <dsp:nvSpPr>
        <dsp:cNvPr id="0" name=""/>
        <dsp:cNvSpPr/>
      </dsp:nvSpPr>
      <dsp:spPr>
        <a:xfrm>
          <a:off x="1359134" y="1408368"/>
          <a:ext cx="2391703" cy="1913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Mendokumentasikan</a:t>
          </a:r>
          <a:r>
            <a:rPr lang="en-US" sz="2000" kern="1200" dirty="0"/>
            <a:t>  (</a:t>
          </a:r>
          <a:r>
            <a:rPr lang="en-US" sz="2000" kern="1200" dirty="0" err="1"/>
            <a:t>mencatat</a:t>
          </a:r>
          <a:r>
            <a:rPr lang="en-US" sz="2000" kern="1200" dirty="0"/>
            <a:t>) </a:t>
          </a:r>
          <a:r>
            <a:rPr lang="en-US" sz="2000" kern="1200" dirty="0" err="1"/>
            <a:t>apa</a:t>
          </a:r>
          <a:r>
            <a:rPr lang="en-US" sz="2000" kern="1200" dirty="0"/>
            <a:t> yang </a:t>
          </a:r>
          <a:r>
            <a:rPr lang="en-US" sz="2000" kern="1200" dirty="0" err="1"/>
            <a:t>mereka</a:t>
          </a:r>
          <a:r>
            <a:rPr lang="en-US" sz="2000" kern="1200" dirty="0"/>
            <a:t> </a:t>
          </a:r>
          <a:r>
            <a:rPr lang="en-US" sz="2000" kern="1200" dirty="0" err="1"/>
            <a:t>tahu</a:t>
          </a:r>
          <a:r>
            <a:rPr lang="en-US" sz="2000" kern="1200" dirty="0"/>
            <a:t> </a:t>
          </a:r>
          <a:r>
            <a:rPr lang="en-US" sz="2000" kern="1200" dirty="0" err="1"/>
            <a:t>pasti</a:t>
          </a:r>
          <a:r>
            <a:rPr lang="en-US" sz="2000" kern="1200" dirty="0"/>
            <a:t> </a:t>
          </a:r>
          <a:r>
            <a:rPr lang="en-US" sz="2000" kern="1200" dirty="0" err="1"/>
            <a:t>mereka</a:t>
          </a:r>
          <a:r>
            <a:rPr lang="en-US" sz="2000" kern="1200" dirty="0"/>
            <a:t> </a:t>
          </a:r>
          <a:r>
            <a:rPr lang="en-US" sz="2000" kern="1200" dirty="0" err="1"/>
            <a:t>inginkan</a:t>
          </a:r>
          <a:endParaRPr lang="en-US" sz="2000" kern="1200" dirty="0"/>
        </a:p>
      </dsp:txBody>
      <dsp:txXfrm>
        <a:off x="1415174" y="1464408"/>
        <a:ext cx="2279623" cy="1801282"/>
      </dsp:txXfrm>
    </dsp:sp>
    <dsp:sp modelId="{DAE7BCFE-4DF7-D142-B9C6-4C5CC54963F6}">
      <dsp:nvSpPr>
        <dsp:cNvPr id="0" name=""/>
        <dsp:cNvSpPr/>
      </dsp:nvSpPr>
      <dsp:spPr>
        <a:xfrm rot="16200000">
          <a:off x="4293552" y="1563545"/>
          <a:ext cx="1928494" cy="7175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24505-F53A-1445-9BD4-D1FF5C6A63DC}">
      <dsp:nvSpPr>
        <dsp:cNvPr id="0" name=""/>
        <dsp:cNvSpPr/>
      </dsp:nvSpPr>
      <dsp:spPr>
        <a:xfrm>
          <a:off x="4061948" y="1372"/>
          <a:ext cx="2391703" cy="1913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Mengerjakan</a:t>
          </a:r>
          <a:r>
            <a:rPr lang="en-US" sz="2000" kern="1200" dirty="0"/>
            <a:t> </a:t>
          </a:r>
          <a:r>
            <a:rPr lang="en-US" sz="2000" kern="1200" dirty="0" err="1"/>
            <a:t>dokumentasi</a:t>
          </a:r>
          <a:r>
            <a:rPr lang="en-US" sz="2000" kern="1200" dirty="0"/>
            <a:t> </a:t>
          </a:r>
          <a:r>
            <a:rPr lang="en-US" sz="2000" kern="1200" dirty="0" err="1"/>
            <a:t>persyaratan</a:t>
          </a:r>
          <a:r>
            <a:rPr lang="en-US" sz="2000" kern="1200" dirty="0"/>
            <a:t> yang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dinyatakan</a:t>
          </a:r>
          <a:r>
            <a:rPr lang="en-US" sz="2000" kern="1200" dirty="0"/>
            <a:t> </a:t>
          </a:r>
          <a:r>
            <a:rPr lang="en-US" sz="2000" kern="1200" dirty="0" err="1"/>
            <a:t>namun</a:t>
          </a:r>
          <a:r>
            <a:rPr lang="en-US" sz="2000" kern="1200" dirty="0"/>
            <a:t> </a:t>
          </a:r>
          <a:r>
            <a:rPr lang="en-US" sz="2000" kern="1200" dirty="0" err="1"/>
            <a:t>perlu</a:t>
          </a:r>
          <a:r>
            <a:rPr lang="en-US" sz="2000" kern="1200" dirty="0"/>
            <a:t> </a:t>
          </a:r>
          <a:r>
            <a:rPr lang="en-US" sz="2000" kern="1200" dirty="0" err="1"/>
            <a:t>diketahui</a:t>
          </a:r>
          <a:endParaRPr lang="en-US" sz="2000" kern="1200" dirty="0"/>
        </a:p>
      </dsp:txBody>
      <dsp:txXfrm>
        <a:off x="4117988" y="57412"/>
        <a:ext cx="2279623" cy="1801282"/>
      </dsp:txXfrm>
    </dsp:sp>
    <dsp:sp modelId="{2F8AB98A-7B0B-AF4D-B20C-A8DCC19CF83B}">
      <dsp:nvSpPr>
        <dsp:cNvPr id="0" name=""/>
        <dsp:cNvSpPr/>
      </dsp:nvSpPr>
      <dsp:spPr>
        <a:xfrm rot="19500000">
          <a:off x="6358644" y="2511393"/>
          <a:ext cx="1761226" cy="7175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B5A2-C5F1-074B-9D2B-BE7F81A9F98F}">
      <dsp:nvSpPr>
        <dsp:cNvPr id="0" name=""/>
        <dsp:cNvSpPr/>
      </dsp:nvSpPr>
      <dsp:spPr>
        <a:xfrm>
          <a:off x="6764762" y="1408368"/>
          <a:ext cx="2391703" cy="1913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Bekerja</a:t>
          </a:r>
          <a:r>
            <a:rPr lang="en-US" sz="2000" kern="1200" dirty="0"/>
            <a:t> </a:t>
          </a:r>
          <a:r>
            <a:rPr lang="en-US" sz="2000" kern="1200" dirty="0" err="1"/>
            <a:t>bersama</a:t>
          </a:r>
          <a:r>
            <a:rPr lang="en-US" sz="2000" kern="1200" dirty="0"/>
            <a:t> </a:t>
          </a:r>
          <a:r>
            <a:rPr lang="en-US" sz="2000" kern="1200" dirty="0" err="1"/>
            <a:t>klien</a:t>
          </a:r>
          <a:r>
            <a:rPr lang="en-US" sz="2000" kern="1200" dirty="0"/>
            <a:t> </a:t>
          </a: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mengungkap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mendokumentsikan</a:t>
          </a:r>
          <a:r>
            <a:rPr lang="en-US" sz="2000" kern="1200" dirty="0"/>
            <a:t> </a:t>
          </a:r>
          <a:r>
            <a:rPr lang="en-US" sz="2000" kern="1200" dirty="0" err="1"/>
            <a:t>semua</a:t>
          </a:r>
          <a:r>
            <a:rPr lang="en-US" sz="2000" kern="1200" dirty="0"/>
            <a:t> </a:t>
          </a:r>
          <a:r>
            <a:rPr lang="en-US" sz="2000" kern="1200" dirty="0" err="1"/>
            <a:t>persyaratan</a:t>
          </a:r>
          <a:r>
            <a:rPr lang="en-US" sz="2000" kern="1200" dirty="0"/>
            <a:t> </a:t>
          </a:r>
          <a:r>
            <a:rPr lang="en-US" sz="2000" kern="1200" dirty="0" err="1"/>
            <a:t>tambahan</a:t>
          </a:r>
          <a:endParaRPr lang="en-US" sz="2000" kern="1200" dirty="0"/>
        </a:p>
      </dsp:txBody>
      <dsp:txXfrm>
        <a:off x="6820802" y="1464408"/>
        <a:ext cx="2279623" cy="1801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D90B-F210-4544-B28A-66FC93B12C46}">
      <dsp:nvSpPr>
        <dsp:cNvPr id="0" name=""/>
        <dsp:cNvSpPr/>
      </dsp:nvSpPr>
      <dsp:spPr>
        <a:xfrm>
          <a:off x="3645697" y="2300114"/>
          <a:ext cx="2956618" cy="298327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Mengkaji</a:t>
          </a:r>
          <a:r>
            <a:rPr lang="en-US" sz="2400" b="1" kern="1200" dirty="0"/>
            <a:t> </a:t>
          </a:r>
          <a:r>
            <a:rPr lang="en-US" sz="2400" b="1" kern="1200" dirty="0" err="1"/>
            <a:t>persyaratan</a:t>
          </a:r>
          <a:r>
            <a:rPr lang="en-US" sz="2400" b="1" kern="1200" dirty="0"/>
            <a:t> yang </a:t>
          </a:r>
          <a:r>
            <a:rPr lang="en-US" sz="2400" b="1" kern="1200" dirty="0" err="1"/>
            <a:t>terkait</a:t>
          </a:r>
          <a:r>
            <a:rPr lang="en-US" sz="2400" b="1" kern="1200" dirty="0"/>
            <a:t> </a:t>
          </a:r>
          <a:r>
            <a:rPr lang="en-US" sz="2400" b="1" kern="1200" dirty="0" err="1"/>
            <a:t>dengan</a:t>
          </a:r>
          <a:r>
            <a:rPr lang="en-US" sz="2400" b="1" kern="1200" dirty="0"/>
            <a:t> </a:t>
          </a:r>
          <a:r>
            <a:rPr lang="en-US" sz="2400" b="1" kern="1200" dirty="0" err="1"/>
            <a:t>produk</a:t>
          </a:r>
          <a:endParaRPr lang="en-US" sz="2400" b="1" kern="1200" dirty="0"/>
        </a:p>
      </dsp:txBody>
      <dsp:txXfrm>
        <a:off x="4078684" y="2737004"/>
        <a:ext cx="2090644" cy="2109491"/>
      </dsp:txXfrm>
    </dsp:sp>
    <dsp:sp modelId="{F97B461A-0463-7A4B-BF1F-BF0532CC111D}">
      <dsp:nvSpPr>
        <dsp:cNvPr id="0" name=""/>
        <dsp:cNvSpPr/>
      </dsp:nvSpPr>
      <dsp:spPr>
        <a:xfrm rot="12900000">
          <a:off x="1310420" y="1611106"/>
          <a:ext cx="2715134" cy="9218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D4F8E-8DD6-734D-9A21-833161A4D4DB}">
      <dsp:nvSpPr>
        <dsp:cNvPr id="0" name=""/>
        <dsp:cNvSpPr/>
      </dsp:nvSpPr>
      <dsp:spPr>
        <a:xfrm>
          <a:off x="19532" y="64237"/>
          <a:ext cx="3072802" cy="2458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Menciptakan</a:t>
          </a:r>
          <a:r>
            <a:rPr lang="en-US" sz="1700" kern="1200" dirty="0"/>
            <a:t> </a:t>
          </a:r>
          <a:r>
            <a:rPr lang="en-US" sz="1700" kern="1200" dirty="0" err="1"/>
            <a:t>kesamaan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tim</a:t>
          </a:r>
          <a:r>
            <a:rPr lang="en-US" sz="1700" kern="1200" dirty="0"/>
            <a:t>, </a:t>
          </a:r>
          <a:r>
            <a:rPr lang="en-US" sz="1700" kern="1200" dirty="0" err="1"/>
            <a:t>pemahaman</a:t>
          </a:r>
          <a:r>
            <a:rPr lang="en-US" sz="1700" kern="1200" dirty="0"/>
            <a:t> </a:t>
          </a:r>
          <a:r>
            <a:rPr lang="en-US" sz="1700" kern="1200" dirty="0" err="1"/>
            <a:t>antara</a:t>
          </a:r>
          <a:r>
            <a:rPr lang="en-US" sz="1700" kern="1200" dirty="0"/>
            <a:t> </a:t>
          </a:r>
          <a:r>
            <a:rPr lang="en-US" sz="1700" kern="1200" dirty="0" err="1"/>
            <a:t>klien</a:t>
          </a:r>
          <a:r>
            <a:rPr lang="en-US" sz="1700" kern="1200" dirty="0"/>
            <a:t> </a:t>
          </a:r>
          <a:r>
            <a:rPr lang="en-US" sz="1700" kern="1200" dirty="0" err="1"/>
            <a:t>dengan</a:t>
          </a:r>
          <a:r>
            <a:rPr lang="en-US" sz="1700" kern="1200" dirty="0"/>
            <a:t> </a:t>
          </a:r>
          <a:r>
            <a:rPr lang="en-US" sz="1700" kern="1200" dirty="0" err="1"/>
            <a:t>anggota</a:t>
          </a:r>
          <a:r>
            <a:rPr lang="en-US" sz="1700" kern="1200" dirty="0"/>
            <a:t> </a:t>
          </a:r>
          <a:r>
            <a:rPr lang="en-US" sz="1700" kern="1200" dirty="0" err="1"/>
            <a:t>tim</a:t>
          </a:r>
          <a:r>
            <a:rPr lang="en-US" sz="1700" kern="1200" dirty="0"/>
            <a:t> </a:t>
          </a:r>
          <a:r>
            <a:rPr lang="en-US" sz="1700" kern="1200" dirty="0" err="1"/>
            <a:t>manajemen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tim</a:t>
          </a:r>
          <a:r>
            <a:rPr lang="en-US" sz="1700" kern="1200" dirty="0"/>
            <a:t> </a:t>
          </a:r>
          <a:r>
            <a:rPr lang="en-US" sz="1700" kern="1200" dirty="0" err="1"/>
            <a:t>teknis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hal</a:t>
          </a:r>
          <a:r>
            <a:rPr lang="en-US" sz="1700" kern="1200" dirty="0"/>
            <a:t> </a:t>
          </a:r>
          <a:r>
            <a:rPr lang="en-US" sz="1700" kern="1200" dirty="0" err="1"/>
            <a:t>cakupan</a:t>
          </a:r>
          <a:r>
            <a:rPr lang="en-US" sz="1700" kern="1200" dirty="0"/>
            <a:t>, </a:t>
          </a:r>
          <a:r>
            <a:rPr lang="en-US" sz="1700" kern="1200" dirty="0" err="1"/>
            <a:t>tujuan</a:t>
          </a:r>
          <a:r>
            <a:rPr lang="en-US" sz="1700" kern="1200" dirty="0"/>
            <a:t>,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penggunaan</a:t>
          </a:r>
          <a:r>
            <a:rPr lang="en-US" sz="1700" kern="1200" dirty="0"/>
            <a:t> </a:t>
          </a: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tersebut</a:t>
          </a:r>
          <a:r>
            <a:rPr lang="en-US" sz="1700" kern="1200" dirty="0"/>
            <a:t>. </a:t>
          </a:r>
          <a:r>
            <a:rPr lang="en-US" sz="1700" kern="1200" dirty="0" err="1"/>
            <a:t>Elemen</a:t>
          </a:r>
          <a:r>
            <a:rPr lang="en-US" sz="1700" kern="1200" dirty="0"/>
            <a:t> </a:t>
          </a:r>
          <a:r>
            <a:rPr lang="en-US" sz="1700" kern="1200" dirty="0" err="1"/>
            <a:t>penting</a:t>
          </a:r>
          <a:r>
            <a:rPr lang="en-US" sz="1700" kern="1200" dirty="0"/>
            <a:t> yang di </a:t>
          </a:r>
          <a:r>
            <a:rPr lang="en-US" sz="1700" kern="1200" dirty="0" err="1"/>
            <a:t>singgung</a:t>
          </a:r>
          <a:r>
            <a:rPr lang="en-US" sz="1700" kern="1200" dirty="0"/>
            <a:t> di </a:t>
          </a:r>
          <a:r>
            <a:rPr lang="en-US" sz="1700" kern="1200" dirty="0" err="1"/>
            <a:t>awal</a:t>
          </a:r>
          <a:r>
            <a:rPr lang="en-US" sz="1700" kern="1200" dirty="0"/>
            <a:t> </a:t>
          </a:r>
          <a:r>
            <a:rPr lang="en-US" sz="1700" kern="1200" dirty="0" err="1"/>
            <a:t>kemudian</a:t>
          </a:r>
          <a:r>
            <a:rPr lang="en-US" sz="1700" kern="1200" dirty="0"/>
            <a:t> </a:t>
          </a:r>
          <a:r>
            <a:rPr lang="en-US" sz="1700" kern="1200" dirty="0" err="1"/>
            <a:t>akan</a:t>
          </a:r>
          <a:r>
            <a:rPr lang="en-US" sz="1700" kern="1200" dirty="0"/>
            <a:t> di </a:t>
          </a:r>
          <a:r>
            <a:rPr lang="en-US" sz="1700" kern="1200" dirty="0" err="1"/>
            <a:t>kurangi</a:t>
          </a:r>
          <a:endParaRPr lang="en-US" sz="1700" kern="1200" dirty="0"/>
        </a:p>
      </dsp:txBody>
      <dsp:txXfrm>
        <a:off x="91531" y="136236"/>
        <a:ext cx="2928804" cy="2314244"/>
      </dsp:txXfrm>
    </dsp:sp>
    <dsp:sp modelId="{E96697D1-0DB8-894A-B1F2-E989E42187B3}">
      <dsp:nvSpPr>
        <dsp:cNvPr id="0" name=""/>
        <dsp:cNvSpPr/>
      </dsp:nvSpPr>
      <dsp:spPr>
        <a:xfrm rot="19500000">
          <a:off x="6222458" y="1611106"/>
          <a:ext cx="2715134" cy="9218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B65E57-18AA-F64C-A5D8-FB011933DB28}">
      <dsp:nvSpPr>
        <dsp:cNvPr id="0" name=""/>
        <dsp:cNvSpPr/>
      </dsp:nvSpPr>
      <dsp:spPr>
        <a:xfrm>
          <a:off x="7155678" y="64237"/>
          <a:ext cx="3072802" cy="2458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Kajian</a:t>
          </a:r>
          <a:r>
            <a:rPr lang="en-US" sz="1700" kern="1200" dirty="0"/>
            <a:t> </a:t>
          </a:r>
          <a:r>
            <a:rPr lang="en-US" sz="1700" kern="1200" dirty="0" err="1"/>
            <a:t>ini</a:t>
          </a:r>
          <a:r>
            <a:rPr lang="en-US" sz="1700" kern="1200" dirty="0"/>
            <a:t> </a:t>
          </a:r>
          <a:r>
            <a:rPr lang="en-US" sz="1700" kern="1200" dirty="0" err="1"/>
            <a:t>harus</a:t>
          </a:r>
          <a:r>
            <a:rPr lang="en-US" sz="1700" kern="1200" dirty="0"/>
            <a:t> </a:t>
          </a:r>
          <a:r>
            <a:rPr lang="en-US" sz="1700" kern="1200" dirty="0" err="1"/>
            <a:t>mengungkap</a:t>
          </a:r>
          <a:r>
            <a:rPr lang="en-US" sz="1700" kern="1200" dirty="0"/>
            <a:t> </a:t>
          </a:r>
          <a:r>
            <a:rPr lang="en-US" sz="1700" kern="1200" dirty="0" err="1"/>
            <a:t>semua</a:t>
          </a:r>
          <a:r>
            <a:rPr lang="en-US" sz="1700" kern="1200" dirty="0"/>
            <a:t> </a:t>
          </a:r>
          <a:r>
            <a:rPr lang="en-US" sz="1700" kern="1200" dirty="0" err="1"/>
            <a:t>masalah</a:t>
          </a:r>
          <a:r>
            <a:rPr lang="en-US" sz="1700" kern="1200" dirty="0"/>
            <a:t> yang </a:t>
          </a:r>
          <a:r>
            <a:rPr lang="en-US" sz="1700" kern="1200" dirty="0" err="1"/>
            <a:t>ada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persyaratan</a:t>
          </a:r>
          <a:r>
            <a:rPr lang="en-US" sz="1700" kern="1200" dirty="0"/>
            <a:t> </a:t>
          </a:r>
          <a:r>
            <a:rPr lang="en-US" sz="1700" kern="1200" dirty="0" err="1"/>
            <a:t>tersebut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memberikan</a:t>
          </a:r>
          <a:r>
            <a:rPr lang="en-US" sz="1700" kern="1200" dirty="0"/>
            <a:t> </a:t>
          </a:r>
          <a:r>
            <a:rPr lang="en-US" sz="1700" kern="1200" dirty="0" err="1"/>
            <a:t>fokus</a:t>
          </a:r>
          <a:r>
            <a:rPr lang="en-US" sz="1700" kern="1200" dirty="0"/>
            <a:t> yang </a:t>
          </a:r>
          <a:r>
            <a:rPr lang="en-US" sz="1700" kern="1200" dirty="0" err="1"/>
            <a:t>dibutukan</a:t>
          </a:r>
          <a:r>
            <a:rPr lang="en-US" sz="1700" kern="1200" dirty="0"/>
            <a:t>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memecahkan</a:t>
          </a:r>
          <a:r>
            <a:rPr lang="en-US" sz="1700" kern="1200" dirty="0"/>
            <a:t> </a:t>
          </a:r>
          <a:r>
            <a:rPr lang="en-US" sz="1700" kern="1200" dirty="0" err="1"/>
            <a:t>masalah</a:t>
          </a:r>
          <a:r>
            <a:rPr lang="en-US" sz="1700" kern="1200" dirty="0"/>
            <a:t> </a:t>
          </a:r>
          <a:r>
            <a:rPr lang="en-US" sz="1700" kern="1200" dirty="0" err="1"/>
            <a:t>persyaratan</a:t>
          </a:r>
          <a:r>
            <a:rPr lang="en-US" sz="1700" kern="1200" dirty="0"/>
            <a:t> yang </a:t>
          </a:r>
          <a:r>
            <a:rPr lang="en-US" sz="1700" kern="1200" dirty="0" err="1"/>
            <a:t>muncul</a:t>
          </a:r>
          <a:r>
            <a:rPr lang="en-US" sz="1700" kern="1200" dirty="0"/>
            <a:t>.</a:t>
          </a:r>
        </a:p>
      </dsp:txBody>
      <dsp:txXfrm>
        <a:off x="7227677" y="136236"/>
        <a:ext cx="2928804" cy="2314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B091-5503-5245-848E-7F12FFF87F35}">
      <dsp:nvSpPr>
        <dsp:cNvPr id="0" name=""/>
        <dsp:cNvSpPr/>
      </dsp:nvSpPr>
      <dsp:spPr>
        <a:xfrm>
          <a:off x="9242" y="741256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Rencana</a:t>
          </a:r>
          <a:r>
            <a:rPr lang="en-US" sz="2400" kern="1200" dirty="0"/>
            <a:t> </a:t>
          </a:r>
          <a:r>
            <a:rPr lang="en-US" sz="2400" kern="1200" dirty="0" err="1"/>
            <a:t>komunikasi</a:t>
          </a:r>
          <a:endParaRPr lang="en-US" sz="2400" kern="1200" dirty="0"/>
        </a:p>
      </dsp:txBody>
      <dsp:txXfrm>
        <a:off x="57787" y="789801"/>
        <a:ext cx="2665308" cy="1560349"/>
      </dsp:txXfrm>
    </dsp:sp>
    <dsp:sp modelId="{70168DA1-8899-8B4E-B1F1-53E23D00BA89}">
      <dsp:nvSpPr>
        <dsp:cNvPr id="0" name=""/>
        <dsp:cNvSpPr/>
      </dsp:nvSpPr>
      <dsp:spPr>
        <a:xfrm>
          <a:off x="3047880" y="12274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364453"/>
        <a:ext cx="409940" cy="411044"/>
      </dsp:txXfrm>
    </dsp:sp>
    <dsp:sp modelId="{5DC8121B-417A-6B4B-9235-34F8DC0D6DFF}">
      <dsp:nvSpPr>
        <dsp:cNvPr id="0" name=""/>
        <dsp:cNvSpPr/>
      </dsp:nvSpPr>
      <dsp:spPr>
        <a:xfrm>
          <a:off x="3876600" y="741256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Berbagi</a:t>
          </a:r>
          <a:r>
            <a:rPr lang="en-US" sz="2400" kern="1200" dirty="0"/>
            <a:t> </a:t>
          </a:r>
          <a:r>
            <a:rPr lang="en-US" sz="2400" kern="1200" dirty="0" err="1"/>
            <a:t>pengetahuan</a:t>
          </a:r>
          <a:endParaRPr lang="en-US" sz="2400" kern="1200" dirty="0"/>
        </a:p>
      </dsp:txBody>
      <dsp:txXfrm>
        <a:off x="3925145" y="789801"/>
        <a:ext cx="2665308" cy="1560349"/>
      </dsp:txXfrm>
    </dsp:sp>
    <dsp:sp modelId="{DE259E67-858D-A84D-B941-5824817F3854}">
      <dsp:nvSpPr>
        <dsp:cNvPr id="0" name=""/>
        <dsp:cNvSpPr/>
      </dsp:nvSpPr>
      <dsp:spPr>
        <a:xfrm>
          <a:off x="6915239" y="12274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364453"/>
        <a:ext cx="409940" cy="411044"/>
      </dsp:txXfrm>
    </dsp:sp>
    <dsp:sp modelId="{17334236-D33C-FC4E-8B80-3C6078216CF8}">
      <dsp:nvSpPr>
        <dsp:cNvPr id="0" name=""/>
        <dsp:cNvSpPr/>
      </dsp:nvSpPr>
      <dsp:spPr>
        <a:xfrm>
          <a:off x="7743958" y="741256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Umpan</a:t>
          </a:r>
          <a:r>
            <a:rPr lang="en-US" sz="2400" kern="1200" dirty="0"/>
            <a:t> </a:t>
          </a:r>
          <a:r>
            <a:rPr lang="en-US" sz="2400" kern="1200" dirty="0" err="1"/>
            <a:t>balik</a:t>
          </a:r>
          <a:r>
            <a:rPr lang="en-US" sz="2400" kern="1200" dirty="0"/>
            <a:t> </a:t>
          </a:r>
          <a:r>
            <a:rPr lang="en-US" sz="2400" kern="1200" dirty="0" err="1"/>
            <a:t>konsumen</a:t>
          </a:r>
          <a:r>
            <a:rPr lang="en-US" sz="2400" kern="1200" dirty="0"/>
            <a:t>, </a:t>
          </a:r>
          <a:r>
            <a:rPr lang="en-US" sz="2400" kern="1200" dirty="0" err="1"/>
            <a:t>termasuk</a:t>
          </a:r>
          <a:r>
            <a:rPr lang="en-US" sz="2400" kern="1200" dirty="0"/>
            <a:t> </a:t>
          </a:r>
          <a:r>
            <a:rPr lang="en-US" sz="2400" kern="1200" dirty="0" err="1"/>
            <a:t>keluhan</a:t>
          </a:r>
          <a:r>
            <a:rPr lang="en-US" sz="2400" kern="1200" dirty="0"/>
            <a:t> </a:t>
          </a:r>
          <a:r>
            <a:rPr lang="en-US" sz="2400" kern="1200" dirty="0" err="1"/>
            <a:t>konsumen</a:t>
          </a:r>
          <a:endParaRPr lang="en-US" sz="2400" kern="1200" dirty="0"/>
        </a:p>
      </dsp:txBody>
      <dsp:txXfrm>
        <a:off x="7792503" y="789801"/>
        <a:ext cx="2665308" cy="1560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C1BF-E27E-AB40-99DA-A4D550577E03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ADA 2 LANGKAH DALAM PROSES INI</a:t>
          </a:r>
        </a:p>
      </dsp:txBody>
      <dsp:txXfrm>
        <a:off x="0" y="2626263"/>
        <a:ext cx="10515600" cy="930480"/>
      </dsp:txXfrm>
    </dsp:sp>
    <dsp:sp modelId="{E6C75486-089B-E541-B5FB-46EA925045C7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Menentukan</a:t>
          </a:r>
          <a:r>
            <a:rPr lang="en-US" sz="2100" kern="1200" dirty="0"/>
            <a:t> </a:t>
          </a:r>
          <a:r>
            <a:rPr lang="en-US" sz="2100" kern="1200" dirty="0" err="1"/>
            <a:t>solusi</a:t>
          </a:r>
          <a:endParaRPr lang="en-US" sz="2100" kern="1200" dirty="0"/>
        </a:p>
      </dsp:txBody>
      <dsp:txXfrm>
        <a:off x="0" y="3522281"/>
        <a:ext cx="5257799" cy="792631"/>
      </dsp:txXfrm>
    </dsp:sp>
    <dsp:sp modelId="{6A85D550-349C-9A41-BADF-B3CB662FE0EE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Merealisasikan</a:t>
          </a:r>
          <a:r>
            <a:rPr lang="en-US" sz="2100" kern="1200" dirty="0"/>
            <a:t> </a:t>
          </a:r>
          <a:r>
            <a:rPr lang="en-US" sz="2100" kern="1200" dirty="0" err="1"/>
            <a:t>rancangan</a:t>
          </a:r>
          <a:r>
            <a:rPr lang="en-US" sz="2100" kern="1200" dirty="0"/>
            <a:t> </a:t>
          </a:r>
          <a:r>
            <a:rPr lang="en-US" sz="2100" kern="1200" dirty="0" err="1"/>
            <a:t>solusi</a:t>
          </a:r>
          <a:r>
            <a:rPr lang="en-US" sz="2100" kern="1200" dirty="0"/>
            <a:t> </a:t>
          </a:r>
          <a:r>
            <a:rPr lang="en-US" sz="2100" kern="1200" dirty="0" err="1"/>
            <a:t>tersebut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membuatnya</a:t>
          </a:r>
          <a:endParaRPr lang="en-US" sz="2100" kern="1200" dirty="0"/>
        </a:p>
      </dsp:txBody>
      <dsp:txXfrm>
        <a:off x="5257800" y="3522281"/>
        <a:ext cx="5257799" cy="792631"/>
      </dsp:txXfrm>
    </dsp:sp>
    <dsp:sp modelId="{312A2102-9C5A-B44F-BA60-A127900A3489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MERANCANG DAN MENYUSUN RENCANA</a:t>
          </a:r>
        </a:p>
      </dsp:txBody>
      <dsp:txXfrm rot="-10800000">
        <a:off x="0" y="1962"/>
        <a:ext cx="10515600" cy="930201"/>
      </dsp:txXfrm>
    </dsp:sp>
    <dsp:sp modelId="{D13171C9-58B4-284A-A014-CE494806C86E}">
      <dsp:nvSpPr>
        <dsp:cNvPr id="0" name=""/>
        <dsp:cNvSpPr/>
      </dsp:nvSpPr>
      <dsp:spPr>
        <a:xfrm>
          <a:off x="0" y="932163"/>
          <a:ext cx="5257799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Tujuan</a:t>
          </a:r>
          <a:r>
            <a:rPr lang="en-US" sz="2100" kern="1200" dirty="0"/>
            <a:t> </a:t>
          </a:r>
          <a:r>
            <a:rPr lang="en-US" sz="2100" kern="1200" dirty="0" err="1"/>
            <a:t>utama</a:t>
          </a:r>
          <a:r>
            <a:rPr lang="en-US" sz="2100" kern="1200" dirty="0"/>
            <a:t> </a:t>
          </a:r>
          <a:r>
            <a:rPr lang="en-US" sz="2100" kern="1200" dirty="0" err="1"/>
            <a:t>semua</a:t>
          </a:r>
          <a:r>
            <a:rPr lang="en-US" sz="2100" kern="1200" dirty="0"/>
            <a:t> </a:t>
          </a:r>
          <a:r>
            <a:rPr lang="en-US" sz="2100" kern="1200" dirty="0" err="1"/>
            <a:t>proyek</a:t>
          </a:r>
          <a:r>
            <a:rPr lang="en-US" sz="2100" kern="1200" dirty="0"/>
            <a:t> </a:t>
          </a:r>
          <a:r>
            <a:rPr lang="en-US" sz="2100" kern="1200" dirty="0" err="1"/>
            <a:t>adalah</a:t>
          </a:r>
          <a:r>
            <a:rPr lang="en-US" sz="2100" kern="1200" dirty="0"/>
            <a:t> </a:t>
          </a:r>
          <a:r>
            <a:rPr lang="en-US" sz="2100" kern="1200" dirty="0" err="1"/>
            <a:t>untuk</a:t>
          </a:r>
          <a:r>
            <a:rPr lang="en-US" sz="2100" kern="1200" dirty="0"/>
            <a:t> </a:t>
          </a:r>
          <a:r>
            <a:rPr lang="en-US" sz="2100" kern="1200" dirty="0" err="1"/>
            <a:t>menciptakan</a:t>
          </a:r>
          <a:r>
            <a:rPr lang="en-US" sz="2100" kern="1200" dirty="0"/>
            <a:t> </a:t>
          </a:r>
          <a:r>
            <a:rPr lang="en-US" sz="2100" kern="1200" dirty="0" err="1"/>
            <a:t>sesuatu</a:t>
          </a:r>
          <a:endParaRPr lang="en-US" sz="2100" kern="1200" dirty="0"/>
        </a:p>
      </dsp:txBody>
      <dsp:txXfrm>
        <a:off x="0" y="932163"/>
        <a:ext cx="5257799" cy="792394"/>
      </dsp:txXfrm>
    </dsp:sp>
    <dsp:sp modelId="{6EAD21A4-4299-B54C-A8D5-27BCDF7839B7}">
      <dsp:nvSpPr>
        <dsp:cNvPr id="0" name=""/>
        <dsp:cNvSpPr/>
      </dsp:nvSpPr>
      <dsp:spPr>
        <a:xfrm>
          <a:off x="5257800" y="932163"/>
          <a:ext cx="5257799" cy="7923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Tujuan</a:t>
          </a:r>
          <a:r>
            <a:rPr lang="en-US" sz="2100" kern="1200" dirty="0"/>
            <a:t> QMS </a:t>
          </a:r>
          <a:r>
            <a:rPr lang="en-US" sz="2100" kern="1200" dirty="0" err="1"/>
            <a:t>adalah</a:t>
          </a:r>
          <a:r>
            <a:rPr lang="en-US" sz="2100" kern="1200" dirty="0"/>
            <a:t> </a:t>
          </a:r>
          <a:r>
            <a:rPr lang="en-US" sz="2100" kern="1200" dirty="0" err="1"/>
            <a:t>membantu</a:t>
          </a:r>
          <a:r>
            <a:rPr lang="en-US" sz="2100" kern="1200" dirty="0"/>
            <a:t> </a:t>
          </a:r>
          <a:r>
            <a:rPr lang="en-US" sz="2100" kern="1200" dirty="0" err="1"/>
            <a:t>menciptakan</a:t>
          </a:r>
          <a:r>
            <a:rPr lang="en-US" sz="2100" kern="1200" dirty="0"/>
            <a:t> </a:t>
          </a:r>
          <a:r>
            <a:rPr lang="en-US" sz="2100" kern="1200" dirty="0" err="1"/>
            <a:t>suasana</a:t>
          </a:r>
          <a:r>
            <a:rPr lang="en-US" sz="2100" kern="1200" dirty="0"/>
            <a:t> </a:t>
          </a:r>
          <a:r>
            <a:rPr lang="en-US" sz="2100" kern="1200" dirty="0" err="1"/>
            <a:t>itu</a:t>
          </a:r>
          <a:r>
            <a:rPr lang="en-US" sz="2100" kern="1200" dirty="0"/>
            <a:t> </a:t>
          </a:r>
          <a:r>
            <a:rPr lang="en-US" sz="2100" kern="1200" dirty="0" err="1"/>
            <a:t>dengan</a:t>
          </a:r>
          <a:r>
            <a:rPr lang="en-US" sz="2100" kern="1200" dirty="0"/>
            <a:t> </a:t>
          </a:r>
          <a:r>
            <a:rPr lang="en-US" sz="2100" kern="1200" dirty="0" err="1"/>
            <a:t>cara</a:t>
          </a:r>
          <a:r>
            <a:rPr lang="en-US" sz="2100" kern="1200" dirty="0"/>
            <a:t> </a:t>
          </a:r>
          <a:r>
            <a:rPr lang="en-US" sz="2100" kern="1200" dirty="0" err="1"/>
            <a:t>teratur</a:t>
          </a:r>
          <a:endParaRPr lang="en-US" sz="2100" kern="1200" dirty="0"/>
        </a:p>
      </dsp:txBody>
      <dsp:txXfrm>
        <a:off x="5257800" y="932163"/>
        <a:ext cx="5257799" cy="7923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B772B-654D-D545-958D-926D344816A8}">
      <dsp:nvSpPr>
        <dsp:cNvPr id="0" name=""/>
        <dsp:cNvSpPr/>
      </dsp:nvSpPr>
      <dsp:spPr>
        <a:xfrm>
          <a:off x="1418418" y="720046"/>
          <a:ext cx="4808563" cy="480856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639B1-0F64-F44D-8E28-7738567B6035}">
      <dsp:nvSpPr>
        <dsp:cNvPr id="0" name=""/>
        <dsp:cNvSpPr/>
      </dsp:nvSpPr>
      <dsp:spPr>
        <a:xfrm>
          <a:off x="1418418" y="720046"/>
          <a:ext cx="4808563" cy="480856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192E36-543F-444B-8983-5F80E3330F77}">
      <dsp:nvSpPr>
        <dsp:cNvPr id="0" name=""/>
        <dsp:cNvSpPr/>
      </dsp:nvSpPr>
      <dsp:spPr>
        <a:xfrm>
          <a:off x="1418418" y="720046"/>
          <a:ext cx="4808563" cy="4808563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C2D82-1EC1-904D-93CE-FF2776543F8D}">
      <dsp:nvSpPr>
        <dsp:cNvPr id="0" name=""/>
        <dsp:cNvSpPr/>
      </dsp:nvSpPr>
      <dsp:spPr>
        <a:xfrm>
          <a:off x="1418418" y="720046"/>
          <a:ext cx="4808563" cy="4808563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1540-8C0A-6D4F-B522-A0C5D424B9B5}">
      <dsp:nvSpPr>
        <dsp:cNvPr id="0" name=""/>
        <dsp:cNvSpPr/>
      </dsp:nvSpPr>
      <dsp:spPr>
        <a:xfrm>
          <a:off x="2715834" y="2017462"/>
          <a:ext cx="2213731" cy="22137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MENCAKUP</a:t>
          </a:r>
        </a:p>
      </dsp:txBody>
      <dsp:txXfrm>
        <a:off x="3040027" y="2341655"/>
        <a:ext cx="1565345" cy="1565345"/>
      </dsp:txXfrm>
    </dsp:sp>
    <dsp:sp modelId="{67494057-78A6-7943-8C69-EFB6F3AB7F41}">
      <dsp:nvSpPr>
        <dsp:cNvPr id="0" name=""/>
        <dsp:cNvSpPr/>
      </dsp:nvSpPr>
      <dsp:spPr>
        <a:xfrm>
          <a:off x="3047893" y="1026"/>
          <a:ext cx="1549612" cy="1549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Persyaratan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fungsional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kinerja</a:t>
          </a:r>
          <a:endParaRPr lang="en-US" sz="1600" kern="1200" dirty="0"/>
        </a:p>
      </dsp:txBody>
      <dsp:txXfrm>
        <a:off x="3274828" y="227961"/>
        <a:ext cx="1095742" cy="1095742"/>
      </dsp:txXfrm>
    </dsp:sp>
    <dsp:sp modelId="{8A50E55A-7660-0649-8420-F79A91E54E01}">
      <dsp:nvSpPr>
        <dsp:cNvPr id="0" name=""/>
        <dsp:cNvSpPr/>
      </dsp:nvSpPr>
      <dsp:spPr>
        <a:xfrm>
          <a:off x="5396389" y="2349522"/>
          <a:ext cx="1549612" cy="1549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Persyaratan</a:t>
          </a:r>
          <a:r>
            <a:rPr lang="en-US" sz="1600" kern="1200" dirty="0"/>
            <a:t> </a:t>
          </a:r>
          <a:r>
            <a:rPr lang="en-US" sz="1600" kern="1200" dirty="0" err="1"/>
            <a:t>hukum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perundangan</a:t>
          </a:r>
          <a:r>
            <a:rPr lang="en-US" sz="1600" kern="1200" dirty="0"/>
            <a:t> yang </a:t>
          </a:r>
          <a:r>
            <a:rPr lang="en-US" sz="1600" kern="1200" dirty="0" err="1"/>
            <a:t>bisa</a:t>
          </a:r>
          <a:r>
            <a:rPr lang="en-US" sz="1600" kern="1200" dirty="0"/>
            <a:t> di </a:t>
          </a:r>
          <a:r>
            <a:rPr lang="en-US" sz="1600" kern="1200" dirty="0" err="1"/>
            <a:t>terapkan</a:t>
          </a:r>
          <a:endParaRPr lang="en-US" sz="1600" kern="1200" dirty="0"/>
        </a:p>
      </dsp:txBody>
      <dsp:txXfrm>
        <a:off x="5623324" y="2576457"/>
        <a:ext cx="1095742" cy="1095742"/>
      </dsp:txXfrm>
    </dsp:sp>
    <dsp:sp modelId="{2B17D212-8687-B64A-AB97-5236EE58C0E3}">
      <dsp:nvSpPr>
        <dsp:cNvPr id="0" name=""/>
        <dsp:cNvSpPr/>
      </dsp:nvSpPr>
      <dsp:spPr>
        <a:xfrm>
          <a:off x="3047893" y="4698018"/>
          <a:ext cx="1549612" cy="1549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Jika</a:t>
          </a:r>
          <a:r>
            <a:rPr lang="en-US" sz="1200" kern="1200" dirty="0"/>
            <a:t> </a:t>
          </a:r>
          <a:r>
            <a:rPr lang="en-US" sz="1200" kern="1200" dirty="0" err="1"/>
            <a:t>diterapkan</a:t>
          </a:r>
          <a:r>
            <a:rPr lang="en-US" sz="1200" kern="1200" dirty="0"/>
            <a:t>, </a:t>
          </a:r>
          <a:r>
            <a:rPr lang="en-US" sz="1200" kern="1200" dirty="0" err="1"/>
            <a:t>informasi</a:t>
          </a:r>
          <a:r>
            <a:rPr lang="en-US" sz="1200" kern="1200" dirty="0"/>
            <a:t> </a:t>
          </a:r>
          <a:r>
            <a:rPr lang="en-US" sz="1200" kern="1200" dirty="0" err="1"/>
            <a:t>didapat</a:t>
          </a:r>
          <a:r>
            <a:rPr lang="en-US" sz="1200" kern="1200" dirty="0"/>
            <a:t> </a:t>
          </a:r>
          <a:r>
            <a:rPr lang="en-US" sz="1200" kern="1200" dirty="0" err="1"/>
            <a:t>dari</a:t>
          </a:r>
          <a:r>
            <a:rPr lang="en-US" sz="1200" kern="1200" dirty="0"/>
            <a:t> </a:t>
          </a:r>
          <a:r>
            <a:rPr lang="en-US" sz="1200" kern="1200" dirty="0" err="1"/>
            <a:t>rancangan</a:t>
          </a:r>
          <a:r>
            <a:rPr lang="en-US" sz="1200" kern="1200" dirty="0"/>
            <a:t> </a:t>
          </a:r>
          <a:r>
            <a:rPr lang="en-US" sz="1200" kern="1200" dirty="0" err="1"/>
            <a:t>sebelumnya</a:t>
          </a:r>
          <a:r>
            <a:rPr lang="en-US" sz="1200" kern="1200" dirty="0"/>
            <a:t> yang </a:t>
          </a:r>
          <a:r>
            <a:rPr lang="en-US" sz="1200" kern="1200" dirty="0" err="1"/>
            <a:t>serupa</a:t>
          </a:r>
          <a:endParaRPr lang="en-US" sz="1200" kern="1200" dirty="0"/>
        </a:p>
      </dsp:txBody>
      <dsp:txXfrm>
        <a:off x="3274828" y="4924953"/>
        <a:ext cx="1095742" cy="1095742"/>
      </dsp:txXfrm>
    </dsp:sp>
    <dsp:sp modelId="{DEC40E42-BF7F-D642-9A6C-51713B8B1AC1}">
      <dsp:nvSpPr>
        <dsp:cNvPr id="0" name=""/>
        <dsp:cNvSpPr/>
      </dsp:nvSpPr>
      <dsp:spPr>
        <a:xfrm>
          <a:off x="699398" y="2349522"/>
          <a:ext cx="1549612" cy="1549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Persyaratan</a:t>
          </a:r>
          <a:r>
            <a:rPr lang="en-US" sz="1400" kern="1200" dirty="0"/>
            <a:t> lain yang </a:t>
          </a:r>
          <a:r>
            <a:rPr lang="en-US" sz="1400" kern="1200" dirty="0" err="1"/>
            <a:t>penting</a:t>
          </a:r>
          <a:r>
            <a:rPr lang="en-US" sz="1400" kern="1200" dirty="0"/>
            <a:t> </a:t>
          </a:r>
          <a:r>
            <a:rPr lang="en-US" sz="1400" kern="1200" dirty="0" err="1"/>
            <a:t>bagi</a:t>
          </a:r>
          <a:r>
            <a:rPr lang="en-US" sz="1400" kern="1200" dirty="0"/>
            <a:t> </a:t>
          </a:r>
          <a:r>
            <a:rPr lang="en-US" sz="1400" kern="1200" dirty="0" err="1"/>
            <a:t>perancangan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</a:t>
          </a:r>
          <a:r>
            <a:rPr lang="en-US" sz="1400" kern="1200" dirty="0" err="1"/>
            <a:t>penyusunan</a:t>
          </a:r>
          <a:endParaRPr lang="en-US" sz="1400" kern="1200" dirty="0"/>
        </a:p>
      </dsp:txBody>
      <dsp:txXfrm>
        <a:off x="926333" y="2576457"/>
        <a:ext cx="1095742" cy="1095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E414-1DC0-CA4F-B59C-D7B7F74DA6F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B185-516A-2B4A-8351-2F138D5A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4" indent="0" algn="ctr">
              <a:buNone/>
              <a:defRPr sz="1800"/>
            </a:lvl3pPr>
            <a:lvl4pPr marL="1371636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0" indent="0" algn="ctr">
              <a:buNone/>
              <a:defRPr sz="1600"/>
            </a:lvl6pPr>
            <a:lvl7pPr marL="2743272" indent="0" algn="ctr">
              <a:buNone/>
              <a:defRPr sz="1600"/>
            </a:lvl7pPr>
            <a:lvl8pPr marL="3200484" indent="0" algn="ctr">
              <a:buNone/>
              <a:defRPr sz="1600"/>
            </a:lvl8pPr>
            <a:lvl9pPr marL="36576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6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0" indent="0">
              <a:buNone/>
              <a:defRPr sz="1600" b="1"/>
            </a:lvl6pPr>
            <a:lvl7pPr marL="2743272" indent="0">
              <a:buNone/>
              <a:defRPr sz="1600" b="1"/>
            </a:lvl7pPr>
            <a:lvl8pPr marL="3200484" indent="0">
              <a:buNone/>
              <a:defRPr sz="1600" b="1"/>
            </a:lvl8pPr>
            <a:lvl9pPr marL="36576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6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0" indent="0">
              <a:buNone/>
              <a:defRPr sz="1600" b="1"/>
            </a:lvl6pPr>
            <a:lvl7pPr marL="2743272" indent="0">
              <a:buNone/>
              <a:defRPr sz="1600" b="1"/>
            </a:lvl7pPr>
            <a:lvl8pPr marL="3200484" indent="0">
              <a:buNone/>
              <a:defRPr sz="1600" b="1"/>
            </a:lvl8pPr>
            <a:lvl9pPr marL="36576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4" indent="0">
              <a:buNone/>
              <a:defRPr sz="1200"/>
            </a:lvl3pPr>
            <a:lvl4pPr marL="1371636" indent="0">
              <a:buNone/>
              <a:defRPr sz="1000"/>
            </a:lvl4pPr>
            <a:lvl5pPr marL="1828848" indent="0">
              <a:buNone/>
              <a:defRPr sz="1000"/>
            </a:lvl5pPr>
            <a:lvl6pPr marL="2286060" indent="0">
              <a:buNone/>
              <a:defRPr sz="1000"/>
            </a:lvl6pPr>
            <a:lvl7pPr marL="2743272" indent="0">
              <a:buNone/>
              <a:defRPr sz="1000"/>
            </a:lvl7pPr>
            <a:lvl8pPr marL="3200484" indent="0">
              <a:buNone/>
              <a:defRPr sz="1000"/>
            </a:lvl8pPr>
            <a:lvl9pPr marL="3657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4" indent="0">
              <a:buNone/>
              <a:defRPr sz="2400"/>
            </a:lvl3pPr>
            <a:lvl4pPr marL="1371636" indent="0">
              <a:buNone/>
              <a:defRPr sz="2000"/>
            </a:lvl4pPr>
            <a:lvl5pPr marL="1828848" indent="0">
              <a:buNone/>
              <a:defRPr sz="2000"/>
            </a:lvl5pPr>
            <a:lvl6pPr marL="2286060" indent="0">
              <a:buNone/>
              <a:defRPr sz="2000"/>
            </a:lvl6pPr>
            <a:lvl7pPr marL="2743272" indent="0">
              <a:buNone/>
              <a:defRPr sz="2000"/>
            </a:lvl7pPr>
            <a:lvl8pPr marL="3200484" indent="0">
              <a:buNone/>
              <a:defRPr sz="2000"/>
            </a:lvl8pPr>
            <a:lvl9pPr marL="36576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4" indent="0">
              <a:buNone/>
              <a:defRPr sz="1200"/>
            </a:lvl3pPr>
            <a:lvl4pPr marL="1371636" indent="0">
              <a:buNone/>
              <a:defRPr sz="1000"/>
            </a:lvl4pPr>
            <a:lvl5pPr marL="1828848" indent="0">
              <a:buNone/>
              <a:defRPr sz="1000"/>
            </a:lvl5pPr>
            <a:lvl6pPr marL="2286060" indent="0">
              <a:buNone/>
              <a:defRPr sz="1000"/>
            </a:lvl6pPr>
            <a:lvl7pPr marL="2743272" indent="0">
              <a:buNone/>
              <a:defRPr sz="1000"/>
            </a:lvl7pPr>
            <a:lvl8pPr marL="3200484" indent="0">
              <a:buNone/>
              <a:defRPr sz="1000"/>
            </a:lvl8pPr>
            <a:lvl9pPr marL="3657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0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2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4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6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8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0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2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4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6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0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2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6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750" y="241418"/>
            <a:ext cx="4884333" cy="401297"/>
          </a:xfrm>
        </p:spPr>
        <p:txBody>
          <a:bodyPr>
            <a:noAutofit/>
          </a:bodyPr>
          <a:lstStyle/>
          <a:p>
            <a:br>
              <a:rPr lang="en-US" sz="3200" b="1" i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2400" b="1" i="1" dirty="0">
                <a:latin typeface="Chalkboard" charset="0"/>
                <a:ea typeface="Chalkboard" charset="0"/>
                <a:cs typeface="Chalkboard" charset="0"/>
              </a:rPr>
              <a:t>QMS</a:t>
            </a:r>
            <a:endParaRPr lang="en-US" sz="4000" b="1" i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164" y="4879611"/>
            <a:ext cx="9144000" cy="1655762"/>
          </a:xfrm>
        </p:spPr>
        <p:txBody>
          <a:bodyPr/>
          <a:lstStyle/>
          <a:p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Robby </a:t>
            </a:r>
            <a:r>
              <a:rPr lang="en-US" sz="2000" b="1" dirty="0" err="1">
                <a:latin typeface="Chalkboard" charset="0"/>
                <a:ea typeface="Chalkboard" charset="0"/>
                <a:cs typeface="Chalkboard" charset="0"/>
              </a:rPr>
              <a:t>Anggriawan</a:t>
            </a:r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, SE., ME</a:t>
            </a:r>
          </a:p>
          <a:p>
            <a:r>
              <a:rPr lang="en-US" sz="1600" dirty="0" err="1">
                <a:latin typeface="Chalkboard" charset="0"/>
                <a:ea typeface="Chalkboard" charset="0"/>
                <a:cs typeface="Chalkboard" charset="0"/>
              </a:rPr>
              <a:t>robby.angg@polinema.ac.id</a:t>
            </a:r>
            <a:endParaRPr lang="en-US" sz="16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7119" y="106398"/>
            <a:ext cx="20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		  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3886" y="2114831"/>
            <a:ext cx="849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REALISASI DAN PENGIRIMAN PRODUK </a:t>
            </a:r>
          </a:p>
          <a:p>
            <a:pPr algn="ctr"/>
            <a:endParaRPr lang="en-US" sz="24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9" y="3389246"/>
            <a:ext cx="1394951" cy="1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4" y="385763"/>
            <a:ext cx="4556126" cy="2671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PERANCANGAN DAN PENYUSUTAN INPUT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80371"/>
              </p:ext>
            </p:extLst>
          </p:nvPr>
        </p:nvGraphicFramePr>
        <p:xfrm>
          <a:off x="4546600" y="385762"/>
          <a:ext cx="7645400" cy="6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PERANCANGAN DAN PENYUSUNAN OUTPUT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95042"/>
          </a:xfrm>
        </p:spPr>
        <p:txBody>
          <a:bodyPr>
            <a:normAutofit/>
          </a:bodyPr>
          <a:lstStyle/>
          <a:p>
            <a:pPr>
              <a:buFont typeface=".AppleColorEmojiUI" charset="0"/>
              <a:buChar char="📍"/>
            </a:pPr>
            <a:r>
              <a:rPr lang="en-US" b="1" dirty="0" err="1">
                <a:solidFill>
                  <a:schemeClr val="accent1"/>
                </a:solidFill>
              </a:rPr>
              <a:t>Standar</a:t>
            </a:r>
            <a:r>
              <a:rPr lang="en-US" b="1" dirty="0">
                <a:solidFill>
                  <a:schemeClr val="accent1"/>
                </a:solidFill>
              </a:rPr>
              <a:t> ISO </a:t>
            </a:r>
            <a:r>
              <a:rPr lang="en-US" b="1" dirty="0" err="1">
                <a:solidFill>
                  <a:schemeClr val="accent1"/>
                </a:solidFill>
              </a:rPr>
              <a:t>mengharuskan</a:t>
            </a:r>
            <a:r>
              <a:rPr lang="en-US" b="1" dirty="0">
                <a:solidFill>
                  <a:schemeClr val="accent1"/>
                </a:solidFill>
              </a:rPr>
              <a:t> agar output </a:t>
            </a:r>
            <a:r>
              <a:rPr lang="en-US" b="1" dirty="0" err="1">
                <a:solidFill>
                  <a:schemeClr val="accent1"/>
                </a:solidFill>
              </a:rPr>
              <a:t>perancangan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penyusunan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memiliki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karakteristik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tertentu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60" y="2623327"/>
            <a:ext cx="7145079" cy="39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KAJIAN PERANCANGAN DAN PENYUSUNAN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83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2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PROSES KONFIRMASI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0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8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527129"/>
              </p:ext>
            </p:extLst>
          </p:nvPr>
        </p:nvGraphicFramePr>
        <p:xfrm>
          <a:off x="497958" y="9962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1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PROGRAM KEGIATAN PERANCANGAN DAN PENYUSUNAN </a:t>
            </a:r>
            <a:br>
              <a:rPr lang="en-US" sz="3600" b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(MENDUKUNG 7 BIDANG KONTROL)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90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3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ISO 9001 : 2000</a:t>
            </a:r>
            <a:br>
              <a:rPr lang="en-US" sz="3600" b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PERANCANGAN DAN PENYUSUNAN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9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58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4. PENGADAAN / PEMBELIAN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4" y="1500188"/>
            <a:ext cx="8891572" cy="5040312"/>
          </a:xfrm>
        </p:spPr>
      </p:pic>
    </p:spTree>
    <p:extLst>
      <p:ext uri="{BB962C8B-B14F-4D97-AF65-F5344CB8AC3E}">
        <p14:creationId xmlns:p14="http://schemas.microsoft.com/office/powerpoint/2010/main" val="75272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5. PERSYARATAN PRODUK DAN JASA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71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6. PENGENDALIAN DAN PENGAWASAN SARANA DAN PENGUKURAN</a:t>
            </a:r>
            <a:br>
              <a:rPr lang="en-US" sz="3600" b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(KONTROL SARANA PENGAWASAN)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39545"/>
            <a:ext cx="10515600" cy="109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6" indent="-228606" algn="l" defTabSz="91442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0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2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4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6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8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90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02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.AppleColorEmojiUI" charset="0"/>
              <a:buChar char="📍"/>
            </a:pPr>
            <a:r>
              <a:rPr lang="en-US" b="1" dirty="0">
                <a:solidFill>
                  <a:schemeClr val="accent1"/>
                </a:solidFill>
              </a:rPr>
              <a:t>STANDAR ISO (</a:t>
            </a:r>
            <a:r>
              <a:rPr lang="en-US" b="1" dirty="0" err="1">
                <a:solidFill>
                  <a:schemeClr val="accent1"/>
                </a:solidFill>
              </a:rPr>
              <a:t>Mengukur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mengawasi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9212390"/>
              </p:ext>
            </p:extLst>
          </p:nvPr>
        </p:nvGraphicFramePr>
        <p:xfrm>
          <a:off x="838200" y="2424223"/>
          <a:ext cx="10515600" cy="371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REALISASI DAN PENGIRIMAN PRODUK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8831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75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PERSYARATAN STANDAR ISO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19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26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1. PERENCANAAN DAN REALISASI PRODUK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863"/>
          </a:xfrm>
        </p:spPr>
        <p:txBody>
          <a:bodyPr>
            <a:normAutofit fontScale="92500"/>
          </a:bodyPr>
          <a:lstStyle/>
          <a:p>
            <a:pPr>
              <a:buFont typeface=".AppleColorEmojiUI" charset="0"/>
              <a:buChar char="📍"/>
            </a:pPr>
            <a:r>
              <a:rPr lang="en-US" b="1" dirty="0" err="1">
                <a:solidFill>
                  <a:schemeClr val="accent1"/>
                </a:solidFill>
              </a:rPr>
              <a:t>Sistem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Manajemen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Mutu</a:t>
            </a:r>
            <a:r>
              <a:rPr lang="en-US" b="1" dirty="0">
                <a:solidFill>
                  <a:schemeClr val="accent1"/>
                </a:solidFill>
              </a:rPr>
              <a:t> (QMS) yang </a:t>
            </a:r>
            <a:r>
              <a:rPr lang="en-US" b="1" dirty="0" err="1">
                <a:solidFill>
                  <a:schemeClr val="accent1"/>
                </a:solidFill>
              </a:rPr>
              <a:t>efektif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mencakup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pendekatan</a:t>
            </a:r>
            <a:r>
              <a:rPr lang="en-US" b="1" dirty="0">
                <a:solidFill>
                  <a:schemeClr val="accent1"/>
                </a:solidFill>
              </a:rPr>
              <a:t> yang </a:t>
            </a:r>
            <a:r>
              <a:rPr lang="en-US" b="1" dirty="0" err="1">
                <a:solidFill>
                  <a:schemeClr val="accent1"/>
                </a:solidFill>
              </a:rPr>
              <a:t>komprehansif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rencana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mutu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mencakup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hal-hal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berikut</a:t>
            </a:r>
            <a:r>
              <a:rPr lang="en-US" b="1" dirty="0">
                <a:solidFill>
                  <a:schemeClr val="accent1"/>
                </a:solidFill>
              </a:rPr>
              <a:t> :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1186707"/>
              </p:ext>
            </p:extLst>
          </p:nvPr>
        </p:nvGraphicFramePr>
        <p:xfrm>
          <a:off x="838199" y="2892424"/>
          <a:ext cx="10515601" cy="315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1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MERENCANAKAN REALISASI PRODUK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99884"/>
              </p:ext>
            </p:extLst>
          </p:nvPr>
        </p:nvGraphicFramePr>
        <p:xfrm>
          <a:off x="1339702" y="1871329"/>
          <a:ext cx="9525000" cy="381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5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2. FOKUS PADA PELANGGAN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95042"/>
          </a:xfrm>
        </p:spPr>
        <p:txBody>
          <a:bodyPr>
            <a:normAutofit/>
          </a:bodyPr>
          <a:lstStyle/>
          <a:p>
            <a:pPr>
              <a:buFont typeface=".AppleColorEmojiUI" charset="0"/>
              <a:buChar char="📍"/>
            </a:pPr>
            <a:r>
              <a:rPr lang="en-US" b="1" dirty="0" err="1">
                <a:solidFill>
                  <a:schemeClr val="accent1"/>
                </a:solidFill>
              </a:rPr>
              <a:t>Standar</a:t>
            </a:r>
            <a:r>
              <a:rPr lang="en-US" b="1" dirty="0">
                <a:solidFill>
                  <a:schemeClr val="accent1"/>
                </a:solidFill>
              </a:rPr>
              <a:t> ISO 9001 </a:t>
            </a:r>
            <a:r>
              <a:rPr lang="en-US" b="1" dirty="0" err="1">
                <a:solidFill>
                  <a:schemeClr val="accent1"/>
                </a:solidFill>
              </a:rPr>
              <a:t>mendorong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fokus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pada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konsumennya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dengan</a:t>
            </a:r>
            <a:r>
              <a:rPr lang="en-US" b="1" dirty="0">
                <a:solidFill>
                  <a:schemeClr val="accent1"/>
                </a:solidFill>
              </a:rPr>
              <a:t> 3 </a:t>
            </a:r>
            <a:r>
              <a:rPr lang="en-US" b="1" dirty="0" err="1">
                <a:solidFill>
                  <a:schemeClr val="accent1"/>
                </a:solidFill>
              </a:rPr>
              <a:t>persyaratan</a:t>
            </a:r>
            <a:r>
              <a:rPr lang="en-US" b="1" dirty="0">
                <a:solidFill>
                  <a:schemeClr val="accent1"/>
                </a:solidFill>
              </a:rPr>
              <a:t> :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941875"/>
              </p:ext>
            </p:extLst>
          </p:nvPr>
        </p:nvGraphicFramePr>
        <p:xfrm>
          <a:off x="838200" y="2541318"/>
          <a:ext cx="10515600" cy="313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3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36655"/>
              </p:ext>
            </p:extLst>
          </p:nvPr>
        </p:nvGraphicFramePr>
        <p:xfrm>
          <a:off x="838200" y="659219"/>
          <a:ext cx="10515600" cy="55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36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04926"/>
              </p:ext>
            </p:extLst>
          </p:nvPr>
        </p:nvGraphicFramePr>
        <p:xfrm>
          <a:off x="1105786" y="829339"/>
          <a:ext cx="10248014" cy="534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2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KOMUNIKASI KONSUMEN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9"/>
            <a:ext cx="10515600" cy="109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6" indent="-228606" algn="l" defTabSz="91442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0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2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4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6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8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90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02" indent="-228606" algn="l" defTabSz="9144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.AppleColorEmojiUI" charset="0"/>
              <a:buChar char="📍"/>
            </a:pPr>
            <a:r>
              <a:rPr lang="en-US" b="1" dirty="0" err="1">
                <a:solidFill>
                  <a:schemeClr val="accent1"/>
                </a:solidFill>
              </a:rPr>
              <a:t>Semua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informasi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tersebut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bisa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digunakan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untuk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tujuan-tujuan</a:t>
            </a:r>
            <a:r>
              <a:rPr lang="en-US" b="1" dirty="0">
                <a:solidFill>
                  <a:schemeClr val="accent1"/>
                </a:solidFill>
              </a:rPr>
              <a:t> yang </a:t>
            </a:r>
            <a:r>
              <a:rPr lang="en-US" b="1" dirty="0" err="1">
                <a:solidFill>
                  <a:schemeClr val="accent1"/>
                </a:solidFill>
              </a:rPr>
              <a:t>menguntungkan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5858100"/>
              </p:ext>
            </p:extLst>
          </p:nvPr>
        </p:nvGraphicFramePr>
        <p:xfrm>
          <a:off x="838200" y="2541318"/>
          <a:ext cx="10515600" cy="313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3. DESAIN DAN PENGEMBANGAN / PERANCANGAN DAN PENYUSUNAN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332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21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3056</TotalTime>
  <Words>684</Words>
  <Application>Microsoft Macintosh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.AppleColorEmojiUI</vt:lpstr>
      <vt:lpstr>Arial</vt:lpstr>
      <vt:lpstr>Calibri</vt:lpstr>
      <vt:lpstr>Calibri Light</vt:lpstr>
      <vt:lpstr>Chalkboard</vt:lpstr>
      <vt:lpstr>Office Theme</vt:lpstr>
      <vt:lpstr> QMS</vt:lpstr>
      <vt:lpstr>REALISASI DAN PENGIRIMAN PRODUK</vt:lpstr>
      <vt:lpstr>1. PERENCANAAN DAN REALISASI PRODUK</vt:lpstr>
      <vt:lpstr>MERENCANAKAN REALISASI PRODUK</vt:lpstr>
      <vt:lpstr>2. FOKUS PADA PELANGGAN</vt:lpstr>
      <vt:lpstr>PowerPoint Presentation</vt:lpstr>
      <vt:lpstr>PowerPoint Presentation</vt:lpstr>
      <vt:lpstr>KOMUNIKASI KONSUMEN</vt:lpstr>
      <vt:lpstr>3. DESAIN DAN PENGEMBANGAN / PERANCANGAN DAN PENYUSUNAN</vt:lpstr>
      <vt:lpstr>PERANCANGAN DAN PENYUSUTAN INPUT</vt:lpstr>
      <vt:lpstr>PERANCANGAN DAN PENYUSUNAN OUTPUT</vt:lpstr>
      <vt:lpstr>KAJIAN PERANCANGAN DAN PENYUSUNAN</vt:lpstr>
      <vt:lpstr>PROSES KONFIRMASI</vt:lpstr>
      <vt:lpstr>PowerPoint Presentation</vt:lpstr>
      <vt:lpstr>PROGRAM KEGIATAN PERANCANGAN DAN PENYUSUNAN  (MENDUKUNG 7 BIDANG KONTROL)</vt:lpstr>
      <vt:lpstr>ISO 9001 : 2000 PERANCANGAN DAN PENYUSUNAN</vt:lpstr>
      <vt:lpstr>4. PENGADAAN / PEMBELIAN</vt:lpstr>
      <vt:lpstr>5. PERSYARATAN PRODUK DAN JASA</vt:lpstr>
      <vt:lpstr>6. PENGENDALIAN DAN PENGAWASAN SARANA DAN PENGUKURAN (KONTROL SARANA PENGAWASAN)</vt:lpstr>
      <vt:lpstr>PERSYARATAN STANDAR ISO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GLOBALISASI DAN DAYA SAING </dc:title>
  <dc:creator>Microsoft Office User</dc:creator>
  <cp:lastModifiedBy>Microsoft Office User</cp:lastModifiedBy>
  <cp:revision>77</cp:revision>
  <dcterms:created xsi:type="dcterms:W3CDTF">2021-09-06T02:32:33Z</dcterms:created>
  <dcterms:modified xsi:type="dcterms:W3CDTF">2022-12-08T04:13:46Z</dcterms:modified>
</cp:coreProperties>
</file>