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17d2713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017d2713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017d2713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017d2713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17d2714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017d2714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17d2714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017d2714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152ab78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152ab78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152ab780e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152ab780e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17d2713a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17d2713a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17d2713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17d2713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17d2713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17d2713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17d2714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17d2714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17d2714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17d2714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17d2714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017d2714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Northwind Data Insight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Muhammad Rizqiansyah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Analysis: Supplier Analysis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37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Mennganalisis trend penjualan tiap bulan</a:t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75" y="1882600"/>
            <a:ext cx="6159350" cy="30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Analysis: Supplier Analysis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37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Mennganalisis trend penjualan tiap bulan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427" y="1760800"/>
            <a:ext cx="4439151" cy="32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Analysis: Supplier Analysis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1303800" y="137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Mennganalisis trend penjualan tiap bulan</a:t>
            </a:r>
            <a:endParaRPr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225" y="1721975"/>
            <a:ext cx="4567551" cy="335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Analysis: Supplier Analysis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1303800" y="137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Mennganalisis trend penjualan tiap bulan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00" y="1714500"/>
            <a:ext cx="4558999" cy="335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Product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Employee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Supplier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Analysis: Product Analysis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7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Mennganalisis t</a:t>
            </a:r>
            <a:r>
              <a:rPr lang="en-GB"/>
              <a:t>rend penjualan tiap bulan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75" y="1783454"/>
            <a:ext cx="6159350" cy="30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Analysis: Product Analysis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37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Mennganalisis trend penjualan tiap bulan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863" y="1826875"/>
            <a:ext cx="5190274" cy="321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Analysis: Employee Analysis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37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Mennganalisis data karyawan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037" y="1856949"/>
            <a:ext cx="6274026" cy="31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Analysis: Employee Analysis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37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Mennganalisis data karyawan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75" y="1714525"/>
            <a:ext cx="4577826" cy="3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Analysis: Employee Analysis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37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Mennganalisis data karyawan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238" y="1739825"/>
            <a:ext cx="4531524" cy="33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Analysis: Employee Analysis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37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Mennganalisis data karyawan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575" y="1709650"/>
            <a:ext cx="4594850" cy="33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Analysis: Employee Analysis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37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Mennganalisis data karyawan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587" y="1733850"/>
            <a:ext cx="4550826" cy="332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