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9" r:id="rId3"/>
    <p:sldId id="315" r:id="rId4"/>
    <p:sldId id="291" r:id="rId5"/>
    <p:sldId id="317" r:id="rId6"/>
    <p:sldId id="318" r:id="rId7"/>
    <p:sldId id="319" r:id="rId8"/>
    <p:sldId id="320" r:id="rId9"/>
    <p:sldId id="292" r:id="rId10"/>
    <p:sldId id="321" r:id="rId11"/>
    <p:sldId id="312" r:id="rId12"/>
    <p:sldId id="316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14"/>
    <a:srgbClr val="1F3B63"/>
    <a:srgbClr val="2A5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4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8FA4F7-C9B4-46EA-A101-169861A255C9}" type="datetimeFigureOut">
              <a:rPr lang="en-GB"/>
              <a:pPr/>
              <a:t>25/11/2020</a:t>
            </a:fld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B99EA1-D5EA-4646-B2A2-1587FFF00C5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5CD8F3-FF7F-41B7-91B0-C3964EC761C0}" type="datetimeFigureOut">
              <a:rPr lang="en-GB"/>
              <a:pPr/>
              <a:t>25/11/2020</a:t>
            </a:fld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0CF99C-1FB1-4BA0-9396-57A70BCBC5C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E89329-2332-4910-9584-92AED9859B4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E89329-2332-4910-9584-92AED9859B4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2C9748-8336-4A6A-B680-E534923886D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1DBC20-FC37-472E-8A65-E843AC124EC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3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8D7EF-90EE-4057-A6E9-FE03A332C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A8E25-69B8-44C3-9BB5-CE9B66608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F3316-9E86-4493-8443-C83C29786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78835-752A-4CE4-B7A0-F551E55EE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3F97-68A3-4CCC-9F50-14E222902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23912-0116-4F3B-952D-73031D76E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B0BA3-1909-44B9-B99C-088A104E8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E3F79-CA9D-4916-B026-9067982B6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98463-048A-4285-8703-61D6F8708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8BBD3-CC5E-4FAB-8212-9A1B3285F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725B-1182-4543-BAF6-9621B4413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6E4501DD-5DCC-46C6-8F08-C493CE436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73" r:id="rId3"/>
    <p:sldLayoutId id="2147483667" r:id="rId4"/>
    <p:sldLayoutId id="2147483674" r:id="rId5"/>
    <p:sldLayoutId id="2147483668" r:id="rId6"/>
    <p:sldLayoutId id="2147483669" r:id="rId7"/>
    <p:sldLayoutId id="2147483675" r:id="rId8"/>
    <p:sldLayoutId id="2147483676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992238" y="811213"/>
            <a:ext cx="50960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5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Pemrograman</a:t>
            </a:r>
            <a:r>
              <a:rPr lang="en-US" sz="5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SQL</a:t>
            </a:r>
            <a:endParaRPr lang="id-ID" sz="5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d-ID" sz="5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Stored Procedure</a:t>
            </a:r>
            <a:endParaRPr lang="en-US" sz="50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457200" y="4953000"/>
            <a:ext cx="82296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FASILKOM</a:t>
            </a:r>
            <a:endParaRPr lang="pt-BR" sz="32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Universitas Jember</a:t>
            </a:r>
            <a:endParaRPr lang="en-US" sz="36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Jawab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 smtClean="0"/>
              <a:t>if OBJECT_ID('</a:t>
            </a:r>
            <a:r>
              <a:rPr lang="en-US" sz="1000" dirty="0" err="1" smtClean="0"/>
              <a:t>dbo.gantiNama','P</a:t>
            </a:r>
            <a:r>
              <a:rPr lang="en-US" sz="1000" dirty="0" smtClean="0"/>
              <a:t>') is not null</a:t>
            </a:r>
          </a:p>
          <a:p>
            <a:r>
              <a:rPr lang="id-ID" sz="1000" dirty="0" smtClean="0"/>
              <a:t>drop procedure dbo.gantiNama;</a:t>
            </a:r>
          </a:p>
          <a:p>
            <a:r>
              <a:rPr lang="id-ID" sz="1000" dirty="0" smtClean="0"/>
              <a:t>go</a:t>
            </a:r>
          </a:p>
          <a:p>
            <a:endParaRPr lang="id-ID" sz="1000" dirty="0" smtClean="0"/>
          </a:p>
          <a:p>
            <a:r>
              <a:rPr lang="id-ID" sz="1000" dirty="0" smtClean="0"/>
              <a:t>create procedure gantiNama</a:t>
            </a:r>
          </a:p>
          <a:p>
            <a:r>
              <a:rPr lang="sv-SE" sz="1000" dirty="0" smtClean="0"/>
              <a:t>(@id int, @namadepan varchar(20), @namaBelakang varchar(20))</a:t>
            </a:r>
          </a:p>
          <a:p>
            <a:r>
              <a:rPr lang="id-ID" sz="1000" dirty="0" smtClean="0"/>
              <a:t>as</a:t>
            </a:r>
          </a:p>
          <a:p>
            <a:r>
              <a:rPr lang="id-ID" sz="1000" dirty="0" smtClean="0"/>
              <a:t>begin</a:t>
            </a:r>
          </a:p>
          <a:p>
            <a:r>
              <a:rPr lang="id-ID" sz="1000" dirty="0" smtClean="0"/>
              <a:t>	update Employees</a:t>
            </a:r>
          </a:p>
          <a:p>
            <a:r>
              <a:rPr lang="id-ID" sz="1000" dirty="0" smtClean="0"/>
              <a:t>	set FirstName = @namadepan</a:t>
            </a:r>
          </a:p>
          <a:p>
            <a:r>
              <a:rPr lang="id-ID" sz="1000" dirty="0" smtClean="0"/>
              <a:t>	where EmployeeID = @id</a:t>
            </a:r>
          </a:p>
          <a:p>
            <a:r>
              <a:rPr lang="id-ID" sz="1000" dirty="0" smtClean="0"/>
              <a:t>	</a:t>
            </a:r>
          </a:p>
          <a:p>
            <a:r>
              <a:rPr lang="id-ID" sz="1000" dirty="0" smtClean="0"/>
              <a:t>	update Employees</a:t>
            </a:r>
          </a:p>
          <a:p>
            <a:r>
              <a:rPr lang="id-ID" sz="1000" dirty="0" smtClean="0"/>
              <a:t>	set LastName = @namaBelakang</a:t>
            </a:r>
          </a:p>
          <a:p>
            <a:r>
              <a:rPr lang="id-ID" sz="1000" dirty="0" smtClean="0"/>
              <a:t>	where EmployeeID = @id</a:t>
            </a:r>
          </a:p>
          <a:p>
            <a:endParaRPr lang="id-ID" sz="1000" dirty="0" smtClean="0"/>
          </a:p>
          <a:p>
            <a:r>
              <a:rPr lang="id-ID" sz="1000" dirty="0" smtClean="0"/>
              <a:t>end</a:t>
            </a:r>
          </a:p>
          <a:p>
            <a:r>
              <a:rPr lang="id-ID" sz="1000" dirty="0" smtClean="0"/>
              <a:t>go</a:t>
            </a:r>
          </a:p>
          <a:p>
            <a:endParaRPr lang="id-ID" sz="1000" dirty="0" smtClean="0"/>
          </a:p>
          <a:p>
            <a:r>
              <a:rPr lang="pt-BR" sz="1000" dirty="0" smtClean="0"/>
              <a:t>exec gantiNama 5, 'abdul', 'jalil'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Latihan 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 stored procedure untuk mengganti harga product sebuah product menjadi dua kalinya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Latihan (4)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 stored procedure untuk menghapus product termurah yang tidak pernah dibeli 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Konsep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Stored procedure memiliki kemiripan dengan function</a:t>
            </a:r>
          </a:p>
          <a:p>
            <a:r>
              <a:rPr lang="id-ID" dirty="0" smtClean="0"/>
              <a:t>Stored procedure</a:t>
            </a:r>
            <a:r>
              <a:rPr lang="en-US" dirty="0" smtClean="0"/>
              <a:t> </a:t>
            </a:r>
            <a:r>
              <a:rPr lang="id-ID" dirty="0" smtClean="0"/>
              <a:t>adalah kode yang menerima parameter kemudian mengolah parameter tersebut.</a:t>
            </a:r>
          </a:p>
          <a:p>
            <a:r>
              <a:rPr lang="id-ID" dirty="0" smtClean="0"/>
              <a:t>Stored procedure tidak mengembalikan return value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Konsep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Kapan menggunakan function?</a:t>
            </a:r>
          </a:p>
          <a:p>
            <a:r>
              <a:rPr lang="id-ID" dirty="0" smtClean="0"/>
              <a:t>Kapan menggunakan stored procedure?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Struktur Stored Procedure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209800" y="1905000"/>
            <a:ext cx="4800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id-ID" dirty="0" smtClean="0"/>
              <a:t>CREATE PROCEDURE NAMAPROCEDURE </a:t>
            </a:r>
          </a:p>
          <a:p>
            <a:r>
              <a:rPr lang="id-ID" dirty="0" smtClean="0"/>
              <a:t>(@INPUT AS TIPEDATA) </a:t>
            </a:r>
          </a:p>
          <a:p>
            <a:r>
              <a:rPr lang="id-ID" dirty="0" smtClean="0"/>
              <a:t>AS</a:t>
            </a:r>
            <a:endParaRPr lang="en-US" b="1" dirty="0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209800" y="3352800"/>
            <a:ext cx="4800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id-ID" dirty="0" smtClean="0"/>
              <a:t>BEGIN</a:t>
            </a:r>
          </a:p>
          <a:p>
            <a:r>
              <a:rPr lang="id-ID" dirty="0" smtClean="0"/>
              <a:t>DEKLARASI VARIABEL</a:t>
            </a:r>
          </a:p>
          <a:p>
            <a:r>
              <a:rPr lang="en-US" dirty="0" smtClean="0"/>
              <a:t>BLOK PROGRAM</a:t>
            </a:r>
            <a:endParaRPr lang="id-ID" dirty="0" smtClean="0"/>
          </a:p>
          <a:p>
            <a:r>
              <a:rPr lang="id-ID" dirty="0" smtClean="0"/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Latihan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stored procedure untuk nenampilkan id employee, nama employee, dan alamat employee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Jawab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if OBJECT_ID('</a:t>
            </a:r>
            <a:r>
              <a:rPr lang="en-US" sz="1600" dirty="0" err="1" smtClean="0"/>
              <a:t>dbo.lihatEmp','P</a:t>
            </a:r>
            <a:r>
              <a:rPr lang="en-US" sz="1600" dirty="0" smtClean="0"/>
              <a:t>') is not null</a:t>
            </a:r>
          </a:p>
          <a:p>
            <a:r>
              <a:rPr lang="id-ID" sz="1600" dirty="0" smtClean="0"/>
              <a:t>drop procedure dbo.lihatEmp;</a:t>
            </a:r>
          </a:p>
          <a:p>
            <a:r>
              <a:rPr lang="id-ID" sz="1600" dirty="0" smtClean="0"/>
              <a:t>go</a:t>
            </a:r>
          </a:p>
          <a:p>
            <a:r>
              <a:rPr lang="id-ID" sz="1600" dirty="0" smtClean="0"/>
              <a:t>create procedure lihatEmp</a:t>
            </a:r>
          </a:p>
          <a:p>
            <a:r>
              <a:rPr lang="id-ID" sz="1600" dirty="0" smtClean="0"/>
              <a:t>as</a:t>
            </a:r>
          </a:p>
          <a:p>
            <a:r>
              <a:rPr lang="id-ID" sz="1600" dirty="0" smtClean="0"/>
              <a:t>begin</a:t>
            </a:r>
          </a:p>
          <a:p>
            <a:r>
              <a:rPr lang="en-US" sz="1600" dirty="0" smtClean="0"/>
              <a:t>	select </a:t>
            </a:r>
            <a:r>
              <a:rPr lang="en-US" sz="1600" dirty="0" err="1" smtClean="0"/>
              <a:t>EmployeeID</a:t>
            </a:r>
            <a:r>
              <a:rPr lang="en-US" sz="1600" dirty="0" smtClean="0"/>
              <a:t>, (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 + ' ' +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) as </a:t>
            </a:r>
            <a:r>
              <a:rPr lang="en-US" sz="1600" dirty="0" err="1" smtClean="0"/>
              <a:t>nama</a:t>
            </a:r>
            <a:r>
              <a:rPr lang="en-US" sz="1600" dirty="0" smtClean="0"/>
              <a:t>, Address</a:t>
            </a:r>
          </a:p>
          <a:p>
            <a:r>
              <a:rPr lang="id-ID" sz="1600" dirty="0" smtClean="0"/>
              <a:t>	from Employees</a:t>
            </a:r>
          </a:p>
          <a:p>
            <a:r>
              <a:rPr lang="id-ID" sz="1600" dirty="0" smtClean="0"/>
              <a:t>end</a:t>
            </a:r>
          </a:p>
          <a:p>
            <a:r>
              <a:rPr lang="id-ID" sz="1600" dirty="0" smtClean="0"/>
              <a:t>go</a:t>
            </a:r>
          </a:p>
          <a:p>
            <a:endParaRPr lang="id-ID" sz="1600" dirty="0" smtClean="0"/>
          </a:p>
          <a:p>
            <a:r>
              <a:rPr lang="id-ID" sz="1600" dirty="0" smtClean="0"/>
              <a:t>exec lihatEmp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Latihan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stored procedure untuk nenampilkan id employee, nama employee, dan alamat employee sesuai id employee yang diinputkan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Jawab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if OBJECT_ID('</a:t>
            </a:r>
            <a:r>
              <a:rPr lang="en-US" sz="1400" dirty="0" err="1" smtClean="0"/>
              <a:t>dbo.lihatEmp','P</a:t>
            </a:r>
            <a:r>
              <a:rPr lang="en-US" sz="1400" dirty="0" smtClean="0"/>
              <a:t>') is not null</a:t>
            </a:r>
          </a:p>
          <a:p>
            <a:r>
              <a:rPr lang="id-ID" sz="1400" dirty="0" smtClean="0"/>
              <a:t>drop procedure dbo.lihatEmp;</a:t>
            </a:r>
          </a:p>
          <a:p>
            <a:r>
              <a:rPr lang="id-ID" sz="1400" dirty="0" smtClean="0"/>
              <a:t>go</a:t>
            </a:r>
          </a:p>
          <a:p>
            <a:endParaRPr lang="id-ID" sz="1400" dirty="0" smtClean="0"/>
          </a:p>
          <a:p>
            <a:r>
              <a:rPr lang="id-ID" sz="1400" dirty="0" smtClean="0"/>
              <a:t>create procedure lihatEmp</a:t>
            </a:r>
          </a:p>
          <a:p>
            <a:r>
              <a:rPr lang="id-ID" sz="1400" dirty="0" smtClean="0"/>
              <a:t>(@id int)</a:t>
            </a:r>
          </a:p>
          <a:p>
            <a:r>
              <a:rPr lang="id-ID" sz="1400" dirty="0" smtClean="0"/>
              <a:t>as</a:t>
            </a:r>
          </a:p>
          <a:p>
            <a:r>
              <a:rPr lang="id-ID" sz="1400" dirty="0" smtClean="0"/>
              <a:t>begin</a:t>
            </a:r>
          </a:p>
          <a:p>
            <a:r>
              <a:rPr lang="en-US" sz="1400" dirty="0" smtClean="0"/>
              <a:t>	select </a:t>
            </a:r>
            <a:r>
              <a:rPr lang="en-US" sz="1400" dirty="0" err="1" smtClean="0"/>
              <a:t>EmployeeID</a:t>
            </a:r>
            <a:r>
              <a:rPr lang="en-US" sz="1400" dirty="0" smtClean="0"/>
              <a:t>, (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+ ' ' + 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) as </a:t>
            </a:r>
            <a:r>
              <a:rPr lang="en-US" sz="1400" dirty="0" err="1" smtClean="0"/>
              <a:t>nama</a:t>
            </a:r>
            <a:r>
              <a:rPr lang="en-US" sz="1400" dirty="0" smtClean="0"/>
              <a:t>, Address</a:t>
            </a:r>
          </a:p>
          <a:p>
            <a:r>
              <a:rPr lang="id-ID" sz="1400" dirty="0" smtClean="0"/>
              <a:t>	from Employees</a:t>
            </a:r>
          </a:p>
          <a:p>
            <a:r>
              <a:rPr lang="id-ID" sz="1400" dirty="0" smtClean="0"/>
              <a:t>	where EmployeeID = @id</a:t>
            </a:r>
          </a:p>
          <a:p>
            <a:r>
              <a:rPr lang="id-ID" sz="1400" dirty="0" smtClean="0"/>
              <a:t>end</a:t>
            </a:r>
          </a:p>
          <a:p>
            <a:r>
              <a:rPr lang="id-ID" sz="1400" dirty="0" smtClean="0"/>
              <a:t>go</a:t>
            </a:r>
          </a:p>
          <a:p>
            <a:endParaRPr lang="id-ID" sz="1400" dirty="0" smtClean="0"/>
          </a:p>
          <a:p>
            <a:r>
              <a:rPr lang="id-ID" sz="1400" dirty="0" smtClean="0"/>
              <a:t>exec lihatEmp 6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</a:rPr>
              <a:t>Latihan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stored procedure untuk mengganti firstname dan lastname employee dengan id tertentu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840</TotalTime>
  <Words>238</Words>
  <Application>Microsoft Office PowerPoint</Application>
  <PresentationFormat>On-screen Show (4:3)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 2</vt:lpstr>
      <vt:lpstr>Paper</vt:lpstr>
      <vt:lpstr>PowerPoint Presentation</vt:lpstr>
      <vt:lpstr>Konsep</vt:lpstr>
      <vt:lpstr>Konsep</vt:lpstr>
      <vt:lpstr>Struktur Stored Procedure</vt:lpstr>
      <vt:lpstr>Latihan (1)</vt:lpstr>
      <vt:lpstr>Jawab</vt:lpstr>
      <vt:lpstr>Latihan (1)</vt:lpstr>
      <vt:lpstr>Jawab</vt:lpstr>
      <vt:lpstr>Latihan (2)</vt:lpstr>
      <vt:lpstr>Jawab</vt:lpstr>
      <vt:lpstr>Latihan (3)</vt:lpstr>
      <vt:lpstr>Latihan (4)</vt:lpstr>
    </vt:vector>
  </TitlesOfParts>
  <Company>UPT Teknologi Informasi Universitas Jember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Kahar Muzakhar</dc:creator>
  <cp:lastModifiedBy>Hudzaifah</cp:lastModifiedBy>
  <cp:revision>91</cp:revision>
  <dcterms:created xsi:type="dcterms:W3CDTF">2005-02-13T14:21:51Z</dcterms:created>
  <dcterms:modified xsi:type="dcterms:W3CDTF">2020-11-25T01:47:04Z</dcterms:modified>
</cp:coreProperties>
</file>