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6" r:id="rId3"/>
    <p:sldId id="265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AD28E6-DAF5-487F-90CD-70F9043436D8}">
  <a:tblStyle styleId="{5BAD28E6-DAF5-487F-90CD-70F9043436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5A49D-DA52-4BA1-A20A-3A48F3738407}" type="doc">
      <dgm:prSet loTypeId="urn:microsoft.com/office/officeart/2005/8/layout/chevron2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945706F-DD71-40B4-8EBD-B3A0259CE64B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01</a:t>
          </a:r>
          <a:endParaRPr lang="en-US" dirty="0"/>
        </a:p>
      </dgm:t>
    </dgm:pt>
    <dgm:pt modelId="{A303D64A-C6A3-473A-91E6-61487F4702C1}" type="parTrans" cxnId="{F6778EFC-1308-4323-BAA1-DF490D71C7CC}">
      <dgm:prSet/>
      <dgm:spPr/>
      <dgm:t>
        <a:bodyPr/>
        <a:lstStyle/>
        <a:p>
          <a:endParaRPr lang="en-US"/>
        </a:p>
      </dgm:t>
    </dgm:pt>
    <dgm:pt modelId="{D19BBE31-08C7-4D23-837B-E50E30CA6CCC}" type="sibTrans" cxnId="{F6778EFC-1308-4323-BAA1-DF490D71C7CC}">
      <dgm:prSet/>
      <dgm:spPr/>
      <dgm:t>
        <a:bodyPr/>
        <a:lstStyle/>
        <a:p>
          <a:endParaRPr lang="en-US"/>
        </a:p>
      </dgm:t>
    </dgm:pt>
    <dgm:pt modelId="{61A2B39D-F39C-4232-927D-1CE82080AFA1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100" b="1" dirty="0" err="1" smtClean="0">
              <a:solidFill>
                <a:schemeClr val="bg1"/>
              </a:solidFill>
            </a:rPr>
            <a:t>Comercial</a:t>
          </a:r>
          <a:r>
            <a:rPr lang="en-GB" sz="1100" b="1" dirty="0" smtClean="0">
              <a:solidFill>
                <a:schemeClr val="bg1"/>
              </a:solidFill>
            </a:rPr>
            <a:t> Value</a:t>
          </a:r>
          <a:endParaRPr lang="en-US" sz="1100" b="1" dirty="0">
            <a:solidFill>
              <a:schemeClr val="bg1"/>
            </a:solidFill>
          </a:endParaRPr>
        </a:p>
      </dgm:t>
    </dgm:pt>
    <dgm:pt modelId="{27132C11-90AE-4BBD-8B6E-339C7FEA2DF7}" type="parTrans" cxnId="{86176350-C8B2-4480-A054-392C8014DC84}">
      <dgm:prSet/>
      <dgm:spPr/>
      <dgm:t>
        <a:bodyPr/>
        <a:lstStyle/>
        <a:p>
          <a:endParaRPr lang="en-US"/>
        </a:p>
      </dgm:t>
    </dgm:pt>
    <dgm:pt modelId="{52473BEB-B726-4612-BB6C-6DC89BEA9C59}" type="sibTrans" cxnId="{86176350-C8B2-4480-A054-392C8014DC84}">
      <dgm:prSet/>
      <dgm:spPr/>
      <dgm:t>
        <a:bodyPr/>
        <a:lstStyle/>
        <a:p>
          <a:endParaRPr lang="en-US"/>
        </a:p>
      </dgm:t>
    </dgm:pt>
    <dgm:pt modelId="{EDAED669-C22A-42B4-84CE-6FE73285EE6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>
              <a:solidFill>
                <a:schemeClr val="bg1"/>
              </a:solidFill>
            </a:rPr>
            <a:t>Get advertising fee from app</a:t>
          </a:r>
          <a:endParaRPr lang="en-US" sz="1000" dirty="0">
            <a:solidFill>
              <a:schemeClr val="bg1"/>
            </a:solidFill>
          </a:endParaRPr>
        </a:p>
      </dgm:t>
    </dgm:pt>
    <dgm:pt modelId="{789DEE4C-4D07-4DC6-AF1E-7701324206DB}" type="parTrans" cxnId="{3FEDACFF-0F31-46A6-B272-CC8F95048640}">
      <dgm:prSet/>
      <dgm:spPr/>
      <dgm:t>
        <a:bodyPr/>
        <a:lstStyle/>
        <a:p>
          <a:endParaRPr lang="en-US"/>
        </a:p>
      </dgm:t>
    </dgm:pt>
    <dgm:pt modelId="{D71B4600-6F61-4511-B67C-CDDE1DFF7968}" type="sibTrans" cxnId="{3FEDACFF-0F31-46A6-B272-CC8F95048640}">
      <dgm:prSet/>
      <dgm:spPr/>
      <dgm:t>
        <a:bodyPr/>
        <a:lstStyle/>
        <a:p>
          <a:endParaRPr lang="en-US"/>
        </a:p>
      </dgm:t>
    </dgm:pt>
    <dgm:pt modelId="{1172862A-A492-4474-8B45-69466C072664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02</a:t>
          </a:r>
          <a:endParaRPr lang="en-US" dirty="0">
            <a:solidFill>
              <a:schemeClr val="tx1"/>
            </a:solidFill>
          </a:endParaRPr>
        </a:p>
      </dgm:t>
    </dgm:pt>
    <dgm:pt modelId="{92D07110-307A-42AE-84F3-C5E5316B7FAE}" type="parTrans" cxnId="{5E545750-794A-4938-8B8B-35545D08DA2E}">
      <dgm:prSet/>
      <dgm:spPr/>
      <dgm:t>
        <a:bodyPr/>
        <a:lstStyle/>
        <a:p>
          <a:endParaRPr lang="en-US"/>
        </a:p>
      </dgm:t>
    </dgm:pt>
    <dgm:pt modelId="{098A312B-D716-4F11-B302-624C79A76157}" type="sibTrans" cxnId="{5E545750-794A-4938-8B8B-35545D08DA2E}">
      <dgm:prSet/>
      <dgm:spPr/>
      <dgm:t>
        <a:bodyPr/>
        <a:lstStyle/>
        <a:p>
          <a:endParaRPr lang="en-US"/>
        </a:p>
      </dgm:t>
    </dgm:pt>
    <dgm:pt modelId="{2ADD86C2-27AB-41F4-BCAB-71D2B6115DD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100" b="1" dirty="0" smtClean="0">
              <a:solidFill>
                <a:schemeClr val="tx1"/>
              </a:solidFill>
            </a:rPr>
            <a:t>Technology Advantages</a:t>
          </a:r>
          <a:endParaRPr lang="en-US" sz="1100" b="1" dirty="0">
            <a:solidFill>
              <a:schemeClr val="tx1"/>
            </a:solidFill>
          </a:endParaRPr>
        </a:p>
      </dgm:t>
    </dgm:pt>
    <dgm:pt modelId="{3C54362A-BEAC-4B3E-8B58-4A7055AE05DE}" type="parTrans" cxnId="{1D92BEE2-FC46-40AB-92EC-4B0D150F0CE1}">
      <dgm:prSet/>
      <dgm:spPr/>
      <dgm:t>
        <a:bodyPr/>
        <a:lstStyle/>
        <a:p>
          <a:endParaRPr lang="en-US"/>
        </a:p>
      </dgm:t>
    </dgm:pt>
    <dgm:pt modelId="{ACF1AFDE-9E22-4B8D-A2D4-EDE727B52693}" type="sibTrans" cxnId="{1D92BEE2-FC46-40AB-92EC-4B0D150F0CE1}">
      <dgm:prSet/>
      <dgm:spPr/>
      <dgm:t>
        <a:bodyPr/>
        <a:lstStyle/>
        <a:p>
          <a:endParaRPr lang="en-US"/>
        </a:p>
      </dgm:t>
    </dgm:pt>
    <dgm:pt modelId="{6698D3E4-2DA9-4ECA-86FE-12C578D173F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/>
            <a:t>You will get an alarm when an accident occurs</a:t>
          </a:r>
          <a:endParaRPr lang="en-US" sz="1000" dirty="0"/>
        </a:p>
      </dgm:t>
    </dgm:pt>
    <dgm:pt modelId="{124D4D8F-2F42-46D2-BBAF-6D4C7FBE646D}" type="parTrans" cxnId="{5E96F632-339D-4D4F-B293-02A30D75727E}">
      <dgm:prSet/>
      <dgm:spPr/>
      <dgm:t>
        <a:bodyPr/>
        <a:lstStyle/>
        <a:p>
          <a:endParaRPr lang="en-US"/>
        </a:p>
      </dgm:t>
    </dgm:pt>
    <dgm:pt modelId="{10E8304A-497E-480C-A13D-3A723ECD0E21}" type="sibTrans" cxnId="{5E96F632-339D-4D4F-B293-02A30D75727E}">
      <dgm:prSet/>
      <dgm:spPr/>
      <dgm:t>
        <a:bodyPr/>
        <a:lstStyle/>
        <a:p>
          <a:endParaRPr lang="en-US"/>
        </a:p>
      </dgm:t>
    </dgm:pt>
    <dgm:pt modelId="{303B2B59-5262-4ECE-B360-6C270756FE3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03</a:t>
          </a:r>
          <a:endParaRPr lang="en-US" dirty="0"/>
        </a:p>
      </dgm:t>
    </dgm:pt>
    <dgm:pt modelId="{A327D6E6-4DD0-498D-A0FB-C2391232C58B}" type="parTrans" cxnId="{D98D0795-EFF6-4767-9CC2-48560A4DCF87}">
      <dgm:prSet/>
      <dgm:spPr/>
      <dgm:t>
        <a:bodyPr/>
        <a:lstStyle/>
        <a:p>
          <a:endParaRPr lang="en-US"/>
        </a:p>
      </dgm:t>
    </dgm:pt>
    <dgm:pt modelId="{3702AC52-534A-43D1-AD98-7904366DEC49}" type="sibTrans" cxnId="{D98D0795-EFF6-4767-9CC2-48560A4DCF87}">
      <dgm:prSet/>
      <dgm:spPr/>
      <dgm:t>
        <a:bodyPr/>
        <a:lstStyle/>
        <a:p>
          <a:endParaRPr lang="en-US"/>
        </a:p>
      </dgm:t>
    </dgm:pt>
    <dgm:pt modelId="{00C75C8C-5678-4C7F-8DAD-940B536784C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sz="1100" b="1" dirty="0" smtClean="0">
              <a:solidFill>
                <a:schemeClr val="bg1"/>
              </a:solidFill>
            </a:rPr>
            <a:t>Tackling bigger problems in the future</a:t>
          </a:r>
          <a:endParaRPr lang="en-US" sz="1100" b="1" dirty="0">
            <a:solidFill>
              <a:schemeClr val="bg1"/>
            </a:solidFill>
          </a:endParaRPr>
        </a:p>
      </dgm:t>
    </dgm:pt>
    <dgm:pt modelId="{EB9849D9-05DC-4B4D-9C5D-2F3A0B37E2DB}" type="parTrans" cxnId="{7558EF5C-32A9-4A40-948A-690D4029E129}">
      <dgm:prSet/>
      <dgm:spPr/>
      <dgm:t>
        <a:bodyPr/>
        <a:lstStyle/>
        <a:p>
          <a:endParaRPr lang="en-US"/>
        </a:p>
      </dgm:t>
    </dgm:pt>
    <dgm:pt modelId="{DBE61ECA-E099-4EE2-AFE2-04E7F5050EA1}" type="sibTrans" cxnId="{7558EF5C-32A9-4A40-948A-690D4029E129}">
      <dgm:prSet/>
      <dgm:spPr/>
      <dgm:t>
        <a:bodyPr/>
        <a:lstStyle/>
        <a:p>
          <a:endParaRPr lang="en-US"/>
        </a:p>
      </dgm:t>
    </dgm:pt>
    <dgm:pt modelId="{268D5453-E5C5-4B55-BA87-062A54082F5B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>
              <a:solidFill>
                <a:schemeClr val="bg1"/>
              </a:solidFill>
            </a:rPr>
            <a:t>In the future we hope the app could be a required application in every single sector</a:t>
          </a:r>
          <a:endParaRPr lang="en-US" sz="1000" dirty="0">
            <a:solidFill>
              <a:schemeClr val="bg1"/>
            </a:solidFill>
          </a:endParaRPr>
        </a:p>
      </dgm:t>
    </dgm:pt>
    <dgm:pt modelId="{CAE10D22-596D-4CED-85BF-39D088B3A589}" type="parTrans" cxnId="{451B48C3-E5E0-4989-9588-02E482BCC8FD}">
      <dgm:prSet/>
      <dgm:spPr/>
      <dgm:t>
        <a:bodyPr/>
        <a:lstStyle/>
        <a:p>
          <a:endParaRPr lang="en-US"/>
        </a:p>
      </dgm:t>
    </dgm:pt>
    <dgm:pt modelId="{AC1D1788-0EBC-4330-90CB-4AE83ED1FADF}" type="sibTrans" cxnId="{451B48C3-E5E0-4989-9588-02E482BCC8FD}">
      <dgm:prSet/>
      <dgm:spPr/>
      <dgm:t>
        <a:bodyPr/>
        <a:lstStyle/>
        <a:p>
          <a:endParaRPr lang="en-US"/>
        </a:p>
      </dgm:t>
    </dgm:pt>
    <dgm:pt modelId="{82E3FE8C-03ED-4383-AAED-68B1EA17C1F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04</a:t>
          </a:r>
          <a:endParaRPr lang="en-US" dirty="0">
            <a:solidFill>
              <a:schemeClr val="tx1"/>
            </a:solidFill>
          </a:endParaRPr>
        </a:p>
      </dgm:t>
    </dgm:pt>
    <dgm:pt modelId="{4A1CC883-38E4-4979-976D-B1D1B51522BC}" type="parTrans" cxnId="{E1F721FD-86F9-441E-904E-A90023EBE0EB}">
      <dgm:prSet/>
      <dgm:spPr/>
      <dgm:t>
        <a:bodyPr/>
        <a:lstStyle/>
        <a:p>
          <a:endParaRPr lang="en-US"/>
        </a:p>
      </dgm:t>
    </dgm:pt>
    <dgm:pt modelId="{29AC0411-5919-4AC6-9BB3-669E10CCD589}" type="sibTrans" cxnId="{E1F721FD-86F9-441E-904E-A90023EBE0EB}">
      <dgm:prSet/>
      <dgm:spPr/>
      <dgm:t>
        <a:bodyPr/>
        <a:lstStyle/>
        <a:p>
          <a:endParaRPr lang="en-US"/>
        </a:p>
      </dgm:t>
    </dgm:pt>
    <dgm:pt modelId="{E5DEED96-3127-4379-ABC8-647D638FE0A5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/>
            <a:t>You will know the accident is dangerous or not</a:t>
          </a:r>
          <a:endParaRPr lang="en-US" sz="1000" dirty="0"/>
        </a:p>
      </dgm:t>
    </dgm:pt>
    <dgm:pt modelId="{225C2C80-7304-4FB8-A7DD-68753540DA0B}" type="parTrans" cxnId="{3D50F737-D6FD-4E2C-BDB3-5D9A3023F433}">
      <dgm:prSet/>
      <dgm:spPr/>
      <dgm:t>
        <a:bodyPr/>
        <a:lstStyle/>
        <a:p>
          <a:endParaRPr lang="en-US"/>
        </a:p>
      </dgm:t>
    </dgm:pt>
    <dgm:pt modelId="{7E67E4F0-2CA5-4038-B4BA-48E110CF95E6}" type="sibTrans" cxnId="{3D50F737-D6FD-4E2C-BDB3-5D9A3023F433}">
      <dgm:prSet/>
      <dgm:spPr/>
      <dgm:t>
        <a:bodyPr/>
        <a:lstStyle/>
        <a:p>
          <a:endParaRPr lang="en-US"/>
        </a:p>
      </dgm:t>
    </dgm:pt>
    <dgm:pt modelId="{9770AAC0-E03B-4CD2-8AE3-07230975960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>
              <a:solidFill>
                <a:schemeClr val="bg1"/>
              </a:solidFill>
            </a:rPr>
            <a:t>Get 3% fee from transaction</a:t>
          </a:r>
          <a:endParaRPr lang="en-US" sz="1000" dirty="0">
            <a:solidFill>
              <a:schemeClr val="bg1"/>
            </a:solidFill>
          </a:endParaRPr>
        </a:p>
      </dgm:t>
    </dgm:pt>
    <dgm:pt modelId="{B242FF5B-58B1-4AC3-832C-04F7BC896BFD}" type="parTrans" cxnId="{136C5154-55EF-4270-A893-914A9207531C}">
      <dgm:prSet/>
      <dgm:spPr/>
      <dgm:t>
        <a:bodyPr/>
        <a:lstStyle/>
        <a:p>
          <a:endParaRPr lang="en-US"/>
        </a:p>
      </dgm:t>
    </dgm:pt>
    <dgm:pt modelId="{567CC2AB-9ED8-42E6-BEB2-ACBA4AB1A642}" type="sibTrans" cxnId="{136C5154-55EF-4270-A893-914A9207531C}">
      <dgm:prSet/>
      <dgm:spPr/>
      <dgm:t>
        <a:bodyPr/>
        <a:lstStyle/>
        <a:p>
          <a:endParaRPr lang="en-US"/>
        </a:p>
      </dgm:t>
    </dgm:pt>
    <dgm:pt modelId="{A5FD498D-17A7-4525-B54D-C87C6C936588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100" b="1" dirty="0" smtClean="0"/>
            <a:t>Benefits for long-term</a:t>
          </a:r>
          <a:endParaRPr lang="en-US" sz="1100" b="1" dirty="0"/>
        </a:p>
      </dgm:t>
    </dgm:pt>
    <dgm:pt modelId="{DDB7D8D1-DD4B-42FD-8DAB-E03FC791930A}" type="parTrans" cxnId="{11E5828E-466F-47E1-BC1C-5DE980D58BA2}">
      <dgm:prSet/>
      <dgm:spPr/>
      <dgm:t>
        <a:bodyPr/>
        <a:lstStyle/>
        <a:p>
          <a:endParaRPr lang="en-US"/>
        </a:p>
      </dgm:t>
    </dgm:pt>
    <dgm:pt modelId="{A57D8304-E398-4E61-95CF-C8FDDBA87223}" type="sibTrans" cxnId="{11E5828E-466F-47E1-BC1C-5DE980D58BA2}">
      <dgm:prSet/>
      <dgm:spPr/>
      <dgm:t>
        <a:bodyPr/>
        <a:lstStyle/>
        <a:p>
          <a:endParaRPr lang="en-US"/>
        </a:p>
      </dgm:t>
    </dgm:pt>
    <dgm:pt modelId="{B4A615A5-344E-4DF0-8FBD-D2DEB2C8848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sz="1000" b="0" dirty="0" smtClean="0"/>
            <a:t>We hope the accident rate in Indonesia is getting smaller and less </a:t>
          </a:r>
          <a:endParaRPr lang="en-US" sz="1000" b="0" dirty="0"/>
        </a:p>
      </dgm:t>
    </dgm:pt>
    <dgm:pt modelId="{2895872D-F870-4CCB-BB1D-7D22BB4EBA63}" type="parTrans" cxnId="{706C298F-7721-4286-AF58-D60DC9DFDD12}">
      <dgm:prSet/>
      <dgm:spPr/>
      <dgm:t>
        <a:bodyPr/>
        <a:lstStyle/>
        <a:p>
          <a:endParaRPr lang="en-US"/>
        </a:p>
      </dgm:t>
    </dgm:pt>
    <dgm:pt modelId="{2D881991-7F41-4E60-9985-7B7DC4773DA5}" type="sibTrans" cxnId="{706C298F-7721-4286-AF58-D60DC9DFDD12}">
      <dgm:prSet/>
      <dgm:spPr/>
      <dgm:t>
        <a:bodyPr/>
        <a:lstStyle/>
        <a:p>
          <a:endParaRPr lang="en-US"/>
        </a:p>
      </dgm:t>
    </dgm:pt>
    <dgm:pt modelId="{D1AF79DA-90C2-4406-8D29-A03B9976C0E9}" type="pres">
      <dgm:prSet presAssocID="{8AB5A49D-DA52-4BA1-A20A-3A48F3738407}" presName="linearFlow" presStyleCnt="0">
        <dgm:presLayoutVars>
          <dgm:dir/>
          <dgm:animLvl val="lvl"/>
          <dgm:resizeHandles val="exact"/>
        </dgm:presLayoutVars>
      </dgm:prSet>
      <dgm:spPr/>
    </dgm:pt>
    <dgm:pt modelId="{741A1D2C-A8A3-412C-BDBD-13C11C48FC1C}" type="pres">
      <dgm:prSet presAssocID="{D945706F-DD71-40B4-8EBD-B3A0259CE64B}" presName="composite" presStyleCnt="0"/>
      <dgm:spPr/>
    </dgm:pt>
    <dgm:pt modelId="{195A69CB-942D-434C-954F-CAC8C7DD314B}" type="pres">
      <dgm:prSet presAssocID="{D945706F-DD71-40B4-8EBD-B3A0259CE64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A861DD4-61E1-4BB6-B289-63ADB47178F3}" type="pres">
      <dgm:prSet presAssocID="{D945706F-DD71-40B4-8EBD-B3A0259CE64B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D2CD2-F7DE-4B26-AF94-D1AE564BC7D3}" type="pres">
      <dgm:prSet presAssocID="{D19BBE31-08C7-4D23-837B-E50E30CA6CCC}" presName="sp" presStyleCnt="0"/>
      <dgm:spPr/>
    </dgm:pt>
    <dgm:pt modelId="{EB12EBD2-E275-486D-9306-FEFEFD792015}" type="pres">
      <dgm:prSet presAssocID="{1172862A-A492-4474-8B45-69466C072664}" presName="composite" presStyleCnt="0"/>
      <dgm:spPr/>
    </dgm:pt>
    <dgm:pt modelId="{8DBA4B60-A08F-48EF-AFF2-9CA7D85DFDA9}" type="pres">
      <dgm:prSet presAssocID="{1172862A-A492-4474-8B45-69466C07266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92125-C4D5-4FB4-A23F-F13FEDF28233}" type="pres">
      <dgm:prSet presAssocID="{1172862A-A492-4474-8B45-69466C072664}" presName="descendantText" presStyleLbl="alignAcc1" presStyleIdx="1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64AEB-9F32-4D9C-929D-E574A8529FBF}" type="pres">
      <dgm:prSet presAssocID="{098A312B-D716-4F11-B302-624C79A76157}" presName="sp" presStyleCnt="0"/>
      <dgm:spPr/>
    </dgm:pt>
    <dgm:pt modelId="{E2815E73-CED8-4E9B-83C3-A11AF3CEC90D}" type="pres">
      <dgm:prSet presAssocID="{303B2B59-5262-4ECE-B360-6C270756FE33}" presName="composite" presStyleCnt="0"/>
      <dgm:spPr/>
    </dgm:pt>
    <dgm:pt modelId="{0E9F9D21-AE7A-44F3-BF6E-A6875F8C2528}" type="pres">
      <dgm:prSet presAssocID="{303B2B59-5262-4ECE-B360-6C270756FE3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E5C9750-9664-481B-858A-F1D3D64942B1}" type="pres">
      <dgm:prSet presAssocID="{303B2B59-5262-4ECE-B360-6C270756FE33}" presName="descendantText" presStyleLbl="alignAcc1" presStyleIdx="2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1A82E-B146-44D4-83A1-C8879740627C}" type="pres">
      <dgm:prSet presAssocID="{3702AC52-534A-43D1-AD98-7904366DEC49}" presName="sp" presStyleCnt="0"/>
      <dgm:spPr/>
    </dgm:pt>
    <dgm:pt modelId="{DCB227B3-C99F-4242-87FC-A52296282032}" type="pres">
      <dgm:prSet presAssocID="{82E3FE8C-03ED-4383-AAED-68B1EA17C1FE}" presName="composite" presStyleCnt="0"/>
      <dgm:spPr/>
    </dgm:pt>
    <dgm:pt modelId="{756C6C6E-676D-4103-BC73-12CFD0F1ED66}" type="pres">
      <dgm:prSet presAssocID="{82E3FE8C-03ED-4383-AAED-68B1EA17C1F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FC9FACE-8668-41E5-B0F9-D3651EFA9ECE}" type="pres">
      <dgm:prSet presAssocID="{82E3FE8C-03ED-4383-AAED-68B1EA17C1FE}" presName="descendantText" presStyleLbl="alignAcc1" presStyleIdx="3" presStyleCnt="4" custLinFactNeighborY="0">
        <dgm:presLayoutVars>
          <dgm:bulletEnabled val="1"/>
        </dgm:presLayoutVars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1D92BEE2-FC46-40AB-92EC-4B0D150F0CE1}" srcId="{1172862A-A492-4474-8B45-69466C072664}" destId="{2ADD86C2-27AB-41F4-BCAB-71D2B6115DD2}" srcOrd="0" destOrd="0" parTransId="{3C54362A-BEAC-4B3E-8B58-4A7055AE05DE}" sibTransId="{ACF1AFDE-9E22-4B8D-A2D4-EDE727B52693}"/>
    <dgm:cxn modelId="{5E545750-794A-4938-8B8B-35545D08DA2E}" srcId="{8AB5A49D-DA52-4BA1-A20A-3A48F3738407}" destId="{1172862A-A492-4474-8B45-69466C072664}" srcOrd="1" destOrd="0" parTransId="{92D07110-307A-42AE-84F3-C5E5316B7FAE}" sibTransId="{098A312B-D716-4F11-B302-624C79A76157}"/>
    <dgm:cxn modelId="{80A951F1-C0BA-4D83-80A0-DECB32386ECE}" type="presOf" srcId="{303B2B59-5262-4ECE-B360-6C270756FE33}" destId="{0E9F9D21-AE7A-44F3-BF6E-A6875F8C2528}" srcOrd="0" destOrd="0" presId="urn:microsoft.com/office/officeart/2005/8/layout/chevron2"/>
    <dgm:cxn modelId="{AE8E50B7-F446-4F4B-A87B-192ABB702697}" type="presOf" srcId="{82E3FE8C-03ED-4383-AAED-68B1EA17C1FE}" destId="{756C6C6E-676D-4103-BC73-12CFD0F1ED66}" srcOrd="0" destOrd="0" presId="urn:microsoft.com/office/officeart/2005/8/layout/chevron2"/>
    <dgm:cxn modelId="{3FEDACFF-0F31-46A6-B272-CC8F95048640}" srcId="{D945706F-DD71-40B4-8EBD-B3A0259CE64B}" destId="{EDAED669-C22A-42B4-84CE-6FE73285EE63}" srcOrd="1" destOrd="0" parTransId="{789DEE4C-4D07-4DC6-AF1E-7701324206DB}" sibTransId="{D71B4600-6F61-4511-B67C-CDDE1DFF7968}"/>
    <dgm:cxn modelId="{935656F7-6CAA-4B29-8F7D-F0EF220F51AD}" type="presOf" srcId="{6698D3E4-2DA9-4ECA-86FE-12C578D173F3}" destId="{FD292125-C4D5-4FB4-A23F-F13FEDF28233}" srcOrd="0" destOrd="1" presId="urn:microsoft.com/office/officeart/2005/8/layout/chevron2"/>
    <dgm:cxn modelId="{392E3CAD-A9B6-4E59-9A4B-95E4D2C74B83}" type="presOf" srcId="{D945706F-DD71-40B4-8EBD-B3A0259CE64B}" destId="{195A69CB-942D-434C-954F-CAC8C7DD314B}" srcOrd="0" destOrd="0" presId="urn:microsoft.com/office/officeart/2005/8/layout/chevron2"/>
    <dgm:cxn modelId="{4E5DE65F-5295-4EAC-986F-D093AE06FE58}" type="presOf" srcId="{1172862A-A492-4474-8B45-69466C072664}" destId="{8DBA4B60-A08F-48EF-AFF2-9CA7D85DFDA9}" srcOrd="0" destOrd="0" presId="urn:microsoft.com/office/officeart/2005/8/layout/chevron2"/>
    <dgm:cxn modelId="{11E5828E-466F-47E1-BC1C-5DE980D58BA2}" srcId="{82E3FE8C-03ED-4383-AAED-68B1EA17C1FE}" destId="{A5FD498D-17A7-4525-B54D-C87C6C936588}" srcOrd="0" destOrd="0" parTransId="{DDB7D8D1-DD4B-42FD-8DAB-E03FC791930A}" sibTransId="{A57D8304-E398-4E61-95CF-C8FDDBA87223}"/>
    <dgm:cxn modelId="{136C5154-55EF-4270-A893-914A9207531C}" srcId="{D945706F-DD71-40B4-8EBD-B3A0259CE64B}" destId="{9770AAC0-E03B-4CD2-8AE3-072309759602}" srcOrd="2" destOrd="0" parTransId="{B242FF5B-58B1-4AC3-832C-04F7BC896BFD}" sibTransId="{567CC2AB-9ED8-42E6-BEB2-ACBA4AB1A642}"/>
    <dgm:cxn modelId="{7558EF5C-32A9-4A40-948A-690D4029E129}" srcId="{303B2B59-5262-4ECE-B360-6C270756FE33}" destId="{00C75C8C-5678-4C7F-8DAD-940B536784C8}" srcOrd="0" destOrd="0" parTransId="{EB9849D9-05DC-4B4D-9C5D-2F3A0B37E2DB}" sibTransId="{DBE61ECA-E099-4EE2-AFE2-04E7F5050EA1}"/>
    <dgm:cxn modelId="{15DB400D-97E2-4249-977B-76DC810FBC19}" type="presOf" srcId="{61A2B39D-F39C-4232-927D-1CE82080AFA1}" destId="{6A861DD4-61E1-4BB6-B289-63ADB47178F3}" srcOrd="0" destOrd="0" presId="urn:microsoft.com/office/officeart/2005/8/layout/chevron2"/>
    <dgm:cxn modelId="{DC15B78B-D06E-4A1E-8F00-ED1952F34BFD}" type="presOf" srcId="{2ADD86C2-27AB-41F4-BCAB-71D2B6115DD2}" destId="{FD292125-C4D5-4FB4-A23F-F13FEDF28233}" srcOrd="0" destOrd="0" presId="urn:microsoft.com/office/officeart/2005/8/layout/chevron2"/>
    <dgm:cxn modelId="{00727EA4-F823-4C1A-A2B8-75E5269D4285}" type="presOf" srcId="{B4A615A5-344E-4DF0-8FBD-D2DEB2C88482}" destId="{2FC9FACE-8668-41E5-B0F9-D3651EFA9ECE}" srcOrd="0" destOrd="1" presId="urn:microsoft.com/office/officeart/2005/8/layout/chevron2"/>
    <dgm:cxn modelId="{8E87EC3A-0BFE-4E35-B2B5-658313CD1E75}" type="presOf" srcId="{A5FD498D-17A7-4525-B54D-C87C6C936588}" destId="{2FC9FACE-8668-41E5-B0F9-D3651EFA9ECE}" srcOrd="0" destOrd="0" presId="urn:microsoft.com/office/officeart/2005/8/layout/chevron2"/>
    <dgm:cxn modelId="{86176350-C8B2-4480-A054-392C8014DC84}" srcId="{D945706F-DD71-40B4-8EBD-B3A0259CE64B}" destId="{61A2B39D-F39C-4232-927D-1CE82080AFA1}" srcOrd="0" destOrd="0" parTransId="{27132C11-90AE-4BBD-8B6E-339C7FEA2DF7}" sibTransId="{52473BEB-B726-4612-BB6C-6DC89BEA9C59}"/>
    <dgm:cxn modelId="{F6778EFC-1308-4323-BAA1-DF490D71C7CC}" srcId="{8AB5A49D-DA52-4BA1-A20A-3A48F3738407}" destId="{D945706F-DD71-40B4-8EBD-B3A0259CE64B}" srcOrd="0" destOrd="0" parTransId="{A303D64A-C6A3-473A-91E6-61487F4702C1}" sibTransId="{D19BBE31-08C7-4D23-837B-E50E30CA6CCC}"/>
    <dgm:cxn modelId="{D98D0795-EFF6-4767-9CC2-48560A4DCF87}" srcId="{8AB5A49D-DA52-4BA1-A20A-3A48F3738407}" destId="{303B2B59-5262-4ECE-B360-6C270756FE33}" srcOrd="2" destOrd="0" parTransId="{A327D6E6-4DD0-498D-A0FB-C2391232C58B}" sibTransId="{3702AC52-534A-43D1-AD98-7904366DEC49}"/>
    <dgm:cxn modelId="{C839F181-0A4A-496D-AADF-B49CA6E719E9}" type="presOf" srcId="{00C75C8C-5678-4C7F-8DAD-940B536784C8}" destId="{DE5C9750-9664-481B-858A-F1D3D64942B1}" srcOrd="0" destOrd="0" presId="urn:microsoft.com/office/officeart/2005/8/layout/chevron2"/>
    <dgm:cxn modelId="{1D6B3B2D-410A-4FFA-A4EA-BAF24B5C5A0B}" type="presOf" srcId="{8AB5A49D-DA52-4BA1-A20A-3A48F3738407}" destId="{D1AF79DA-90C2-4406-8D29-A03B9976C0E9}" srcOrd="0" destOrd="0" presId="urn:microsoft.com/office/officeart/2005/8/layout/chevron2"/>
    <dgm:cxn modelId="{3D50F737-D6FD-4E2C-BDB3-5D9A3023F433}" srcId="{1172862A-A492-4474-8B45-69466C072664}" destId="{E5DEED96-3127-4379-ABC8-647D638FE0A5}" srcOrd="2" destOrd="0" parTransId="{225C2C80-7304-4FB8-A7DD-68753540DA0B}" sibTransId="{7E67E4F0-2CA5-4038-B4BA-48E110CF95E6}"/>
    <dgm:cxn modelId="{D887E612-3AAA-4481-91E2-F3118736E988}" type="presOf" srcId="{E5DEED96-3127-4379-ABC8-647D638FE0A5}" destId="{FD292125-C4D5-4FB4-A23F-F13FEDF28233}" srcOrd="0" destOrd="2" presId="urn:microsoft.com/office/officeart/2005/8/layout/chevron2"/>
    <dgm:cxn modelId="{C31E65D3-4862-403A-91ED-6955E6F9AD8B}" type="presOf" srcId="{268D5453-E5C5-4B55-BA87-062A54082F5B}" destId="{DE5C9750-9664-481B-858A-F1D3D64942B1}" srcOrd="0" destOrd="1" presId="urn:microsoft.com/office/officeart/2005/8/layout/chevron2"/>
    <dgm:cxn modelId="{104F807F-5938-409E-8235-A51940E362B4}" type="presOf" srcId="{9770AAC0-E03B-4CD2-8AE3-072309759602}" destId="{6A861DD4-61E1-4BB6-B289-63ADB47178F3}" srcOrd="0" destOrd="2" presId="urn:microsoft.com/office/officeart/2005/8/layout/chevron2"/>
    <dgm:cxn modelId="{E1F721FD-86F9-441E-904E-A90023EBE0EB}" srcId="{8AB5A49D-DA52-4BA1-A20A-3A48F3738407}" destId="{82E3FE8C-03ED-4383-AAED-68B1EA17C1FE}" srcOrd="3" destOrd="0" parTransId="{4A1CC883-38E4-4979-976D-B1D1B51522BC}" sibTransId="{29AC0411-5919-4AC6-9BB3-669E10CCD589}"/>
    <dgm:cxn modelId="{5E96F632-339D-4D4F-B293-02A30D75727E}" srcId="{1172862A-A492-4474-8B45-69466C072664}" destId="{6698D3E4-2DA9-4ECA-86FE-12C578D173F3}" srcOrd="1" destOrd="0" parTransId="{124D4D8F-2F42-46D2-BBAF-6D4C7FBE646D}" sibTransId="{10E8304A-497E-480C-A13D-3A723ECD0E21}"/>
    <dgm:cxn modelId="{451B48C3-E5E0-4989-9588-02E482BCC8FD}" srcId="{303B2B59-5262-4ECE-B360-6C270756FE33}" destId="{268D5453-E5C5-4B55-BA87-062A54082F5B}" srcOrd="1" destOrd="0" parTransId="{CAE10D22-596D-4CED-85BF-39D088B3A589}" sibTransId="{AC1D1788-0EBC-4330-90CB-4AE83ED1FADF}"/>
    <dgm:cxn modelId="{706C298F-7721-4286-AF58-D60DC9DFDD12}" srcId="{82E3FE8C-03ED-4383-AAED-68B1EA17C1FE}" destId="{B4A615A5-344E-4DF0-8FBD-D2DEB2C88482}" srcOrd="1" destOrd="0" parTransId="{2895872D-F870-4CCB-BB1D-7D22BB4EBA63}" sibTransId="{2D881991-7F41-4E60-9985-7B7DC4773DA5}"/>
    <dgm:cxn modelId="{CDF5AA55-7D3F-45DA-A819-9D4AEC0975EF}" type="presOf" srcId="{EDAED669-C22A-42B4-84CE-6FE73285EE63}" destId="{6A861DD4-61E1-4BB6-B289-63ADB47178F3}" srcOrd="0" destOrd="1" presId="urn:microsoft.com/office/officeart/2005/8/layout/chevron2"/>
    <dgm:cxn modelId="{26948084-C193-49DE-81BB-2547C83377C3}" type="presParOf" srcId="{D1AF79DA-90C2-4406-8D29-A03B9976C0E9}" destId="{741A1D2C-A8A3-412C-BDBD-13C11C48FC1C}" srcOrd="0" destOrd="0" presId="urn:microsoft.com/office/officeart/2005/8/layout/chevron2"/>
    <dgm:cxn modelId="{333239DE-169F-4CFF-B97F-D83563027CBB}" type="presParOf" srcId="{741A1D2C-A8A3-412C-BDBD-13C11C48FC1C}" destId="{195A69CB-942D-434C-954F-CAC8C7DD314B}" srcOrd="0" destOrd="0" presId="urn:microsoft.com/office/officeart/2005/8/layout/chevron2"/>
    <dgm:cxn modelId="{242650E4-92CB-4DD5-A8A3-7E4E65A1E4DA}" type="presParOf" srcId="{741A1D2C-A8A3-412C-BDBD-13C11C48FC1C}" destId="{6A861DD4-61E1-4BB6-B289-63ADB47178F3}" srcOrd="1" destOrd="0" presId="urn:microsoft.com/office/officeart/2005/8/layout/chevron2"/>
    <dgm:cxn modelId="{EF39D4A1-2DA9-4093-9002-5177D9933087}" type="presParOf" srcId="{D1AF79DA-90C2-4406-8D29-A03B9976C0E9}" destId="{EE5D2CD2-F7DE-4B26-AF94-D1AE564BC7D3}" srcOrd="1" destOrd="0" presId="urn:microsoft.com/office/officeart/2005/8/layout/chevron2"/>
    <dgm:cxn modelId="{DA4D2BFC-2B83-405A-BCF2-40062F922F95}" type="presParOf" srcId="{D1AF79DA-90C2-4406-8D29-A03B9976C0E9}" destId="{EB12EBD2-E275-486D-9306-FEFEFD792015}" srcOrd="2" destOrd="0" presId="urn:microsoft.com/office/officeart/2005/8/layout/chevron2"/>
    <dgm:cxn modelId="{678C68F1-BBBD-4220-92AB-8CF96BE4D2B2}" type="presParOf" srcId="{EB12EBD2-E275-486D-9306-FEFEFD792015}" destId="{8DBA4B60-A08F-48EF-AFF2-9CA7D85DFDA9}" srcOrd="0" destOrd="0" presId="urn:microsoft.com/office/officeart/2005/8/layout/chevron2"/>
    <dgm:cxn modelId="{D1A97DB7-44B1-4223-94B5-2227A1C9456E}" type="presParOf" srcId="{EB12EBD2-E275-486D-9306-FEFEFD792015}" destId="{FD292125-C4D5-4FB4-A23F-F13FEDF28233}" srcOrd="1" destOrd="0" presId="urn:microsoft.com/office/officeart/2005/8/layout/chevron2"/>
    <dgm:cxn modelId="{D09B98F8-6765-4FAE-96A8-505DB31C380A}" type="presParOf" srcId="{D1AF79DA-90C2-4406-8D29-A03B9976C0E9}" destId="{1B564AEB-9F32-4D9C-929D-E574A8529FBF}" srcOrd="3" destOrd="0" presId="urn:microsoft.com/office/officeart/2005/8/layout/chevron2"/>
    <dgm:cxn modelId="{38FBC55B-E16A-44B0-BFBE-C1E68AA84515}" type="presParOf" srcId="{D1AF79DA-90C2-4406-8D29-A03B9976C0E9}" destId="{E2815E73-CED8-4E9B-83C3-A11AF3CEC90D}" srcOrd="4" destOrd="0" presId="urn:microsoft.com/office/officeart/2005/8/layout/chevron2"/>
    <dgm:cxn modelId="{C09823C1-BFD2-45C7-BB1A-B5C921E6AAB9}" type="presParOf" srcId="{E2815E73-CED8-4E9B-83C3-A11AF3CEC90D}" destId="{0E9F9D21-AE7A-44F3-BF6E-A6875F8C2528}" srcOrd="0" destOrd="0" presId="urn:microsoft.com/office/officeart/2005/8/layout/chevron2"/>
    <dgm:cxn modelId="{4F762EF2-2C3E-4D0B-B916-1F2F52DF52A4}" type="presParOf" srcId="{E2815E73-CED8-4E9B-83C3-A11AF3CEC90D}" destId="{DE5C9750-9664-481B-858A-F1D3D64942B1}" srcOrd="1" destOrd="0" presId="urn:microsoft.com/office/officeart/2005/8/layout/chevron2"/>
    <dgm:cxn modelId="{56C748BF-85C6-4017-BD6F-614C36883085}" type="presParOf" srcId="{D1AF79DA-90C2-4406-8D29-A03B9976C0E9}" destId="{1DF1A82E-B146-44D4-83A1-C8879740627C}" srcOrd="5" destOrd="0" presId="urn:microsoft.com/office/officeart/2005/8/layout/chevron2"/>
    <dgm:cxn modelId="{639EBCC9-E3A2-432B-8C56-77515E2A0721}" type="presParOf" srcId="{D1AF79DA-90C2-4406-8D29-A03B9976C0E9}" destId="{DCB227B3-C99F-4242-87FC-A52296282032}" srcOrd="6" destOrd="0" presId="urn:microsoft.com/office/officeart/2005/8/layout/chevron2"/>
    <dgm:cxn modelId="{3B35BDDE-2948-45A5-A6DB-D6E604C9B199}" type="presParOf" srcId="{DCB227B3-C99F-4242-87FC-A52296282032}" destId="{756C6C6E-676D-4103-BC73-12CFD0F1ED66}" srcOrd="0" destOrd="0" presId="urn:microsoft.com/office/officeart/2005/8/layout/chevron2"/>
    <dgm:cxn modelId="{6B2AC608-D2E5-4D2F-9DD5-2A1101AF6859}" type="presParOf" srcId="{DCB227B3-C99F-4242-87FC-A52296282032}" destId="{2FC9FACE-8668-41E5-B0F9-D3651EFA9E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5A49D-DA52-4BA1-A20A-3A48F3738407}" type="doc">
      <dgm:prSet loTypeId="urn:microsoft.com/office/officeart/2005/8/layout/chevron2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945706F-DD71-40B4-8EBD-B3A0259CE64B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05</a:t>
          </a:r>
          <a:endParaRPr lang="en-US" dirty="0"/>
        </a:p>
      </dgm:t>
    </dgm:pt>
    <dgm:pt modelId="{A303D64A-C6A3-473A-91E6-61487F4702C1}" type="parTrans" cxnId="{F6778EFC-1308-4323-BAA1-DF490D71C7CC}">
      <dgm:prSet/>
      <dgm:spPr/>
      <dgm:t>
        <a:bodyPr/>
        <a:lstStyle/>
        <a:p>
          <a:endParaRPr lang="en-US"/>
        </a:p>
      </dgm:t>
    </dgm:pt>
    <dgm:pt modelId="{D19BBE31-08C7-4D23-837B-E50E30CA6CCC}" type="sibTrans" cxnId="{F6778EFC-1308-4323-BAA1-DF490D71C7CC}">
      <dgm:prSet/>
      <dgm:spPr/>
      <dgm:t>
        <a:bodyPr/>
        <a:lstStyle/>
        <a:p>
          <a:endParaRPr lang="en-US"/>
        </a:p>
      </dgm:t>
    </dgm:pt>
    <dgm:pt modelId="{61A2B39D-F39C-4232-927D-1CE82080AFA1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100" b="1" dirty="0" smtClean="0">
              <a:solidFill>
                <a:schemeClr val="bg1"/>
              </a:solidFill>
            </a:rPr>
            <a:t>Business Opportunities</a:t>
          </a:r>
          <a:endParaRPr lang="en-US" sz="1100" b="1" dirty="0">
            <a:solidFill>
              <a:schemeClr val="bg1"/>
            </a:solidFill>
          </a:endParaRPr>
        </a:p>
      </dgm:t>
    </dgm:pt>
    <dgm:pt modelId="{27132C11-90AE-4BBD-8B6E-339C7FEA2DF7}" type="parTrans" cxnId="{86176350-C8B2-4480-A054-392C8014DC84}">
      <dgm:prSet/>
      <dgm:spPr/>
      <dgm:t>
        <a:bodyPr/>
        <a:lstStyle/>
        <a:p>
          <a:endParaRPr lang="en-US"/>
        </a:p>
      </dgm:t>
    </dgm:pt>
    <dgm:pt modelId="{52473BEB-B726-4612-BB6C-6DC89BEA9C59}" type="sibTrans" cxnId="{86176350-C8B2-4480-A054-392C8014DC84}">
      <dgm:prSet/>
      <dgm:spPr/>
      <dgm:t>
        <a:bodyPr/>
        <a:lstStyle/>
        <a:p>
          <a:endParaRPr lang="en-US"/>
        </a:p>
      </dgm:t>
    </dgm:pt>
    <dgm:pt modelId="{EDAED669-C22A-42B4-84CE-6FE73285EE6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>
              <a:solidFill>
                <a:schemeClr val="bg1"/>
              </a:solidFill>
            </a:rPr>
            <a:t>Work safety is urgently needed to reduce mortality in various industrial sectors</a:t>
          </a:r>
          <a:endParaRPr lang="en-US" sz="1000" dirty="0">
            <a:solidFill>
              <a:schemeClr val="bg1"/>
            </a:solidFill>
          </a:endParaRPr>
        </a:p>
      </dgm:t>
    </dgm:pt>
    <dgm:pt modelId="{789DEE4C-4D07-4DC6-AF1E-7701324206DB}" type="parTrans" cxnId="{3FEDACFF-0F31-46A6-B272-CC8F95048640}">
      <dgm:prSet/>
      <dgm:spPr/>
      <dgm:t>
        <a:bodyPr/>
        <a:lstStyle/>
        <a:p>
          <a:endParaRPr lang="en-US"/>
        </a:p>
      </dgm:t>
    </dgm:pt>
    <dgm:pt modelId="{D71B4600-6F61-4511-B67C-CDDE1DFF7968}" type="sibTrans" cxnId="{3FEDACFF-0F31-46A6-B272-CC8F95048640}">
      <dgm:prSet/>
      <dgm:spPr/>
      <dgm:t>
        <a:bodyPr/>
        <a:lstStyle/>
        <a:p>
          <a:endParaRPr lang="en-US"/>
        </a:p>
      </dgm:t>
    </dgm:pt>
    <dgm:pt modelId="{1172862A-A492-4474-8B45-69466C072664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06</a:t>
          </a:r>
          <a:endParaRPr lang="en-US" dirty="0">
            <a:solidFill>
              <a:schemeClr val="tx1"/>
            </a:solidFill>
          </a:endParaRPr>
        </a:p>
      </dgm:t>
    </dgm:pt>
    <dgm:pt modelId="{92D07110-307A-42AE-84F3-C5E5316B7FAE}" type="parTrans" cxnId="{5E545750-794A-4938-8B8B-35545D08DA2E}">
      <dgm:prSet/>
      <dgm:spPr/>
      <dgm:t>
        <a:bodyPr/>
        <a:lstStyle/>
        <a:p>
          <a:endParaRPr lang="en-US"/>
        </a:p>
      </dgm:t>
    </dgm:pt>
    <dgm:pt modelId="{098A312B-D716-4F11-B302-624C79A76157}" type="sibTrans" cxnId="{5E545750-794A-4938-8B8B-35545D08DA2E}">
      <dgm:prSet/>
      <dgm:spPr/>
      <dgm:t>
        <a:bodyPr/>
        <a:lstStyle/>
        <a:p>
          <a:endParaRPr lang="en-US"/>
        </a:p>
      </dgm:t>
    </dgm:pt>
    <dgm:pt modelId="{2ADD86C2-27AB-41F4-BCAB-71D2B6115DD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100" b="1" dirty="0" smtClean="0"/>
            <a:t>Science Breakthroughs</a:t>
          </a:r>
          <a:endParaRPr lang="en-US" sz="1100" b="1" dirty="0"/>
        </a:p>
      </dgm:t>
    </dgm:pt>
    <dgm:pt modelId="{3C54362A-BEAC-4B3E-8B58-4A7055AE05DE}" type="parTrans" cxnId="{1D92BEE2-FC46-40AB-92EC-4B0D150F0CE1}">
      <dgm:prSet/>
      <dgm:spPr/>
      <dgm:t>
        <a:bodyPr/>
        <a:lstStyle/>
        <a:p>
          <a:endParaRPr lang="en-US"/>
        </a:p>
      </dgm:t>
    </dgm:pt>
    <dgm:pt modelId="{ACF1AFDE-9E22-4B8D-A2D4-EDE727B52693}" type="sibTrans" cxnId="{1D92BEE2-FC46-40AB-92EC-4B0D150F0CE1}">
      <dgm:prSet/>
      <dgm:spPr/>
      <dgm:t>
        <a:bodyPr/>
        <a:lstStyle/>
        <a:p>
          <a:endParaRPr lang="en-US"/>
        </a:p>
      </dgm:t>
    </dgm:pt>
    <dgm:pt modelId="{6698D3E4-2DA9-4ECA-86FE-12C578D173F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/>
            <a:t>There is nothing science </a:t>
          </a:r>
          <a:r>
            <a:rPr lang="en-GB" sz="1000" dirty="0" err="1" smtClean="0"/>
            <a:t>breakthroghs</a:t>
          </a:r>
          <a:endParaRPr lang="en-US" sz="1000" dirty="0"/>
        </a:p>
      </dgm:t>
    </dgm:pt>
    <dgm:pt modelId="{124D4D8F-2F42-46D2-BBAF-6D4C7FBE646D}" type="parTrans" cxnId="{5E96F632-339D-4D4F-B293-02A30D75727E}">
      <dgm:prSet/>
      <dgm:spPr/>
      <dgm:t>
        <a:bodyPr/>
        <a:lstStyle/>
        <a:p>
          <a:endParaRPr lang="en-US"/>
        </a:p>
      </dgm:t>
    </dgm:pt>
    <dgm:pt modelId="{10E8304A-497E-480C-A13D-3A723ECD0E21}" type="sibTrans" cxnId="{5E96F632-339D-4D4F-B293-02A30D75727E}">
      <dgm:prSet/>
      <dgm:spPr/>
      <dgm:t>
        <a:bodyPr/>
        <a:lstStyle/>
        <a:p>
          <a:endParaRPr lang="en-US"/>
        </a:p>
      </dgm:t>
    </dgm:pt>
    <dgm:pt modelId="{303B2B59-5262-4ECE-B360-6C270756FE3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07</a:t>
          </a:r>
          <a:endParaRPr lang="en-US" dirty="0"/>
        </a:p>
      </dgm:t>
    </dgm:pt>
    <dgm:pt modelId="{A327D6E6-4DD0-498D-A0FB-C2391232C58B}" type="parTrans" cxnId="{D98D0795-EFF6-4767-9CC2-48560A4DCF87}">
      <dgm:prSet/>
      <dgm:spPr/>
      <dgm:t>
        <a:bodyPr/>
        <a:lstStyle/>
        <a:p>
          <a:endParaRPr lang="en-US"/>
        </a:p>
      </dgm:t>
    </dgm:pt>
    <dgm:pt modelId="{3702AC52-534A-43D1-AD98-7904366DEC49}" type="sibTrans" cxnId="{D98D0795-EFF6-4767-9CC2-48560A4DCF87}">
      <dgm:prSet/>
      <dgm:spPr/>
      <dgm:t>
        <a:bodyPr/>
        <a:lstStyle/>
        <a:p>
          <a:endParaRPr lang="en-US"/>
        </a:p>
      </dgm:t>
    </dgm:pt>
    <dgm:pt modelId="{00C75C8C-5678-4C7F-8DAD-940B536784C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100" b="1" dirty="0" smtClean="0">
              <a:solidFill>
                <a:schemeClr val="bg1"/>
              </a:solidFill>
            </a:rPr>
            <a:t>Indirect effect</a:t>
          </a:r>
          <a:endParaRPr lang="en-US" sz="1100" b="1" dirty="0">
            <a:solidFill>
              <a:schemeClr val="bg1"/>
            </a:solidFill>
          </a:endParaRPr>
        </a:p>
      </dgm:t>
    </dgm:pt>
    <dgm:pt modelId="{EB9849D9-05DC-4B4D-9C5D-2F3A0B37E2DB}" type="parTrans" cxnId="{7558EF5C-32A9-4A40-948A-690D4029E129}">
      <dgm:prSet/>
      <dgm:spPr/>
      <dgm:t>
        <a:bodyPr/>
        <a:lstStyle/>
        <a:p>
          <a:endParaRPr lang="en-US"/>
        </a:p>
      </dgm:t>
    </dgm:pt>
    <dgm:pt modelId="{DBE61ECA-E099-4EE2-AFE2-04E7F5050EA1}" type="sibTrans" cxnId="{7558EF5C-32A9-4A40-948A-690D4029E129}">
      <dgm:prSet/>
      <dgm:spPr/>
      <dgm:t>
        <a:bodyPr/>
        <a:lstStyle/>
        <a:p>
          <a:endParaRPr lang="en-US"/>
        </a:p>
      </dgm:t>
    </dgm:pt>
    <dgm:pt modelId="{268D5453-E5C5-4B55-BA87-062A54082F5B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000" dirty="0" smtClean="0">
              <a:solidFill>
                <a:schemeClr val="bg1"/>
              </a:solidFill>
            </a:rPr>
            <a:t>Mistakes in recognizing the type of accident can endanger workers</a:t>
          </a:r>
          <a:endParaRPr lang="en-US" sz="1000" dirty="0">
            <a:solidFill>
              <a:schemeClr val="bg1"/>
            </a:solidFill>
          </a:endParaRPr>
        </a:p>
      </dgm:t>
    </dgm:pt>
    <dgm:pt modelId="{CAE10D22-596D-4CED-85BF-39D088B3A589}" type="parTrans" cxnId="{451B48C3-E5E0-4989-9588-02E482BCC8FD}">
      <dgm:prSet/>
      <dgm:spPr/>
      <dgm:t>
        <a:bodyPr/>
        <a:lstStyle/>
        <a:p>
          <a:endParaRPr lang="en-US"/>
        </a:p>
      </dgm:t>
    </dgm:pt>
    <dgm:pt modelId="{AC1D1788-0EBC-4330-90CB-4AE83ED1FADF}" type="sibTrans" cxnId="{451B48C3-E5E0-4989-9588-02E482BCC8FD}">
      <dgm:prSet/>
      <dgm:spPr/>
      <dgm:t>
        <a:bodyPr/>
        <a:lstStyle/>
        <a:p>
          <a:endParaRPr lang="en-US"/>
        </a:p>
      </dgm:t>
    </dgm:pt>
    <dgm:pt modelId="{82E3FE8C-03ED-4383-AAED-68B1EA17C1F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08</a:t>
          </a:r>
          <a:endParaRPr lang="en-US" dirty="0">
            <a:solidFill>
              <a:schemeClr val="tx1"/>
            </a:solidFill>
          </a:endParaRPr>
        </a:p>
      </dgm:t>
    </dgm:pt>
    <dgm:pt modelId="{4A1CC883-38E4-4979-976D-B1D1B51522BC}" type="parTrans" cxnId="{E1F721FD-86F9-441E-904E-A90023EBE0EB}">
      <dgm:prSet/>
      <dgm:spPr/>
      <dgm:t>
        <a:bodyPr/>
        <a:lstStyle/>
        <a:p>
          <a:endParaRPr lang="en-US"/>
        </a:p>
      </dgm:t>
    </dgm:pt>
    <dgm:pt modelId="{29AC0411-5919-4AC6-9BB3-669E10CCD589}" type="sibTrans" cxnId="{E1F721FD-86F9-441E-904E-A90023EBE0EB}">
      <dgm:prSet/>
      <dgm:spPr/>
      <dgm:t>
        <a:bodyPr/>
        <a:lstStyle/>
        <a:p>
          <a:endParaRPr lang="en-US"/>
        </a:p>
      </dgm:t>
    </dgm:pt>
    <dgm:pt modelId="{21521826-A8C7-487C-9439-A43CB65BC005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100" b="1" dirty="0" smtClean="0"/>
            <a:t>Demand &amp; Supplies</a:t>
          </a:r>
          <a:endParaRPr lang="en-US" sz="1100" b="1" dirty="0"/>
        </a:p>
      </dgm:t>
    </dgm:pt>
    <dgm:pt modelId="{0CB174DE-4C47-45FB-928C-A201DBBEE457}" type="parTrans" cxnId="{9A96F8B7-76E6-4D29-8825-DD2A781D2208}">
      <dgm:prSet/>
      <dgm:spPr/>
      <dgm:t>
        <a:bodyPr/>
        <a:lstStyle/>
        <a:p>
          <a:endParaRPr lang="en-US"/>
        </a:p>
      </dgm:t>
    </dgm:pt>
    <dgm:pt modelId="{6F5095E9-9495-4DB1-8959-56854439ECB1}" type="sibTrans" cxnId="{9A96F8B7-76E6-4D29-8825-DD2A781D2208}">
      <dgm:prSet/>
      <dgm:spPr/>
      <dgm:t>
        <a:bodyPr/>
        <a:lstStyle/>
        <a:p>
          <a:endParaRPr lang="en-US"/>
        </a:p>
      </dgm:t>
    </dgm:pt>
    <dgm:pt modelId="{7D6DAD88-E331-4CD5-A0E1-AE54FFA45451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sz="1000" b="1" dirty="0" smtClean="0"/>
            <a:t>Depend on the situation and condition</a:t>
          </a:r>
          <a:endParaRPr lang="en-US" sz="1000" b="1" dirty="0"/>
        </a:p>
      </dgm:t>
    </dgm:pt>
    <dgm:pt modelId="{A8FC045C-9E77-4D1D-BA37-5528F2688BDF}" type="parTrans" cxnId="{99D2B833-F572-49AB-A367-2AC9FF2E9C6F}">
      <dgm:prSet/>
      <dgm:spPr/>
      <dgm:t>
        <a:bodyPr/>
        <a:lstStyle/>
        <a:p>
          <a:endParaRPr lang="en-US"/>
        </a:p>
      </dgm:t>
    </dgm:pt>
    <dgm:pt modelId="{189E33F0-DDCD-4D23-B9DA-41839780520C}" type="sibTrans" cxnId="{99D2B833-F572-49AB-A367-2AC9FF2E9C6F}">
      <dgm:prSet/>
      <dgm:spPr/>
      <dgm:t>
        <a:bodyPr/>
        <a:lstStyle/>
        <a:p>
          <a:endParaRPr lang="en-US"/>
        </a:p>
      </dgm:t>
    </dgm:pt>
    <dgm:pt modelId="{D1AF79DA-90C2-4406-8D29-A03B9976C0E9}" type="pres">
      <dgm:prSet presAssocID="{8AB5A49D-DA52-4BA1-A20A-3A48F3738407}" presName="linearFlow" presStyleCnt="0">
        <dgm:presLayoutVars>
          <dgm:dir/>
          <dgm:animLvl val="lvl"/>
          <dgm:resizeHandles val="exact"/>
        </dgm:presLayoutVars>
      </dgm:prSet>
      <dgm:spPr/>
    </dgm:pt>
    <dgm:pt modelId="{741A1D2C-A8A3-412C-BDBD-13C11C48FC1C}" type="pres">
      <dgm:prSet presAssocID="{D945706F-DD71-40B4-8EBD-B3A0259CE64B}" presName="composite" presStyleCnt="0"/>
      <dgm:spPr/>
    </dgm:pt>
    <dgm:pt modelId="{195A69CB-942D-434C-954F-CAC8C7DD314B}" type="pres">
      <dgm:prSet presAssocID="{D945706F-DD71-40B4-8EBD-B3A0259CE64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A861DD4-61E1-4BB6-B289-63ADB47178F3}" type="pres">
      <dgm:prSet presAssocID="{D945706F-DD71-40B4-8EBD-B3A0259CE64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D2CD2-F7DE-4B26-AF94-D1AE564BC7D3}" type="pres">
      <dgm:prSet presAssocID="{D19BBE31-08C7-4D23-837B-E50E30CA6CCC}" presName="sp" presStyleCnt="0"/>
      <dgm:spPr/>
    </dgm:pt>
    <dgm:pt modelId="{EB12EBD2-E275-486D-9306-FEFEFD792015}" type="pres">
      <dgm:prSet presAssocID="{1172862A-A492-4474-8B45-69466C072664}" presName="composite" presStyleCnt="0"/>
      <dgm:spPr/>
    </dgm:pt>
    <dgm:pt modelId="{8DBA4B60-A08F-48EF-AFF2-9CA7D85DFDA9}" type="pres">
      <dgm:prSet presAssocID="{1172862A-A492-4474-8B45-69466C07266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D292125-C4D5-4FB4-A23F-F13FEDF28233}" type="pres">
      <dgm:prSet presAssocID="{1172862A-A492-4474-8B45-69466C07266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64AEB-9F32-4D9C-929D-E574A8529FBF}" type="pres">
      <dgm:prSet presAssocID="{098A312B-D716-4F11-B302-624C79A76157}" presName="sp" presStyleCnt="0"/>
      <dgm:spPr/>
    </dgm:pt>
    <dgm:pt modelId="{E2815E73-CED8-4E9B-83C3-A11AF3CEC90D}" type="pres">
      <dgm:prSet presAssocID="{303B2B59-5262-4ECE-B360-6C270756FE33}" presName="composite" presStyleCnt="0"/>
      <dgm:spPr/>
    </dgm:pt>
    <dgm:pt modelId="{0E9F9D21-AE7A-44F3-BF6E-A6875F8C2528}" type="pres">
      <dgm:prSet presAssocID="{303B2B59-5262-4ECE-B360-6C270756FE3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E5C9750-9664-481B-858A-F1D3D64942B1}" type="pres">
      <dgm:prSet presAssocID="{303B2B59-5262-4ECE-B360-6C270756FE3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1A82E-B146-44D4-83A1-C8879740627C}" type="pres">
      <dgm:prSet presAssocID="{3702AC52-534A-43D1-AD98-7904366DEC49}" presName="sp" presStyleCnt="0"/>
      <dgm:spPr/>
    </dgm:pt>
    <dgm:pt modelId="{DCB227B3-C99F-4242-87FC-A52296282032}" type="pres">
      <dgm:prSet presAssocID="{82E3FE8C-03ED-4383-AAED-68B1EA17C1FE}" presName="composite" presStyleCnt="0"/>
      <dgm:spPr/>
    </dgm:pt>
    <dgm:pt modelId="{756C6C6E-676D-4103-BC73-12CFD0F1ED66}" type="pres">
      <dgm:prSet presAssocID="{82E3FE8C-03ED-4383-AAED-68B1EA17C1F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FC9FACE-8668-41E5-B0F9-D3651EFA9ECE}" type="pres">
      <dgm:prSet presAssocID="{82E3FE8C-03ED-4383-AAED-68B1EA17C1FE}" presName="descendantText" presStyleLbl="alignAcc1" presStyleIdx="3" presStyleCnt="4">
        <dgm:presLayoutVars>
          <dgm:bulletEnabled val="1"/>
        </dgm:presLayoutVars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9A96F8B7-76E6-4D29-8825-DD2A781D2208}" srcId="{82E3FE8C-03ED-4383-AAED-68B1EA17C1FE}" destId="{21521826-A8C7-487C-9439-A43CB65BC005}" srcOrd="0" destOrd="0" parTransId="{0CB174DE-4C47-45FB-928C-A201DBBEE457}" sibTransId="{6F5095E9-9495-4DB1-8959-56854439ECB1}"/>
    <dgm:cxn modelId="{5E545750-794A-4938-8B8B-35545D08DA2E}" srcId="{8AB5A49D-DA52-4BA1-A20A-3A48F3738407}" destId="{1172862A-A492-4474-8B45-69466C072664}" srcOrd="1" destOrd="0" parTransId="{92D07110-307A-42AE-84F3-C5E5316B7FAE}" sibTransId="{098A312B-D716-4F11-B302-624C79A76157}"/>
    <dgm:cxn modelId="{5E96F632-339D-4D4F-B293-02A30D75727E}" srcId="{1172862A-A492-4474-8B45-69466C072664}" destId="{6698D3E4-2DA9-4ECA-86FE-12C578D173F3}" srcOrd="1" destOrd="0" parTransId="{124D4D8F-2F42-46D2-BBAF-6D4C7FBE646D}" sibTransId="{10E8304A-497E-480C-A13D-3A723ECD0E21}"/>
    <dgm:cxn modelId="{3FEDACFF-0F31-46A6-B272-CC8F95048640}" srcId="{D945706F-DD71-40B4-8EBD-B3A0259CE64B}" destId="{EDAED669-C22A-42B4-84CE-6FE73285EE63}" srcOrd="1" destOrd="0" parTransId="{789DEE4C-4D07-4DC6-AF1E-7701324206DB}" sibTransId="{D71B4600-6F61-4511-B67C-CDDE1DFF7968}"/>
    <dgm:cxn modelId="{AE8E50B7-F446-4F4B-A87B-192ABB702697}" type="presOf" srcId="{82E3FE8C-03ED-4383-AAED-68B1EA17C1FE}" destId="{756C6C6E-676D-4103-BC73-12CFD0F1ED66}" srcOrd="0" destOrd="0" presId="urn:microsoft.com/office/officeart/2005/8/layout/chevron2"/>
    <dgm:cxn modelId="{935656F7-6CAA-4B29-8F7D-F0EF220F51AD}" type="presOf" srcId="{6698D3E4-2DA9-4ECA-86FE-12C578D173F3}" destId="{FD292125-C4D5-4FB4-A23F-F13FEDF28233}" srcOrd="0" destOrd="1" presId="urn:microsoft.com/office/officeart/2005/8/layout/chevron2"/>
    <dgm:cxn modelId="{7558EF5C-32A9-4A40-948A-690D4029E129}" srcId="{303B2B59-5262-4ECE-B360-6C270756FE33}" destId="{00C75C8C-5678-4C7F-8DAD-940B536784C8}" srcOrd="0" destOrd="0" parTransId="{EB9849D9-05DC-4B4D-9C5D-2F3A0B37E2DB}" sibTransId="{DBE61ECA-E099-4EE2-AFE2-04E7F5050EA1}"/>
    <dgm:cxn modelId="{E1F721FD-86F9-441E-904E-A90023EBE0EB}" srcId="{8AB5A49D-DA52-4BA1-A20A-3A48F3738407}" destId="{82E3FE8C-03ED-4383-AAED-68B1EA17C1FE}" srcOrd="3" destOrd="0" parTransId="{4A1CC883-38E4-4979-976D-B1D1B51522BC}" sibTransId="{29AC0411-5919-4AC6-9BB3-669E10CCD589}"/>
    <dgm:cxn modelId="{86176350-C8B2-4480-A054-392C8014DC84}" srcId="{D945706F-DD71-40B4-8EBD-B3A0259CE64B}" destId="{61A2B39D-F39C-4232-927D-1CE82080AFA1}" srcOrd="0" destOrd="0" parTransId="{27132C11-90AE-4BBD-8B6E-339C7FEA2DF7}" sibTransId="{52473BEB-B726-4612-BB6C-6DC89BEA9C59}"/>
    <dgm:cxn modelId="{F6778EFC-1308-4323-BAA1-DF490D71C7CC}" srcId="{8AB5A49D-DA52-4BA1-A20A-3A48F3738407}" destId="{D945706F-DD71-40B4-8EBD-B3A0259CE64B}" srcOrd="0" destOrd="0" parTransId="{A303D64A-C6A3-473A-91E6-61487F4702C1}" sibTransId="{D19BBE31-08C7-4D23-837B-E50E30CA6CCC}"/>
    <dgm:cxn modelId="{E091D7F7-195A-4AEE-9EA1-1C47A67E8260}" type="presOf" srcId="{7D6DAD88-E331-4CD5-A0E1-AE54FFA45451}" destId="{2FC9FACE-8668-41E5-B0F9-D3651EFA9ECE}" srcOrd="0" destOrd="1" presId="urn:microsoft.com/office/officeart/2005/8/layout/chevron2"/>
    <dgm:cxn modelId="{1D92BEE2-FC46-40AB-92EC-4B0D150F0CE1}" srcId="{1172862A-A492-4474-8B45-69466C072664}" destId="{2ADD86C2-27AB-41F4-BCAB-71D2B6115DD2}" srcOrd="0" destOrd="0" parTransId="{3C54362A-BEAC-4B3E-8B58-4A7055AE05DE}" sibTransId="{ACF1AFDE-9E22-4B8D-A2D4-EDE727B52693}"/>
    <dgm:cxn modelId="{4E5DE65F-5295-4EAC-986F-D093AE06FE58}" type="presOf" srcId="{1172862A-A492-4474-8B45-69466C072664}" destId="{8DBA4B60-A08F-48EF-AFF2-9CA7D85DFDA9}" srcOrd="0" destOrd="0" presId="urn:microsoft.com/office/officeart/2005/8/layout/chevron2"/>
    <dgm:cxn modelId="{99D2B833-F572-49AB-A367-2AC9FF2E9C6F}" srcId="{82E3FE8C-03ED-4383-AAED-68B1EA17C1FE}" destId="{7D6DAD88-E331-4CD5-A0E1-AE54FFA45451}" srcOrd="1" destOrd="0" parTransId="{A8FC045C-9E77-4D1D-BA37-5528F2688BDF}" sibTransId="{189E33F0-DDCD-4D23-B9DA-41839780520C}"/>
    <dgm:cxn modelId="{CDF5AA55-7D3F-45DA-A819-9D4AEC0975EF}" type="presOf" srcId="{EDAED669-C22A-42B4-84CE-6FE73285EE63}" destId="{6A861DD4-61E1-4BB6-B289-63ADB47178F3}" srcOrd="0" destOrd="1" presId="urn:microsoft.com/office/officeart/2005/8/layout/chevron2"/>
    <dgm:cxn modelId="{C31E65D3-4862-403A-91ED-6955E6F9AD8B}" type="presOf" srcId="{268D5453-E5C5-4B55-BA87-062A54082F5B}" destId="{DE5C9750-9664-481B-858A-F1D3D64942B1}" srcOrd="0" destOrd="1" presId="urn:microsoft.com/office/officeart/2005/8/layout/chevron2"/>
    <dgm:cxn modelId="{DC15B78B-D06E-4A1E-8F00-ED1952F34BFD}" type="presOf" srcId="{2ADD86C2-27AB-41F4-BCAB-71D2B6115DD2}" destId="{FD292125-C4D5-4FB4-A23F-F13FEDF28233}" srcOrd="0" destOrd="0" presId="urn:microsoft.com/office/officeart/2005/8/layout/chevron2"/>
    <dgm:cxn modelId="{80A951F1-C0BA-4D83-80A0-DECB32386ECE}" type="presOf" srcId="{303B2B59-5262-4ECE-B360-6C270756FE33}" destId="{0E9F9D21-AE7A-44F3-BF6E-A6875F8C2528}" srcOrd="0" destOrd="0" presId="urn:microsoft.com/office/officeart/2005/8/layout/chevron2"/>
    <dgm:cxn modelId="{15DB400D-97E2-4249-977B-76DC810FBC19}" type="presOf" srcId="{61A2B39D-F39C-4232-927D-1CE82080AFA1}" destId="{6A861DD4-61E1-4BB6-B289-63ADB47178F3}" srcOrd="0" destOrd="0" presId="urn:microsoft.com/office/officeart/2005/8/layout/chevron2"/>
    <dgm:cxn modelId="{B2014253-9219-4EC2-8562-48AD88B10BCB}" type="presOf" srcId="{21521826-A8C7-487C-9439-A43CB65BC005}" destId="{2FC9FACE-8668-41E5-B0F9-D3651EFA9ECE}" srcOrd="0" destOrd="0" presId="urn:microsoft.com/office/officeart/2005/8/layout/chevron2"/>
    <dgm:cxn modelId="{451B48C3-E5E0-4989-9588-02E482BCC8FD}" srcId="{303B2B59-5262-4ECE-B360-6C270756FE33}" destId="{268D5453-E5C5-4B55-BA87-062A54082F5B}" srcOrd="1" destOrd="0" parTransId="{CAE10D22-596D-4CED-85BF-39D088B3A589}" sibTransId="{AC1D1788-0EBC-4330-90CB-4AE83ED1FADF}"/>
    <dgm:cxn modelId="{1D6B3B2D-410A-4FFA-A4EA-BAF24B5C5A0B}" type="presOf" srcId="{8AB5A49D-DA52-4BA1-A20A-3A48F3738407}" destId="{D1AF79DA-90C2-4406-8D29-A03B9976C0E9}" srcOrd="0" destOrd="0" presId="urn:microsoft.com/office/officeart/2005/8/layout/chevron2"/>
    <dgm:cxn modelId="{D98D0795-EFF6-4767-9CC2-48560A4DCF87}" srcId="{8AB5A49D-DA52-4BA1-A20A-3A48F3738407}" destId="{303B2B59-5262-4ECE-B360-6C270756FE33}" srcOrd="2" destOrd="0" parTransId="{A327D6E6-4DD0-498D-A0FB-C2391232C58B}" sibTransId="{3702AC52-534A-43D1-AD98-7904366DEC49}"/>
    <dgm:cxn modelId="{C839F181-0A4A-496D-AADF-B49CA6E719E9}" type="presOf" srcId="{00C75C8C-5678-4C7F-8DAD-940B536784C8}" destId="{DE5C9750-9664-481B-858A-F1D3D64942B1}" srcOrd="0" destOrd="0" presId="urn:microsoft.com/office/officeart/2005/8/layout/chevron2"/>
    <dgm:cxn modelId="{392E3CAD-A9B6-4E59-9A4B-95E4D2C74B83}" type="presOf" srcId="{D945706F-DD71-40B4-8EBD-B3A0259CE64B}" destId="{195A69CB-942D-434C-954F-CAC8C7DD314B}" srcOrd="0" destOrd="0" presId="urn:microsoft.com/office/officeart/2005/8/layout/chevron2"/>
    <dgm:cxn modelId="{26948084-C193-49DE-81BB-2547C83377C3}" type="presParOf" srcId="{D1AF79DA-90C2-4406-8D29-A03B9976C0E9}" destId="{741A1D2C-A8A3-412C-BDBD-13C11C48FC1C}" srcOrd="0" destOrd="0" presId="urn:microsoft.com/office/officeart/2005/8/layout/chevron2"/>
    <dgm:cxn modelId="{333239DE-169F-4CFF-B97F-D83563027CBB}" type="presParOf" srcId="{741A1D2C-A8A3-412C-BDBD-13C11C48FC1C}" destId="{195A69CB-942D-434C-954F-CAC8C7DD314B}" srcOrd="0" destOrd="0" presId="urn:microsoft.com/office/officeart/2005/8/layout/chevron2"/>
    <dgm:cxn modelId="{242650E4-92CB-4DD5-A8A3-7E4E65A1E4DA}" type="presParOf" srcId="{741A1D2C-A8A3-412C-BDBD-13C11C48FC1C}" destId="{6A861DD4-61E1-4BB6-B289-63ADB47178F3}" srcOrd="1" destOrd="0" presId="urn:microsoft.com/office/officeart/2005/8/layout/chevron2"/>
    <dgm:cxn modelId="{EF39D4A1-2DA9-4093-9002-5177D9933087}" type="presParOf" srcId="{D1AF79DA-90C2-4406-8D29-A03B9976C0E9}" destId="{EE5D2CD2-F7DE-4B26-AF94-D1AE564BC7D3}" srcOrd="1" destOrd="0" presId="urn:microsoft.com/office/officeart/2005/8/layout/chevron2"/>
    <dgm:cxn modelId="{DA4D2BFC-2B83-405A-BCF2-40062F922F95}" type="presParOf" srcId="{D1AF79DA-90C2-4406-8D29-A03B9976C0E9}" destId="{EB12EBD2-E275-486D-9306-FEFEFD792015}" srcOrd="2" destOrd="0" presId="urn:microsoft.com/office/officeart/2005/8/layout/chevron2"/>
    <dgm:cxn modelId="{678C68F1-BBBD-4220-92AB-8CF96BE4D2B2}" type="presParOf" srcId="{EB12EBD2-E275-486D-9306-FEFEFD792015}" destId="{8DBA4B60-A08F-48EF-AFF2-9CA7D85DFDA9}" srcOrd="0" destOrd="0" presId="urn:microsoft.com/office/officeart/2005/8/layout/chevron2"/>
    <dgm:cxn modelId="{D1A97DB7-44B1-4223-94B5-2227A1C9456E}" type="presParOf" srcId="{EB12EBD2-E275-486D-9306-FEFEFD792015}" destId="{FD292125-C4D5-4FB4-A23F-F13FEDF28233}" srcOrd="1" destOrd="0" presId="urn:microsoft.com/office/officeart/2005/8/layout/chevron2"/>
    <dgm:cxn modelId="{D09B98F8-6765-4FAE-96A8-505DB31C380A}" type="presParOf" srcId="{D1AF79DA-90C2-4406-8D29-A03B9976C0E9}" destId="{1B564AEB-9F32-4D9C-929D-E574A8529FBF}" srcOrd="3" destOrd="0" presId="urn:microsoft.com/office/officeart/2005/8/layout/chevron2"/>
    <dgm:cxn modelId="{38FBC55B-E16A-44B0-BFBE-C1E68AA84515}" type="presParOf" srcId="{D1AF79DA-90C2-4406-8D29-A03B9976C0E9}" destId="{E2815E73-CED8-4E9B-83C3-A11AF3CEC90D}" srcOrd="4" destOrd="0" presId="urn:microsoft.com/office/officeart/2005/8/layout/chevron2"/>
    <dgm:cxn modelId="{C09823C1-BFD2-45C7-BB1A-B5C921E6AAB9}" type="presParOf" srcId="{E2815E73-CED8-4E9B-83C3-A11AF3CEC90D}" destId="{0E9F9D21-AE7A-44F3-BF6E-A6875F8C2528}" srcOrd="0" destOrd="0" presId="urn:microsoft.com/office/officeart/2005/8/layout/chevron2"/>
    <dgm:cxn modelId="{4F762EF2-2C3E-4D0B-B916-1F2F52DF52A4}" type="presParOf" srcId="{E2815E73-CED8-4E9B-83C3-A11AF3CEC90D}" destId="{DE5C9750-9664-481B-858A-F1D3D64942B1}" srcOrd="1" destOrd="0" presId="urn:microsoft.com/office/officeart/2005/8/layout/chevron2"/>
    <dgm:cxn modelId="{56C748BF-85C6-4017-BD6F-614C36883085}" type="presParOf" srcId="{D1AF79DA-90C2-4406-8D29-A03B9976C0E9}" destId="{1DF1A82E-B146-44D4-83A1-C8879740627C}" srcOrd="5" destOrd="0" presId="urn:microsoft.com/office/officeart/2005/8/layout/chevron2"/>
    <dgm:cxn modelId="{639EBCC9-E3A2-432B-8C56-77515E2A0721}" type="presParOf" srcId="{D1AF79DA-90C2-4406-8D29-A03B9976C0E9}" destId="{DCB227B3-C99F-4242-87FC-A52296282032}" srcOrd="6" destOrd="0" presId="urn:microsoft.com/office/officeart/2005/8/layout/chevron2"/>
    <dgm:cxn modelId="{3B35BDDE-2948-45A5-A6DB-D6E604C9B199}" type="presParOf" srcId="{DCB227B3-C99F-4242-87FC-A52296282032}" destId="{756C6C6E-676D-4103-BC73-12CFD0F1ED66}" srcOrd="0" destOrd="0" presId="urn:microsoft.com/office/officeart/2005/8/layout/chevron2"/>
    <dgm:cxn modelId="{6B2AC608-D2E5-4D2F-9DD5-2A1101AF6859}" type="presParOf" srcId="{DCB227B3-C99F-4242-87FC-A52296282032}" destId="{2FC9FACE-8668-41E5-B0F9-D3651EFA9E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A69CB-942D-434C-954F-CAC8C7DD314B}">
      <dsp:nvSpPr>
        <dsp:cNvPr id="0" name=""/>
        <dsp:cNvSpPr/>
      </dsp:nvSpPr>
      <dsp:spPr>
        <a:xfrm rot="5400000">
          <a:off x="-143606" y="144160"/>
          <a:ext cx="957374" cy="670162"/>
        </a:xfrm>
        <a:prstGeom prst="chevron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01</a:t>
          </a:r>
          <a:endParaRPr lang="en-US" sz="1900" kern="1200" dirty="0"/>
        </a:p>
      </dsp:txBody>
      <dsp:txXfrm rot="-5400000">
        <a:off x="0" y="335635"/>
        <a:ext cx="670162" cy="287212"/>
      </dsp:txXfrm>
    </dsp:sp>
    <dsp:sp modelId="{6A861DD4-61E1-4BB6-B289-63ADB47178F3}">
      <dsp:nvSpPr>
        <dsp:cNvPr id="0" name=""/>
        <dsp:cNvSpPr/>
      </dsp:nvSpPr>
      <dsp:spPr>
        <a:xfrm rot="5400000">
          <a:off x="1779102" y="-1108385"/>
          <a:ext cx="622293" cy="2840174"/>
        </a:xfrm>
        <a:prstGeom prst="round2Same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b="1" kern="1200" dirty="0" err="1" smtClean="0">
              <a:solidFill>
                <a:schemeClr val="bg1"/>
              </a:solidFill>
            </a:rPr>
            <a:t>Comercial</a:t>
          </a:r>
          <a:r>
            <a:rPr lang="en-GB" sz="1100" b="1" kern="1200" dirty="0" smtClean="0">
              <a:solidFill>
                <a:schemeClr val="bg1"/>
              </a:solidFill>
            </a:rPr>
            <a:t> Value</a:t>
          </a:r>
          <a:endParaRPr lang="en-US" sz="11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chemeClr val="bg1"/>
              </a:solidFill>
            </a:rPr>
            <a:t>Get advertising fee from app</a:t>
          </a:r>
          <a:endParaRPr 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chemeClr val="bg1"/>
              </a:solidFill>
            </a:rPr>
            <a:t>Get 3% fee from transaction</a:t>
          </a:r>
          <a:endParaRPr lang="en-US" sz="1000" kern="1200" dirty="0">
            <a:solidFill>
              <a:schemeClr val="bg1"/>
            </a:solidFill>
          </a:endParaRPr>
        </a:p>
      </dsp:txBody>
      <dsp:txXfrm rot="-5400000">
        <a:off x="670162" y="30933"/>
        <a:ext cx="2809796" cy="561537"/>
      </dsp:txXfrm>
    </dsp:sp>
    <dsp:sp modelId="{8DBA4B60-A08F-48EF-AFF2-9CA7D85DFDA9}">
      <dsp:nvSpPr>
        <dsp:cNvPr id="0" name=""/>
        <dsp:cNvSpPr/>
      </dsp:nvSpPr>
      <dsp:spPr>
        <a:xfrm rot="5400000">
          <a:off x="-143606" y="949567"/>
          <a:ext cx="957374" cy="670162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tx1"/>
              </a:solidFill>
            </a:rPr>
            <a:t>02</a:t>
          </a:r>
          <a:endParaRPr lang="en-US" sz="1900" kern="1200" dirty="0">
            <a:solidFill>
              <a:schemeClr val="tx1"/>
            </a:solidFill>
          </a:endParaRPr>
        </a:p>
      </dsp:txBody>
      <dsp:txXfrm rot="-5400000">
        <a:off x="0" y="1141042"/>
        <a:ext cx="670162" cy="287212"/>
      </dsp:txXfrm>
    </dsp:sp>
    <dsp:sp modelId="{FD292125-C4D5-4FB4-A23F-F13FEDF28233}">
      <dsp:nvSpPr>
        <dsp:cNvPr id="0" name=""/>
        <dsp:cNvSpPr/>
      </dsp:nvSpPr>
      <dsp:spPr>
        <a:xfrm rot="5400000">
          <a:off x="1779102" y="-302978"/>
          <a:ext cx="622293" cy="2840174"/>
        </a:xfrm>
        <a:prstGeom prst="round2Same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tx1"/>
              </a:solidFill>
            </a:rPr>
            <a:t>Technology Advantages</a:t>
          </a:r>
          <a:endParaRPr lang="en-US" sz="1100" b="1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You will get an alarm when an accident occurs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You will know the accident is dangerous or not</a:t>
          </a:r>
          <a:endParaRPr lang="en-US" sz="1000" kern="1200" dirty="0"/>
        </a:p>
      </dsp:txBody>
      <dsp:txXfrm rot="-5400000">
        <a:off x="670162" y="836340"/>
        <a:ext cx="2809796" cy="561537"/>
      </dsp:txXfrm>
    </dsp:sp>
    <dsp:sp modelId="{0E9F9D21-AE7A-44F3-BF6E-A6875F8C2528}">
      <dsp:nvSpPr>
        <dsp:cNvPr id="0" name=""/>
        <dsp:cNvSpPr/>
      </dsp:nvSpPr>
      <dsp:spPr>
        <a:xfrm rot="5400000">
          <a:off x="-143606" y="1754974"/>
          <a:ext cx="957374" cy="670162"/>
        </a:xfrm>
        <a:prstGeom prst="chevron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03</a:t>
          </a:r>
          <a:endParaRPr lang="en-US" sz="1900" kern="1200" dirty="0"/>
        </a:p>
      </dsp:txBody>
      <dsp:txXfrm rot="-5400000">
        <a:off x="0" y="1946449"/>
        <a:ext cx="670162" cy="287212"/>
      </dsp:txXfrm>
    </dsp:sp>
    <dsp:sp modelId="{DE5C9750-9664-481B-858A-F1D3D64942B1}">
      <dsp:nvSpPr>
        <dsp:cNvPr id="0" name=""/>
        <dsp:cNvSpPr/>
      </dsp:nvSpPr>
      <dsp:spPr>
        <a:xfrm rot="5400000">
          <a:off x="1779102" y="502428"/>
          <a:ext cx="622293" cy="2840174"/>
        </a:xfrm>
        <a:prstGeom prst="round2Same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b="1" kern="1200" dirty="0" smtClean="0">
              <a:solidFill>
                <a:schemeClr val="bg1"/>
              </a:solidFill>
            </a:rPr>
            <a:t>Tackling bigger problems in the future</a:t>
          </a:r>
          <a:endParaRPr lang="en-US" sz="11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chemeClr val="bg1"/>
              </a:solidFill>
            </a:rPr>
            <a:t>In the future we hope the app could be a required application in every single sector</a:t>
          </a:r>
          <a:endParaRPr lang="en-US" sz="1000" kern="1200" dirty="0">
            <a:solidFill>
              <a:schemeClr val="bg1"/>
            </a:solidFill>
          </a:endParaRPr>
        </a:p>
      </dsp:txBody>
      <dsp:txXfrm rot="-5400000">
        <a:off x="670162" y="1641746"/>
        <a:ext cx="2809796" cy="561537"/>
      </dsp:txXfrm>
    </dsp:sp>
    <dsp:sp modelId="{756C6C6E-676D-4103-BC73-12CFD0F1ED66}">
      <dsp:nvSpPr>
        <dsp:cNvPr id="0" name=""/>
        <dsp:cNvSpPr/>
      </dsp:nvSpPr>
      <dsp:spPr>
        <a:xfrm rot="5400000">
          <a:off x="-143606" y="2560381"/>
          <a:ext cx="957374" cy="670162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tx1"/>
              </a:solidFill>
            </a:rPr>
            <a:t>04</a:t>
          </a:r>
          <a:endParaRPr lang="en-US" sz="1900" kern="1200" dirty="0">
            <a:solidFill>
              <a:schemeClr val="tx1"/>
            </a:solidFill>
          </a:endParaRPr>
        </a:p>
      </dsp:txBody>
      <dsp:txXfrm rot="-5400000">
        <a:off x="0" y="2751856"/>
        <a:ext cx="670162" cy="287212"/>
      </dsp:txXfrm>
    </dsp:sp>
    <dsp:sp modelId="{2FC9FACE-8668-41E5-B0F9-D3651EFA9ECE}">
      <dsp:nvSpPr>
        <dsp:cNvPr id="0" name=""/>
        <dsp:cNvSpPr/>
      </dsp:nvSpPr>
      <dsp:spPr>
        <a:xfrm rot="5400000">
          <a:off x="1779102" y="1307835"/>
          <a:ext cx="622293" cy="2840174"/>
        </a:xfrm>
        <a:prstGeom prst="round2Same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Benefits for long-term</a:t>
          </a:r>
          <a:endParaRPr lang="en-US" sz="11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0" kern="1200" dirty="0" smtClean="0"/>
            <a:t>We hope the accident rate in Indonesia is getting smaller and less </a:t>
          </a:r>
          <a:endParaRPr lang="en-US" sz="1000" b="0" kern="1200" dirty="0"/>
        </a:p>
      </dsp:txBody>
      <dsp:txXfrm rot="-5400000">
        <a:off x="670162" y="2447153"/>
        <a:ext cx="2809796" cy="561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A69CB-942D-434C-954F-CAC8C7DD314B}">
      <dsp:nvSpPr>
        <dsp:cNvPr id="0" name=""/>
        <dsp:cNvSpPr/>
      </dsp:nvSpPr>
      <dsp:spPr>
        <a:xfrm rot="5400000">
          <a:off x="-139287" y="141851"/>
          <a:ext cx="928580" cy="650006"/>
        </a:xfrm>
        <a:prstGeom prst="chevron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05</a:t>
          </a:r>
          <a:endParaRPr lang="en-US" sz="1900" kern="1200" dirty="0"/>
        </a:p>
      </dsp:txBody>
      <dsp:txXfrm rot="-5400000">
        <a:off x="0" y="327567"/>
        <a:ext cx="650006" cy="278574"/>
      </dsp:txXfrm>
    </dsp:sp>
    <dsp:sp modelId="{6A861DD4-61E1-4BB6-B289-63ADB47178F3}">
      <dsp:nvSpPr>
        <dsp:cNvPr id="0" name=""/>
        <dsp:cNvSpPr/>
      </dsp:nvSpPr>
      <dsp:spPr>
        <a:xfrm rot="5400000">
          <a:off x="1998849" y="-1346278"/>
          <a:ext cx="603577" cy="3301263"/>
        </a:xfrm>
        <a:prstGeom prst="round2Same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bg1"/>
              </a:solidFill>
            </a:rPr>
            <a:t>Business Opportunities</a:t>
          </a:r>
          <a:endParaRPr lang="en-US" sz="11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chemeClr val="bg1"/>
              </a:solidFill>
            </a:rPr>
            <a:t>Work safety is urgently needed to reduce mortality in various industrial sectors</a:t>
          </a:r>
          <a:endParaRPr lang="en-US" sz="1000" kern="1200" dirty="0">
            <a:solidFill>
              <a:schemeClr val="bg1"/>
            </a:solidFill>
          </a:endParaRPr>
        </a:p>
      </dsp:txBody>
      <dsp:txXfrm rot="-5400000">
        <a:off x="650006" y="32029"/>
        <a:ext cx="3271799" cy="544649"/>
      </dsp:txXfrm>
    </dsp:sp>
    <dsp:sp modelId="{8DBA4B60-A08F-48EF-AFF2-9CA7D85DFDA9}">
      <dsp:nvSpPr>
        <dsp:cNvPr id="0" name=""/>
        <dsp:cNvSpPr/>
      </dsp:nvSpPr>
      <dsp:spPr>
        <a:xfrm rot="5400000">
          <a:off x="-139287" y="917940"/>
          <a:ext cx="928580" cy="65000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tx1"/>
              </a:solidFill>
            </a:rPr>
            <a:t>06</a:t>
          </a:r>
          <a:endParaRPr lang="en-US" sz="1900" kern="1200" dirty="0">
            <a:solidFill>
              <a:schemeClr val="tx1"/>
            </a:solidFill>
          </a:endParaRPr>
        </a:p>
      </dsp:txBody>
      <dsp:txXfrm rot="-5400000">
        <a:off x="0" y="1103656"/>
        <a:ext cx="650006" cy="278574"/>
      </dsp:txXfrm>
    </dsp:sp>
    <dsp:sp modelId="{FD292125-C4D5-4FB4-A23F-F13FEDF28233}">
      <dsp:nvSpPr>
        <dsp:cNvPr id="0" name=""/>
        <dsp:cNvSpPr/>
      </dsp:nvSpPr>
      <dsp:spPr>
        <a:xfrm rot="5400000">
          <a:off x="1998849" y="-570189"/>
          <a:ext cx="603577" cy="3301263"/>
        </a:xfrm>
        <a:prstGeom prst="round2Same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Science Breakthroughs</a:t>
          </a:r>
          <a:endParaRPr lang="en-US" sz="11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There is nothing science </a:t>
          </a:r>
          <a:r>
            <a:rPr lang="en-GB" sz="1000" kern="1200" dirty="0" err="1" smtClean="0"/>
            <a:t>breakthroghs</a:t>
          </a:r>
          <a:endParaRPr lang="en-US" sz="1000" kern="1200" dirty="0"/>
        </a:p>
      </dsp:txBody>
      <dsp:txXfrm rot="-5400000">
        <a:off x="650006" y="808118"/>
        <a:ext cx="3271799" cy="544649"/>
      </dsp:txXfrm>
    </dsp:sp>
    <dsp:sp modelId="{0E9F9D21-AE7A-44F3-BF6E-A6875F8C2528}">
      <dsp:nvSpPr>
        <dsp:cNvPr id="0" name=""/>
        <dsp:cNvSpPr/>
      </dsp:nvSpPr>
      <dsp:spPr>
        <a:xfrm rot="5400000">
          <a:off x="-139287" y="1694030"/>
          <a:ext cx="928580" cy="650006"/>
        </a:xfrm>
        <a:prstGeom prst="chevron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07</a:t>
          </a:r>
          <a:endParaRPr lang="en-US" sz="1900" kern="1200" dirty="0"/>
        </a:p>
      </dsp:txBody>
      <dsp:txXfrm rot="-5400000">
        <a:off x="0" y="1879746"/>
        <a:ext cx="650006" cy="278574"/>
      </dsp:txXfrm>
    </dsp:sp>
    <dsp:sp modelId="{DE5C9750-9664-481B-858A-F1D3D64942B1}">
      <dsp:nvSpPr>
        <dsp:cNvPr id="0" name=""/>
        <dsp:cNvSpPr/>
      </dsp:nvSpPr>
      <dsp:spPr>
        <a:xfrm rot="5400000">
          <a:off x="1998849" y="205900"/>
          <a:ext cx="603577" cy="3301263"/>
        </a:xfrm>
        <a:prstGeom prst="round2Same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chemeClr val="bg1"/>
              </a:solidFill>
            </a:rPr>
            <a:t>Indirect effect</a:t>
          </a:r>
          <a:endParaRPr lang="en-US" sz="11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chemeClr val="bg1"/>
              </a:solidFill>
            </a:rPr>
            <a:t>Mistakes in recognizing the type of accident can endanger workers</a:t>
          </a:r>
          <a:endParaRPr lang="en-US" sz="1000" kern="1200" dirty="0">
            <a:solidFill>
              <a:schemeClr val="bg1"/>
            </a:solidFill>
          </a:endParaRPr>
        </a:p>
      </dsp:txBody>
      <dsp:txXfrm rot="-5400000">
        <a:off x="650006" y="1584207"/>
        <a:ext cx="3271799" cy="544649"/>
      </dsp:txXfrm>
    </dsp:sp>
    <dsp:sp modelId="{756C6C6E-676D-4103-BC73-12CFD0F1ED66}">
      <dsp:nvSpPr>
        <dsp:cNvPr id="0" name=""/>
        <dsp:cNvSpPr/>
      </dsp:nvSpPr>
      <dsp:spPr>
        <a:xfrm rot="5400000">
          <a:off x="-139287" y="2470120"/>
          <a:ext cx="928580" cy="650006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tx1"/>
              </a:solidFill>
            </a:rPr>
            <a:t>08</a:t>
          </a:r>
          <a:endParaRPr lang="en-US" sz="1900" kern="1200" dirty="0">
            <a:solidFill>
              <a:schemeClr val="tx1"/>
            </a:solidFill>
          </a:endParaRPr>
        </a:p>
      </dsp:txBody>
      <dsp:txXfrm rot="-5400000">
        <a:off x="0" y="2655836"/>
        <a:ext cx="650006" cy="278574"/>
      </dsp:txXfrm>
    </dsp:sp>
    <dsp:sp modelId="{2FC9FACE-8668-41E5-B0F9-D3651EFA9ECE}">
      <dsp:nvSpPr>
        <dsp:cNvPr id="0" name=""/>
        <dsp:cNvSpPr/>
      </dsp:nvSpPr>
      <dsp:spPr>
        <a:xfrm rot="5400000">
          <a:off x="1998849" y="981990"/>
          <a:ext cx="603577" cy="3301263"/>
        </a:xfrm>
        <a:prstGeom prst="round2Same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Demand &amp; Supplies</a:t>
          </a:r>
          <a:endParaRPr lang="en-US" sz="11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Depend on the situation and condition</a:t>
          </a:r>
          <a:endParaRPr lang="en-US" sz="1000" b="1" kern="1200" dirty="0"/>
        </a:p>
      </dsp:txBody>
      <dsp:txXfrm rot="-5400000">
        <a:off x="650006" y="2360297"/>
        <a:ext cx="3271799" cy="54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sample serves as a guideline on what should be covered on Go-to-Market / Sustainability Proposal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79011ef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79011ef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5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79011eff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d79011eff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these roadmap categories must be applied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GB" dirty="0" smtClean="0"/>
              <a:t>Roadmap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0" y="251175"/>
            <a:ext cx="1307400" cy="3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606175"/>
            <a:ext cx="7505700" cy="383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endParaRPr lang="en-GB" sz="1800" dirty="0" smtClean="0"/>
          </a:p>
          <a:p>
            <a:pPr marL="146050" indent="0">
              <a:buNone/>
            </a:pPr>
            <a:endParaRPr lang="en-GB" sz="1800" dirty="0"/>
          </a:p>
          <a:p>
            <a:pPr marL="146050" indent="0">
              <a:buNone/>
            </a:pPr>
            <a:endParaRPr lang="en-GB" sz="1800" dirty="0" smtClean="0"/>
          </a:p>
          <a:p>
            <a:pPr marL="146050" indent="0">
              <a:buNone/>
            </a:pPr>
            <a:endParaRPr lang="en-GB" sz="1800" dirty="0"/>
          </a:p>
          <a:p>
            <a:pPr marL="146050" indent="0">
              <a:buNone/>
            </a:pPr>
            <a:endParaRPr lang="en-GB" sz="1800" dirty="0" smtClean="0"/>
          </a:p>
          <a:p>
            <a:pPr marL="146050" indent="0">
              <a:buNone/>
            </a:pPr>
            <a:endParaRPr lang="en-GB" sz="1800" dirty="0"/>
          </a:p>
          <a:p>
            <a:pPr marL="146050" indent="0">
              <a:buNone/>
            </a:pPr>
            <a:endParaRPr lang="en-GB" sz="1800" dirty="0" smtClean="0"/>
          </a:p>
          <a:p>
            <a:pPr marL="146050" indent="0">
              <a:buNone/>
            </a:pPr>
            <a:r>
              <a:rPr lang="en-GB" sz="1800" dirty="0" smtClean="0"/>
              <a:t>o</a:t>
            </a:r>
            <a:endParaRPr lang="en-US" sz="18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52695808"/>
              </p:ext>
            </p:extLst>
          </p:nvPr>
        </p:nvGraphicFramePr>
        <p:xfrm>
          <a:off x="819150" y="416459"/>
          <a:ext cx="3510337" cy="33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81380657"/>
              </p:ext>
            </p:extLst>
          </p:nvPr>
        </p:nvGraphicFramePr>
        <p:xfrm>
          <a:off x="4504361" y="1366463"/>
          <a:ext cx="3951270" cy="326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271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1825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Commercial Value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Business Opportunities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Demand &amp; Supplies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Roadmap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2"/>
          </p:nvPr>
        </p:nvSpPr>
        <p:spPr>
          <a:xfrm>
            <a:off x="4606194" y="1990725"/>
            <a:ext cx="1825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Tackling bigger problems in the future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2644350" y="1990725"/>
            <a:ext cx="1825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Advantages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Science Breakthroughs</a:t>
            </a:r>
            <a:endParaRPr dirty="0"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6499704" y="1990725"/>
            <a:ext cx="1825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for long-term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Indirect effect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170</Words>
  <Application>Microsoft Office PowerPoint</Application>
  <PresentationFormat>On-screen Show (16:9)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Nunito</vt:lpstr>
      <vt:lpstr>Shift</vt:lpstr>
      <vt:lpstr>Roadmap</vt:lpstr>
      <vt:lpstr>PowerPoint Presentation</vt:lpstr>
      <vt:lpstr>Your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Bussiness Plan</dc:title>
  <dc:creator>Asus</dc:creator>
  <cp:lastModifiedBy>Asus</cp:lastModifiedBy>
  <cp:revision>19</cp:revision>
  <dcterms:modified xsi:type="dcterms:W3CDTF">2021-06-07T12:56:33Z</dcterms:modified>
</cp:coreProperties>
</file>