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4305-743D-4D10-AE7E-A1BC7E6F2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14DFA-F55B-4791-B01A-AEB9713B2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1AF77-6402-40C3-A29A-9B5A46EA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288C-ED95-4A57-93A9-9A0810F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47D1-1181-4A47-9426-1219779B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22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28B5-229F-49BB-9AA7-FECB73BF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5CA05-47FC-489A-9824-67B340AE4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33B5-887F-4A14-9740-57993BF9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85EE-4967-4F1D-AE63-681A59D3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9785-A25D-4A33-BB1D-D819DEAF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51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7EE49-0189-4FFC-9AF8-750C11C80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E215-B00F-4F82-A715-BC2D2535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3CC5-24CA-4457-857F-A8F6C20D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7EB5-098D-4273-88AD-0DA846F0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01B1-3972-4F80-A1BF-1EC9A636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56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B646-3BCC-42A6-A06B-1DDC431C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441E-0899-4D8B-ACB8-E8D9D67B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7880-3C0B-40A4-927A-671CE6B5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EF3F8-24E9-4FE5-94BF-8D81F99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66A-BE2B-420A-BE77-011F0E71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7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84C6-4A16-4AC3-8180-4F6F6922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42267-407B-4B4B-96FB-1084870D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CE5D-5134-4083-91DB-BC8689C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DFD7-DB70-48C2-BFA2-F7AA105C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A50A-2695-4F29-821D-409E8936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13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9E3C-4041-4942-AA42-7DFF05C7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86D4-BBE4-4227-AF95-00278DCE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AB3E-2F28-42B5-AA4F-5097BFB36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7FF1-9CF0-477D-9E0B-705474A7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C840A-E8AB-45A8-BBFA-91B4692B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8319-FA5D-48F5-80B1-E1388B9B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584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1C0E-C7BF-43FD-BD9C-BC48626D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76F07-02A1-4AF8-98AA-82AB2E3FC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B08F8-472C-4419-9F99-055858284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776E0-7747-4981-B3CD-E16B35B2A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85D73-8C3D-4E19-A147-28D9E9BA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6F2D8-BBAA-4837-9D8C-88F2ED7E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4BBB9-E2B1-486A-9A21-082BF011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6E504-C54B-4F70-92E3-95FC7940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16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60C5-FCDE-4614-A969-A6118A5F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E44F9-5A5A-4A52-AAD5-0E696896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53B02-2C80-4FDE-9C0D-A6A718CD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F47A7-E0EF-4A6A-A1D2-C1EBBAA7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89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88F39-9861-4378-AD9A-F6C48A00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2FBEF-3D07-4495-8837-2AED66ED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88A8-4874-47CA-BC93-8602B054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5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5C71-01CC-4457-8788-765CB342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F9BC-35E2-4F5A-A4D2-7E029120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323BA-A88A-492D-8EB3-DD1E5120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BAC2-B4B2-4A14-9819-7D511DA8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56806-A37A-4C9C-BB75-5A51D2AA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BA072-B8BB-4CFB-8292-D090612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61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3B80-EC92-4BB3-ACC9-4E20A863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278B6-F94E-42C2-B1D0-7477B2AB6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D756-8E2A-43DD-8992-4FDB2C4C0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B1F1-0EDF-4A3F-8447-F84E0C36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E2306-7D72-415E-859B-5B9A221F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1888-5D89-42C6-8EA9-072F4D3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626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FFCA-047B-4953-9945-F3B7F508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B2AA-6849-4714-A152-1FCA1FFC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601D-CE05-4750-B09B-B002C7A1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D309-7345-40FA-8409-8F375096DD14}" type="datetimeFigureOut">
              <a:rPr lang="en-ID" smtClean="0"/>
              <a:t>05/11/2018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F3A2-10B9-4608-A604-941A282C6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1C266-C7A0-4C20-AF88-D714012B3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7CCB-07AB-4269-853F-67A9EC25BB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52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0E6C-B71A-46D2-988D-DD133B9B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3077"/>
            <a:ext cx="9144000" cy="2387600"/>
          </a:xfrm>
        </p:spPr>
        <p:txBody>
          <a:bodyPr/>
          <a:lstStyle/>
          <a:p>
            <a:r>
              <a:rPr lang="en-US" dirty="0"/>
              <a:t>Rizqi Putra Muhammad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74EAD-CB6E-4EA1-A74F-3FAD1467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98" y="0"/>
            <a:ext cx="12251796" cy="26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8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1608-82D9-466A-9305-AC125778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BF1C-6FE5-44D5-BDAA-BC124534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378</a:t>
            </a:r>
            <a:r>
              <a:rPr lang="en-US" dirty="0"/>
              <a:t> Columns</a:t>
            </a:r>
          </a:p>
          <a:p>
            <a:r>
              <a:rPr lang="en-US" sz="4400" dirty="0"/>
              <a:t>8</a:t>
            </a:r>
            <a:r>
              <a:rPr lang="en-US" dirty="0"/>
              <a:t> Categorical Feature with </a:t>
            </a:r>
            <a:r>
              <a:rPr lang="en-US" sz="4800" dirty="0"/>
              <a:t>up to 47</a:t>
            </a:r>
            <a:r>
              <a:rPr lang="en-US" sz="3600" dirty="0"/>
              <a:t> </a:t>
            </a:r>
            <a:r>
              <a:rPr lang="en-US" dirty="0"/>
              <a:t>categories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936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A673-ACFA-4F06-AEBC-7F8FB3FD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110F-385E-498D-80E2-DFDE866E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638E3-C762-4CDE-8B4B-274BFE00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2870334"/>
            <a:ext cx="10967047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0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540-8AD1-43C6-9151-995083AA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7B0F-6C0E-47E6-A9DF-93DA6E15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Outliers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DF944-239F-4A03-9AF3-B3CE6CA7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33" y="2809346"/>
            <a:ext cx="12644816" cy="12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0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0754-7A83-49D0-9A1B-FD0B8708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5E92-C4C7-4973-8801-620DA1E1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Binary Encoder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32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7140-DE7D-46F9-B9D0-35FED2E5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XGBoost</a:t>
            </a:r>
            <a:r>
              <a:rPr lang="en-US" dirty="0"/>
              <a:t> ?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03BE0-5EE8-468B-9AB0-C8278C7B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22" y="2481569"/>
            <a:ext cx="9154956" cy="18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7068-E698-4038-A64F-33B1B7CE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R2_score from </a:t>
            </a:r>
            <a:r>
              <a:rPr lang="en-US" dirty="0" err="1"/>
              <a:t>kaggle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F3FA8-FF45-43B3-8C2A-5B094E78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17" y="2336333"/>
            <a:ext cx="9890965" cy="21853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4E960-7B3C-4A19-8787-9E0C9F51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2954"/>
            <a:ext cx="84867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7DD4-273F-4815-8DC5-C2F016E2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3C8E-1933-4254-8522-D2E9740C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cut the time a Mercedes-Benz spends on the test bench, change the important feature first! Then use the model to predict the new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C18FC-FF40-455B-B75A-F819CC10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503" y="2839453"/>
            <a:ext cx="5584993" cy="32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Rizqi Putra Muhammad</vt:lpstr>
      <vt:lpstr>Problems</vt:lpstr>
      <vt:lpstr>Solution</vt:lpstr>
      <vt:lpstr>Solution</vt:lpstr>
      <vt:lpstr>Solution</vt:lpstr>
      <vt:lpstr>Why XGBoost ?</vt:lpstr>
      <vt:lpstr>R2_score from kaggle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Rizqi Putra Muhammad</dc:creator>
  <cp:lastModifiedBy>Rizqi Putra Muhammad</cp:lastModifiedBy>
  <cp:revision>10</cp:revision>
  <dcterms:created xsi:type="dcterms:W3CDTF">2018-11-05T02:35:21Z</dcterms:created>
  <dcterms:modified xsi:type="dcterms:W3CDTF">2018-11-05T08:26:18Z</dcterms:modified>
</cp:coreProperties>
</file>