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A5F6-C9BC-402B-9CCA-812BE476561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807B-3F25-4929-A17D-32B379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A5F6-C9BC-402B-9CCA-812BE476561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807B-3F25-4929-A17D-32B379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A5F6-C9BC-402B-9CCA-812BE476561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807B-3F25-4929-A17D-32B379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2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A5F6-C9BC-402B-9CCA-812BE476561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807B-3F25-4929-A17D-32B379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4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A5F6-C9BC-402B-9CCA-812BE476561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807B-3F25-4929-A17D-32B379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A5F6-C9BC-402B-9CCA-812BE476561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807B-3F25-4929-A17D-32B379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A5F6-C9BC-402B-9CCA-812BE476561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807B-3F25-4929-A17D-32B379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A5F6-C9BC-402B-9CCA-812BE476561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807B-3F25-4929-A17D-32B379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2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A5F6-C9BC-402B-9CCA-812BE476561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807B-3F25-4929-A17D-32B379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4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A5F6-C9BC-402B-9CCA-812BE476561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807B-3F25-4929-A17D-32B379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A5F6-C9BC-402B-9CCA-812BE476561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807B-3F25-4929-A17D-32B379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4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A5F6-C9BC-402B-9CCA-812BE476561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807B-3F25-4929-A17D-32B379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RIZWAN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WEEK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21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are found in nearly all web pages. Links allow users to click their way from page to page.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EXAMPLE..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3"/>
                </a:solidFill>
              </a:rPr>
              <a:t>&lt;a href=“www.google.com”&gt; Google&lt;/a&gt;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9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can improve the design and the appearance of a web page.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example..</a:t>
            </a:r>
          </a:p>
          <a:p>
            <a:r>
              <a:rPr lang="en-US" dirty="0" smtClean="0"/>
              <a:t>Img src=“img link\pic.png” alt=“pic” height=“200” width=“200”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4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list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type of list which can show you result in order from such as 1’2’3’…..a’b’c…</a:t>
            </a:r>
          </a:p>
          <a:p>
            <a:r>
              <a:rPr lang="en-US" dirty="0" smtClean="0"/>
              <a:t>&lt;ol&gt; starting tag</a:t>
            </a:r>
          </a:p>
          <a:p>
            <a:r>
              <a:rPr lang="en-US" dirty="0" smtClean="0"/>
              <a:t>&lt;/ol&gt; ending tag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2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Un-order list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type of list which can show result in bullet form (…..)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&gt;starting tag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 ending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 tag in which we can adding some items</a:t>
            </a:r>
          </a:p>
          <a:p>
            <a:r>
              <a:rPr lang="en-US" dirty="0" smtClean="0"/>
              <a:t>&lt;li&gt; starting tag</a:t>
            </a:r>
          </a:p>
          <a:p>
            <a:r>
              <a:rPr lang="en-US" dirty="0" smtClean="0"/>
              <a:t>&lt;/li&gt; ending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2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Horizantal</a:t>
            </a:r>
            <a:r>
              <a:rPr lang="en-US" dirty="0" smtClean="0"/>
              <a:t>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Horizantal</a:t>
            </a:r>
            <a:r>
              <a:rPr lang="en-US" dirty="0" smtClean="0"/>
              <a:t> scale is used for </a:t>
            </a:r>
            <a:r>
              <a:rPr lang="en-US" dirty="0" err="1" smtClean="0"/>
              <a:t>horizantal</a:t>
            </a:r>
            <a:r>
              <a:rPr lang="en-US" dirty="0" smtClean="0"/>
              <a:t> line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 staring tag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hr</a:t>
            </a:r>
            <a:r>
              <a:rPr lang="en-US" dirty="0" smtClean="0"/>
              <a:t>&gt; closing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2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tag is used for to separate line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starting tag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br</a:t>
            </a:r>
            <a:r>
              <a:rPr lang="en-US" dirty="0" smtClean="0"/>
              <a:t>&gt; ending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2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is used to bold a word or a paragraph</a:t>
            </a:r>
          </a:p>
          <a:p>
            <a:r>
              <a:rPr lang="en-US" dirty="0" smtClean="0"/>
              <a:t>&lt;b&gt; starting tag</a:t>
            </a:r>
          </a:p>
          <a:p>
            <a:r>
              <a:rPr lang="en-US" dirty="0" smtClean="0"/>
              <a:t>&lt;/b&gt;ending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1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italic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is used to telt a word or a </a:t>
            </a:r>
            <a:r>
              <a:rPr lang="en-US" dirty="0" err="1" smtClean="0"/>
              <a:t>paraghraph</a:t>
            </a:r>
            <a:endParaRPr lang="en-US" dirty="0" smtClean="0"/>
          </a:p>
          <a:p>
            <a:r>
              <a:rPr lang="en-US" dirty="0" smtClean="0"/>
              <a:t>&lt;i&gt; starting tag</a:t>
            </a:r>
          </a:p>
          <a:p>
            <a:r>
              <a:rPr lang="en-US" dirty="0" smtClean="0"/>
              <a:t>&lt;/i&gt; closing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4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is used to small a word or a </a:t>
            </a:r>
            <a:r>
              <a:rPr lang="en-US" dirty="0" err="1" smtClean="0"/>
              <a:t>paraghraph</a:t>
            </a:r>
            <a:endParaRPr lang="en-US" dirty="0" smtClean="0"/>
          </a:p>
          <a:p>
            <a:r>
              <a:rPr lang="en-US" dirty="0" smtClean="0"/>
              <a:t>&lt;small&gt; starting tag</a:t>
            </a:r>
          </a:p>
          <a:p>
            <a:r>
              <a:rPr lang="en-US" dirty="0" smtClean="0"/>
              <a:t>&lt;/small&gt; closing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&lt;!DOCTYPE &gt;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doctype we link html file to any browser </a:t>
            </a:r>
          </a:p>
          <a:p>
            <a:r>
              <a:rPr lang="en-US" dirty="0" smtClean="0"/>
              <a:t>It is also known as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3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is used to strong a word or a </a:t>
            </a:r>
            <a:r>
              <a:rPr lang="en-US" dirty="0" err="1" smtClean="0"/>
              <a:t>paraghraph</a:t>
            </a:r>
            <a:endParaRPr lang="en-US" dirty="0" smtClean="0"/>
          </a:p>
          <a:p>
            <a:r>
              <a:rPr lang="en-US" dirty="0" smtClean="0"/>
              <a:t>&lt;strong&gt; starting tag</a:t>
            </a:r>
          </a:p>
          <a:p>
            <a:r>
              <a:rPr lang="en-US" dirty="0" smtClean="0"/>
              <a:t>&lt;/strong&gt; closing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0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is used to delete a word or a </a:t>
            </a:r>
            <a:r>
              <a:rPr lang="en-US" dirty="0" err="1" smtClean="0"/>
              <a:t>paraghraph</a:t>
            </a:r>
            <a:endParaRPr lang="en-US" dirty="0" smtClean="0"/>
          </a:p>
          <a:p>
            <a:r>
              <a:rPr lang="en-US" dirty="0" smtClean="0"/>
              <a:t>&lt;del&gt; starting tag</a:t>
            </a:r>
          </a:p>
          <a:p>
            <a:r>
              <a:rPr lang="en-US" dirty="0" smtClean="0"/>
              <a:t>&lt;/del&gt; closing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2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Underline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is used to underline a word or a </a:t>
            </a:r>
            <a:r>
              <a:rPr lang="en-US" dirty="0" err="1" smtClean="0"/>
              <a:t>paraghraph</a:t>
            </a:r>
            <a:endParaRPr lang="en-US" dirty="0" smtClean="0"/>
          </a:p>
          <a:p>
            <a:r>
              <a:rPr lang="en-US" dirty="0" smtClean="0"/>
              <a:t>&lt;u&gt; starting tag</a:t>
            </a:r>
          </a:p>
          <a:p>
            <a:r>
              <a:rPr lang="en-US" dirty="0" smtClean="0"/>
              <a:t>&lt;/u&gt; closing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55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is used to mark a word or a </a:t>
            </a:r>
            <a:r>
              <a:rPr lang="en-US" dirty="0" err="1" smtClean="0"/>
              <a:t>paraghraph</a:t>
            </a:r>
            <a:endParaRPr lang="en-US" dirty="0" smtClean="0"/>
          </a:p>
          <a:p>
            <a:r>
              <a:rPr lang="en-US" dirty="0" smtClean="0"/>
              <a:t>&lt;mark&gt; starting tag</a:t>
            </a:r>
          </a:p>
          <a:p>
            <a:r>
              <a:rPr lang="en-US" dirty="0" smtClean="0"/>
              <a:t>&lt;/mark&gt; closing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8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is used to insert a word or a paragraph</a:t>
            </a:r>
          </a:p>
          <a:p>
            <a:r>
              <a:rPr lang="en-US" dirty="0" smtClean="0"/>
              <a:t>&lt;ins&gt; starting tag</a:t>
            </a:r>
          </a:p>
          <a:p>
            <a:r>
              <a:rPr lang="en-US" dirty="0" smtClean="0"/>
              <a:t>&lt;/ins&gt; closing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9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is used for </a:t>
            </a:r>
            <a:r>
              <a:rPr lang="en-US" dirty="0" err="1" smtClean="0"/>
              <a:t>intext</a:t>
            </a:r>
            <a:r>
              <a:rPr lang="en-US" dirty="0" smtClean="0"/>
              <a:t> field to identify use input</a:t>
            </a:r>
          </a:p>
          <a:p>
            <a:r>
              <a:rPr lang="en-US" dirty="0" smtClean="0"/>
              <a:t>&lt;tt&gt; starting tag</a:t>
            </a:r>
          </a:p>
          <a:p>
            <a:r>
              <a:rPr lang="en-US" dirty="0" smtClean="0"/>
              <a:t>&lt;/tt&gt; closing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6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have one opening tag which is written by </a:t>
            </a:r>
            <a:r>
              <a:rPr lang="en-US" dirty="0" smtClean="0">
                <a:solidFill>
                  <a:schemeClr val="accent3"/>
                </a:solidFill>
              </a:rPr>
              <a:t>&lt;html&gt;</a:t>
            </a:r>
          </a:p>
          <a:p>
            <a:r>
              <a:rPr lang="en-US" dirty="0" smtClean="0"/>
              <a:t>Html one closing tag which is written by </a:t>
            </a:r>
            <a:r>
              <a:rPr lang="en-US" dirty="0" smtClean="0">
                <a:solidFill>
                  <a:schemeClr val="accent3"/>
                </a:solidFill>
              </a:rPr>
              <a:t>&lt;/html&gt; </a:t>
            </a:r>
          </a:p>
          <a:p>
            <a:r>
              <a:rPr lang="en-US" dirty="0" smtClean="0"/>
              <a:t>&lt;html&gt;&lt;/html&gt;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7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have one opening tag which is written by </a:t>
            </a:r>
            <a:r>
              <a:rPr lang="en-US" dirty="0" smtClean="0">
                <a:solidFill>
                  <a:schemeClr val="accent3"/>
                </a:solidFill>
              </a:rPr>
              <a:t>&lt;head&gt;</a:t>
            </a:r>
          </a:p>
          <a:p>
            <a:r>
              <a:rPr lang="en-US" dirty="0" smtClean="0"/>
              <a:t>Head have one closing tag which is written by</a:t>
            </a:r>
            <a:r>
              <a:rPr lang="en-US" dirty="0" smtClean="0">
                <a:solidFill>
                  <a:schemeClr val="accent3"/>
                </a:solidFill>
              </a:rPr>
              <a:t>&lt;/head&gt;</a:t>
            </a:r>
          </a:p>
          <a:p>
            <a:r>
              <a:rPr lang="en-US" dirty="0" smtClean="0"/>
              <a:t>&lt;head&gt;&lt;/head&gt;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8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dirty="0" smtClean="0"/>
              <a:t> have one opening tag which is written by </a:t>
            </a:r>
            <a:r>
              <a:rPr lang="en-US" dirty="0" smtClean="0">
                <a:solidFill>
                  <a:schemeClr val="accent3"/>
                </a:solidFill>
              </a:rPr>
              <a:t>&lt;title&gt;</a:t>
            </a:r>
          </a:p>
          <a:p>
            <a:r>
              <a:rPr lang="en-US" dirty="0" smtClean="0"/>
              <a:t>tittle</a:t>
            </a:r>
            <a:r>
              <a:rPr lang="en-US" dirty="0" smtClean="0"/>
              <a:t> have one opening tag which is written by </a:t>
            </a:r>
            <a:r>
              <a:rPr lang="en-US" dirty="0" smtClean="0">
                <a:solidFill>
                  <a:schemeClr val="accent3"/>
                </a:solidFill>
              </a:rPr>
              <a:t>&lt;/tittle&gt;</a:t>
            </a:r>
          </a:p>
          <a:p>
            <a:r>
              <a:rPr lang="en-US" dirty="0" smtClean="0"/>
              <a:t>&lt;title&gt;&lt;/title&gt;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6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open tag &lt;body&gt;</a:t>
            </a:r>
          </a:p>
          <a:p>
            <a:r>
              <a:rPr lang="en-US" dirty="0" smtClean="0"/>
              <a:t>Body close tag&lt;/body&gt;</a:t>
            </a:r>
          </a:p>
          <a:p>
            <a:r>
              <a:rPr lang="en-US" dirty="0" smtClean="0"/>
              <a:t>&lt;body&gt;&lt;/body&gt;</a:t>
            </a:r>
          </a:p>
        </p:txBody>
      </p:sp>
    </p:spTree>
    <p:extLst>
      <p:ext uri="{BB962C8B-B14F-4D97-AF65-F5344CB8AC3E}">
        <p14:creationId xmlns:p14="http://schemas.microsoft.com/office/powerpoint/2010/main" val="71185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headings are titles or subtitles that you want to display on a webpage.</a:t>
            </a:r>
          </a:p>
          <a:p>
            <a:r>
              <a:rPr lang="en-US" dirty="0" smtClean="0"/>
              <a:t>&lt;h1&gt; is used for large heading</a:t>
            </a:r>
          </a:p>
          <a:p>
            <a:r>
              <a:rPr lang="en-US" dirty="0" smtClean="0"/>
              <a:t>&lt;h6&gt; is used for small heading</a:t>
            </a:r>
            <a:br>
              <a:rPr lang="en-US" dirty="0" smtClean="0"/>
            </a:br>
            <a:r>
              <a:rPr lang="en-US" dirty="0" smtClean="0"/>
              <a:t>&lt;h1&gt; &lt;/h1&gt;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0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paragraph always starts on a new line, and is usually a block of text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&lt;p&gt; </a:t>
            </a:r>
            <a:r>
              <a:rPr lang="en-US" dirty="0" smtClean="0"/>
              <a:t>starting tag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&lt;/p&gt; </a:t>
            </a:r>
            <a:r>
              <a:rPr lang="en-US" dirty="0" smtClean="0"/>
              <a:t>closing tag</a:t>
            </a:r>
          </a:p>
          <a:p>
            <a:pPr marL="0" indent="0">
              <a:buNone/>
            </a:pPr>
            <a:r>
              <a:rPr lang="en-US" dirty="0" smtClean="0"/>
              <a:t>&lt;p&gt;&lt;/p&gt;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1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We can adding some extra information which can not see in browser</a:t>
            </a:r>
          </a:p>
          <a:p>
            <a:r>
              <a:rPr lang="en-US" dirty="0" smtClean="0"/>
              <a:t>Other programmer can understand easily about this point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&lt;!-- comment--&gt;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9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577</Words>
  <Application>Microsoft Office PowerPoint</Application>
  <PresentationFormat>On-screen Show (4:3)</PresentationFormat>
  <Paragraphs>97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MUHAMMAD RIZWAN</vt:lpstr>
      <vt:lpstr>&lt;!DOCTYPE &gt; TAGS</vt:lpstr>
      <vt:lpstr>Html Tag </vt:lpstr>
      <vt:lpstr>HEAD</vt:lpstr>
      <vt:lpstr>TITTLE</vt:lpstr>
      <vt:lpstr>body</vt:lpstr>
      <vt:lpstr>HEADING</vt:lpstr>
      <vt:lpstr>paragraph</vt:lpstr>
      <vt:lpstr>comment</vt:lpstr>
      <vt:lpstr>LINKS</vt:lpstr>
      <vt:lpstr>IMAGE</vt:lpstr>
      <vt:lpstr>Order list tag</vt:lpstr>
      <vt:lpstr>Un-order list tag</vt:lpstr>
      <vt:lpstr>List item</vt:lpstr>
      <vt:lpstr>Horizantal scale</vt:lpstr>
      <vt:lpstr>Break line</vt:lpstr>
      <vt:lpstr>BOLD TAG</vt:lpstr>
      <vt:lpstr>italic</vt:lpstr>
      <vt:lpstr>Small tag</vt:lpstr>
      <vt:lpstr>Strong tag</vt:lpstr>
      <vt:lpstr>Delete tag</vt:lpstr>
      <vt:lpstr>Underline tag</vt:lpstr>
      <vt:lpstr>Mark tag</vt:lpstr>
      <vt:lpstr>Ins tag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RIZWAN</dc:title>
  <dc:creator>User</dc:creator>
  <cp:lastModifiedBy>User</cp:lastModifiedBy>
  <cp:revision>9</cp:revision>
  <dcterms:created xsi:type="dcterms:W3CDTF">2021-06-10T05:17:55Z</dcterms:created>
  <dcterms:modified xsi:type="dcterms:W3CDTF">2021-06-10T07:26:28Z</dcterms:modified>
</cp:coreProperties>
</file>