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23229-77AE-4E50-BA1F-0344481E9566}" v="575" dt="2024-11-02T16:03:35.190"/>
    <p1510:client id="{3EE11A96-1B4E-4850-BAA8-AF9AD9EAD187}" v="1" dt="2024-11-02T15:50:08.220"/>
    <p1510:client id="{EA0BF760-6C37-409F-9BB0-1E65D00A1720}" v="170" dt="2024-11-02T15:37:08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wan Ali" userId="2666ead8b702adfb" providerId="Windows Live" clId="Web-{3EE11A96-1B4E-4850-BAA8-AF9AD9EAD187}"/>
    <pc:docChg chg="addSld">
      <pc:chgData name="Rizwan Ali" userId="2666ead8b702adfb" providerId="Windows Live" clId="Web-{3EE11A96-1B4E-4850-BAA8-AF9AD9EAD187}" dt="2024-11-02T15:50:08.204" v="0"/>
      <pc:docMkLst>
        <pc:docMk/>
      </pc:docMkLst>
      <pc:sldChg chg="new">
        <pc:chgData name="Rizwan Ali" userId="2666ead8b702adfb" providerId="Windows Live" clId="Web-{3EE11A96-1B4E-4850-BAA8-AF9AD9EAD187}" dt="2024-11-02T15:50:08.204" v="0"/>
        <pc:sldMkLst>
          <pc:docMk/>
          <pc:sldMk cId="1949421926" sldId="260"/>
        </pc:sldMkLst>
      </pc:sldChg>
    </pc:docChg>
  </pc:docChgLst>
  <pc:docChgLst>
    <pc:chgData name="Rizwan Ali" userId="2666ead8b702adfb" providerId="Windows Live" clId="Web-{EA0BF760-6C37-409F-9BB0-1E65D00A1720}"/>
    <pc:docChg chg="addSld delSld modSld">
      <pc:chgData name="Rizwan Ali" userId="2666ead8b702adfb" providerId="Windows Live" clId="Web-{EA0BF760-6C37-409F-9BB0-1E65D00A1720}" dt="2024-11-02T15:37:08.507" v="182" actId="20577"/>
      <pc:docMkLst>
        <pc:docMk/>
      </pc:docMkLst>
      <pc:sldChg chg="del">
        <pc:chgData name="Rizwan Ali" userId="2666ead8b702adfb" providerId="Windows Live" clId="Web-{EA0BF760-6C37-409F-9BB0-1E65D00A1720}" dt="2024-11-02T15:18:40.800" v="1"/>
        <pc:sldMkLst>
          <pc:docMk/>
          <pc:sldMk cId="109857222" sldId="256"/>
        </pc:sldMkLst>
      </pc:sldChg>
      <pc:sldChg chg="addSp delSp modSp new mod setBg modClrScheme chgLayout">
        <pc:chgData name="Rizwan Ali" userId="2666ead8b702adfb" providerId="Windows Live" clId="Web-{EA0BF760-6C37-409F-9BB0-1E65D00A1720}" dt="2024-11-02T15:32:46.518" v="134" actId="20577"/>
        <pc:sldMkLst>
          <pc:docMk/>
          <pc:sldMk cId="3272562750" sldId="257"/>
        </pc:sldMkLst>
        <pc:spChg chg="add mo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" creationId="{1B529A19-0516-371D-5488-86026E83ACA5}"/>
          </ac:spMkLst>
        </pc:spChg>
        <pc:spChg chg="add mod">
          <ac:chgData name="Rizwan Ali" userId="2666ead8b702adfb" providerId="Windows Live" clId="Web-{EA0BF760-6C37-409F-9BB0-1E65D00A1720}" dt="2024-11-02T15:32:46.518" v="134" actId="20577"/>
          <ac:spMkLst>
            <pc:docMk/>
            <pc:sldMk cId="3272562750" sldId="257"/>
            <ac:spMk id="3" creationId="{CEE1DE48-AC33-BBD9-E796-7103A07ECA56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8" creationId="{6F5A5072-7B47-4D32-B52A-4EBBF590B8A5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10" creationId="{9715DAF0-AE1B-46C9-8A6B-DB2AA05AB91D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12" creationId="{6016219D-510E-4184-9090-6D5578A87BD1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14" creationId="{AFF4A713-7B75-4B21-90D7-5AB19547C728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16" creationId="{DC631C0B-6DA6-4E57-8231-CE32B3434A7E}"/>
          </ac:spMkLst>
        </pc:spChg>
        <pc:spChg chg="add del">
          <ac:chgData name="Rizwan Ali" userId="2666ead8b702adfb" providerId="Windows Live" clId="Web-{EA0BF760-6C37-409F-9BB0-1E65D00A1720}" dt="2024-11-02T15:26:14.433" v="6"/>
          <ac:spMkLst>
            <pc:docMk/>
            <pc:sldMk cId="3272562750" sldId="257"/>
            <ac:spMk id="18" creationId="{C29501E6-A978-4A61-9689-9085AF97A53A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20" creationId="{3FBAD350-5664-4811-A208-657FB882D350}"/>
          </ac:spMkLst>
        </pc:spChg>
        <pc:spChg chg="add del">
          <ac:chgData name="Rizwan Ali" userId="2666ead8b702adfb" providerId="Windows Live" clId="Web-{EA0BF760-6C37-409F-9BB0-1E65D00A1720}" dt="2024-11-02T15:26:23.355" v="8"/>
          <ac:spMkLst>
            <pc:docMk/>
            <pc:sldMk cId="3272562750" sldId="257"/>
            <ac:spMk id="22" creationId="{5A292AEA-2528-46C0-B426-95822B6141FB}"/>
          </ac:spMkLst>
        </pc:spChg>
        <pc:spChg chg="add del">
          <ac:chgData name="Rizwan Ali" userId="2666ead8b702adfb" providerId="Windows Live" clId="Web-{EA0BF760-6C37-409F-9BB0-1E65D00A1720}" dt="2024-11-02T15:26:23.355" v="8"/>
          <ac:spMkLst>
            <pc:docMk/>
            <pc:sldMk cId="3272562750" sldId="257"/>
            <ac:spMk id="28" creationId="{D8B7B198-E4DF-43CD-AD8C-199884323745}"/>
          </ac:spMkLst>
        </pc:spChg>
        <pc:spChg chg="add del">
          <ac:chgData name="Rizwan Ali" userId="2666ead8b702adfb" providerId="Windows Live" clId="Web-{EA0BF760-6C37-409F-9BB0-1E65D00A1720}" dt="2024-11-02T15:26:23.355" v="8"/>
          <ac:spMkLst>
            <pc:docMk/>
            <pc:sldMk cId="3272562750" sldId="257"/>
            <ac:spMk id="34" creationId="{2BE67753-EA0E-4819-8D22-0B6600CF7231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39" creationId="{1A3C89F8-0D2F-47FF-B903-151248265F47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40" creationId="{C5CB530E-515E-412C-9DF1-5F8FFBD6F383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41" creationId="{712D4376-A578-4FF1-94FC-245E7A6A489F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42" creationId="{AEA7509D-F04F-40CB-A0B3-EEF16499CC9F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44" creationId="{508BEF50-7B1E-49A4-BC19-5F4F1D755E64}"/>
          </ac:spMkLst>
        </pc:spChg>
        <pc:spChg chg="add del">
          <ac:chgData name="Rizwan Ali" userId="2666ead8b702adfb" providerId="Windows Live" clId="Web-{EA0BF760-6C37-409F-9BB0-1E65D00A1720}" dt="2024-11-02T15:27:06.700" v="33"/>
          <ac:spMkLst>
            <pc:docMk/>
            <pc:sldMk cId="3272562750" sldId="257"/>
            <ac:spMk id="45" creationId="{C39ADB8F-D187-49D7-BDCF-C1B6DC727068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50" creationId="{3677BAFB-3BD3-41BB-9107-FAE224AE21C4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52" creationId="{E6823A9B-C188-42D4-847C-3AD928DB145C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54" creationId="{34B557F3-1A0C-4749-A6DB-EAC082DF390B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56" creationId="{55D55AA6-3751-494F-868A-DCEDC5CE82BF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58" creationId="{4D4C00DC-4DC6-4CD2-9E31-F17E6CEBC5A6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60" creationId="{D82AB1B2-7970-42CF-8BF5-567C69E9FFFB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66" creationId="{C10FB9CA-E7FA-462C-B537-F1224ED1ACF4}"/>
          </ac:spMkLst>
        </pc:spChg>
        <pc:spChg chg="add del">
          <ac:chgData name="Rizwan Ali" userId="2666ead8b702adfb" providerId="Windows Live" clId="Web-{EA0BF760-6C37-409F-9BB0-1E65D00A1720}" dt="2024-11-02T15:28:50.483" v="71"/>
          <ac:spMkLst>
            <pc:docMk/>
            <pc:sldMk cId="3272562750" sldId="257"/>
            <ac:spMk id="68" creationId="{D8469AE7-A75B-4F37-850B-EF5974ABED2C}"/>
          </ac:spMkLst>
        </pc:spChg>
        <pc:spChg chg="add del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44" creationId="{5E7AA7E8-8006-4E1F-A566-FCF37EE6F35D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51" creationId="{6F5A5072-7B47-4D32-B52A-4EBBF590B8A5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53" creationId="{9715DAF0-AE1B-46C9-8A6B-DB2AA05AB91D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55" creationId="{6016219D-510E-4184-9090-6D5578A87BD1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57" creationId="{AFF4A713-7B75-4B21-90D7-5AB19547C728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59" creationId="{DC631C0B-6DA6-4E57-8231-CE32B3434A7E}"/>
          </ac:spMkLst>
        </pc:spChg>
        <pc:spChg chg="add">
          <ac:chgData name="Rizwan Ali" userId="2666ead8b702adfb" providerId="Windows Live" clId="Web-{EA0BF760-6C37-409F-9BB0-1E65D00A1720}" dt="2024-11-02T15:32:18.018" v="131"/>
          <ac:spMkLst>
            <pc:docMk/>
            <pc:sldMk cId="3272562750" sldId="257"/>
            <ac:spMk id="261" creationId="{C29501E6-A978-4A61-9689-9085AF97A53A}"/>
          </ac:spMkLst>
        </pc:spChg>
        <pc:grpChg chg="add del">
          <ac:chgData name="Rizwan Ali" userId="2666ead8b702adfb" providerId="Windows Live" clId="Web-{EA0BF760-6C37-409F-9BB0-1E65D00A1720}" dt="2024-11-02T15:26:23.355" v="8"/>
          <ac:grpSpMkLst>
            <pc:docMk/>
            <pc:sldMk cId="3272562750" sldId="257"/>
            <ac:grpSpMk id="23" creationId="{87F87F1B-42BA-4AC7-A4E2-41544DDB2CE3}"/>
          </ac:grpSpMkLst>
        </pc:grpChg>
        <pc:grpChg chg="add del">
          <ac:chgData name="Rizwan Ali" userId="2666ead8b702adfb" providerId="Windows Live" clId="Web-{EA0BF760-6C37-409F-9BB0-1E65D00A1720}" dt="2024-11-02T15:26:23.355" v="8"/>
          <ac:grpSpMkLst>
            <pc:docMk/>
            <pc:sldMk cId="3272562750" sldId="257"/>
            <ac:grpSpMk id="29" creationId="{967346A5-7569-4F15-AB5D-BE3DADF192C0}"/>
          </ac:grpSpMkLst>
        </pc:grpChg>
        <pc:grpChg chg="add del">
          <ac:chgData name="Rizwan Ali" userId="2666ead8b702adfb" providerId="Windows Live" clId="Web-{EA0BF760-6C37-409F-9BB0-1E65D00A1720}" dt="2024-11-02T15:26:23.355" v="8"/>
          <ac:grpSpMkLst>
            <pc:docMk/>
            <pc:sldMk cId="3272562750" sldId="257"/>
            <ac:grpSpMk id="35" creationId="{D76D63AC-0421-45EC-B383-E79A61A78C6B}"/>
          </ac:grpSpMkLst>
        </pc:grpChg>
        <pc:grpChg chg="add del">
          <ac:chgData name="Rizwan Ali" userId="2666ead8b702adfb" providerId="Windows Live" clId="Web-{EA0BF760-6C37-409F-9BB0-1E65D00A1720}" dt="2024-11-02T15:28:50.483" v="71"/>
          <ac:grpSpMkLst>
            <pc:docMk/>
            <pc:sldMk cId="3272562750" sldId="257"/>
            <ac:grpSpMk id="62" creationId="{66FB5A75-BDE2-4F12-A95B-C48788A7685C}"/>
          </ac:grpSpMkLst>
        </pc:grpChg>
        <pc:grpChg chg="add del">
          <ac:chgData name="Rizwan Ali" userId="2666ead8b702adfb" providerId="Windows Live" clId="Web-{EA0BF760-6C37-409F-9BB0-1E65D00A1720}" dt="2024-11-02T15:28:50.483" v="71"/>
          <ac:grpSpMkLst>
            <pc:docMk/>
            <pc:sldMk cId="3272562750" sldId="257"/>
            <ac:grpSpMk id="70" creationId="{63301095-70B2-49AA-8DA9-A35629AD621C}"/>
          </ac:grpSpMkLst>
        </pc:grpChg>
        <pc:cxnChg chg="add del">
          <ac:chgData name="Rizwan Ali" userId="2666ead8b702adfb" providerId="Windows Live" clId="Web-{EA0BF760-6C37-409F-9BB0-1E65D00A1720}" dt="2024-11-02T15:27:06.700" v="33"/>
          <ac:cxnSpMkLst>
            <pc:docMk/>
            <pc:sldMk cId="3272562750" sldId="257"/>
            <ac:cxnSpMk id="43" creationId="{56020367-4FD5-4596-8E10-C5F095CD8DBF}"/>
          </ac:cxnSpMkLst>
        </pc:cxnChg>
        <pc:cxnChg chg="add del">
          <ac:chgData name="Rizwan Ali" userId="2666ead8b702adfb" providerId="Windows Live" clId="Web-{EA0BF760-6C37-409F-9BB0-1E65D00A1720}" dt="2024-11-02T15:32:18.018" v="131"/>
          <ac:cxnSpMkLst>
            <pc:docMk/>
            <pc:sldMk cId="3272562750" sldId="257"/>
            <ac:cxnSpMk id="246" creationId="{56020367-4FD5-4596-8E10-C5F095CD8DBF}"/>
          </ac:cxnSpMkLst>
        </pc:cxnChg>
      </pc:sldChg>
      <pc:sldChg chg="new del">
        <pc:chgData name="Rizwan Ali" userId="2666ead8b702adfb" providerId="Windows Live" clId="Web-{EA0BF760-6C37-409F-9BB0-1E65D00A1720}" dt="2024-11-02T15:19:14.691" v="4"/>
        <pc:sldMkLst>
          <pc:docMk/>
          <pc:sldMk cId="2740014893" sldId="258"/>
        </pc:sldMkLst>
      </pc:sldChg>
      <pc:sldChg chg="addSp delSp modSp new del mod setBg">
        <pc:chgData name="Rizwan Ali" userId="2666ead8b702adfb" providerId="Windows Live" clId="Web-{EA0BF760-6C37-409F-9BB0-1E65D00A1720}" dt="2024-11-02T15:34:03.426" v="140"/>
        <pc:sldMkLst>
          <pc:docMk/>
          <pc:sldMk cId="2966272370" sldId="258"/>
        </pc:sldMkLst>
        <pc:spChg chg="mod">
          <ac:chgData name="Rizwan Ali" userId="2666ead8b702adfb" providerId="Windows Live" clId="Web-{EA0BF760-6C37-409F-9BB0-1E65D00A1720}" dt="2024-11-02T15:33:35.331" v="138"/>
          <ac:spMkLst>
            <pc:docMk/>
            <pc:sldMk cId="2966272370" sldId="258"/>
            <ac:spMk id="2" creationId="{6C5F212F-B4B2-92EB-E087-416879BEBCD7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7" creationId="{1A3C89F8-0D2F-47FF-B903-151248265F47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9" creationId="{C5CB530E-515E-412C-9DF1-5F8FFBD6F383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11" creationId="{712D4376-A578-4FF1-94FC-245E7A6A489F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13" creationId="{AEA7509D-F04F-40CB-A0B3-EEF16499CC9F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17" creationId="{508BEF50-7B1E-49A4-BC19-5F4F1D755E64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19" creationId="{3FBAD350-5664-4811-A208-657FB882D350}"/>
          </ac:spMkLst>
        </pc:spChg>
        <pc:spChg chg="add del">
          <ac:chgData name="Rizwan Ali" userId="2666ead8b702adfb" providerId="Windows Live" clId="Web-{EA0BF760-6C37-409F-9BB0-1E65D00A1720}" dt="2024-11-02T15:33:35.238" v="137"/>
          <ac:spMkLst>
            <pc:docMk/>
            <pc:sldMk cId="2966272370" sldId="258"/>
            <ac:spMk id="21" creationId="{C39ADB8F-D187-49D7-BDCF-C1B6DC727068}"/>
          </ac:spMkLst>
        </pc:spChg>
        <pc:spChg chg="add">
          <ac:chgData name="Rizwan Ali" userId="2666ead8b702adfb" providerId="Windows Live" clId="Web-{EA0BF760-6C37-409F-9BB0-1E65D00A1720}" dt="2024-11-02T15:33:35.331" v="138"/>
          <ac:spMkLst>
            <pc:docMk/>
            <pc:sldMk cId="2966272370" sldId="258"/>
            <ac:spMk id="23" creationId="{C7D023E4-8DE1-436E-9847-ED6A4B4B04FD}"/>
          </ac:spMkLst>
        </pc:spChg>
        <pc:grpChg chg="add">
          <ac:chgData name="Rizwan Ali" userId="2666ead8b702adfb" providerId="Windows Live" clId="Web-{EA0BF760-6C37-409F-9BB0-1E65D00A1720}" dt="2024-11-02T15:33:35.331" v="138"/>
          <ac:grpSpMkLst>
            <pc:docMk/>
            <pc:sldMk cId="2966272370" sldId="258"/>
            <ac:grpSpMk id="24" creationId="{1FEC590B-3306-47E9-BD67-97F3F76169A4}"/>
          </ac:grpSpMkLst>
        </pc:grpChg>
        <pc:grpChg chg="add">
          <ac:chgData name="Rizwan Ali" userId="2666ead8b702adfb" providerId="Windows Live" clId="Web-{EA0BF760-6C37-409F-9BB0-1E65D00A1720}" dt="2024-11-02T15:33:35.331" v="138"/>
          <ac:grpSpMkLst>
            <pc:docMk/>
            <pc:sldMk cId="2966272370" sldId="258"/>
            <ac:grpSpMk id="26" creationId="{A47AAF5E-1692-48C9-98FB-6432BF0BC4F7}"/>
          </ac:grpSpMkLst>
        </pc:grpChg>
        <pc:cxnChg chg="add del">
          <ac:chgData name="Rizwan Ali" userId="2666ead8b702adfb" providerId="Windows Live" clId="Web-{EA0BF760-6C37-409F-9BB0-1E65D00A1720}" dt="2024-11-02T15:33:35.238" v="137"/>
          <ac:cxnSpMkLst>
            <pc:docMk/>
            <pc:sldMk cId="2966272370" sldId="258"/>
            <ac:cxnSpMk id="15" creationId="{56020367-4FD5-4596-8E10-C5F095CD8DBF}"/>
          </ac:cxnSpMkLst>
        </pc:cxnChg>
      </pc:sldChg>
      <pc:sldChg chg="addSp modSp new mod setBg">
        <pc:chgData name="Rizwan Ali" userId="2666ead8b702adfb" providerId="Windows Live" clId="Web-{EA0BF760-6C37-409F-9BB0-1E65D00A1720}" dt="2024-11-02T15:37:08.507" v="182" actId="20577"/>
        <pc:sldMkLst>
          <pc:docMk/>
          <pc:sldMk cId="545094980" sldId="259"/>
        </pc:sldMkLst>
        <pc:spChg chg="mod">
          <ac:chgData name="Rizwan Ali" userId="2666ead8b702adfb" providerId="Windows Live" clId="Web-{EA0BF760-6C37-409F-9BB0-1E65D00A1720}" dt="2024-11-02T15:36:37.116" v="167" actId="20577"/>
          <ac:spMkLst>
            <pc:docMk/>
            <pc:sldMk cId="545094980" sldId="259"/>
            <ac:spMk id="2" creationId="{B747561A-0E54-A86B-1559-D7744FFA2B09}"/>
          </ac:spMkLst>
        </pc:spChg>
        <pc:spChg chg="mod">
          <ac:chgData name="Rizwan Ali" userId="2666ead8b702adfb" providerId="Windows Live" clId="Web-{EA0BF760-6C37-409F-9BB0-1E65D00A1720}" dt="2024-11-02T15:37:08.507" v="182" actId="20577"/>
          <ac:spMkLst>
            <pc:docMk/>
            <pc:sldMk cId="545094980" sldId="259"/>
            <ac:spMk id="3" creationId="{1B7CFF67-02E5-CDBD-7042-E3988F8D79B7}"/>
          </ac:spMkLst>
        </pc:spChg>
        <pc:spChg chg="add">
          <ac:chgData name="Rizwan Ali" userId="2666ead8b702adfb" providerId="Windows Live" clId="Web-{EA0BF760-6C37-409F-9BB0-1E65D00A1720}" dt="2024-11-02T15:34:07.801" v="141"/>
          <ac:spMkLst>
            <pc:docMk/>
            <pc:sldMk cId="545094980" sldId="259"/>
            <ac:spMk id="8" creationId="{70DFC902-7D23-471A-B557-B6B6917D7A0D}"/>
          </ac:spMkLst>
        </pc:spChg>
        <pc:spChg chg="add">
          <ac:chgData name="Rizwan Ali" userId="2666ead8b702adfb" providerId="Windows Live" clId="Web-{EA0BF760-6C37-409F-9BB0-1E65D00A1720}" dt="2024-11-02T15:34:07.801" v="141"/>
          <ac:spMkLst>
            <pc:docMk/>
            <pc:sldMk cId="545094980" sldId="259"/>
            <ac:spMk id="10" creationId="{A55D5633-D557-4DCA-982C-FF36EB7A1C00}"/>
          </ac:spMkLst>
        </pc:spChg>
        <pc:spChg chg="add">
          <ac:chgData name="Rizwan Ali" userId="2666ead8b702adfb" providerId="Windows Live" clId="Web-{EA0BF760-6C37-409F-9BB0-1E65D00A1720}" dt="2024-11-02T15:34:07.801" v="141"/>
          <ac:spMkLst>
            <pc:docMk/>
            <pc:sldMk cId="545094980" sldId="259"/>
            <ac:spMk id="12" creationId="{450D3AD2-FA80-415F-A9CE-54D884561CD7}"/>
          </ac:spMkLst>
        </pc:spChg>
      </pc:sldChg>
    </pc:docChg>
  </pc:docChgLst>
  <pc:docChgLst>
    <pc:chgData name="Rizwan Ali" userId="2666ead8b702adfb" providerId="Windows Live" clId="Web-{36523229-77AE-4E50-BA1F-0344481E9566}"/>
    <pc:docChg chg="addSld modSld">
      <pc:chgData name="Rizwan Ali" userId="2666ead8b702adfb" providerId="Windows Live" clId="Web-{36523229-77AE-4E50-BA1F-0344481E9566}" dt="2024-11-02T16:04:48.537" v="584"/>
      <pc:docMkLst>
        <pc:docMk/>
      </pc:docMkLst>
      <pc:sldChg chg="addSp delSp modSp">
        <pc:chgData name="Rizwan Ali" userId="2666ead8b702adfb" providerId="Windows Live" clId="Web-{36523229-77AE-4E50-BA1F-0344481E9566}" dt="2024-11-02T16:04:48.537" v="584"/>
        <pc:sldMkLst>
          <pc:docMk/>
          <pc:sldMk cId="545094980" sldId="259"/>
        </pc:sldMkLst>
        <pc:spChg chg="mo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2" creationId="{B747561A-0E54-A86B-1559-D7744FFA2B09}"/>
          </ac:spMkLst>
        </pc:spChg>
        <pc:spChg chg="add del mo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3" creationId="{1B7CFF67-02E5-CDBD-7042-E3988F8D79B7}"/>
          </ac:spMkLst>
        </pc:spChg>
        <pc:spChg chg="add del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8" creationId="{70DFC902-7D23-471A-B557-B6B6917D7A0D}"/>
          </ac:spMkLst>
        </pc:spChg>
        <pc:spChg chg="add del mo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10" creationId="{A55D5633-D557-4DCA-982C-FF36EB7A1C00}"/>
          </ac:spMkLst>
        </pc:spChg>
        <pc:spChg chg="add del mo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12" creationId="{450D3AD2-FA80-415F-A9CE-54D884561CD7}"/>
          </ac:spMkLst>
        </pc:spChg>
        <pc:spChg chg="add del">
          <ac:chgData name="Rizwan Ali" userId="2666ead8b702adfb" providerId="Windows Live" clId="Web-{36523229-77AE-4E50-BA1F-0344481E9566}" dt="2024-11-02T16:04:30.317" v="577"/>
          <ac:spMkLst>
            <pc:docMk/>
            <pc:sldMk cId="545094980" sldId="259"/>
            <ac:spMk id="17" creationId="{B6CDA21F-E7AF-4C75-8395-33F58D5B0E45}"/>
          </ac:spMkLst>
        </pc:spChg>
        <pc:spChg chg="add del">
          <ac:chgData name="Rizwan Ali" userId="2666ead8b702adfb" providerId="Windows Live" clId="Web-{36523229-77AE-4E50-BA1F-0344481E9566}" dt="2024-11-02T16:04:45.427" v="581"/>
          <ac:spMkLst>
            <pc:docMk/>
            <pc:sldMk cId="545094980" sldId="259"/>
            <ac:spMk id="21" creationId="{7D89E3CB-00ED-4691-9F0F-F23EA3564705}"/>
          </ac:spMkLst>
        </pc:spChg>
        <pc:spChg chg="add del">
          <ac:chgData name="Rizwan Ali" userId="2666ead8b702adfb" providerId="Windows Live" clId="Web-{36523229-77AE-4E50-BA1F-0344481E9566}" dt="2024-11-02T16:04:48.537" v="583"/>
          <ac:spMkLst>
            <pc:docMk/>
            <pc:sldMk cId="545094980" sldId="259"/>
            <ac:spMk id="23" creationId="{E659831F-0D9A-4C63-9EBB-8435B85A440F}"/>
          </ac:spMkLst>
        </pc:spChg>
        <pc:spChg chg="add del">
          <ac:chgData name="Rizwan Ali" userId="2666ead8b702adfb" providerId="Windows Live" clId="Web-{36523229-77AE-4E50-BA1F-0344481E9566}" dt="2024-11-02T16:04:30.317" v="577"/>
          <ac:spMkLst>
            <pc:docMk/>
            <pc:sldMk cId="545094980" sldId="259"/>
            <ac:spMk id="24" creationId="{D5B0017B-2ECA-49AF-B397-DC140825DF8D}"/>
          </ac:spMkLst>
        </pc:spChg>
        <pc:spChg chg="add del">
          <ac:chgData name="Rizwan Ali" userId="2666ead8b702adfb" providerId="Windows Live" clId="Web-{36523229-77AE-4E50-BA1F-0344481E9566}" dt="2024-11-02T16:04:39.114" v="579"/>
          <ac:spMkLst>
            <pc:docMk/>
            <pc:sldMk cId="545094980" sldId="259"/>
            <ac:spMk id="28" creationId="{B50AB553-2A96-4A92-96F2-93548E096954}"/>
          </ac:spMkLst>
        </pc:spChg>
        <pc:spChg chg="add del">
          <ac:chgData name="Rizwan Ali" userId="2666ead8b702adfb" providerId="Windows Live" clId="Web-{36523229-77AE-4E50-BA1F-0344481E9566}" dt="2024-11-02T16:04:45.427" v="581"/>
          <ac:spMkLst>
            <pc:docMk/>
            <pc:sldMk cId="545094980" sldId="259"/>
            <ac:spMk id="30" creationId="{CB299CAB-C506-454B-90FC-4065728297D3}"/>
          </ac:spMkLst>
        </pc:spChg>
        <pc:spChg chg="add del">
          <ac:chgData name="Rizwan Ali" userId="2666ead8b702adfb" providerId="Windows Live" clId="Web-{36523229-77AE-4E50-BA1F-0344481E9566}" dt="2024-11-02T16:04:45.427" v="581"/>
          <ac:spMkLst>
            <pc:docMk/>
            <pc:sldMk cId="545094980" sldId="259"/>
            <ac:spMk id="31" creationId="{C8D99311-F254-40F1-8AB5-EE3E7B9B6872}"/>
          </ac:spMkLst>
        </pc:spChg>
        <pc:spChg chg="add del">
          <ac:chgData name="Rizwan Ali" userId="2666ead8b702adfb" providerId="Windows Live" clId="Web-{36523229-77AE-4E50-BA1F-0344481E9566}" dt="2024-11-02T16:04:45.427" v="581"/>
          <ac:spMkLst>
            <pc:docMk/>
            <pc:sldMk cId="545094980" sldId="259"/>
            <ac:spMk id="32" creationId="{1B7CFF67-02E5-CDBD-7042-E3988F8D79B7}"/>
          </ac:spMkLst>
        </pc:spChg>
        <pc:spChg chg="add del">
          <ac:chgData name="Rizwan Ali" userId="2666ead8b702adfb" providerId="Windows Live" clId="Web-{36523229-77AE-4E50-BA1F-0344481E9566}" dt="2024-11-02T16:04:48.537" v="583"/>
          <ac:spMkLst>
            <pc:docMk/>
            <pc:sldMk cId="545094980" sldId="259"/>
            <ac:spMk id="34" creationId="{DBF61EA3-B236-439E-9C0B-340980D56BEE}"/>
          </ac:spMkLst>
        </pc:spChg>
        <pc:spChg chg="add del">
          <ac:chgData name="Rizwan Ali" userId="2666ead8b702adfb" providerId="Windows Live" clId="Web-{36523229-77AE-4E50-BA1F-0344481E9566}" dt="2024-11-02T16:04:48.537" v="583"/>
          <ac:spMkLst>
            <pc:docMk/>
            <pc:sldMk cId="545094980" sldId="259"/>
            <ac:spMk id="37" creationId="{1B7CFF67-02E5-CDBD-7042-E3988F8D79B7}"/>
          </ac:spMkLst>
        </pc:spChg>
        <pc:spChg chg="ad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39" creationId="{B6CDA21F-E7AF-4C75-8395-33F58D5B0E45}"/>
          </ac:spMkLst>
        </pc:spChg>
        <pc:spChg chg="ad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42" creationId="{D5B0017B-2ECA-49AF-B397-DC140825DF8D}"/>
          </ac:spMkLst>
        </pc:spChg>
        <pc:spChg chg="add">
          <ac:chgData name="Rizwan Ali" userId="2666ead8b702adfb" providerId="Windows Live" clId="Web-{36523229-77AE-4E50-BA1F-0344481E9566}" dt="2024-11-02T16:04:48.537" v="584"/>
          <ac:spMkLst>
            <pc:docMk/>
            <pc:sldMk cId="545094980" sldId="259"/>
            <ac:spMk id="43" creationId="{1B7CFF67-02E5-CDBD-7042-E3988F8D79B7}"/>
          </ac:spMkLst>
        </pc:spChg>
        <pc:grpChg chg="add del">
          <ac:chgData name="Rizwan Ali" userId="2666ead8b702adfb" providerId="Windows Live" clId="Web-{36523229-77AE-4E50-BA1F-0344481E9566}" dt="2024-11-02T16:04:30.317" v="577"/>
          <ac:grpSpMkLst>
            <pc:docMk/>
            <pc:sldMk cId="545094980" sldId="259"/>
            <ac:grpSpMk id="19" creationId="{AE1C45F0-260A-458C-96ED-C1F6D2151219}"/>
          </ac:grpSpMkLst>
        </pc:grpChg>
        <pc:grpChg chg="add del">
          <ac:chgData name="Rizwan Ali" userId="2666ead8b702adfb" providerId="Windows Live" clId="Web-{36523229-77AE-4E50-BA1F-0344481E9566}" dt="2024-11-02T16:04:48.537" v="583"/>
          <ac:grpSpMkLst>
            <pc:docMk/>
            <pc:sldMk cId="545094980" sldId="259"/>
            <ac:grpSpMk id="35" creationId="{28FAF094-D087-493F-8DF9-A486C2D6BBAA}"/>
          </ac:grpSpMkLst>
        </pc:grpChg>
        <pc:grpChg chg="add">
          <ac:chgData name="Rizwan Ali" userId="2666ead8b702adfb" providerId="Windows Live" clId="Web-{36523229-77AE-4E50-BA1F-0344481E9566}" dt="2024-11-02T16:04:48.537" v="584"/>
          <ac:grpSpMkLst>
            <pc:docMk/>
            <pc:sldMk cId="545094980" sldId="259"/>
            <ac:grpSpMk id="40" creationId="{AE1C45F0-260A-458C-96ED-C1F6D2151219}"/>
          </ac:grpSpMkLst>
        </pc:grpChg>
        <pc:graphicFrameChg chg="add del">
          <ac:chgData name="Rizwan Ali" userId="2666ead8b702adfb" providerId="Windows Live" clId="Web-{36523229-77AE-4E50-BA1F-0344481E9566}" dt="2024-11-02T16:04:39.114" v="579"/>
          <ac:graphicFrameMkLst>
            <pc:docMk/>
            <pc:sldMk cId="545094980" sldId="259"/>
            <ac:graphicFrameMk id="14" creationId="{86108556-4C1C-D5B3-30BF-165367F68F28}"/>
          </ac:graphicFrameMkLst>
        </pc:graphicFrameChg>
        <pc:picChg chg="add del">
          <ac:chgData name="Rizwan Ali" userId="2666ead8b702adfb" providerId="Windows Live" clId="Web-{36523229-77AE-4E50-BA1F-0344481E9566}" dt="2024-11-02T16:04:39.114" v="579"/>
          <ac:picMkLst>
            <pc:docMk/>
            <pc:sldMk cId="545094980" sldId="259"/>
            <ac:picMk id="15" creationId="{CB1B44E6-5DB6-6EC6-6C14-22A2DFF2ADF3}"/>
          </ac:picMkLst>
        </pc:picChg>
        <pc:cxnChg chg="add del">
          <ac:chgData name="Rizwan Ali" userId="2666ead8b702adfb" providerId="Windows Live" clId="Web-{36523229-77AE-4E50-BA1F-0344481E9566}" dt="2024-11-02T16:04:30.317" v="577"/>
          <ac:cxnSpMkLst>
            <pc:docMk/>
            <pc:sldMk cId="545094980" sldId="259"/>
            <ac:cxnSpMk id="26" creationId="{6CF1BAF6-AD41-4082-B212-8A1F9A2E8779}"/>
          </ac:cxnSpMkLst>
        </pc:cxnChg>
        <pc:cxnChg chg="add">
          <ac:chgData name="Rizwan Ali" userId="2666ead8b702adfb" providerId="Windows Live" clId="Web-{36523229-77AE-4E50-BA1F-0344481E9566}" dt="2024-11-02T16:04:48.537" v="584"/>
          <ac:cxnSpMkLst>
            <pc:docMk/>
            <pc:sldMk cId="545094980" sldId="259"/>
            <ac:cxnSpMk id="44" creationId="{6CF1BAF6-AD41-4082-B212-8A1F9A2E8779}"/>
          </ac:cxnSpMkLst>
        </pc:cxnChg>
      </pc:sldChg>
      <pc:sldChg chg="addSp modSp new mod setBg">
        <pc:chgData name="Rizwan Ali" userId="2666ead8b702adfb" providerId="Windows Live" clId="Web-{36523229-77AE-4E50-BA1F-0344481E9566}" dt="2024-11-02T16:03:56.972" v="575"/>
        <pc:sldMkLst>
          <pc:docMk/>
          <pc:sldMk cId="3386319924" sldId="261"/>
        </pc:sldMkLst>
        <pc:spChg chg="mod">
          <ac:chgData name="Rizwan Ali" userId="2666ead8b702adfb" providerId="Windows Live" clId="Web-{36523229-77AE-4E50-BA1F-0344481E9566}" dt="2024-11-02T16:03:56.972" v="575"/>
          <ac:spMkLst>
            <pc:docMk/>
            <pc:sldMk cId="3386319924" sldId="261"/>
            <ac:spMk id="2" creationId="{D03AACCD-7637-C7AB-34D8-08679CA892B8}"/>
          </ac:spMkLst>
        </pc:spChg>
        <pc:spChg chg="mod">
          <ac:chgData name="Rizwan Ali" userId="2666ead8b702adfb" providerId="Windows Live" clId="Web-{36523229-77AE-4E50-BA1F-0344481E9566}" dt="2024-11-02T16:03:56.972" v="575"/>
          <ac:spMkLst>
            <pc:docMk/>
            <pc:sldMk cId="3386319924" sldId="261"/>
            <ac:spMk id="3" creationId="{3951B1AE-E93A-EEEA-C70E-E1A707DA506A}"/>
          </ac:spMkLst>
        </pc:spChg>
        <pc:spChg chg="add">
          <ac:chgData name="Rizwan Ali" userId="2666ead8b702adfb" providerId="Windows Live" clId="Web-{36523229-77AE-4E50-BA1F-0344481E9566}" dt="2024-11-02T16:03:56.972" v="575"/>
          <ac:spMkLst>
            <pc:docMk/>
            <pc:sldMk cId="3386319924" sldId="261"/>
            <ac:spMk id="8" creationId="{B6CDA21F-E7AF-4C75-8395-33F58D5B0E45}"/>
          </ac:spMkLst>
        </pc:spChg>
        <pc:spChg chg="add">
          <ac:chgData name="Rizwan Ali" userId="2666ead8b702adfb" providerId="Windows Live" clId="Web-{36523229-77AE-4E50-BA1F-0344481E9566}" dt="2024-11-02T16:03:56.972" v="575"/>
          <ac:spMkLst>
            <pc:docMk/>
            <pc:sldMk cId="3386319924" sldId="261"/>
            <ac:spMk id="15" creationId="{D5B0017B-2ECA-49AF-B397-DC140825DF8D}"/>
          </ac:spMkLst>
        </pc:spChg>
        <pc:grpChg chg="add">
          <ac:chgData name="Rizwan Ali" userId="2666ead8b702adfb" providerId="Windows Live" clId="Web-{36523229-77AE-4E50-BA1F-0344481E9566}" dt="2024-11-02T16:03:56.972" v="575"/>
          <ac:grpSpMkLst>
            <pc:docMk/>
            <pc:sldMk cId="3386319924" sldId="261"/>
            <ac:grpSpMk id="10" creationId="{AE1C45F0-260A-458C-96ED-C1F6D2151219}"/>
          </ac:grpSpMkLst>
        </pc:grpChg>
        <pc:cxnChg chg="add">
          <ac:chgData name="Rizwan Ali" userId="2666ead8b702adfb" providerId="Windows Live" clId="Web-{36523229-77AE-4E50-BA1F-0344481E9566}" dt="2024-11-02T16:03:56.972" v="575"/>
          <ac:cxnSpMkLst>
            <pc:docMk/>
            <pc:sldMk cId="3386319924" sldId="261"/>
            <ac:cxnSpMk id="17" creationId="{6CF1BAF6-AD41-4082-B212-8A1F9A2E8779}"/>
          </ac:cxnSpMkLst>
        </pc:cxnChg>
      </pc:sldChg>
    </pc:docChg>
  </pc:docChgLst>
  <pc:docChgLst>
    <pc:chgData name="Rizwan Ali" userId="2666ead8b702adfb" providerId="LiveId" clId="{F4E19287-AC5F-4842-A98C-81A7CC1931A3}"/>
    <pc:docChg chg="undo custSel addSld delSld modSld">
      <pc:chgData name="Rizwan Ali" userId="2666ead8b702adfb" providerId="LiveId" clId="{F4E19287-AC5F-4842-A98C-81A7CC1931A3}" dt="2024-11-02T21:11:05.051" v="5749" actId="122"/>
      <pc:docMkLst>
        <pc:docMk/>
      </pc:docMkLst>
      <pc:sldChg chg="modSp mod">
        <pc:chgData name="Rizwan Ali" userId="2666ead8b702adfb" providerId="LiveId" clId="{F4E19287-AC5F-4842-A98C-81A7CC1931A3}" dt="2024-11-02T19:37:35.220" v="1598" actId="20577"/>
        <pc:sldMkLst>
          <pc:docMk/>
          <pc:sldMk cId="545094980" sldId="259"/>
        </pc:sldMkLst>
        <pc:spChg chg="mod">
          <ac:chgData name="Rizwan Ali" userId="2666ead8b702adfb" providerId="LiveId" clId="{F4E19287-AC5F-4842-A98C-81A7CC1931A3}" dt="2024-11-02T19:37:35.220" v="1598" actId="20577"/>
          <ac:spMkLst>
            <pc:docMk/>
            <pc:sldMk cId="545094980" sldId="259"/>
            <ac:spMk id="2" creationId="{B747561A-0E54-A86B-1559-D7744FFA2B09}"/>
          </ac:spMkLst>
        </pc:spChg>
      </pc:sldChg>
      <pc:sldChg chg="addSp delSp modSp mod setBg delDesignElem chgLayout">
        <pc:chgData name="Rizwan Ali" userId="2666ead8b702adfb" providerId="LiveId" clId="{F4E19287-AC5F-4842-A98C-81A7CC1931A3}" dt="2024-11-02T19:41:12.367" v="1737" actId="20577"/>
        <pc:sldMkLst>
          <pc:docMk/>
          <pc:sldMk cId="1949421926" sldId="260"/>
        </pc:sldMkLst>
        <pc:spChg chg="mod ord">
          <ac:chgData name="Rizwan Ali" userId="2666ead8b702adfb" providerId="LiveId" clId="{F4E19287-AC5F-4842-A98C-81A7CC1931A3}" dt="2024-11-02T19:41:12.367" v="1737" actId="20577"/>
          <ac:spMkLst>
            <pc:docMk/>
            <pc:sldMk cId="1949421926" sldId="260"/>
            <ac:spMk id="2" creationId="{270C2D81-59DF-8962-870F-2998CB6071B2}"/>
          </ac:spMkLst>
        </pc:spChg>
        <pc:spChg chg="mod ord">
          <ac:chgData name="Rizwan Ali" userId="2666ead8b702adfb" providerId="LiveId" clId="{F4E19287-AC5F-4842-A98C-81A7CC1931A3}" dt="2024-11-02T19:22:45.296" v="973" actId="27636"/>
          <ac:spMkLst>
            <pc:docMk/>
            <pc:sldMk cId="1949421926" sldId="260"/>
            <ac:spMk id="3" creationId="{4D522109-EA7F-3DA1-C90B-F98EFD54D101}"/>
          </ac:spMkLst>
        </pc:spChg>
        <pc:spChg chg="add del">
          <ac:chgData name="Rizwan Ali" userId="2666ead8b702adfb" providerId="LiveId" clId="{F4E19287-AC5F-4842-A98C-81A7CC1931A3}" dt="2024-11-02T19:11:12.849" v="546" actId="26606"/>
          <ac:spMkLst>
            <pc:docMk/>
            <pc:sldMk cId="1949421926" sldId="260"/>
            <ac:spMk id="8" creationId="{4BC99CB9-DDAD-44A2-8A1C-E3AF4E72DF5C}"/>
          </ac:spMkLst>
        </pc:spChg>
        <pc:spChg chg="add del">
          <ac:chgData name="Rizwan Ali" userId="2666ead8b702adfb" providerId="LiveId" clId="{F4E19287-AC5F-4842-A98C-81A7CC1931A3}" dt="2024-11-02T19:11:12.849" v="546" actId="26606"/>
          <ac:spMkLst>
            <pc:docMk/>
            <pc:sldMk cId="1949421926" sldId="260"/>
            <ac:spMk id="10" creationId="{64053CBF-3932-45FF-8285-EE5146085F3A}"/>
          </ac:spMkLst>
        </pc:spChg>
        <pc:spChg chg="add del">
          <ac:chgData name="Rizwan Ali" userId="2666ead8b702adfb" providerId="LiveId" clId="{F4E19287-AC5F-4842-A98C-81A7CC1931A3}" dt="2024-11-02T19:11:57.287" v="548" actId="26606"/>
          <ac:spMkLst>
            <pc:docMk/>
            <pc:sldMk cId="1949421926" sldId="260"/>
            <ac:spMk id="24" creationId="{D038248A-211C-4EEC-8401-C761B929FB52}"/>
          </ac:spMkLst>
        </pc:spChg>
        <pc:spChg chg="add del">
          <ac:chgData name="Rizwan Ali" userId="2666ead8b702adfb" providerId="LiveId" clId="{F4E19287-AC5F-4842-A98C-81A7CC1931A3}" dt="2024-11-02T19:11:57.287" v="548" actId="26606"/>
          <ac:spMkLst>
            <pc:docMk/>
            <pc:sldMk cId="1949421926" sldId="260"/>
            <ac:spMk id="25" creationId="{C30A849F-66D9-40C8-BEC8-35AFF8F4568F}"/>
          </ac:spMkLst>
        </pc:spChg>
        <pc:spChg chg="add del">
          <ac:chgData name="Rizwan Ali" userId="2666ead8b702adfb" providerId="LiveId" clId="{F4E19287-AC5F-4842-A98C-81A7CC1931A3}" dt="2024-11-02T19:22:45.273" v="972" actId="700"/>
          <ac:spMkLst>
            <pc:docMk/>
            <pc:sldMk cId="1949421926" sldId="260"/>
            <ac:spMk id="40" creationId="{B6CDA21F-E7AF-4C75-8395-33F58D5B0E45}"/>
          </ac:spMkLst>
        </pc:spChg>
        <pc:spChg chg="add del">
          <ac:chgData name="Rizwan Ali" userId="2666ead8b702adfb" providerId="LiveId" clId="{F4E19287-AC5F-4842-A98C-81A7CC1931A3}" dt="2024-11-02T19:22:45.273" v="972" actId="700"/>
          <ac:spMkLst>
            <pc:docMk/>
            <pc:sldMk cId="1949421926" sldId="260"/>
            <ac:spMk id="47" creationId="{D5B0017B-2ECA-49AF-B397-DC140825DF8D}"/>
          </ac:spMkLst>
        </pc:spChg>
        <pc:grpChg chg="add del">
          <ac:chgData name="Rizwan Ali" userId="2666ead8b702adfb" providerId="LiveId" clId="{F4E19287-AC5F-4842-A98C-81A7CC1931A3}" dt="2024-11-02T19:11:12.849" v="546" actId="26606"/>
          <ac:grpSpMkLst>
            <pc:docMk/>
            <pc:sldMk cId="1949421926" sldId="260"/>
            <ac:grpSpMk id="12" creationId="{2E751C04-BEA6-446B-A678-9C74819EBD4C}"/>
          </ac:grpSpMkLst>
        </pc:grpChg>
        <pc:grpChg chg="add del">
          <ac:chgData name="Rizwan Ali" userId="2666ead8b702adfb" providerId="LiveId" clId="{F4E19287-AC5F-4842-A98C-81A7CC1931A3}" dt="2024-11-02T19:11:12.849" v="546" actId="26606"/>
          <ac:grpSpMkLst>
            <pc:docMk/>
            <pc:sldMk cId="1949421926" sldId="260"/>
            <ac:grpSpMk id="18" creationId="{B63ACBA3-DEFD-4C6D-BBA0-64468FA99C2D}"/>
          </ac:grpSpMkLst>
        </pc:grpChg>
        <pc:grpChg chg="add del">
          <ac:chgData name="Rizwan Ali" userId="2666ead8b702adfb" providerId="LiveId" clId="{F4E19287-AC5F-4842-A98C-81A7CC1931A3}" dt="2024-11-02T19:11:57.287" v="548" actId="26606"/>
          <ac:grpSpMkLst>
            <pc:docMk/>
            <pc:sldMk cId="1949421926" sldId="260"/>
            <ac:grpSpMk id="26" creationId="{04542298-A2B1-480F-A11C-A40EDD19B857}"/>
          </ac:grpSpMkLst>
        </pc:grpChg>
        <pc:grpChg chg="add del">
          <ac:chgData name="Rizwan Ali" userId="2666ead8b702adfb" providerId="LiveId" clId="{F4E19287-AC5F-4842-A98C-81A7CC1931A3}" dt="2024-11-02T19:11:57.287" v="548" actId="26606"/>
          <ac:grpSpMkLst>
            <pc:docMk/>
            <pc:sldMk cId="1949421926" sldId="260"/>
            <ac:grpSpMk id="31" creationId="{2A5C9C35-2375-49EB-B99C-17C87D42FE7C}"/>
          </ac:grpSpMkLst>
        </pc:grpChg>
        <pc:grpChg chg="add del">
          <ac:chgData name="Rizwan Ali" userId="2666ead8b702adfb" providerId="LiveId" clId="{F4E19287-AC5F-4842-A98C-81A7CC1931A3}" dt="2024-11-02T19:22:45.273" v="972" actId="700"/>
          <ac:grpSpMkLst>
            <pc:docMk/>
            <pc:sldMk cId="1949421926" sldId="260"/>
            <ac:grpSpMk id="42" creationId="{AE1C45F0-260A-458C-96ED-C1F6D2151219}"/>
          </ac:grpSpMkLst>
        </pc:grpChg>
        <pc:cxnChg chg="add del">
          <ac:chgData name="Rizwan Ali" userId="2666ead8b702adfb" providerId="LiveId" clId="{F4E19287-AC5F-4842-A98C-81A7CC1931A3}" dt="2024-11-02T19:22:45.273" v="972" actId="700"/>
          <ac:cxnSpMkLst>
            <pc:docMk/>
            <pc:sldMk cId="1949421926" sldId="260"/>
            <ac:cxnSpMk id="49" creationId="{6CF1BAF6-AD41-4082-B212-8A1F9A2E8779}"/>
          </ac:cxnSpMkLst>
        </pc:cxnChg>
      </pc:sldChg>
      <pc:sldChg chg="modSp mod">
        <pc:chgData name="Rizwan Ali" userId="2666ead8b702adfb" providerId="LiveId" clId="{F4E19287-AC5F-4842-A98C-81A7CC1931A3}" dt="2024-11-02T19:37:52.635" v="1617" actId="20577"/>
        <pc:sldMkLst>
          <pc:docMk/>
          <pc:sldMk cId="3386319924" sldId="261"/>
        </pc:sldMkLst>
        <pc:spChg chg="mod">
          <ac:chgData name="Rizwan Ali" userId="2666ead8b702adfb" providerId="LiveId" clId="{F4E19287-AC5F-4842-A98C-81A7CC1931A3}" dt="2024-11-02T19:37:52.635" v="1617" actId="20577"/>
          <ac:spMkLst>
            <pc:docMk/>
            <pc:sldMk cId="3386319924" sldId="261"/>
            <ac:spMk id="2" creationId="{D03AACCD-7637-C7AB-34D8-08679CA892B8}"/>
          </ac:spMkLst>
        </pc:spChg>
        <pc:spChg chg="mod">
          <ac:chgData name="Rizwan Ali" userId="2666ead8b702adfb" providerId="LiveId" clId="{F4E19287-AC5F-4842-A98C-81A7CC1931A3}" dt="2024-11-02T19:09:20.826" v="544" actId="688"/>
          <ac:spMkLst>
            <pc:docMk/>
            <pc:sldMk cId="3386319924" sldId="261"/>
            <ac:spMk id="3" creationId="{3951B1AE-E93A-EEEA-C70E-E1A707DA506A}"/>
          </ac:spMkLst>
        </pc:spChg>
      </pc:sldChg>
      <pc:sldChg chg="addSp modSp new mod setBg">
        <pc:chgData name="Rizwan Ali" userId="2666ead8b702adfb" providerId="LiveId" clId="{F4E19287-AC5F-4842-A98C-81A7CC1931A3}" dt="2024-11-02T19:54:27.830" v="2310" actId="20577"/>
        <pc:sldMkLst>
          <pc:docMk/>
          <pc:sldMk cId="3208794696" sldId="262"/>
        </pc:sldMkLst>
        <pc:spChg chg="mod">
          <ac:chgData name="Rizwan Ali" userId="2666ead8b702adfb" providerId="LiveId" clId="{F4E19287-AC5F-4842-A98C-81A7CC1931A3}" dt="2024-11-02T19:25:37.058" v="993" actId="20577"/>
          <ac:spMkLst>
            <pc:docMk/>
            <pc:sldMk cId="3208794696" sldId="262"/>
            <ac:spMk id="2" creationId="{444AB954-353E-FD6D-7379-C7DB20492736}"/>
          </ac:spMkLst>
        </pc:spChg>
        <pc:spChg chg="mod">
          <ac:chgData name="Rizwan Ali" userId="2666ead8b702adfb" providerId="LiveId" clId="{F4E19287-AC5F-4842-A98C-81A7CC1931A3}" dt="2024-11-02T19:54:27.830" v="2310" actId="20577"/>
          <ac:spMkLst>
            <pc:docMk/>
            <pc:sldMk cId="3208794696" sldId="262"/>
            <ac:spMk id="3" creationId="{B9DBCBA5-432C-E448-470B-73CB71E6B821}"/>
          </ac:spMkLst>
        </pc:spChg>
        <pc:spChg chg="add">
          <ac:chgData name="Rizwan Ali" userId="2666ead8b702adfb" providerId="LiveId" clId="{F4E19287-AC5F-4842-A98C-81A7CC1931A3}" dt="2024-11-02T19:24:23.964" v="975" actId="26606"/>
          <ac:spMkLst>
            <pc:docMk/>
            <pc:sldMk cId="3208794696" sldId="262"/>
            <ac:spMk id="8" creationId="{B6CDA21F-E7AF-4C75-8395-33F58D5B0E45}"/>
          </ac:spMkLst>
        </pc:spChg>
        <pc:spChg chg="add">
          <ac:chgData name="Rizwan Ali" userId="2666ead8b702adfb" providerId="LiveId" clId="{F4E19287-AC5F-4842-A98C-81A7CC1931A3}" dt="2024-11-02T19:24:23.964" v="975" actId="26606"/>
          <ac:spMkLst>
            <pc:docMk/>
            <pc:sldMk cId="3208794696" sldId="262"/>
            <ac:spMk id="15" creationId="{D5B0017B-2ECA-49AF-B397-DC140825DF8D}"/>
          </ac:spMkLst>
        </pc:spChg>
        <pc:grpChg chg="add">
          <ac:chgData name="Rizwan Ali" userId="2666ead8b702adfb" providerId="LiveId" clId="{F4E19287-AC5F-4842-A98C-81A7CC1931A3}" dt="2024-11-02T19:24:23.964" v="975" actId="26606"/>
          <ac:grpSpMkLst>
            <pc:docMk/>
            <pc:sldMk cId="3208794696" sldId="262"/>
            <ac:grpSpMk id="10" creationId="{AE1C45F0-260A-458C-96ED-C1F6D2151219}"/>
          </ac:grpSpMkLst>
        </pc:grpChg>
        <pc:cxnChg chg="add">
          <ac:chgData name="Rizwan Ali" userId="2666ead8b702adfb" providerId="LiveId" clId="{F4E19287-AC5F-4842-A98C-81A7CC1931A3}" dt="2024-11-02T19:24:23.964" v="975" actId="26606"/>
          <ac:cxnSpMkLst>
            <pc:docMk/>
            <pc:sldMk cId="3208794696" sldId="262"/>
            <ac:cxnSpMk id="17" creationId="{6CF1BAF6-AD41-4082-B212-8A1F9A2E8779}"/>
          </ac:cxnSpMkLst>
        </pc:cxnChg>
      </pc:sldChg>
      <pc:sldChg chg="addSp modSp new mod setBg">
        <pc:chgData name="Rizwan Ali" userId="2666ead8b702adfb" providerId="LiveId" clId="{F4E19287-AC5F-4842-A98C-81A7CC1931A3}" dt="2024-11-02T20:17:18.219" v="3248" actId="20577"/>
        <pc:sldMkLst>
          <pc:docMk/>
          <pc:sldMk cId="3572542915" sldId="263"/>
        </pc:sldMkLst>
        <pc:spChg chg="mod">
          <ac:chgData name="Rizwan Ali" userId="2666ead8b702adfb" providerId="LiveId" clId="{F4E19287-AC5F-4842-A98C-81A7CC1931A3}" dt="2024-11-02T19:55:44.185" v="2327" actId="20577"/>
          <ac:spMkLst>
            <pc:docMk/>
            <pc:sldMk cId="3572542915" sldId="263"/>
            <ac:spMk id="2" creationId="{C72DDA9A-85AC-2B87-5C30-6C7CEA07A1F4}"/>
          </ac:spMkLst>
        </pc:spChg>
        <pc:spChg chg="mod">
          <ac:chgData name="Rizwan Ali" userId="2666ead8b702adfb" providerId="LiveId" clId="{F4E19287-AC5F-4842-A98C-81A7CC1931A3}" dt="2024-11-02T20:17:18.219" v="3248" actId="20577"/>
          <ac:spMkLst>
            <pc:docMk/>
            <pc:sldMk cId="3572542915" sldId="263"/>
            <ac:spMk id="3" creationId="{045E75A3-1B03-D892-C638-4C32190C7359}"/>
          </ac:spMkLst>
        </pc:spChg>
        <pc:spChg chg="add">
          <ac:chgData name="Rizwan Ali" userId="2666ead8b702adfb" providerId="LiveId" clId="{F4E19287-AC5F-4842-A98C-81A7CC1931A3}" dt="2024-11-02T19:42:24.700" v="1739" actId="26606"/>
          <ac:spMkLst>
            <pc:docMk/>
            <pc:sldMk cId="3572542915" sldId="263"/>
            <ac:spMk id="8" creationId="{B6CDA21F-E7AF-4C75-8395-33F58D5B0E45}"/>
          </ac:spMkLst>
        </pc:spChg>
        <pc:spChg chg="add">
          <ac:chgData name="Rizwan Ali" userId="2666ead8b702adfb" providerId="LiveId" clId="{F4E19287-AC5F-4842-A98C-81A7CC1931A3}" dt="2024-11-02T19:42:24.700" v="1739" actId="26606"/>
          <ac:spMkLst>
            <pc:docMk/>
            <pc:sldMk cId="3572542915" sldId="263"/>
            <ac:spMk id="15" creationId="{D5B0017B-2ECA-49AF-B397-DC140825DF8D}"/>
          </ac:spMkLst>
        </pc:spChg>
        <pc:grpChg chg="add">
          <ac:chgData name="Rizwan Ali" userId="2666ead8b702adfb" providerId="LiveId" clId="{F4E19287-AC5F-4842-A98C-81A7CC1931A3}" dt="2024-11-02T19:42:24.700" v="1739" actId="26606"/>
          <ac:grpSpMkLst>
            <pc:docMk/>
            <pc:sldMk cId="3572542915" sldId="263"/>
            <ac:grpSpMk id="10" creationId="{AE1C45F0-260A-458C-96ED-C1F6D2151219}"/>
          </ac:grpSpMkLst>
        </pc:grpChg>
        <pc:cxnChg chg="add">
          <ac:chgData name="Rizwan Ali" userId="2666ead8b702adfb" providerId="LiveId" clId="{F4E19287-AC5F-4842-A98C-81A7CC1931A3}" dt="2024-11-02T19:42:24.700" v="1739" actId="26606"/>
          <ac:cxnSpMkLst>
            <pc:docMk/>
            <pc:sldMk cId="3572542915" sldId="263"/>
            <ac:cxnSpMk id="17" creationId="{6CF1BAF6-AD41-4082-B212-8A1F9A2E8779}"/>
          </ac:cxnSpMkLst>
        </pc:cxnChg>
      </pc:sldChg>
      <pc:sldChg chg="addSp modSp new mod setBg">
        <pc:chgData name="Rizwan Ali" userId="2666ead8b702adfb" providerId="LiveId" clId="{F4E19287-AC5F-4842-A98C-81A7CC1931A3}" dt="2024-11-02T20:37:39.891" v="4228" actId="20577"/>
        <pc:sldMkLst>
          <pc:docMk/>
          <pc:sldMk cId="3580062765" sldId="264"/>
        </pc:sldMkLst>
        <pc:spChg chg="mod">
          <ac:chgData name="Rizwan Ali" userId="2666ead8b702adfb" providerId="LiveId" clId="{F4E19287-AC5F-4842-A98C-81A7CC1931A3}" dt="2024-11-02T20:19:41.600" v="3276" actId="20577"/>
          <ac:spMkLst>
            <pc:docMk/>
            <pc:sldMk cId="3580062765" sldId="264"/>
            <ac:spMk id="2" creationId="{60C075B0-7D37-A6BA-90A4-5722D82ED94D}"/>
          </ac:spMkLst>
        </pc:spChg>
        <pc:spChg chg="mod">
          <ac:chgData name="Rizwan Ali" userId="2666ead8b702adfb" providerId="LiveId" clId="{F4E19287-AC5F-4842-A98C-81A7CC1931A3}" dt="2024-11-02T20:37:39.891" v="4228" actId="20577"/>
          <ac:spMkLst>
            <pc:docMk/>
            <pc:sldMk cId="3580062765" sldId="264"/>
            <ac:spMk id="3" creationId="{82A9F52B-439D-33E1-9527-6B574F4F5176}"/>
          </ac:spMkLst>
        </pc:spChg>
        <pc:spChg chg="add">
          <ac:chgData name="Rizwan Ali" userId="2666ead8b702adfb" providerId="LiveId" clId="{F4E19287-AC5F-4842-A98C-81A7CC1931A3}" dt="2024-11-02T20:19:06.050" v="3250" actId="26606"/>
          <ac:spMkLst>
            <pc:docMk/>
            <pc:sldMk cId="3580062765" sldId="264"/>
            <ac:spMk id="8" creationId="{B6CDA21F-E7AF-4C75-8395-33F58D5B0E45}"/>
          </ac:spMkLst>
        </pc:spChg>
        <pc:spChg chg="add">
          <ac:chgData name="Rizwan Ali" userId="2666ead8b702adfb" providerId="LiveId" clId="{F4E19287-AC5F-4842-A98C-81A7CC1931A3}" dt="2024-11-02T20:19:06.050" v="3250" actId="26606"/>
          <ac:spMkLst>
            <pc:docMk/>
            <pc:sldMk cId="3580062765" sldId="264"/>
            <ac:spMk id="15" creationId="{D5B0017B-2ECA-49AF-B397-DC140825DF8D}"/>
          </ac:spMkLst>
        </pc:spChg>
        <pc:grpChg chg="add">
          <ac:chgData name="Rizwan Ali" userId="2666ead8b702adfb" providerId="LiveId" clId="{F4E19287-AC5F-4842-A98C-81A7CC1931A3}" dt="2024-11-02T20:19:06.050" v="3250" actId="26606"/>
          <ac:grpSpMkLst>
            <pc:docMk/>
            <pc:sldMk cId="3580062765" sldId="264"/>
            <ac:grpSpMk id="10" creationId="{AE1C45F0-260A-458C-96ED-C1F6D2151219}"/>
          </ac:grpSpMkLst>
        </pc:grpChg>
        <pc:cxnChg chg="add">
          <ac:chgData name="Rizwan Ali" userId="2666ead8b702adfb" providerId="LiveId" clId="{F4E19287-AC5F-4842-A98C-81A7CC1931A3}" dt="2024-11-02T20:19:06.050" v="3250" actId="26606"/>
          <ac:cxnSpMkLst>
            <pc:docMk/>
            <pc:sldMk cId="3580062765" sldId="264"/>
            <ac:cxnSpMk id="17" creationId="{6CF1BAF6-AD41-4082-B212-8A1F9A2E8779}"/>
          </ac:cxnSpMkLst>
        </pc:cxnChg>
      </pc:sldChg>
      <pc:sldChg chg="modSp new mod">
        <pc:chgData name="Rizwan Ali" userId="2666ead8b702adfb" providerId="LiveId" clId="{F4E19287-AC5F-4842-A98C-81A7CC1931A3}" dt="2024-11-02T20:43:30.300" v="4497" actId="20577"/>
        <pc:sldMkLst>
          <pc:docMk/>
          <pc:sldMk cId="2343307598" sldId="265"/>
        </pc:sldMkLst>
        <pc:spChg chg="mod">
          <ac:chgData name="Rizwan Ali" userId="2666ead8b702adfb" providerId="LiveId" clId="{F4E19287-AC5F-4842-A98C-81A7CC1931A3}" dt="2024-11-02T20:39:30.411" v="4253" actId="20577"/>
          <ac:spMkLst>
            <pc:docMk/>
            <pc:sldMk cId="2343307598" sldId="265"/>
            <ac:spMk id="2" creationId="{17079370-9EE4-35FD-26D0-756641427449}"/>
          </ac:spMkLst>
        </pc:spChg>
        <pc:spChg chg="mod">
          <ac:chgData name="Rizwan Ali" userId="2666ead8b702adfb" providerId="LiveId" clId="{F4E19287-AC5F-4842-A98C-81A7CC1931A3}" dt="2024-11-02T20:43:30.300" v="4497" actId="20577"/>
          <ac:spMkLst>
            <pc:docMk/>
            <pc:sldMk cId="2343307598" sldId="265"/>
            <ac:spMk id="3" creationId="{B3DFBC7B-14E5-2F4A-B6E4-2265BC285991}"/>
          </ac:spMkLst>
        </pc:spChg>
      </pc:sldChg>
      <pc:sldChg chg="modSp new del mod">
        <pc:chgData name="Rizwan Ali" userId="2666ead8b702adfb" providerId="LiveId" clId="{F4E19287-AC5F-4842-A98C-81A7CC1931A3}" dt="2024-11-02T20:38:01.292" v="4229" actId="2696"/>
        <pc:sldMkLst>
          <pc:docMk/>
          <pc:sldMk cId="3835192504" sldId="265"/>
        </pc:sldMkLst>
        <pc:spChg chg="mod">
          <ac:chgData name="Rizwan Ali" userId="2666ead8b702adfb" providerId="LiveId" clId="{F4E19287-AC5F-4842-A98C-81A7CC1931A3}" dt="2024-11-02T20:30:14.434" v="3822" actId="20577"/>
          <ac:spMkLst>
            <pc:docMk/>
            <pc:sldMk cId="3835192504" sldId="265"/>
            <ac:spMk id="2" creationId="{0A653462-3A46-049B-BFAE-24CD3F7ABBCA}"/>
          </ac:spMkLst>
        </pc:spChg>
      </pc:sldChg>
      <pc:sldChg chg="new del">
        <pc:chgData name="Rizwan Ali" userId="2666ead8b702adfb" providerId="LiveId" clId="{F4E19287-AC5F-4842-A98C-81A7CC1931A3}" dt="2024-11-02T20:45:41.055" v="4500" actId="2696"/>
        <pc:sldMkLst>
          <pc:docMk/>
          <pc:sldMk cId="1601896675" sldId="266"/>
        </pc:sldMkLst>
      </pc:sldChg>
      <pc:sldChg chg="modSp new mod">
        <pc:chgData name="Rizwan Ali" userId="2666ead8b702adfb" providerId="LiveId" clId="{F4E19287-AC5F-4842-A98C-81A7CC1931A3}" dt="2024-11-02T21:11:05.051" v="5749" actId="122"/>
        <pc:sldMkLst>
          <pc:docMk/>
          <pc:sldMk cId="1291535954" sldId="267"/>
        </pc:sldMkLst>
        <pc:spChg chg="mod">
          <ac:chgData name="Rizwan Ali" userId="2666ead8b702adfb" providerId="LiveId" clId="{F4E19287-AC5F-4842-A98C-81A7CC1931A3}" dt="2024-11-02T20:46:51.498" v="4534" actId="20577"/>
          <ac:spMkLst>
            <pc:docMk/>
            <pc:sldMk cId="1291535954" sldId="267"/>
            <ac:spMk id="2" creationId="{EA49AC19-A7F7-959C-AB88-63F83BFDA808}"/>
          </ac:spMkLst>
        </pc:spChg>
        <pc:spChg chg="mod">
          <ac:chgData name="Rizwan Ali" userId="2666ead8b702adfb" providerId="LiveId" clId="{F4E19287-AC5F-4842-A98C-81A7CC1931A3}" dt="2024-11-02T21:11:05.051" v="5749" actId="122"/>
          <ac:spMkLst>
            <pc:docMk/>
            <pc:sldMk cId="1291535954" sldId="267"/>
            <ac:spMk id="3" creationId="{28624850-7C8D-84D6-8810-42311B4584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7489C-23FB-466E-9E2F-F42419D713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4D6-EB80-42C4-BDC1-61FD529C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B94D6-EB80-42C4-BDC1-61FD529C7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1" name="Rectangle 25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19-0516-371D-5488-86026E83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NEXT.JS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DE48-AC33-BBD9-E796-7103A07E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presentation presented by </a:t>
            </a:r>
            <a:r>
              <a:rPr lang="en-US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Rizwan Ali</a:t>
            </a:r>
            <a:r>
              <a:rPr lang="en-US" b="1" i="1">
                <a:solidFill>
                  <a:schemeClr val="tx1"/>
                </a:solidFill>
              </a:rPr>
              <a:t>....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561A-0E54-A86B-1559-D7744FFA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 u="sng" dirty="0">
                <a:solidFill>
                  <a:srgbClr val="0070C0"/>
                </a:solidFill>
              </a:rPr>
              <a:t>Next.js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B7CFF67-02E5-CDBD-7042-E3988F8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Next.js is a powerful open-source framework for building web applications with React. It provides a robust set of features that make it a go-to choice for many developers.</a:t>
            </a:r>
          </a:p>
          <a:p>
            <a:pPr marL="457200" indent="-457200">
              <a:buAutoNum type="arabicParenR"/>
            </a:pPr>
            <a:r>
              <a:rPr lang="en-US" sz="2000" dirty="0"/>
              <a:t>Server-Side Rending (SSR):</a:t>
            </a:r>
          </a:p>
          <a:p>
            <a:pPr marL="457200" indent="-457200">
              <a:buAutoNum type="arabicParenR"/>
            </a:pPr>
            <a:r>
              <a:rPr lang="en-US" sz="2000" dirty="0"/>
              <a:t>Static Site Generation (SSG):</a:t>
            </a:r>
          </a:p>
          <a:p>
            <a:pPr marL="457200" indent="-457200">
              <a:buAutoNum type="arabicParenR"/>
            </a:pPr>
            <a:r>
              <a:rPr lang="en-US" sz="2000" dirty="0"/>
              <a:t>API Routes:</a:t>
            </a:r>
          </a:p>
          <a:p>
            <a:pPr marL="457200" indent="-457200">
              <a:buAutoNum type="arabicParenR"/>
            </a:pPr>
            <a:r>
              <a:rPr lang="en-US" sz="2000" dirty="0"/>
              <a:t>Dynamic Routes:</a:t>
            </a:r>
          </a:p>
          <a:p>
            <a:pPr marL="457200" indent="-457200">
              <a:buAutoNum type="arabicParenR"/>
            </a:pPr>
            <a:r>
              <a:rPr lang="en-US" sz="2000" dirty="0"/>
              <a:t>Image Optimizing: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ACCD-7637-C7AB-34D8-08679CA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5" y="1063253"/>
            <a:ext cx="9942716" cy="1210631"/>
          </a:xfrm>
        </p:spPr>
        <p:txBody>
          <a:bodyPr anchor="ctr">
            <a:normAutofit/>
          </a:bodyPr>
          <a:lstStyle/>
          <a:p>
            <a:r>
              <a:rPr lang="en-US" sz="4800" b="1" i="1" u="sng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Page.tsx</a:t>
            </a:r>
            <a:r>
              <a:rPr lang="en-US" sz="4800" b="1" i="1" u="sng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  <a:endParaRPr lang="en-US" sz="4800" b="1" i="1" u="sng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B1AE-E93A-EEEA-C70E-E1A707DA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3183"/>
            <a:ext cx="10148147" cy="5889869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a Next.js </a:t>
            </a:r>
            <a:r>
              <a:rPr lang="en-US" sz="2400" dirty="0" err="1"/>
              <a:t>project,</a:t>
            </a:r>
            <a:r>
              <a:rPr lang="en-US" sz="2400" dirty="0" err="1">
                <a:solidFill>
                  <a:srgbClr val="C00000"/>
                </a:solidFill>
              </a:rPr>
              <a:t>Page.tsx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a typically Typescript file located with in the </a:t>
            </a:r>
            <a:r>
              <a:rPr lang="en-US" sz="2400" dirty="0">
                <a:solidFill>
                  <a:srgbClr val="FF0000"/>
                </a:solidFill>
              </a:rPr>
              <a:t>Pages</a:t>
            </a:r>
            <a:r>
              <a:rPr lang="en-US" sz="2400" dirty="0"/>
              <a:t> directory.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KEY POINTS: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Routing: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Typescript: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Components: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80808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1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D81-59DF-8962-870F-2998CB60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b="1" i="1" u="sng" dirty="0" err="1">
                <a:solidFill>
                  <a:srgbClr val="0070C0"/>
                </a:solidFill>
              </a:rPr>
              <a:t>Layout.tsx</a:t>
            </a:r>
            <a:r>
              <a:rPr lang="en-US" sz="4800" b="1" i="1" u="sng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2109-EA7F-3DA1-C90B-F98EFD54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 next.js </a:t>
            </a:r>
            <a:r>
              <a:rPr lang="en-US" sz="2400" u="sng" dirty="0" err="1">
                <a:solidFill>
                  <a:srgbClr val="FF0000"/>
                </a:solidFill>
              </a:rPr>
              <a:t>Layout.tsx</a:t>
            </a:r>
            <a:r>
              <a:rPr lang="en-US" sz="2400" u="sng" dirty="0">
                <a:solidFill>
                  <a:srgbClr val="FF0000"/>
                </a:solidFill>
              </a:rPr>
              <a:t>. </a:t>
            </a:r>
            <a:r>
              <a:rPr lang="en-US" sz="2400" dirty="0"/>
              <a:t>File typically defines a shared layout component that wraps around your page components to maintain consist styling and structure across your site.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rgbClr val="FF0000"/>
                </a:solidFill>
              </a:rPr>
              <a:t>Here`s a basic rundown: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u="sng" dirty="0">
              <a:solidFill>
                <a:srgbClr val="080808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80808"/>
                </a:solidFill>
              </a:rPr>
              <a:t>Header and Footer: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80808"/>
                </a:solidFill>
              </a:rPr>
              <a:t>Children Prop: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4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AB954-353E-FD6D-7379-C7DB2049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 u="sng" dirty="0">
                <a:solidFill>
                  <a:schemeClr val="accent1"/>
                </a:solidFill>
              </a:rPr>
              <a:t>Link tag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CBA5-432C-E448-470B-73CB71E6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next,js</a:t>
            </a:r>
            <a:r>
              <a:rPr lang="en-US" sz="2400" dirty="0"/>
              <a:t> the </a:t>
            </a:r>
            <a:r>
              <a:rPr lang="en-US" sz="2400" b="1" i="1" u="sng" dirty="0">
                <a:solidFill>
                  <a:srgbClr val="FF0000"/>
                </a:solidFill>
              </a:rPr>
              <a:t>Link </a:t>
            </a:r>
            <a:r>
              <a:rPr lang="en-US" sz="2400" dirty="0"/>
              <a:t>component is a fundamental tool for </a:t>
            </a:r>
            <a:r>
              <a:rPr lang="en-US" sz="2400" dirty="0" err="1"/>
              <a:t>lient</a:t>
            </a:r>
            <a:r>
              <a:rPr lang="en-US" sz="2400" dirty="0"/>
              <a:t>-side navigation. Unlike traditional anchor tags </a:t>
            </a:r>
            <a:r>
              <a:rPr lang="en-US" sz="2400" b="1" dirty="0">
                <a:solidFill>
                  <a:srgbClr val="FF0000"/>
                </a:solidFill>
              </a:rPr>
              <a:t>( &lt; a &gt; )</a:t>
            </a:r>
            <a:r>
              <a:rPr lang="en-US" sz="2400" dirty="0"/>
              <a:t>, which trigger a full page reload, the </a:t>
            </a:r>
            <a:r>
              <a:rPr lang="en-US" sz="2400" b="1" dirty="0">
                <a:solidFill>
                  <a:srgbClr val="FF0000"/>
                </a:solidFill>
              </a:rPr>
              <a:t>Link </a:t>
            </a:r>
            <a:r>
              <a:rPr lang="en-US" sz="2400" dirty="0"/>
              <a:t>component enable smooth, fast client-side transitions between pages. This improves the user experience by making navigation feel instant and seamless. 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u="sng" dirty="0">
                <a:solidFill>
                  <a:srgbClr val="FF0000"/>
                </a:solidFill>
              </a:rPr>
              <a:t>Key Points: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Client-Side </a:t>
            </a:r>
            <a:r>
              <a:rPr lang="en-US" sz="2400" dirty="0" err="1"/>
              <a:t>Nevigation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Prefetching: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SEO Friendly: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9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DDA9A-85AC-2B87-5C30-6C7CEA07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 u="sng" dirty="0">
                <a:solidFill>
                  <a:srgbClr val="0070C0"/>
                </a:solidFill>
              </a:rPr>
              <a:t>Nested Pages: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75A3-1B03-D892-C638-4C32190C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Create nested pages in Next.js involves </a:t>
            </a:r>
            <a:r>
              <a:rPr lang="en-US" sz="2400" dirty="0" err="1"/>
              <a:t>oeganizing</a:t>
            </a:r>
            <a:r>
              <a:rPr lang="en-US" sz="2400" dirty="0"/>
              <a:t> your file structure to reflect the nested routing you want. Here`s quick guide to get  you started: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rgbClr val="FF0000"/>
                </a:solidFill>
              </a:rPr>
              <a:t>Create-by-step: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  Create the Parent Page:</a:t>
            </a:r>
            <a:endParaRPr lang="en-US" sz="2400" dirty="0"/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1400" dirty="0"/>
              <a:t>First, create a parent page in the </a:t>
            </a:r>
            <a:r>
              <a:rPr lang="en-US" sz="1400" b="1" dirty="0">
                <a:solidFill>
                  <a:srgbClr val="FF0000"/>
                </a:solidFill>
              </a:rPr>
              <a:t>Pages </a:t>
            </a:r>
            <a:r>
              <a:rPr lang="en-US" sz="1400" dirty="0"/>
              <a:t>directory. Let`s call it </a:t>
            </a:r>
            <a:r>
              <a:rPr lang="en-US" sz="1400" b="1" dirty="0">
                <a:solidFill>
                  <a:srgbClr val="FF0000"/>
                </a:solidFill>
              </a:rPr>
              <a:t>Pages/blog/</a:t>
            </a:r>
            <a:r>
              <a:rPr lang="en-US" sz="1400" b="1" dirty="0" err="1">
                <a:solidFill>
                  <a:srgbClr val="FF0000"/>
                </a:solidFill>
              </a:rPr>
              <a:t>index.tsx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for a blog example.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Create Nested Pages: </a:t>
            </a:r>
            <a:endParaRPr lang="en-US" sz="2400" dirty="0"/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1400" dirty="0"/>
              <a:t>Next, create nested pages within the </a:t>
            </a:r>
            <a:r>
              <a:rPr lang="en-US" sz="1400" b="1" dirty="0">
                <a:solidFill>
                  <a:srgbClr val="FF0000"/>
                </a:solidFill>
              </a:rPr>
              <a:t>blog </a:t>
            </a:r>
            <a:r>
              <a:rPr lang="en-US" sz="1400" dirty="0"/>
              <a:t>directory. For example, you can have an </a:t>
            </a:r>
            <a:r>
              <a:rPr lang="en-US" sz="1400" b="1" dirty="0">
                <a:solidFill>
                  <a:srgbClr val="FF0000"/>
                </a:solidFill>
              </a:rPr>
              <a:t>about </a:t>
            </a:r>
            <a:r>
              <a:rPr lang="en-US" sz="1400" dirty="0"/>
              <a:t>page as </a:t>
            </a:r>
            <a:r>
              <a:rPr lang="en-US" sz="1400" b="1" dirty="0">
                <a:solidFill>
                  <a:srgbClr val="FF0000"/>
                </a:solidFill>
              </a:rPr>
              <a:t>pages/blog/</a:t>
            </a:r>
            <a:r>
              <a:rPr lang="en-US" sz="1400" b="1" dirty="0" err="1">
                <a:solidFill>
                  <a:srgbClr val="FF0000"/>
                </a:solidFill>
              </a:rPr>
              <a:t>about.tsx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Dynamic Routing:</a:t>
            </a:r>
            <a:endParaRPr lang="en-US" sz="2400" dirty="0"/>
          </a:p>
          <a:p>
            <a:pPr lvl="8">
              <a:buFont typeface="Wingdings" panose="05000000000000000000" pitchFamily="2" charset="2"/>
              <a:buChar char="v"/>
            </a:pPr>
            <a:r>
              <a:rPr lang="en-US" sz="1400" dirty="0"/>
              <a:t>You can also create dynamic routes for nested pages, for instance, a </a:t>
            </a:r>
            <a:r>
              <a:rPr lang="en-US" sz="1400" b="1" dirty="0">
                <a:solidFill>
                  <a:srgbClr val="FF0000"/>
                </a:solidFill>
              </a:rPr>
              <a:t>[id] </a:t>
            </a:r>
            <a:r>
              <a:rPr lang="en-US" sz="1400" dirty="0"/>
              <a:t>page for blog posts: </a:t>
            </a:r>
            <a:r>
              <a:rPr lang="en-US" sz="1400" b="1" dirty="0">
                <a:solidFill>
                  <a:srgbClr val="FF0000"/>
                </a:solidFill>
              </a:rPr>
              <a:t>pages/blog/[id].</a:t>
            </a:r>
            <a:r>
              <a:rPr lang="en-US" sz="1400" b="1" dirty="0" err="1">
                <a:solidFill>
                  <a:srgbClr val="FF0000"/>
                </a:solidFill>
              </a:rPr>
              <a:t>tsx</a:t>
            </a: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4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075B0-7D37-A6BA-90A4-5722D82E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 u="sng" dirty="0">
                <a:solidFill>
                  <a:srgbClr val="0070C0"/>
                </a:solidFill>
              </a:rPr>
              <a:t>Components in Next.js: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F52B-439D-33E1-9527-6B574F4F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In the context of web development, components are reusable, self-contained pieces of UI (user interface) that can be combined to build complex user interfaces.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Why We Use Components: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Reusability: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400" dirty="0"/>
              <a:t>Components can be reused across different parts of an application, reducing redundancy and making the codebase easier  to manage and \maintain.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Maintainability: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400" dirty="0"/>
              <a:t>By encapsulating functionality  within components, changes can be  made in one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Modularity: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400" dirty="0"/>
              <a:t>Components promote a </a:t>
            </a:r>
            <a:r>
              <a:rPr lang="en-US" sz="1400" dirty="0" err="1"/>
              <a:t>moduler</a:t>
            </a:r>
            <a:r>
              <a:rPr lang="en-US" sz="1400" dirty="0"/>
              <a:t> architecture,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Readability: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400" dirty="0"/>
              <a:t>Breaking dawn a complex UI into  smaller, understandable pieces \makes the code more readable and easier to understand for developers.</a:t>
            </a:r>
          </a:p>
          <a:p>
            <a:pPr marL="1828800" lvl="4" indent="0">
              <a:buNone/>
            </a:pP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6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9370-9EE4-35FD-26D0-75664142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0070C0"/>
                </a:solidFill>
              </a:rPr>
              <a:t>CSS in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BC7B-14E5-2F4A-B6E4-2265BC28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CSS  in Next.js in several ways, depending on your preference and the scope of your project, Here are a few methods: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Global CSS: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CSS </a:t>
            </a:r>
            <a:r>
              <a:rPr lang="en-US" b="1" dirty="0" err="1">
                <a:solidFill>
                  <a:srgbClr val="FF0000"/>
                </a:solidFill>
              </a:rPr>
              <a:t>Modukes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Styled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Tailwind CSS:</a:t>
            </a:r>
          </a:p>
        </p:txBody>
      </p:sp>
    </p:spTree>
    <p:extLst>
      <p:ext uri="{BB962C8B-B14F-4D97-AF65-F5344CB8AC3E}">
        <p14:creationId xmlns:p14="http://schemas.microsoft.com/office/powerpoint/2010/main" val="234330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C19-A7F7-959C-AB88-63F83BFD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0070C0"/>
                </a:solidFill>
              </a:rPr>
              <a:t>Tailwind CSS And Its </a:t>
            </a:r>
            <a:r>
              <a:rPr lang="en-US" b="1" i="1" u="sng" dirty="0" err="1">
                <a:solidFill>
                  <a:srgbClr val="0070C0"/>
                </a:solidFill>
              </a:rPr>
              <a:t>Diffrence</a:t>
            </a:r>
            <a:r>
              <a:rPr lang="en-US" b="1" i="1" u="sng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4850-7C8D-84D6-8810-42311B45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Tailwind CSS: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lvl="6"/>
            <a:r>
              <a:rPr lang="en-US" dirty="0"/>
              <a:t>Is a utility-first CSS framework that provides low-level utility classes that can be composed to build custom designs without writing  custom CSS.</a:t>
            </a:r>
          </a:p>
          <a:p>
            <a:r>
              <a:rPr lang="en-US" b="1" dirty="0">
                <a:solidFill>
                  <a:srgbClr val="FF0000"/>
                </a:solidFill>
              </a:rPr>
              <a:t>Customization:</a:t>
            </a:r>
            <a:endParaRPr lang="en-US" dirty="0"/>
          </a:p>
          <a:p>
            <a:pPr lvl="6"/>
            <a:r>
              <a:rPr lang="en-US" dirty="0"/>
              <a:t>Highly customizable. Tailwind`s configuration file allows you to easily customize the design system.</a:t>
            </a:r>
          </a:p>
          <a:p>
            <a:r>
              <a:rPr lang="en-US" b="1" dirty="0">
                <a:solidFill>
                  <a:srgbClr val="FF0000"/>
                </a:solidFill>
              </a:rPr>
              <a:t>Responsive:</a:t>
            </a:r>
            <a:endParaRPr lang="en-US" dirty="0"/>
          </a:p>
          <a:p>
            <a:pPr lvl="6"/>
            <a:r>
              <a:rPr lang="en-US" dirty="0"/>
              <a:t>Built-in responsive design utilities  make it easy to create responsive design.</a:t>
            </a:r>
          </a:p>
          <a:p>
            <a:r>
              <a:rPr lang="en-US" b="1" dirty="0">
                <a:solidFill>
                  <a:srgbClr val="FF0000"/>
                </a:solidFill>
              </a:rPr>
              <a:t>No CSS  Files:</a:t>
            </a:r>
          </a:p>
          <a:p>
            <a:pPr lvl="6"/>
            <a:r>
              <a:rPr lang="en-US" dirty="0"/>
              <a:t>You often don`t need to write custom CSS  because everything is done with classes.</a:t>
            </a:r>
          </a:p>
          <a:p>
            <a:pPr lvl="6"/>
            <a:endParaRPr lang="en-US" dirty="0"/>
          </a:p>
          <a:p>
            <a:pPr marL="457200" lvl="1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Standard CSS: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Separation of Concerns: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Styles are defined in separate CSS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Global Scope: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Styled are applied globally, which can lead to conflicts.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Selectors: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dirty="0" err="1"/>
              <a:t>slectors</a:t>
            </a:r>
            <a:r>
              <a:rPr lang="en-US" dirty="0"/>
              <a:t> to apply  styles, e.g., </a:t>
            </a:r>
            <a:r>
              <a:rPr lang="en-US" b="1" dirty="0">
                <a:solidFill>
                  <a:srgbClr val="FF0000"/>
                </a:solidFill>
              </a:rPr>
              <a:t>button, #header, h1, </a:t>
            </a:r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US" b="1" u="sng" dirty="0" err="1">
                <a:solidFill>
                  <a:srgbClr val="FFFFFF"/>
                </a:solidFill>
              </a:rPr>
              <a:t>K</a:t>
            </a:r>
            <a:r>
              <a:rPr lang="en-US" b="1" u="sng" dirty="0" err="1">
                <a:solidFill>
                  <a:srgbClr val="FF0000"/>
                </a:solidFill>
              </a:rPr>
              <a:t>Keys</a:t>
            </a:r>
            <a:r>
              <a:rPr lang="en-US" b="1" u="sng" dirty="0">
                <a:solidFill>
                  <a:srgbClr val="FF0000"/>
                </a:solidFill>
              </a:rPr>
              <a:t>  Difference: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Customization: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Ease of Uses: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File Management: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663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NEXT.JS</vt:lpstr>
      <vt:lpstr>Next.js</vt:lpstr>
      <vt:lpstr>Page.tsx:</vt:lpstr>
      <vt:lpstr>Layout.tsx:</vt:lpstr>
      <vt:lpstr>Link tag :</vt:lpstr>
      <vt:lpstr>Nested Pages:</vt:lpstr>
      <vt:lpstr>Components in Next.js:</vt:lpstr>
      <vt:lpstr>CSS in Next.js</vt:lpstr>
      <vt:lpstr>Tailwind CSS And Its Diffrence: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Rizwan Ali</cp:lastModifiedBy>
  <cp:revision>2</cp:revision>
  <dcterms:created xsi:type="dcterms:W3CDTF">2024-11-02T15:17:34Z</dcterms:created>
  <dcterms:modified xsi:type="dcterms:W3CDTF">2024-11-02T21:18:14Z</dcterms:modified>
</cp:coreProperties>
</file>