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21599525" cy="28800425"/>
  <p:notesSz cx="7559675" cy="10691813"/>
  <p:defaultTextStyle>
    <a:defPPr>
      <a:defRPr lang="en-US"/>
    </a:defPPr>
    <a:lvl1pPr marL="0" algn="l" defTabSz="599938" rtl="0" eaLnBrk="1" latinLnBrk="0" hangingPunct="1">
      <a:defRPr sz="1181" kern="1200">
        <a:solidFill>
          <a:schemeClr val="tx1"/>
        </a:solidFill>
        <a:latin typeface="+mn-lt"/>
        <a:ea typeface="+mn-ea"/>
        <a:cs typeface="+mn-cs"/>
      </a:defRPr>
    </a:lvl1pPr>
    <a:lvl2pPr marL="299969" algn="l" defTabSz="599938" rtl="0" eaLnBrk="1" latinLnBrk="0" hangingPunct="1">
      <a:defRPr sz="1181" kern="1200">
        <a:solidFill>
          <a:schemeClr val="tx1"/>
        </a:solidFill>
        <a:latin typeface="+mn-lt"/>
        <a:ea typeface="+mn-ea"/>
        <a:cs typeface="+mn-cs"/>
      </a:defRPr>
    </a:lvl2pPr>
    <a:lvl3pPr marL="599938" algn="l" defTabSz="599938" rtl="0" eaLnBrk="1" latinLnBrk="0" hangingPunct="1">
      <a:defRPr sz="1181" kern="1200">
        <a:solidFill>
          <a:schemeClr val="tx1"/>
        </a:solidFill>
        <a:latin typeface="+mn-lt"/>
        <a:ea typeface="+mn-ea"/>
        <a:cs typeface="+mn-cs"/>
      </a:defRPr>
    </a:lvl3pPr>
    <a:lvl4pPr marL="899907" algn="l" defTabSz="599938" rtl="0" eaLnBrk="1" latinLnBrk="0" hangingPunct="1">
      <a:defRPr sz="1181" kern="1200">
        <a:solidFill>
          <a:schemeClr val="tx1"/>
        </a:solidFill>
        <a:latin typeface="+mn-lt"/>
        <a:ea typeface="+mn-ea"/>
        <a:cs typeface="+mn-cs"/>
      </a:defRPr>
    </a:lvl4pPr>
    <a:lvl5pPr marL="1199876" algn="l" defTabSz="599938" rtl="0" eaLnBrk="1" latinLnBrk="0" hangingPunct="1">
      <a:defRPr sz="1181" kern="1200">
        <a:solidFill>
          <a:schemeClr val="tx1"/>
        </a:solidFill>
        <a:latin typeface="+mn-lt"/>
        <a:ea typeface="+mn-ea"/>
        <a:cs typeface="+mn-cs"/>
      </a:defRPr>
    </a:lvl5pPr>
    <a:lvl6pPr marL="1499845" algn="l" defTabSz="599938" rtl="0" eaLnBrk="1" latinLnBrk="0" hangingPunct="1">
      <a:defRPr sz="1181" kern="1200">
        <a:solidFill>
          <a:schemeClr val="tx1"/>
        </a:solidFill>
        <a:latin typeface="+mn-lt"/>
        <a:ea typeface="+mn-ea"/>
        <a:cs typeface="+mn-cs"/>
      </a:defRPr>
    </a:lvl6pPr>
    <a:lvl7pPr marL="1799814" algn="l" defTabSz="599938" rtl="0" eaLnBrk="1" latinLnBrk="0" hangingPunct="1">
      <a:defRPr sz="1181" kern="1200">
        <a:solidFill>
          <a:schemeClr val="tx1"/>
        </a:solidFill>
        <a:latin typeface="+mn-lt"/>
        <a:ea typeface="+mn-ea"/>
        <a:cs typeface="+mn-cs"/>
      </a:defRPr>
    </a:lvl7pPr>
    <a:lvl8pPr marL="2099782" algn="l" defTabSz="599938" rtl="0" eaLnBrk="1" latinLnBrk="0" hangingPunct="1">
      <a:defRPr sz="1181" kern="1200">
        <a:solidFill>
          <a:schemeClr val="tx1"/>
        </a:solidFill>
        <a:latin typeface="+mn-lt"/>
        <a:ea typeface="+mn-ea"/>
        <a:cs typeface="+mn-cs"/>
      </a:defRPr>
    </a:lvl8pPr>
    <a:lvl9pPr marL="2399751" algn="l" defTabSz="599938" rtl="0" eaLnBrk="1" latinLnBrk="0" hangingPunct="1">
      <a:defRPr sz="1181"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 d="100"/>
          <a:sy n="16" d="100"/>
        </p:scale>
        <p:origin x="2334"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079976" y="1148993"/>
            <a:ext cx="19439370" cy="4809520"/>
          </a:xfrm>
          <a:prstGeom prst="rect">
            <a:avLst/>
          </a:prstGeom>
        </p:spPr>
        <p:txBody>
          <a:bodyPr lIns="0" tIns="0" rIns="0" bIns="0" anchor="ctr"/>
          <a:lstStyle/>
          <a:p>
            <a:endParaRPr/>
          </a:p>
        </p:txBody>
      </p:sp>
      <p:sp>
        <p:nvSpPr>
          <p:cNvPr id="25" name="PlaceHolder 2"/>
          <p:cNvSpPr>
            <a:spLocks noGrp="1"/>
          </p:cNvSpPr>
          <p:nvPr>
            <p:ph type="body"/>
          </p:nvPr>
        </p:nvSpPr>
        <p:spPr>
          <a:xfrm>
            <a:off x="2062362" y="1800162"/>
            <a:ext cx="13987049" cy="1860095"/>
          </a:xfrm>
          <a:prstGeom prst="rect">
            <a:avLst/>
          </a:prstGeom>
        </p:spPr>
        <p:txBody>
          <a:bodyPr lIns="0" tIns="0" rIns="0" bIns="0"/>
          <a:lstStyle/>
          <a:p>
            <a:endParaRPr/>
          </a:p>
        </p:txBody>
      </p:sp>
      <p:sp>
        <p:nvSpPr>
          <p:cNvPr id="26" name="PlaceHolder 3"/>
          <p:cNvSpPr>
            <a:spLocks noGrp="1"/>
          </p:cNvSpPr>
          <p:nvPr>
            <p:ph type="body"/>
          </p:nvPr>
        </p:nvSpPr>
        <p:spPr>
          <a:xfrm>
            <a:off x="2062362" y="3837357"/>
            <a:ext cx="13987049" cy="1860095"/>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079976" y="1148993"/>
            <a:ext cx="19439370" cy="4809520"/>
          </a:xfrm>
          <a:prstGeom prst="rect">
            <a:avLst/>
          </a:prstGeom>
        </p:spPr>
        <p:txBody>
          <a:bodyPr lIns="0" tIns="0" rIns="0" bIns="0" anchor="ctr"/>
          <a:lstStyle/>
          <a:p>
            <a:endParaRPr/>
          </a:p>
        </p:txBody>
      </p:sp>
      <p:sp>
        <p:nvSpPr>
          <p:cNvPr id="28" name="PlaceHolder 2"/>
          <p:cNvSpPr>
            <a:spLocks noGrp="1"/>
          </p:cNvSpPr>
          <p:nvPr>
            <p:ph type="body"/>
          </p:nvPr>
        </p:nvSpPr>
        <p:spPr>
          <a:xfrm>
            <a:off x="2062362" y="1800162"/>
            <a:ext cx="6825677" cy="1860095"/>
          </a:xfrm>
          <a:prstGeom prst="rect">
            <a:avLst/>
          </a:prstGeom>
        </p:spPr>
        <p:txBody>
          <a:bodyPr lIns="0" tIns="0" rIns="0" bIns="0"/>
          <a:lstStyle/>
          <a:p>
            <a:endParaRPr/>
          </a:p>
        </p:txBody>
      </p:sp>
      <p:sp>
        <p:nvSpPr>
          <p:cNvPr id="29" name="PlaceHolder 3"/>
          <p:cNvSpPr>
            <a:spLocks noGrp="1"/>
          </p:cNvSpPr>
          <p:nvPr>
            <p:ph type="body"/>
          </p:nvPr>
        </p:nvSpPr>
        <p:spPr>
          <a:xfrm>
            <a:off x="9229606" y="1800162"/>
            <a:ext cx="6825677" cy="1860095"/>
          </a:xfrm>
          <a:prstGeom prst="rect">
            <a:avLst/>
          </a:prstGeom>
        </p:spPr>
        <p:txBody>
          <a:bodyPr lIns="0" tIns="0" rIns="0" bIns="0"/>
          <a:lstStyle/>
          <a:p>
            <a:endParaRPr/>
          </a:p>
        </p:txBody>
      </p:sp>
      <p:sp>
        <p:nvSpPr>
          <p:cNvPr id="30" name="PlaceHolder 4"/>
          <p:cNvSpPr>
            <a:spLocks noGrp="1"/>
          </p:cNvSpPr>
          <p:nvPr>
            <p:ph type="body"/>
          </p:nvPr>
        </p:nvSpPr>
        <p:spPr>
          <a:xfrm>
            <a:off x="9229606" y="3837357"/>
            <a:ext cx="6825677" cy="1860095"/>
          </a:xfrm>
          <a:prstGeom prst="rect">
            <a:avLst/>
          </a:prstGeom>
        </p:spPr>
        <p:txBody>
          <a:bodyPr lIns="0" tIns="0" rIns="0" bIns="0"/>
          <a:lstStyle/>
          <a:p>
            <a:endParaRPr/>
          </a:p>
        </p:txBody>
      </p:sp>
      <p:sp>
        <p:nvSpPr>
          <p:cNvPr id="31" name="PlaceHolder 5"/>
          <p:cNvSpPr>
            <a:spLocks noGrp="1"/>
          </p:cNvSpPr>
          <p:nvPr>
            <p:ph type="body"/>
          </p:nvPr>
        </p:nvSpPr>
        <p:spPr>
          <a:xfrm>
            <a:off x="2062362" y="3837357"/>
            <a:ext cx="6825677" cy="1860095"/>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079976" y="1148993"/>
            <a:ext cx="19439370" cy="4809520"/>
          </a:xfrm>
          <a:prstGeom prst="rect">
            <a:avLst/>
          </a:prstGeom>
        </p:spPr>
        <p:txBody>
          <a:bodyPr lIns="0" tIns="0" rIns="0" bIns="0" anchor="ctr"/>
          <a:lstStyle/>
          <a:p>
            <a:endParaRPr/>
          </a:p>
        </p:txBody>
      </p:sp>
      <p:sp>
        <p:nvSpPr>
          <p:cNvPr id="33" name="PlaceHolder 2"/>
          <p:cNvSpPr>
            <a:spLocks noGrp="1"/>
          </p:cNvSpPr>
          <p:nvPr>
            <p:ph type="body"/>
          </p:nvPr>
        </p:nvSpPr>
        <p:spPr>
          <a:xfrm>
            <a:off x="2062362" y="1800162"/>
            <a:ext cx="13987049" cy="3899720"/>
          </a:xfrm>
          <a:prstGeom prst="rect">
            <a:avLst/>
          </a:prstGeom>
        </p:spPr>
        <p:txBody>
          <a:bodyPr lIns="0" tIns="0" rIns="0" bIns="0"/>
          <a:lstStyle/>
          <a:p>
            <a:endParaRPr/>
          </a:p>
        </p:txBody>
      </p:sp>
      <p:sp>
        <p:nvSpPr>
          <p:cNvPr id="34" name="PlaceHolder 3"/>
          <p:cNvSpPr>
            <a:spLocks noGrp="1"/>
          </p:cNvSpPr>
          <p:nvPr>
            <p:ph type="body"/>
          </p:nvPr>
        </p:nvSpPr>
        <p:spPr>
          <a:xfrm>
            <a:off x="2062362" y="1800162"/>
            <a:ext cx="13987049" cy="3899720"/>
          </a:xfrm>
          <a:prstGeom prst="rect">
            <a:avLst/>
          </a:prstGeom>
        </p:spPr>
        <p:txBody>
          <a:bodyPr lIns="0" tIns="0" rIns="0" bIns="0"/>
          <a:lstStyle/>
          <a:p>
            <a:endParaRPr/>
          </a:p>
        </p:txBody>
      </p:sp>
      <p:pic>
        <p:nvPicPr>
          <p:cNvPr id="35" name="Picture 34"/>
          <p:cNvPicPr/>
          <p:nvPr/>
        </p:nvPicPr>
        <p:blipFill>
          <a:blip r:embed="rId2"/>
          <a:stretch>
            <a:fillRect/>
          </a:stretch>
        </p:blipFill>
        <p:spPr>
          <a:xfrm>
            <a:off x="7223126" y="1799892"/>
            <a:ext cx="3665521" cy="3899720"/>
          </a:xfrm>
          <a:prstGeom prst="rect">
            <a:avLst/>
          </a:prstGeom>
          <a:ln>
            <a:noFill/>
          </a:ln>
        </p:spPr>
      </p:pic>
      <p:pic>
        <p:nvPicPr>
          <p:cNvPr id="36" name="Picture 35"/>
          <p:cNvPicPr/>
          <p:nvPr/>
        </p:nvPicPr>
        <p:blipFill>
          <a:blip r:embed="rId2"/>
          <a:stretch>
            <a:fillRect/>
          </a:stretch>
        </p:blipFill>
        <p:spPr>
          <a:xfrm>
            <a:off x="7223126" y="1799892"/>
            <a:ext cx="3665521" cy="389972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079976" y="1148993"/>
            <a:ext cx="19439370" cy="4809520"/>
          </a:xfrm>
          <a:prstGeom prst="rect">
            <a:avLst/>
          </a:prstGeom>
        </p:spPr>
        <p:txBody>
          <a:bodyPr lIns="0" tIns="0" rIns="0" bIns="0" anchor="ctr"/>
          <a:lstStyle/>
          <a:p>
            <a:endParaRPr/>
          </a:p>
        </p:txBody>
      </p:sp>
      <p:sp>
        <p:nvSpPr>
          <p:cNvPr id="4" name="PlaceHolder 2"/>
          <p:cNvSpPr>
            <a:spLocks noGrp="1"/>
          </p:cNvSpPr>
          <p:nvPr>
            <p:ph type="subTitle"/>
          </p:nvPr>
        </p:nvSpPr>
        <p:spPr>
          <a:xfrm>
            <a:off x="2062362" y="1800162"/>
            <a:ext cx="13987049" cy="389999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079976" y="1148993"/>
            <a:ext cx="19439370" cy="4809520"/>
          </a:xfrm>
          <a:prstGeom prst="rect">
            <a:avLst/>
          </a:prstGeom>
        </p:spPr>
        <p:txBody>
          <a:bodyPr lIns="0" tIns="0" rIns="0" bIns="0" anchor="ctr"/>
          <a:lstStyle/>
          <a:p>
            <a:endParaRPr/>
          </a:p>
        </p:txBody>
      </p:sp>
      <p:sp>
        <p:nvSpPr>
          <p:cNvPr id="6" name="PlaceHolder 2"/>
          <p:cNvSpPr>
            <a:spLocks noGrp="1"/>
          </p:cNvSpPr>
          <p:nvPr>
            <p:ph type="body"/>
          </p:nvPr>
        </p:nvSpPr>
        <p:spPr>
          <a:xfrm>
            <a:off x="2062362" y="1800162"/>
            <a:ext cx="13987049" cy="389972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079976" y="1148993"/>
            <a:ext cx="19439370" cy="4809520"/>
          </a:xfrm>
          <a:prstGeom prst="rect">
            <a:avLst/>
          </a:prstGeom>
        </p:spPr>
        <p:txBody>
          <a:bodyPr lIns="0" tIns="0" rIns="0" bIns="0" anchor="ctr"/>
          <a:lstStyle/>
          <a:p>
            <a:endParaRPr/>
          </a:p>
        </p:txBody>
      </p:sp>
      <p:sp>
        <p:nvSpPr>
          <p:cNvPr id="8" name="PlaceHolder 2"/>
          <p:cNvSpPr>
            <a:spLocks noGrp="1"/>
          </p:cNvSpPr>
          <p:nvPr>
            <p:ph type="body"/>
          </p:nvPr>
        </p:nvSpPr>
        <p:spPr>
          <a:xfrm>
            <a:off x="2062362" y="1800162"/>
            <a:ext cx="6825677" cy="3899720"/>
          </a:xfrm>
          <a:prstGeom prst="rect">
            <a:avLst/>
          </a:prstGeom>
        </p:spPr>
        <p:txBody>
          <a:bodyPr lIns="0" tIns="0" rIns="0" bIns="0"/>
          <a:lstStyle/>
          <a:p>
            <a:endParaRPr/>
          </a:p>
        </p:txBody>
      </p:sp>
      <p:sp>
        <p:nvSpPr>
          <p:cNvPr id="9" name="PlaceHolder 3"/>
          <p:cNvSpPr>
            <a:spLocks noGrp="1"/>
          </p:cNvSpPr>
          <p:nvPr>
            <p:ph type="body"/>
          </p:nvPr>
        </p:nvSpPr>
        <p:spPr>
          <a:xfrm>
            <a:off x="9229606" y="1800162"/>
            <a:ext cx="6825677" cy="389972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079976" y="1148993"/>
            <a:ext cx="19439370" cy="480952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079976" y="1148993"/>
            <a:ext cx="19439370" cy="22294142"/>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079976" y="1148993"/>
            <a:ext cx="19439370" cy="4809520"/>
          </a:xfrm>
          <a:prstGeom prst="rect">
            <a:avLst/>
          </a:prstGeom>
        </p:spPr>
        <p:txBody>
          <a:bodyPr lIns="0" tIns="0" rIns="0" bIns="0" anchor="ctr"/>
          <a:lstStyle/>
          <a:p>
            <a:endParaRPr/>
          </a:p>
        </p:txBody>
      </p:sp>
      <p:sp>
        <p:nvSpPr>
          <p:cNvPr id="13" name="PlaceHolder 2"/>
          <p:cNvSpPr>
            <a:spLocks noGrp="1"/>
          </p:cNvSpPr>
          <p:nvPr>
            <p:ph type="body"/>
          </p:nvPr>
        </p:nvSpPr>
        <p:spPr>
          <a:xfrm>
            <a:off x="2062362" y="1800162"/>
            <a:ext cx="6825677" cy="1860095"/>
          </a:xfrm>
          <a:prstGeom prst="rect">
            <a:avLst/>
          </a:prstGeom>
        </p:spPr>
        <p:txBody>
          <a:bodyPr lIns="0" tIns="0" rIns="0" bIns="0"/>
          <a:lstStyle/>
          <a:p>
            <a:endParaRPr/>
          </a:p>
        </p:txBody>
      </p:sp>
      <p:sp>
        <p:nvSpPr>
          <p:cNvPr id="14" name="PlaceHolder 3"/>
          <p:cNvSpPr>
            <a:spLocks noGrp="1"/>
          </p:cNvSpPr>
          <p:nvPr>
            <p:ph type="body"/>
          </p:nvPr>
        </p:nvSpPr>
        <p:spPr>
          <a:xfrm>
            <a:off x="2062362" y="3837357"/>
            <a:ext cx="6825677" cy="1860095"/>
          </a:xfrm>
          <a:prstGeom prst="rect">
            <a:avLst/>
          </a:prstGeom>
        </p:spPr>
        <p:txBody>
          <a:bodyPr lIns="0" tIns="0" rIns="0" bIns="0"/>
          <a:lstStyle/>
          <a:p>
            <a:endParaRPr/>
          </a:p>
        </p:txBody>
      </p:sp>
      <p:sp>
        <p:nvSpPr>
          <p:cNvPr id="15" name="PlaceHolder 4"/>
          <p:cNvSpPr>
            <a:spLocks noGrp="1"/>
          </p:cNvSpPr>
          <p:nvPr>
            <p:ph type="body"/>
          </p:nvPr>
        </p:nvSpPr>
        <p:spPr>
          <a:xfrm>
            <a:off x="9229606" y="1800162"/>
            <a:ext cx="6825677" cy="389972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079976" y="1148993"/>
            <a:ext cx="19439370" cy="4809520"/>
          </a:xfrm>
          <a:prstGeom prst="rect">
            <a:avLst/>
          </a:prstGeom>
        </p:spPr>
        <p:txBody>
          <a:bodyPr lIns="0" tIns="0" rIns="0" bIns="0" anchor="ctr"/>
          <a:lstStyle/>
          <a:p>
            <a:endParaRPr/>
          </a:p>
        </p:txBody>
      </p:sp>
      <p:sp>
        <p:nvSpPr>
          <p:cNvPr id="17" name="PlaceHolder 2"/>
          <p:cNvSpPr>
            <a:spLocks noGrp="1"/>
          </p:cNvSpPr>
          <p:nvPr>
            <p:ph type="body"/>
          </p:nvPr>
        </p:nvSpPr>
        <p:spPr>
          <a:xfrm>
            <a:off x="2062362" y="1800162"/>
            <a:ext cx="6825677" cy="3899720"/>
          </a:xfrm>
          <a:prstGeom prst="rect">
            <a:avLst/>
          </a:prstGeom>
        </p:spPr>
        <p:txBody>
          <a:bodyPr lIns="0" tIns="0" rIns="0" bIns="0"/>
          <a:lstStyle/>
          <a:p>
            <a:endParaRPr/>
          </a:p>
        </p:txBody>
      </p:sp>
      <p:sp>
        <p:nvSpPr>
          <p:cNvPr id="18" name="PlaceHolder 3"/>
          <p:cNvSpPr>
            <a:spLocks noGrp="1"/>
          </p:cNvSpPr>
          <p:nvPr>
            <p:ph type="body"/>
          </p:nvPr>
        </p:nvSpPr>
        <p:spPr>
          <a:xfrm>
            <a:off x="9229606" y="1800162"/>
            <a:ext cx="6825677" cy="1860095"/>
          </a:xfrm>
          <a:prstGeom prst="rect">
            <a:avLst/>
          </a:prstGeom>
        </p:spPr>
        <p:txBody>
          <a:bodyPr lIns="0" tIns="0" rIns="0" bIns="0"/>
          <a:lstStyle/>
          <a:p>
            <a:endParaRPr/>
          </a:p>
        </p:txBody>
      </p:sp>
      <p:sp>
        <p:nvSpPr>
          <p:cNvPr id="19" name="PlaceHolder 4"/>
          <p:cNvSpPr>
            <a:spLocks noGrp="1"/>
          </p:cNvSpPr>
          <p:nvPr>
            <p:ph type="body"/>
          </p:nvPr>
        </p:nvSpPr>
        <p:spPr>
          <a:xfrm>
            <a:off x="9229606" y="3837357"/>
            <a:ext cx="6825677" cy="1860095"/>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079976" y="1148993"/>
            <a:ext cx="19439370" cy="4809520"/>
          </a:xfrm>
          <a:prstGeom prst="rect">
            <a:avLst/>
          </a:prstGeom>
        </p:spPr>
        <p:txBody>
          <a:bodyPr lIns="0" tIns="0" rIns="0" bIns="0" anchor="ctr"/>
          <a:lstStyle/>
          <a:p>
            <a:endParaRPr/>
          </a:p>
        </p:txBody>
      </p:sp>
      <p:sp>
        <p:nvSpPr>
          <p:cNvPr id="21" name="PlaceHolder 2"/>
          <p:cNvSpPr>
            <a:spLocks noGrp="1"/>
          </p:cNvSpPr>
          <p:nvPr>
            <p:ph type="body"/>
          </p:nvPr>
        </p:nvSpPr>
        <p:spPr>
          <a:xfrm>
            <a:off x="2062362" y="1800162"/>
            <a:ext cx="6825677" cy="1860095"/>
          </a:xfrm>
          <a:prstGeom prst="rect">
            <a:avLst/>
          </a:prstGeom>
        </p:spPr>
        <p:txBody>
          <a:bodyPr lIns="0" tIns="0" rIns="0" bIns="0"/>
          <a:lstStyle/>
          <a:p>
            <a:endParaRPr/>
          </a:p>
        </p:txBody>
      </p:sp>
      <p:sp>
        <p:nvSpPr>
          <p:cNvPr id="22" name="PlaceHolder 3"/>
          <p:cNvSpPr>
            <a:spLocks noGrp="1"/>
          </p:cNvSpPr>
          <p:nvPr>
            <p:ph type="body"/>
          </p:nvPr>
        </p:nvSpPr>
        <p:spPr>
          <a:xfrm>
            <a:off x="9229606" y="1800162"/>
            <a:ext cx="6825677" cy="1860095"/>
          </a:xfrm>
          <a:prstGeom prst="rect">
            <a:avLst/>
          </a:prstGeom>
        </p:spPr>
        <p:txBody>
          <a:bodyPr lIns="0" tIns="0" rIns="0" bIns="0"/>
          <a:lstStyle/>
          <a:p>
            <a:endParaRPr/>
          </a:p>
        </p:txBody>
      </p:sp>
      <p:sp>
        <p:nvSpPr>
          <p:cNvPr id="23" name="PlaceHolder 4"/>
          <p:cNvSpPr>
            <a:spLocks noGrp="1"/>
          </p:cNvSpPr>
          <p:nvPr>
            <p:ph type="body"/>
          </p:nvPr>
        </p:nvSpPr>
        <p:spPr>
          <a:xfrm>
            <a:off x="2062362" y="3837357"/>
            <a:ext cx="13987049" cy="1860095"/>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body"/>
          </p:nvPr>
        </p:nvSpPr>
        <p:spPr>
          <a:xfrm>
            <a:off x="2062362" y="1800162"/>
            <a:ext cx="13987049" cy="3899720"/>
          </a:xfrm>
          <a:prstGeom prst="rect">
            <a:avLst/>
          </a:prstGeom>
        </p:spPr>
        <p:txBody>
          <a:bodyPr lIns="0" tIns="0" rIns="0" bIns="0"/>
          <a:lstStyle/>
          <a:p>
            <a:pPr>
              <a:buSzPct val="45000"/>
              <a:buFont typeface="StarSymbol"/>
              <a:buChar char=""/>
            </a:pPr>
            <a:r>
              <a:rPr lang="en-US" sz="5400" b="1">
                <a:solidFill>
                  <a:srgbClr val="434342"/>
                </a:solidFill>
                <a:latin typeface="Arial"/>
              </a:rPr>
              <a:t>Click to edit the outline text format</a:t>
            </a:r>
            <a:endParaRPr/>
          </a:p>
          <a:p>
            <a:pPr lvl="1">
              <a:buSzPct val="75000"/>
              <a:buFont typeface="StarSymbol"/>
              <a:buChar char=""/>
            </a:pPr>
            <a:r>
              <a:rPr lang="en-US" sz="5400" b="1">
                <a:solidFill>
                  <a:srgbClr val="434342"/>
                </a:solidFill>
                <a:latin typeface="Arial"/>
              </a:rPr>
              <a:t>Second Outline Level</a:t>
            </a:r>
            <a:endParaRPr/>
          </a:p>
          <a:p>
            <a:pPr lvl="2">
              <a:buSzPct val="45000"/>
              <a:buFont typeface="StarSymbol"/>
              <a:buChar char=""/>
            </a:pPr>
            <a:r>
              <a:rPr lang="en-US" sz="5400" b="1">
                <a:solidFill>
                  <a:srgbClr val="434342"/>
                </a:solidFill>
                <a:latin typeface="Arial"/>
              </a:rPr>
              <a:t>Third Outline Level</a:t>
            </a:r>
            <a:endParaRPr/>
          </a:p>
          <a:p>
            <a:pPr lvl="3">
              <a:buSzPct val="75000"/>
              <a:buFont typeface="StarSymbol"/>
              <a:buChar char=""/>
            </a:pPr>
            <a:r>
              <a:rPr lang="en-US" sz="5400" b="1">
                <a:solidFill>
                  <a:srgbClr val="434342"/>
                </a:solidFill>
                <a:latin typeface="Arial"/>
              </a:rPr>
              <a:t>Fourth Outline Level</a:t>
            </a:r>
            <a:endParaRPr/>
          </a:p>
          <a:p>
            <a:pPr lvl="4">
              <a:buSzPct val="45000"/>
              <a:buFont typeface="StarSymbol"/>
              <a:buChar char=""/>
            </a:pPr>
            <a:r>
              <a:rPr lang="en-US" sz="5400" b="1">
                <a:solidFill>
                  <a:srgbClr val="434342"/>
                </a:solidFill>
                <a:latin typeface="Arial"/>
              </a:rPr>
              <a:t>Fifth Outline Level</a:t>
            </a:r>
            <a:endParaRPr/>
          </a:p>
          <a:p>
            <a:pPr lvl="5">
              <a:buSzPct val="45000"/>
              <a:buFont typeface="StarSymbol"/>
              <a:buChar char=""/>
            </a:pPr>
            <a:r>
              <a:rPr lang="en-US" sz="5400" b="1">
                <a:solidFill>
                  <a:srgbClr val="434342"/>
                </a:solidFill>
                <a:latin typeface="Arial"/>
              </a:rPr>
              <a:t>Sixth Outline Level</a:t>
            </a:r>
            <a:endParaRPr/>
          </a:p>
          <a:p>
            <a:pPr>
              <a:lnSpc>
                <a:spcPct val="100000"/>
              </a:lnSpc>
            </a:pPr>
            <a:r>
              <a:rPr lang="en-US" sz="5400" b="1">
                <a:solidFill>
                  <a:srgbClr val="434342"/>
                </a:solidFill>
                <a:latin typeface="Arial"/>
              </a:rPr>
              <a:t>Seventh Outline LevelThis is a Scientific Poster Template created by Graphicsland &amp; MakeSigns.com. 
Your poster title would go on these lines.</a:t>
            </a:r>
            <a:endParaRPr/>
          </a:p>
        </p:txBody>
      </p:sp>
      <p:sp>
        <p:nvSpPr>
          <p:cNvPr id="4" name="PlaceHolder 2"/>
          <p:cNvSpPr>
            <a:spLocks noGrp="1"/>
          </p:cNvSpPr>
          <p:nvPr>
            <p:ph type="body"/>
          </p:nvPr>
        </p:nvSpPr>
        <p:spPr>
          <a:xfrm>
            <a:off x="1912534" y="3899990"/>
            <a:ext cx="14137079" cy="1999670"/>
          </a:xfrm>
          <a:prstGeom prst="rect">
            <a:avLst/>
          </a:prstGeom>
        </p:spPr>
        <p:txBody>
          <a:bodyPr lIns="375840" tIns="187920" rIns="375840" bIns="187920"/>
          <a:lstStyle/>
          <a:p>
            <a:pPr>
              <a:buSzPct val="45000"/>
              <a:buFont typeface="StarSymbol"/>
              <a:buChar char=""/>
            </a:pPr>
            <a:r>
              <a:rPr lang="en-US" sz="3600" b="1">
                <a:solidFill>
                  <a:srgbClr val="404040"/>
                </a:solidFill>
                <a:latin typeface="Arial"/>
              </a:rPr>
              <a:t>Click to edit the outline text format</a:t>
            </a:r>
            <a:endParaRPr/>
          </a:p>
          <a:p>
            <a:pPr lvl="1">
              <a:buSzPct val="75000"/>
              <a:buFont typeface="StarSymbol"/>
              <a:buChar char=""/>
            </a:pPr>
            <a:r>
              <a:rPr lang="en-US" sz="3600" b="1">
                <a:solidFill>
                  <a:srgbClr val="404040"/>
                </a:solidFill>
                <a:latin typeface="Arial"/>
              </a:rPr>
              <a:t>Second Outline Level</a:t>
            </a:r>
            <a:endParaRPr/>
          </a:p>
          <a:p>
            <a:pPr lvl="2">
              <a:buSzPct val="45000"/>
              <a:buFont typeface="StarSymbol"/>
              <a:buChar char=""/>
            </a:pPr>
            <a:r>
              <a:rPr lang="en-US" sz="3600" b="1">
                <a:solidFill>
                  <a:srgbClr val="404040"/>
                </a:solidFill>
                <a:latin typeface="Arial"/>
              </a:rPr>
              <a:t>Third Outline Level</a:t>
            </a:r>
            <a:endParaRPr/>
          </a:p>
          <a:p>
            <a:pPr lvl="3">
              <a:buSzPct val="75000"/>
              <a:buFont typeface="StarSymbol"/>
              <a:buChar char=""/>
            </a:pPr>
            <a:r>
              <a:rPr lang="en-US" sz="3600" b="1">
                <a:solidFill>
                  <a:srgbClr val="404040"/>
                </a:solidFill>
                <a:latin typeface="Arial"/>
              </a:rPr>
              <a:t>Fourth Outline Level</a:t>
            </a:r>
            <a:endParaRPr/>
          </a:p>
          <a:p>
            <a:pPr lvl="4">
              <a:buSzPct val="45000"/>
              <a:buFont typeface="StarSymbol"/>
              <a:buChar char=""/>
            </a:pPr>
            <a:r>
              <a:rPr lang="en-US" sz="3600" b="1">
                <a:solidFill>
                  <a:srgbClr val="404040"/>
                </a:solidFill>
                <a:latin typeface="Arial"/>
              </a:rPr>
              <a:t>Fifth Outline Level</a:t>
            </a:r>
            <a:endParaRPr/>
          </a:p>
          <a:p>
            <a:pPr lvl="5">
              <a:buSzPct val="45000"/>
              <a:buFont typeface="StarSymbol"/>
              <a:buChar char=""/>
            </a:pPr>
            <a:r>
              <a:rPr lang="en-US" sz="3600" b="1">
                <a:solidFill>
                  <a:srgbClr val="404040"/>
                </a:solidFill>
                <a:latin typeface="Arial"/>
              </a:rPr>
              <a:t>Sixth Outline Level</a:t>
            </a:r>
            <a:endParaRPr/>
          </a:p>
          <a:p>
            <a:pPr>
              <a:lnSpc>
                <a:spcPct val="100000"/>
              </a:lnSpc>
            </a:pPr>
            <a:r>
              <a:rPr lang="en-US" sz="3600" b="1">
                <a:solidFill>
                  <a:srgbClr val="404040"/>
                </a:solidFill>
                <a:latin typeface="Arial"/>
              </a:rPr>
              <a:t>Seventh Outline LevelAuthor Name, RN1; Author Name, Ph.D2; Author Name, RN2,3; Author Name, Ph.D1,4
1Name of University, City, State; 2Name of University, City, State; 3Name of University, City, State</a:t>
            </a:r>
            <a:endParaRPr/>
          </a:p>
        </p:txBody>
      </p:sp>
      <p:sp>
        <p:nvSpPr>
          <p:cNvPr id="2" name="PlaceHolder 3"/>
          <p:cNvSpPr>
            <a:spLocks noGrp="1"/>
          </p:cNvSpPr>
          <p:nvPr>
            <p:ph type="title"/>
          </p:nvPr>
        </p:nvSpPr>
        <p:spPr>
          <a:xfrm>
            <a:off x="1079976" y="1148993"/>
            <a:ext cx="19439370" cy="4809250"/>
          </a:xfrm>
          <a:prstGeom prst="rect">
            <a:avLst/>
          </a:prstGeom>
        </p:spPr>
        <p:txBody>
          <a:bodyPr lIns="0" tIns="0" rIns="0" bIns="0" anchor="ctr"/>
          <a:lstStyle/>
          <a:p>
            <a:r>
              <a:rPr lang="en-US" sz="7400">
                <a:latin typeface="Calibri"/>
              </a:rPr>
              <a:t>Click to edit the title text format</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Rizwan354/ADS-Assignment-3" TargetMode="External"/><Relationship Id="rId2" Type="http://schemas.openxmlformats.org/officeDocument/2006/relationships/hyperlink" Target="https://pypi.org/project/wbgapi/" TargetMode="Externa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CustomShape 1"/>
          <p:cNvSpPr/>
          <p:nvPr/>
        </p:nvSpPr>
        <p:spPr>
          <a:xfrm flipH="1">
            <a:off x="-8403358" y="-5228908"/>
            <a:ext cx="38204820" cy="39494024"/>
          </a:xfrm>
          <a:prstGeom prst="rect">
            <a:avLst/>
          </a:prstGeom>
          <a:solidFill>
            <a:srgbClr val="F96A1B"/>
          </a:solidFill>
          <a:ln w="25560">
            <a:noFill/>
          </a:ln>
        </p:spPr>
      </p:sp>
      <p:sp>
        <p:nvSpPr>
          <p:cNvPr id="38" name="CustomShape 2"/>
          <p:cNvSpPr/>
          <p:nvPr/>
        </p:nvSpPr>
        <p:spPr>
          <a:xfrm>
            <a:off x="-8135878" y="-4802188"/>
            <a:ext cx="37737720" cy="38404440"/>
          </a:xfrm>
          <a:prstGeom prst="flowChartDelay">
            <a:avLst/>
          </a:prstGeom>
          <a:solidFill>
            <a:srgbClr val="08A1D9"/>
          </a:solidFill>
          <a:ln w="25560">
            <a:noFill/>
          </a:ln>
        </p:spPr>
      </p:sp>
      <p:sp>
        <p:nvSpPr>
          <p:cNvPr id="39" name="CustomShape 3"/>
          <p:cNvSpPr/>
          <p:nvPr/>
        </p:nvSpPr>
        <p:spPr>
          <a:xfrm>
            <a:off x="-7869658" y="-4139324"/>
            <a:ext cx="37671120" cy="38404440"/>
          </a:xfrm>
          <a:prstGeom prst="flowChartDelay">
            <a:avLst/>
          </a:prstGeom>
          <a:solidFill>
            <a:schemeClr val="accent1">
              <a:lumMod val="60000"/>
              <a:lumOff val="40000"/>
            </a:schemeClr>
          </a:solidFill>
          <a:ln w="25560">
            <a:noFill/>
          </a:ln>
        </p:spPr>
        <p:txBody>
          <a:bodyPr/>
          <a:lstStyle/>
          <a:p>
            <a:r>
              <a:rPr lang="en-IN" dirty="0"/>
              <a:t>a</a:t>
            </a:r>
          </a:p>
        </p:txBody>
      </p:sp>
      <p:sp>
        <p:nvSpPr>
          <p:cNvPr id="40" name="CustomShape 4"/>
          <p:cNvSpPr/>
          <p:nvPr/>
        </p:nvSpPr>
        <p:spPr>
          <a:xfrm>
            <a:off x="-8402638" y="-4843228"/>
            <a:ext cx="2333160" cy="38404440"/>
          </a:xfrm>
          <a:prstGeom prst="rect">
            <a:avLst/>
          </a:prstGeom>
          <a:solidFill>
            <a:srgbClr val="434342"/>
          </a:solidFill>
          <a:ln w="25560">
            <a:noFill/>
          </a:ln>
        </p:spPr>
      </p:sp>
      <p:sp>
        <p:nvSpPr>
          <p:cNvPr id="41" name="Line 5"/>
          <p:cNvSpPr/>
          <p:nvPr/>
        </p:nvSpPr>
        <p:spPr>
          <a:xfrm>
            <a:off x="-5802358" y="-4842868"/>
            <a:ext cx="0" cy="38404440"/>
          </a:xfrm>
          <a:prstGeom prst="line">
            <a:avLst/>
          </a:prstGeom>
          <a:ln w="190440">
            <a:solidFill>
              <a:srgbClr val="08A1D9"/>
            </a:solidFill>
            <a:round/>
          </a:ln>
        </p:spPr>
      </p:sp>
      <p:sp>
        <p:nvSpPr>
          <p:cNvPr id="42" name="TextShape 6"/>
          <p:cNvSpPr txBox="1"/>
          <p:nvPr/>
        </p:nvSpPr>
        <p:spPr>
          <a:xfrm>
            <a:off x="-5049958" y="-3430588"/>
            <a:ext cx="32340960" cy="2361960"/>
          </a:xfrm>
          <a:prstGeom prst="rect">
            <a:avLst/>
          </a:prstGeom>
        </p:spPr>
        <p:txBody>
          <a:bodyPr lIns="0" tIns="0" rIns="0" bIns="0"/>
          <a:lstStyle/>
          <a:p>
            <a:endParaRPr/>
          </a:p>
        </p:txBody>
      </p:sp>
      <p:sp>
        <p:nvSpPr>
          <p:cNvPr id="43" name="TextShape 7"/>
          <p:cNvSpPr txBox="1"/>
          <p:nvPr/>
        </p:nvSpPr>
        <p:spPr>
          <a:xfrm>
            <a:off x="-5354518" y="-1830388"/>
            <a:ext cx="28726920" cy="1828440"/>
          </a:xfrm>
          <a:prstGeom prst="rect">
            <a:avLst/>
          </a:prstGeom>
        </p:spPr>
        <p:txBody>
          <a:bodyPr lIns="375840" tIns="187920" rIns="375840" bIns="187920"/>
          <a:lstStyle/>
          <a:p>
            <a:endParaRPr/>
          </a:p>
        </p:txBody>
      </p:sp>
      <p:sp>
        <p:nvSpPr>
          <p:cNvPr id="45" name="CustomShape 9"/>
          <p:cNvSpPr/>
          <p:nvPr/>
        </p:nvSpPr>
        <p:spPr>
          <a:xfrm>
            <a:off x="-5803258" y="244757"/>
            <a:ext cx="31021445" cy="7394407"/>
          </a:xfrm>
          <a:prstGeom prst="rect">
            <a:avLst/>
          </a:prstGeom>
          <a:noFill/>
          <a:ln>
            <a:solidFill>
              <a:srgbClr val="C00000"/>
            </a:solidFill>
          </a:ln>
        </p:spPr>
        <p:txBody>
          <a:bodyPr/>
          <a:lstStyle/>
          <a:p>
            <a:pPr marL="685800" indent="-685800" algn="just">
              <a:lnSpc>
                <a:spcPct val="110000"/>
              </a:lnSpc>
              <a:buFont typeface="Arial" panose="020B0604020202020204" pitchFamily="34" charset="0"/>
              <a:buChar char="•"/>
            </a:pPr>
            <a:r>
              <a:rPr lang="en-IN" sz="5400" b="1" dirty="0">
                <a:solidFill>
                  <a:schemeClr val="tx2">
                    <a:lumMod val="75000"/>
                  </a:schemeClr>
                </a:solidFill>
                <a:latin typeface="Calibri"/>
              </a:rPr>
              <a:t>This target of this project is to assess the different climatic and economic indicators of a nation. The countries selected for this project are: Australia, Japan, Luxembourg, Switzerland, Pakistan, India, Chile, China, Jamaica and Bulgaria. </a:t>
            </a:r>
          </a:p>
          <a:p>
            <a:pPr marL="685800" indent="-685800" algn="just">
              <a:lnSpc>
                <a:spcPct val="110000"/>
              </a:lnSpc>
              <a:buFont typeface="Arial" panose="020B0604020202020204" pitchFamily="34" charset="0"/>
              <a:buChar char="•"/>
            </a:pPr>
            <a:r>
              <a:rPr lang="en-IN" sz="5400" b="1" dirty="0">
                <a:solidFill>
                  <a:schemeClr val="tx2">
                    <a:lumMod val="75000"/>
                  </a:schemeClr>
                </a:solidFill>
                <a:latin typeface="Calibri"/>
              </a:rPr>
              <a:t>We would be performing clustering analysis on the dataset based on the </a:t>
            </a:r>
            <a:r>
              <a:rPr lang="en-US" sz="5400" b="1" dirty="0">
                <a:solidFill>
                  <a:schemeClr val="tx2">
                    <a:lumMod val="75000"/>
                  </a:schemeClr>
                </a:solidFill>
                <a:latin typeface="Calibri"/>
              </a:rPr>
              <a:t>Emissions of CO2 in a nation. The nations would be categorized into High, Medium and Low categories</a:t>
            </a:r>
          </a:p>
          <a:p>
            <a:pPr marL="685800" indent="-685800" algn="just">
              <a:lnSpc>
                <a:spcPct val="110000"/>
              </a:lnSpc>
              <a:buFont typeface="Arial" panose="020B0604020202020204" pitchFamily="34" charset="0"/>
              <a:buChar char="•"/>
            </a:pPr>
            <a:r>
              <a:rPr lang="en-US" sz="5400" b="1" dirty="0">
                <a:solidFill>
                  <a:schemeClr val="tx2">
                    <a:lumMod val="75000"/>
                  </a:schemeClr>
                </a:solidFill>
                <a:latin typeface="Calibri"/>
              </a:rPr>
              <a:t>The fitting of the data would be done using the curve fit function for nations which has been categorized as High, Medium and Low. The visualization would help us to understand the relationship between the Total Import and Total emission of greenhouse gas</a:t>
            </a:r>
            <a:endParaRPr lang="en-IN" sz="5400" b="1" dirty="0">
              <a:solidFill>
                <a:schemeClr val="tx2">
                  <a:lumMod val="75000"/>
                </a:schemeClr>
              </a:solidFill>
              <a:latin typeface="Calibri"/>
            </a:endParaRPr>
          </a:p>
          <a:p>
            <a:pPr marL="685800" indent="-685800" algn="just">
              <a:lnSpc>
                <a:spcPct val="110000"/>
              </a:lnSpc>
              <a:buFont typeface="Arial" panose="020B0604020202020204" pitchFamily="34" charset="0"/>
              <a:buChar char="•"/>
            </a:pPr>
            <a:endParaRPr lang="en-IN" sz="5400" b="1" dirty="0">
              <a:solidFill>
                <a:schemeClr val="tx2">
                  <a:lumMod val="75000"/>
                </a:schemeClr>
              </a:solidFill>
              <a:latin typeface="Calibri"/>
            </a:endParaRPr>
          </a:p>
          <a:p>
            <a:pPr marL="685800" indent="-685800" algn="just">
              <a:lnSpc>
                <a:spcPct val="110000"/>
              </a:lnSpc>
              <a:buFont typeface="Arial" panose="020B0604020202020204" pitchFamily="34" charset="0"/>
              <a:buChar char="•"/>
            </a:pPr>
            <a:endParaRPr lang="en-IN" sz="5400" b="1" dirty="0">
              <a:solidFill>
                <a:schemeClr val="tx2">
                  <a:lumMod val="75000"/>
                </a:schemeClr>
              </a:solidFill>
              <a:latin typeface="Arial"/>
              <a:ea typeface="ＭＳ Ｐゴシック"/>
            </a:endParaRPr>
          </a:p>
          <a:p>
            <a:pPr marL="685800" indent="-685800" algn="just">
              <a:lnSpc>
                <a:spcPct val="110000"/>
              </a:lnSpc>
              <a:buFont typeface="Arial" panose="020B0604020202020204" pitchFamily="34" charset="0"/>
              <a:buChar char="•"/>
            </a:pPr>
            <a:endParaRPr lang="en-IN" sz="5400" b="1" dirty="0">
              <a:solidFill>
                <a:schemeClr val="tx2">
                  <a:lumMod val="75000"/>
                </a:schemeClr>
              </a:solidFill>
              <a:latin typeface="Arial"/>
              <a:ea typeface="ＭＳ Ｐゴシック"/>
            </a:endParaRPr>
          </a:p>
        </p:txBody>
      </p:sp>
      <p:sp>
        <p:nvSpPr>
          <p:cNvPr id="48" name="CustomShape 12"/>
          <p:cNvSpPr/>
          <p:nvPr/>
        </p:nvSpPr>
        <p:spPr>
          <a:xfrm>
            <a:off x="6373549" y="-1177373"/>
            <a:ext cx="6945840" cy="1105920"/>
          </a:xfrm>
          <a:prstGeom prst="rect">
            <a:avLst/>
          </a:prstGeom>
          <a:solidFill>
            <a:srgbClr val="F96A1B"/>
          </a:solidFill>
          <a:ln w="12600">
            <a:noFill/>
          </a:ln>
        </p:spPr>
        <p:txBody>
          <a:bodyPr wrap="none" lIns="137160" tIns="0" rIns="137160" bIns="0"/>
          <a:lstStyle/>
          <a:p>
            <a:pPr algn="ctr">
              <a:lnSpc>
                <a:spcPct val="100000"/>
              </a:lnSpc>
            </a:pPr>
            <a:r>
              <a:rPr lang="en-IN" sz="5200" b="1" dirty="0">
                <a:solidFill>
                  <a:srgbClr val="FFFFFF"/>
                </a:solidFill>
                <a:latin typeface="Calibri"/>
              </a:rPr>
              <a:t>Introduction</a:t>
            </a:r>
            <a:endParaRPr sz="5200" dirty="0"/>
          </a:p>
        </p:txBody>
      </p:sp>
      <p:sp>
        <p:nvSpPr>
          <p:cNvPr id="21" name="CustomShape 12">
            <a:extLst>
              <a:ext uri="{FF2B5EF4-FFF2-40B4-BE49-F238E27FC236}">
                <a16:creationId xmlns:a16="http://schemas.microsoft.com/office/drawing/2014/main" id="{621E37B8-F727-97FC-EBAD-D2772CF4A68F}"/>
              </a:ext>
            </a:extLst>
          </p:cNvPr>
          <p:cNvSpPr/>
          <p:nvPr/>
        </p:nvSpPr>
        <p:spPr>
          <a:xfrm>
            <a:off x="1463042" y="-3810922"/>
            <a:ext cx="19324317" cy="1980534"/>
          </a:xfrm>
          <a:prstGeom prst="rect">
            <a:avLst/>
          </a:prstGeom>
          <a:solidFill>
            <a:srgbClr val="F96A1B"/>
          </a:solidFill>
          <a:ln w="12600">
            <a:noFill/>
          </a:ln>
        </p:spPr>
        <p:txBody>
          <a:bodyPr wrap="none" lIns="137160" tIns="0" rIns="137160" bIns="0"/>
          <a:lstStyle/>
          <a:p>
            <a:pPr algn="ctr">
              <a:lnSpc>
                <a:spcPct val="100000"/>
              </a:lnSpc>
            </a:pPr>
            <a:r>
              <a:rPr lang="en-IN" sz="7200" b="1" dirty="0">
                <a:solidFill>
                  <a:srgbClr val="FFFFFF"/>
                </a:solidFill>
                <a:latin typeface="Calibri"/>
              </a:rPr>
              <a:t>Relation Between Climate &amp; Economic Indicators</a:t>
            </a:r>
          </a:p>
          <a:p>
            <a:pPr algn="ctr">
              <a:lnSpc>
                <a:spcPct val="100000"/>
              </a:lnSpc>
            </a:pPr>
            <a:r>
              <a:rPr lang="en-IN" sz="6600" b="1" dirty="0">
                <a:solidFill>
                  <a:srgbClr val="FFFFFF"/>
                </a:solidFill>
                <a:latin typeface="Calibri"/>
              </a:rPr>
              <a:t>Author: Rizwan Mustafa</a:t>
            </a:r>
            <a:endParaRPr sz="6600" dirty="0"/>
          </a:p>
        </p:txBody>
      </p:sp>
      <p:sp>
        <p:nvSpPr>
          <p:cNvPr id="23" name="CustomShape 12">
            <a:extLst>
              <a:ext uri="{FF2B5EF4-FFF2-40B4-BE49-F238E27FC236}">
                <a16:creationId xmlns:a16="http://schemas.microsoft.com/office/drawing/2014/main" id="{18152440-356C-7576-EC50-D248BC42B1D6}"/>
              </a:ext>
            </a:extLst>
          </p:cNvPr>
          <p:cNvSpPr/>
          <p:nvPr/>
        </p:nvSpPr>
        <p:spPr>
          <a:xfrm>
            <a:off x="7191698" y="8020822"/>
            <a:ext cx="6945840" cy="1105920"/>
          </a:xfrm>
          <a:prstGeom prst="rect">
            <a:avLst/>
          </a:prstGeom>
          <a:solidFill>
            <a:srgbClr val="F96A1B"/>
          </a:solidFill>
          <a:ln w="12600">
            <a:noFill/>
          </a:ln>
        </p:spPr>
        <p:txBody>
          <a:bodyPr wrap="none" lIns="137160" tIns="0" rIns="137160" bIns="0"/>
          <a:lstStyle/>
          <a:p>
            <a:pPr algn="ctr">
              <a:lnSpc>
                <a:spcPct val="100000"/>
              </a:lnSpc>
            </a:pPr>
            <a:r>
              <a:rPr lang="en-IN" sz="5200" b="1" dirty="0">
                <a:solidFill>
                  <a:srgbClr val="FFFFFF"/>
                </a:solidFill>
                <a:latin typeface="Calibri"/>
              </a:rPr>
              <a:t>Clustering and Fitting</a:t>
            </a:r>
            <a:endParaRPr sz="5200" dirty="0"/>
          </a:p>
        </p:txBody>
      </p:sp>
      <p:sp>
        <p:nvSpPr>
          <p:cNvPr id="27" name="CustomShape 9">
            <a:extLst>
              <a:ext uri="{FF2B5EF4-FFF2-40B4-BE49-F238E27FC236}">
                <a16:creationId xmlns:a16="http://schemas.microsoft.com/office/drawing/2014/main" id="{9CD342B1-C7E2-FC98-E091-EF0CF46A463D}"/>
              </a:ext>
            </a:extLst>
          </p:cNvPr>
          <p:cNvSpPr/>
          <p:nvPr/>
        </p:nvSpPr>
        <p:spPr>
          <a:xfrm>
            <a:off x="-5363051" y="9593930"/>
            <a:ext cx="16543913" cy="9692086"/>
          </a:xfrm>
          <a:prstGeom prst="rect">
            <a:avLst/>
          </a:prstGeom>
          <a:noFill/>
          <a:ln>
            <a:solidFill>
              <a:srgbClr val="C00000"/>
            </a:solidFill>
          </a:ln>
        </p:spPr>
        <p:txBody>
          <a:bodyPr/>
          <a:lstStyle/>
          <a:p>
            <a:pPr marL="685800" indent="-685800" algn="just">
              <a:lnSpc>
                <a:spcPct val="110000"/>
              </a:lnSpc>
              <a:buFont typeface="Arial" panose="020B0604020202020204" pitchFamily="34" charset="0"/>
              <a:buChar char="•"/>
            </a:pPr>
            <a:r>
              <a:rPr lang="en-IN" sz="5400" b="1" dirty="0">
                <a:solidFill>
                  <a:schemeClr val="tx2">
                    <a:lumMod val="75000"/>
                  </a:schemeClr>
                </a:solidFill>
                <a:latin typeface="Calibri"/>
              </a:rPr>
              <a:t>The clustering picture in the right has segregated the nations based on the Emissions of CO2. Value 0 represents Low, 1 represents Medium and 2 represents High value</a:t>
            </a:r>
          </a:p>
          <a:p>
            <a:pPr marL="685800" indent="-685800" algn="just">
              <a:lnSpc>
                <a:spcPct val="110000"/>
              </a:lnSpc>
              <a:buFont typeface="Arial" panose="020B0604020202020204" pitchFamily="34" charset="0"/>
              <a:buChar char="•"/>
            </a:pPr>
            <a:r>
              <a:rPr lang="en-IN" sz="5400" b="1" dirty="0">
                <a:solidFill>
                  <a:schemeClr val="tx2">
                    <a:lumMod val="75000"/>
                  </a:schemeClr>
                </a:solidFill>
                <a:latin typeface="Calibri"/>
              </a:rPr>
              <a:t>The curve fit function has been used for </a:t>
            </a:r>
            <a:r>
              <a:rPr lang="en-US" sz="5400" b="1" dirty="0">
                <a:solidFill>
                  <a:schemeClr val="tx2">
                    <a:lumMod val="75000"/>
                  </a:schemeClr>
                </a:solidFill>
                <a:latin typeface="Calibri"/>
              </a:rPr>
              <a:t>understanding the relationship between the Total Import and Total emission of greenhouse gas. The picture below represents the implementation of the curve fit function on Pakistan which has a Low Emissions of CO2 </a:t>
            </a:r>
            <a:endParaRPr lang="en-IN" sz="5400" b="1" dirty="0">
              <a:solidFill>
                <a:schemeClr val="tx2">
                  <a:lumMod val="75000"/>
                </a:schemeClr>
              </a:solidFill>
              <a:latin typeface="Calibri"/>
            </a:endParaRPr>
          </a:p>
          <a:p>
            <a:pPr marL="685800" indent="-685800" algn="just">
              <a:lnSpc>
                <a:spcPct val="110000"/>
              </a:lnSpc>
              <a:buFont typeface="Arial" panose="020B0604020202020204" pitchFamily="34" charset="0"/>
              <a:buChar char="•"/>
            </a:pPr>
            <a:endParaRPr lang="en-IN" sz="5400" b="1" dirty="0">
              <a:solidFill>
                <a:schemeClr val="tx2">
                  <a:lumMod val="75000"/>
                </a:schemeClr>
              </a:solidFill>
              <a:latin typeface="Calibri"/>
            </a:endParaRPr>
          </a:p>
          <a:p>
            <a:pPr marL="685800" indent="-685800" algn="just">
              <a:lnSpc>
                <a:spcPct val="110000"/>
              </a:lnSpc>
              <a:buFont typeface="Arial" panose="020B0604020202020204" pitchFamily="34" charset="0"/>
              <a:buChar char="•"/>
            </a:pPr>
            <a:endParaRPr lang="en-IN" sz="5400" b="1" dirty="0">
              <a:solidFill>
                <a:schemeClr val="tx2">
                  <a:lumMod val="75000"/>
                </a:schemeClr>
              </a:solidFill>
              <a:latin typeface="Arial"/>
              <a:ea typeface="ＭＳ Ｐゴシック"/>
            </a:endParaRPr>
          </a:p>
          <a:p>
            <a:pPr marL="685800" indent="-685800" algn="just">
              <a:lnSpc>
                <a:spcPct val="110000"/>
              </a:lnSpc>
              <a:buFont typeface="Arial" panose="020B0604020202020204" pitchFamily="34" charset="0"/>
              <a:buChar char="•"/>
            </a:pPr>
            <a:endParaRPr lang="en-IN" sz="5400" b="1" dirty="0">
              <a:solidFill>
                <a:schemeClr val="tx2">
                  <a:lumMod val="75000"/>
                </a:schemeClr>
              </a:solidFill>
              <a:latin typeface="Arial"/>
              <a:ea typeface="ＭＳ Ｐゴシック"/>
            </a:endParaRPr>
          </a:p>
        </p:txBody>
      </p:sp>
      <p:sp>
        <p:nvSpPr>
          <p:cNvPr id="31" name="CustomShape 12">
            <a:extLst>
              <a:ext uri="{FF2B5EF4-FFF2-40B4-BE49-F238E27FC236}">
                <a16:creationId xmlns:a16="http://schemas.microsoft.com/office/drawing/2014/main" id="{09AD0D54-C3A7-0BAB-1656-79D484C9A93D}"/>
              </a:ext>
            </a:extLst>
          </p:cNvPr>
          <p:cNvSpPr/>
          <p:nvPr/>
        </p:nvSpPr>
        <p:spPr>
          <a:xfrm>
            <a:off x="17182149" y="19426316"/>
            <a:ext cx="6945840" cy="1105920"/>
          </a:xfrm>
          <a:prstGeom prst="rect">
            <a:avLst/>
          </a:prstGeom>
          <a:solidFill>
            <a:srgbClr val="F96A1B"/>
          </a:solidFill>
          <a:ln w="12600">
            <a:noFill/>
          </a:ln>
        </p:spPr>
        <p:txBody>
          <a:bodyPr wrap="none" lIns="137160" tIns="0" rIns="137160" bIns="0"/>
          <a:lstStyle/>
          <a:p>
            <a:pPr algn="ctr">
              <a:lnSpc>
                <a:spcPct val="100000"/>
              </a:lnSpc>
            </a:pPr>
            <a:r>
              <a:rPr lang="en-IN" sz="5200" b="1" dirty="0">
                <a:solidFill>
                  <a:srgbClr val="FFFFFF"/>
                </a:solidFill>
                <a:latin typeface="Calibri"/>
              </a:rPr>
              <a:t>Conclusion</a:t>
            </a:r>
          </a:p>
        </p:txBody>
      </p:sp>
      <p:sp>
        <p:nvSpPr>
          <p:cNvPr id="32" name="CustomShape 9">
            <a:extLst>
              <a:ext uri="{FF2B5EF4-FFF2-40B4-BE49-F238E27FC236}">
                <a16:creationId xmlns:a16="http://schemas.microsoft.com/office/drawing/2014/main" id="{88165FD6-464C-C46D-6B41-B184826E053F}"/>
              </a:ext>
            </a:extLst>
          </p:cNvPr>
          <p:cNvSpPr/>
          <p:nvPr/>
        </p:nvSpPr>
        <p:spPr>
          <a:xfrm>
            <a:off x="13853086" y="20746200"/>
            <a:ext cx="12872329" cy="9871537"/>
          </a:xfrm>
          <a:prstGeom prst="rect">
            <a:avLst/>
          </a:prstGeom>
          <a:noFill/>
          <a:ln>
            <a:solidFill>
              <a:srgbClr val="C00000"/>
            </a:solidFill>
          </a:ln>
        </p:spPr>
        <p:txBody>
          <a:bodyPr/>
          <a:lstStyle/>
          <a:p>
            <a:pPr marL="685800" indent="-685800" algn="just">
              <a:lnSpc>
                <a:spcPct val="110000"/>
              </a:lnSpc>
              <a:buFont typeface="Arial" panose="020B0604020202020204" pitchFamily="34" charset="0"/>
              <a:buChar char="•"/>
            </a:pPr>
            <a:r>
              <a:rPr lang="en-US" sz="5400" b="1" dirty="0">
                <a:solidFill>
                  <a:schemeClr val="tx2">
                    <a:lumMod val="75000"/>
                  </a:schemeClr>
                </a:solidFill>
                <a:latin typeface="Calibri"/>
                <a:ea typeface="ＭＳ Ｐゴシック"/>
              </a:rPr>
              <a:t>We have used three countries with high, medium and low values of Emissions of CO2 and we have observed that for countries with high and medium Emissions of CO2, the relationship between the Total Import and the Total emission of greenhouse gas is indirect. For the country with a low Emissions of CO2, the relationship between the Total Import and the Total emission of greenhouse gas is direct.</a:t>
            </a:r>
            <a:endParaRPr lang="en-IN" sz="5400" b="1" dirty="0">
              <a:solidFill>
                <a:schemeClr val="tx2">
                  <a:lumMod val="75000"/>
                </a:schemeClr>
              </a:solidFill>
              <a:latin typeface="Arial"/>
              <a:ea typeface="ＭＳ Ｐゴシック"/>
            </a:endParaRPr>
          </a:p>
        </p:txBody>
      </p:sp>
      <p:sp>
        <p:nvSpPr>
          <p:cNvPr id="18" name="CustomShape 12">
            <a:extLst>
              <a:ext uri="{FF2B5EF4-FFF2-40B4-BE49-F238E27FC236}">
                <a16:creationId xmlns:a16="http://schemas.microsoft.com/office/drawing/2014/main" id="{DB1CAFB0-4C50-F9CE-A4FE-CC388385823E}"/>
              </a:ext>
            </a:extLst>
          </p:cNvPr>
          <p:cNvSpPr/>
          <p:nvPr/>
        </p:nvSpPr>
        <p:spPr>
          <a:xfrm>
            <a:off x="6683278" y="30897900"/>
            <a:ext cx="6945840" cy="1105920"/>
          </a:xfrm>
          <a:prstGeom prst="rect">
            <a:avLst/>
          </a:prstGeom>
          <a:solidFill>
            <a:srgbClr val="F96A1B"/>
          </a:solidFill>
          <a:ln w="12600">
            <a:noFill/>
          </a:ln>
        </p:spPr>
        <p:txBody>
          <a:bodyPr wrap="none" lIns="137160" tIns="0" rIns="137160" bIns="0"/>
          <a:lstStyle/>
          <a:p>
            <a:pPr algn="ctr">
              <a:lnSpc>
                <a:spcPct val="100000"/>
              </a:lnSpc>
            </a:pPr>
            <a:r>
              <a:rPr lang="en-IN" sz="5200" b="1" dirty="0">
                <a:solidFill>
                  <a:srgbClr val="FFFFFF"/>
                </a:solidFill>
                <a:latin typeface="Calibri"/>
              </a:rPr>
              <a:t>References</a:t>
            </a:r>
            <a:endParaRPr sz="5200" dirty="0"/>
          </a:p>
        </p:txBody>
      </p:sp>
      <p:sp>
        <p:nvSpPr>
          <p:cNvPr id="19" name="CustomShape 9">
            <a:extLst>
              <a:ext uri="{FF2B5EF4-FFF2-40B4-BE49-F238E27FC236}">
                <a16:creationId xmlns:a16="http://schemas.microsoft.com/office/drawing/2014/main" id="{C8E23C03-25B3-2D13-60DA-4616A0A80B26}"/>
              </a:ext>
            </a:extLst>
          </p:cNvPr>
          <p:cNvSpPr/>
          <p:nvPr/>
        </p:nvSpPr>
        <p:spPr>
          <a:xfrm>
            <a:off x="-3735057" y="32075180"/>
            <a:ext cx="29724213" cy="1933120"/>
          </a:xfrm>
          <a:prstGeom prst="rect">
            <a:avLst/>
          </a:prstGeom>
          <a:noFill/>
          <a:ln>
            <a:solidFill>
              <a:srgbClr val="C00000"/>
            </a:solidFill>
          </a:ln>
        </p:spPr>
        <p:txBody>
          <a:bodyPr/>
          <a:lstStyle/>
          <a:p>
            <a:pPr marL="685800" indent="-685800" algn="just">
              <a:lnSpc>
                <a:spcPct val="110000"/>
              </a:lnSpc>
              <a:buFont typeface="Arial" panose="020B0604020202020204" pitchFamily="34" charset="0"/>
              <a:buChar char="•"/>
            </a:pPr>
            <a:r>
              <a:rPr lang="en-US" sz="6000" b="1" dirty="0" err="1">
                <a:effectLst/>
                <a:latin typeface="Calibri" panose="020F0502020204030204" pitchFamily="34" charset="0"/>
                <a:ea typeface="Calibri" panose="020F0502020204030204" pitchFamily="34" charset="0"/>
                <a:cs typeface="Times New Roman" panose="02020603050405020304" pitchFamily="18" charset="0"/>
              </a:rPr>
              <a:t>Pypi</a:t>
            </a:r>
            <a:r>
              <a:rPr lang="en-US" sz="6000" b="1" dirty="0">
                <a:effectLst/>
                <a:latin typeface="Calibri" panose="020F0502020204030204" pitchFamily="34" charset="0"/>
                <a:ea typeface="Calibri" panose="020F0502020204030204" pitchFamily="34" charset="0"/>
                <a:cs typeface="Times New Roman" panose="02020603050405020304" pitchFamily="18" charset="0"/>
              </a:rPr>
              <a:t> (2022). </a:t>
            </a:r>
            <a:r>
              <a:rPr lang="en-US" sz="6000" b="1" i="1" dirty="0" err="1">
                <a:effectLst/>
                <a:latin typeface="Calibri" panose="020F0502020204030204" pitchFamily="34" charset="0"/>
                <a:ea typeface="Calibri" panose="020F0502020204030204" pitchFamily="34" charset="0"/>
                <a:cs typeface="Times New Roman" panose="02020603050405020304" pitchFamily="18" charset="0"/>
              </a:rPr>
              <a:t>Wbgapi</a:t>
            </a:r>
            <a:r>
              <a:rPr lang="en-US" sz="6000" b="1" i="1" dirty="0">
                <a:effectLst/>
                <a:latin typeface="Calibri" panose="020F0502020204030204" pitchFamily="34" charset="0"/>
                <a:ea typeface="Calibri" panose="020F0502020204030204" pitchFamily="34" charset="0"/>
                <a:cs typeface="Times New Roman" panose="02020603050405020304" pitchFamily="18" charset="0"/>
              </a:rPr>
              <a:t> 1.0.7</a:t>
            </a:r>
            <a:r>
              <a:rPr lang="en-US" sz="6000" b="1" dirty="0">
                <a:effectLst/>
                <a:latin typeface="Calibri" panose="020F0502020204030204" pitchFamily="34" charset="0"/>
                <a:ea typeface="Calibri" panose="020F0502020204030204" pitchFamily="34" charset="0"/>
                <a:cs typeface="Times New Roman" panose="02020603050405020304" pitchFamily="18" charset="0"/>
              </a:rPr>
              <a:t>. Retrieved from </a:t>
            </a:r>
            <a:r>
              <a:rPr lang="en-US" sz="6000" b="1" dirty="0">
                <a:effectLst/>
                <a:latin typeface="Calibri" panose="020F0502020204030204" pitchFamily="34" charset="0"/>
                <a:ea typeface="Calibri" panose="020F0502020204030204" pitchFamily="34" charset="0"/>
                <a:cs typeface="Times New Roman" panose="02020603050405020304" pitchFamily="18" charset="0"/>
                <a:hlinkClick r:id="rId2"/>
              </a:rPr>
              <a:t>https://pypi.org/project/wbgapi/</a:t>
            </a:r>
            <a:endParaRPr lang="en-US" sz="6000" b="1" dirty="0">
              <a:effectLst/>
              <a:latin typeface="Calibri" panose="020F0502020204030204" pitchFamily="34" charset="0"/>
              <a:ea typeface="Calibri" panose="020F0502020204030204" pitchFamily="34" charset="0"/>
              <a:cs typeface="Times New Roman" panose="02020603050405020304" pitchFamily="18" charset="0"/>
            </a:endParaRPr>
          </a:p>
          <a:p>
            <a:pPr marL="685800" indent="-685800" algn="just">
              <a:lnSpc>
                <a:spcPct val="110000"/>
              </a:lnSpc>
              <a:buFont typeface="Arial" panose="020B0604020202020204" pitchFamily="34" charset="0"/>
              <a:buChar char="•"/>
            </a:pPr>
            <a:r>
              <a:rPr lang="en-US" sz="6000" b="1" dirty="0">
                <a:effectLst/>
                <a:latin typeface="Calibri" panose="020F0502020204030204" pitchFamily="34" charset="0"/>
                <a:ea typeface="Calibri" panose="020F0502020204030204" pitchFamily="34" charset="0"/>
                <a:cs typeface="Times New Roman" panose="02020603050405020304" pitchFamily="18" charset="0"/>
              </a:rPr>
              <a:t>Repository Link: </a:t>
            </a:r>
            <a:r>
              <a:rPr lang="en-US" sz="6000" b="1" dirty="0">
                <a:effectLst/>
                <a:latin typeface="Calibri" panose="020F0502020204030204" pitchFamily="34" charset="0"/>
                <a:ea typeface="Calibri" panose="020F0502020204030204" pitchFamily="34" charset="0"/>
                <a:cs typeface="Times New Roman" panose="02020603050405020304" pitchFamily="18" charset="0"/>
                <a:hlinkClick r:id="rId3"/>
              </a:rPr>
              <a:t>https://github.com/Rizwan354/ADS-Assignment-3</a:t>
            </a:r>
            <a:endParaRPr lang="en-US" sz="6000" b="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0000"/>
              </a:lnSpc>
            </a:pPr>
            <a:endParaRPr lang="en-US" sz="6000" b="1" dirty="0">
              <a:effectLst/>
              <a:latin typeface="Calibri" panose="020F0502020204030204" pitchFamily="34" charset="0"/>
              <a:ea typeface="Calibri" panose="020F0502020204030204" pitchFamily="34" charset="0"/>
              <a:cs typeface="Times New Roman" panose="02020603050405020304" pitchFamily="18" charset="0"/>
            </a:endParaRPr>
          </a:p>
          <a:p>
            <a:pPr marL="685800" indent="-685800" algn="just">
              <a:lnSpc>
                <a:spcPct val="110000"/>
              </a:lnSpc>
              <a:buFont typeface="Arial" panose="020B0604020202020204" pitchFamily="34" charset="0"/>
              <a:buChar char="•"/>
            </a:pPr>
            <a:endParaRPr lang="en-US" sz="6000" b="1" dirty="0">
              <a:effectLst/>
              <a:latin typeface="Calibri" panose="020F0502020204030204" pitchFamily="34" charset="0"/>
              <a:ea typeface="Calibri" panose="020F0502020204030204" pitchFamily="34" charset="0"/>
              <a:cs typeface="Times New Roman" panose="02020603050405020304" pitchFamily="18" charset="0"/>
            </a:endParaRPr>
          </a:p>
          <a:p>
            <a:pPr marL="685800" indent="-685800" algn="just">
              <a:lnSpc>
                <a:spcPct val="110000"/>
              </a:lnSpc>
              <a:buFont typeface="Arial" panose="020B0604020202020204" pitchFamily="34" charset="0"/>
              <a:buChar char="•"/>
            </a:pPr>
            <a:endParaRPr lang="en-IN" sz="6000" b="1" dirty="0">
              <a:effectLst/>
              <a:latin typeface="Calibri" panose="020F0502020204030204" pitchFamily="34" charset="0"/>
              <a:ea typeface="Calibri" panose="020F0502020204030204" pitchFamily="34" charset="0"/>
              <a:cs typeface="Times New Roman" panose="02020603050405020304" pitchFamily="18" charset="0"/>
            </a:endParaRPr>
          </a:p>
          <a:p>
            <a:pPr marL="685800" indent="-685800" algn="just">
              <a:lnSpc>
                <a:spcPct val="110000"/>
              </a:lnSpc>
              <a:buFont typeface="Arial" panose="020B0604020202020204" pitchFamily="34" charset="0"/>
              <a:buChar char="•"/>
            </a:pPr>
            <a:endParaRPr lang="en-IN" sz="6000" b="1" dirty="0">
              <a:solidFill>
                <a:schemeClr val="tx2">
                  <a:lumMod val="75000"/>
                </a:schemeClr>
              </a:solidFill>
              <a:latin typeface="Arial"/>
              <a:ea typeface="ＭＳ Ｐゴシック"/>
            </a:endParaRPr>
          </a:p>
        </p:txBody>
      </p:sp>
      <p:pic>
        <p:nvPicPr>
          <p:cNvPr id="1026" name="Picture 2">
            <a:extLst>
              <a:ext uri="{FF2B5EF4-FFF2-40B4-BE49-F238E27FC236}">
                <a16:creationId xmlns:a16="http://schemas.microsoft.com/office/drawing/2014/main" id="{566EAD2D-554A-2346-8EA9-6894334F83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80105" y="9403803"/>
            <a:ext cx="16795821" cy="90568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92C60C8-9ACA-2BEA-95AC-56107FAF18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9655" y="19737144"/>
            <a:ext cx="17576076" cy="10234018"/>
          </a:xfrm>
          <a:prstGeom prst="rect">
            <a:avLst/>
          </a:prstGeom>
          <a:noFill/>
          <a:extLst>
            <a:ext uri="{909E8E84-426E-40DD-AFC4-6F175D3DCCD1}">
              <a14:hiddenFill xmlns:a14="http://schemas.microsoft.com/office/drawing/2010/main">
                <a:solidFill>
                  <a:srgbClr val="FFFFFF"/>
                </a:solidFill>
              </a14:hiddenFill>
            </a:ext>
          </a:extLst>
        </p:spPr>
      </p:pic>
      <p:sp>
        <p:nvSpPr>
          <p:cNvPr id="2" name="CustomShape 12">
            <a:extLst>
              <a:ext uri="{FF2B5EF4-FFF2-40B4-BE49-F238E27FC236}">
                <a16:creationId xmlns:a16="http://schemas.microsoft.com/office/drawing/2014/main" id="{A2C2E410-0411-84CA-2B7C-5179F4FD1A5A}"/>
              </a:ext>
            </a:extLst>
          </p:cNvPr>
          <p:cNvSpPr/>
          <p:nvPr/>
        </p:nvSpPr>
        <p:spPr>
          <a:xfrm>
            <a:off x="14762574" y="18374655"/>
            <a:ext cx="12528428" cy="852962"/>
          </a:xfrm>
          <a:prstGeom prst="rect">
            <a:avLst/>
          </a:prstGeom>
          <a:solidFill>
            <a:srgbClr val="F96A1B"/>
          </a:solidFill>
          <a:ln w="12600">
            <a:noFill/>
          </a:ln>
        </p:spPr>
        <p:txBody>
          <a:bodyPr wrap="none" lIns="137160" tIns="0" rIns="137160" bIns="0"/>
          <a:lstStyle/>
          <a:p>
            <a:pPr algn="ctr">
              <a:lnSpc>
                <a:spcPct val="100000"/>
              </a:lnSpc>
            </a:pPr>
            <a:r>
              <a:rPr lang="en-IN" sz="5200" b="1" dirty="0">
                <a:solidFill>
                  <a:srgbClr val="FFFFFF"/>
                </a:solidFill>
                <a:latin typeface="Calibri"/>
              </a:rPr>
              <a:t>Figure: Clustering based on CO2 emissions</a:t>
            </a:r>
          </a:p>
        </p:txBody>
      </p:sp>
      <p:sp>
        <p:nvSpPr>
          <p:cNvPr id="6" name="CustomShape 12">
            <a:extLst>
              <a:ext uri="{FF2B5EF4-FFF2-40B4-BE49-F238E27FC236}">
                <a16:creationId xmlns:a16="http://schemas.microsoft.com/office/drawing/2014/main" id="{3A5D2F04-7596-5F9B-C5DA-909FB7EA3C7E}"/>
              </a:ext>
            </a:extLst>
          </p:cNvPr>
          <p:cNvSpPr/>
          <p:nvPr/>
        </p:nvSpPr>
        <p:spPr>
          <a:xfrm>
            <a:off x="-4966069" y="29768400"/>
            <a:ext cx="17248904" cy="933271"/>
          </a:xfrm>
          <a:prstGeom prst="rect">
            <a:avLst/>
          </a:prstGeom>
          <a:solidFill>
            <a:srgbClr val="F96A1B"/>
          </a:solidFill>
          <a:ln w="12600">
            <a:noFill/>
          </a:ln>
        </p:spPr>
        <p:txBody>
          <a:bodyPr wrap="none" lIns="137160" tIns="0" rIns="137160" bIns="0"/>
          <a:lstStyle/>
          <a:p>
            <a:pPr algn="ctr">
              <a:lnSpc>
                <a:spcPct val="100000"/>
              </a:lnSpc>
            </a:pPr>
            <a:r>
              <a:rPr lang="en-IN" sz="5200" b="1" dirty="0">
                <a:solidFill>
                  <a:srgbClr val="FFFFFF"/>
                </a:solidFill>
                <a:latin typeface="Calibri"/>
              </a:rPr>
              <a:t>Figure: Curve Fit function on Pakistan with Low CO2 emissions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TotalTime>
  <Words>333</Words>
  <Application>Microsoft Office PowerPoint</Application>
  <PresentationFormat>Custom</PresentationFormat>
  <Paragraphs>21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StarSymbol</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Rizwan Mustafa</dc:creator>
  <cp:lastModifiedBy>Rizwan Mustafa</cp:lastModifiedBy>
  <cp:revision>9</cp:revision>
  <dcterms:modified xsi:type="dcterms:W3CDTF">2023-05-11T17:36:38Z</dcterms:modified>
</cp:coreProperties>
</file>