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93355C-5CBB-4EC7-89A4-04E32548A647}"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E4DB1-CCEB-4870-B104-2941C3921968}" type="slidenum">
              <a:rPr lang="en-US" smtClean="0"/>
              <a:t>‹#›</a:t>
            </a:fld>
            <a:endParaRPr lang="en-US"/>
          </a:p>
        </p:txBody>
      </p:sp>
    </p:spTree>
    <p:extLst>
      <p:ext uri="{BB962C8B-B14F-4D97-AF65-F5344CB8AC3E}">
        <p14:creationId xmlns:p14="http://schemas.microsoft.com/office/powerpoint/2010/main" val="134429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93355C-5CBB-4EC7-89A4-04E32548A647}"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E4DB1-CCEB-4870-B104-2941C3921968}" type="slidenum">
              <a:rPr lang="en-US" smtClean="0"/>
              <a:t>‹#›</a:t>
            </a:fld>
            <a:endParaRPr lang="en-US"/>
          </a:p>
        </p:txBody>
      </p:sp>
    </p:spTree>
    <p:extLst>
      <p:ext uri="{BB962C8B-B14F-4D97-AF65-F5344CB8AC3E}">
        <p14:creationId xmlns:p14="http://schemas.microsoft.com/office/powerpoint/2010/main" val="28635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93355C-5CBB-4EC7-89A4-04E32548A647}"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E4DB1-CCEB-4870-B104-2941C3921968}" type="slidenum">
              <a:rPr lang="en-US" smtClean="0"/>
              <a:t>‹#›</a:t>
            </a:fld>
            <a:endParaRPr lang="en-US"/>
          </a:p>
        </p:txBody>
      </p:sp>
    </p:spTree>
    <p:extLst>
      <p:ext uri="{BB962C8B-B14F-4D97-AF65-F5344CB8AC3E}">
        <p14:creationId xmlns:p14="http://schemas.microsoft.com/office/powerpoint/2010/main" val="3414559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93355C-5CBB-4EC7-89A4-04E32548A647}"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E4DB1-CCEB-4870-B104-2941C3921968}" type="slidenum">
              <a:rPr lang="en-US" smtClean="0"/>
              <a:t>‹#›</a:t>
            </a:fld>
            <a:endParaRPr lang="en-US"/>
          </a:p>
        </p:txBody>
      </p:sp>
    </p:spTree>
    <p:extLst>
      <p:ext uri="{BB962C8B-B14F-4D97-AF65-F5344CB8AC3E}">
        <p14:creationId xmlns:p14="http://schemas.microsoft.com/office/powerpoint/2010/main" val="119525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93355C-5CBB-4EC7-89A4-04E32548A647}"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E4DB1-CCEB-4870-B104-2941C3921968}" type="slidenum">
              <a:rPr lang="en-US" smtClean="0"/>
              <a:t>‹#›</a:t>
            </a:fld>
            <a:endParaRPr lang="en-US"/>
          </a:p>
        </p:txBody>
      </p:sp>
    </p:spTree>
    <p:extLst>
      <p:ext uri="{BB962C8B-B14F-4D97-AF65-F5344CB8AC3E}">
        <p14:creationId xmlns:p14="http://schemas.microsoft.com/office/powerpoint/2010/main" val="70615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93355C-5CBB-4EC7-89A4-04E32548A647}"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E4DB1-CCEB-4870-B104-2941C3921968}" type="slidenum">
              <a:rPr lang="en-US" smtClean="0"/>
              <a:t>‹#›</a:t>
            </a:fld>
            <a:endParaRPr lang="en-US"/>
          </a:p>
        </p:txBody>
      </p:sp>
    </p:spTree>
    <p:extLst>
      <p:ext uri="{BB962C8B-B14F-4D97-AF65-F5344CB8AC3E}">
        <p14:creationId xmlns:p14="http://schemas.microsoft.com/office/powerpoint/2010/main" val="109265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93355C-5CBB-4EC7-89A4-04E32548A647}" type="datetimeFigureOut">
              <a:rPr lang="en-US" smtClean="0"/>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4E4DB1-CCEB-4870-B104-2941C3921968}" type="slidenum">
              <a:rPr lang="en-US" smtClean="0"/>
              <a:t>‹#›</a:t>
            </a:fld>
            <a:endParaRPr lang="en-US"/>
          </a:p>
        </p:txBody>
      </p:sp>
    </p:spTree>
    <p:extLst>
      <p:ext uri="{BB962C8B-B14F-4D97-AF65-F5344CB8AC3E}">
        <p14:creationId xmlns:p14="http://schemas.microsoft.com/office/powerpoint/2010/main" val="3443846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93355C-5CBB-4EC7-89A4-04E32548A647}" type="datetimeFigureOut">
              <a:rPr lang="en-US" smtClean="0"/>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4E4DB1-CCEB-4870-B104-2941C3921968}" type="slidenum">
              <a:rPr lang="en-US" smtClean="0"/>
              <a:t>‹#›</a:t>
            </a:fld>
            <a:endParaRPr lang="en-US"/>
          </a:p>
        </p:txBody>
      </p:sp>
    </p:spTree>
    <p:extLst>
      <p:ext uri="{BB962C8B-B14F-4D97-AF65-F5344CB8AC3E}">
        <p14:creationId xmlns:p14="http://schemas.microsoft.com/office/powerpoint/2010/main" val="304633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3355C-5CBB-4EC7-89A4-04E32548A647}" type="datetimeFigureOut">
              <a:rPr lang="en-US" smtClean="0"/>
              <a:t>3/27/2022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4E4DB1-CCEB-4870-B104-2941C3921968}" type="slidenum">
              <a:rPr lang="en-US" smtClean="0"/>
              <a:t>‹#›</a:t>
            </a:fld>
            <a:endParaRPr lang="en-US"/>
          </a:p>
        </p:txBody>
      </p:sp>
    </p:spTree>
    <p:extLst>
      <p:ext uri="{BB962C8B-B14F-4D97-AF65-F5344CB8AC3E}">
        <p14:creationId xmlns:p14="http://schemas.microsoft.com/office/powerpoint/2010/main" val="396478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93355C-5CBB-4EC7-89A4-04E32548A647}"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E4DB1-CCEB-4870-B104-2941C3921968}" type="slidenum">
              <a:rPr lang="en-US" smtClean="0"/>
              <a:t>‹#›</a:t>
            </a:fld>
            <a:endParaRPr lang="en-US"/>
          </a:p>
        </p:txBody>
      </p:sp>
    </p:spTree>
    <p:extLst>
      <p:ext uri="{BB962C8B-B14F-4D97-AF65-F5344CB8AC3E}">
        <p14:creationId xmlns:p14="http://schemas.microsoft.com/office/powerpoint/2010/main" val="127287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93355C-5CBB-4EC7-89A4-04E32548A647}"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E4DB1-CCEB-4870-B104-2941C3921968}" type="slidenum">
              <a:rPr lang="en-US" smtClean="0"/>
              <a:t>‹#›</a:t>
            </a:fld>
            <a:endParaRPr lang="en-US"/>
          </a:p>
        </p:txBody>
      </p:sp>
    </p:spTree>
    <p:extLst>
      <p:ext uri="{BB962C8B-B14F-4D97-AF65-F5344CB8AC3E}">
        <p14:creationId xmlns:p14="http://schemas.microsoft.com/office/powerpoint/2010/main" val="4206381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3355C-5CBB-4EC7-89A4-04E32548A647}" type="datetimeFigureOut">
              <a:rPr lang="en-US" smtClean="0"/>
              <a:t>3/27/2022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E4DB1-CCEB-4870-B104-2941C3921968}" type="slidenum">
              <a:rPr lang="en-US" smtClean="0"/>
              <a:t>‹#›</a:t>
            </a:fld>
            <a:endParaRPr lang="en-US"/>
          </a:p>
        </p:txBody>
      </p:sp>
    </p:spTree>
    <p:extLst>
      <p:ext uri="{BB962C8B-B14F-4D97-AF65-F5344CB8AC3E}">
        <p14:creationId xmlns:p14="http://schemas.microsoft.com/office/powerpoint/2010/main" val="272190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8274" y="618309"/>
            <a:ext cx="8926286" cy="566466"/>
          </a:xfrm>
        </p:spPr>
        <p:txBody>
          <a:bodyPr>
            <a:normAutofit/>
          </a:bodyPr>
          <a:lstStyle/>
          <a:p>
            <a:r>
              <a:rPr lang="en-US" sz="3200" b="1" dirty="0" smtClean="0">
                <a:latin typeface="Andalus" panose="02020603050405020304" pitchFamily="18" charset="-78"/>
                <a:cs typeface="Andalus" panose="02020603050405020304" pitchFamily="18" charset="-78"/>
              </a:rPr>
              <a:t>INTRODUCTION</a:t>
            </a:r>
            <a:endParaRPr lang="en-US" sz="3200" b="1" dirty="0">
              <a:latin typeface="Andalus" panose="02020603050405020304" pitchFamily="18" charset="-78"/>
              <a:cs typeface="Andalus" panose="02020603050405020304" pitchFamily="18" charset="-78"/>
            </a:endParaRPr>
          </a:p>
        </p:txBody>
      </p:sp>
      <p:sp>
        <p:nvSpPr>
          <p:cNvPr id="3" name="Subtitle 2"/>
          <p:cNvSpPr>
            <a:spLocks noGrp="1"/>
          </p:cNvSpPr>
          <p:nvPr>
            <p:ph type="subTitle" idx="1"/>
          </p:nvPr>
        </p:nvSpPr>
        <p:spPr>
          <a:xfrm>
            <a:off x="1193074" y="1776549"/>
            <a:ext cx="9474926" cy="3481251"/>
          </a:xfrm>
        </p:spPr>
        <p:txBody>
          <a:bodyPr/>
          <a:lstStyle/>
          <a:p>
            <a:r>
              <a:rPr lang="en-US" dirty="0" smtClean="0">
                <a:latin typeface="Andalus" panose="02020603050405020304" pitchFamily="18" charset="-78"/>
                <a:cs typeface="Andalus" panose="02020603050405020304" pitchFamily="18" charset="-78"/>
              </a:rPr>
              <a:t>This system reduces work load on Customers, It is an automatic movie  ticket  booking system. This system basically aimed to provide complete information of the Movie and Schedule to the Customer, According to which he can book the tickets. It is basically Design for providing customers an anytime and anywhere services for booking cinema tickets and providing </a:t>
            </a:r>
            <a:r>
              <a:rPr lang="en-US" dirty="0" err="1" smtClean="0">
                <a:latin typeface="Andalus" panose="02020603050405020304" pitchFamily="18" charset="-78"/>
                <a:cs typeface="Andalus" panose="02020603050405020304" pitchFamily="18" charset="-78"/>
              </a:rPr>
              <a:t>imformation</a:t>
            </a:r>
            <a:r>
              <a:rPr lang="en-US" dirty="0" smtClean="0">
                <a:latin typeface="Andalus" panose="02020603050405020304" pitchFamily="18" charset="-78"/>
                <a:cs typeface="Andalus" panose="02020603050405020304" pitchFamily="18" charset="-78"/>
              </a:rPr>
              <a:t> about the movies and their schedule online..</a:t>
            </a:r>
            <a:endParaRPr lang="en-US"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143250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9829" y="304800"/>
            <a:ext cx="8839200" cy="1149940"/>
          </a:xfrm>
        </p:spPr>
        <p:txBody>
          <a:bodyPr>
            <a:normAutofit/>
          </a:bodyPr>
          <a:lstStyle/>
          <a:p>
            <a:r>
              <a:rPr lang="en-US" sz="3200" b="1" dirty="0" smtClean="0">
                <a:latin typeface="Andalus" panose="02020603050405020304" pitchFamily="18" charset="-78"/>
                <a:cs typeface="Andalus" panose="02020603050405020304" pitchFamily="18" charset="-78"/>
              </a:rPr>
              <a:t>PROBLEM OF STATEMENT</a:t>
            </a:r>
            <a:endParaRPr lang="en-US" sz="3200" b="1" dirty="0">
              <a:latin typeface="Andalus" panose="02020603050405020304" pitchFamily="18" charset="-78"/>
              <a:cs typeface="Andalus" panose="02020603050405020304" pitchFamily="18" charset="-78"/>
            </a:endParaRPr>
          </a:p>
        </p:txBody>
      </p:sp>
      <p:sp>
        <p:nvSpPr>
          <p:cNvPr id="3" name="Subtitle 2"/>
          <p:cNvSpPr>
            <a:spLocks noGrp="1"/>
          </p:cNvSpPr>
          <p:nvPr>
            <p:ph type="subTitle" idx="1"/>
          </p:nvPr>
        </p:nvSpPr>
        <p:spPr>
          <a:xfrm>
            <a:off x="844731" y="1834197"/>
            <a:ext cx="10171612" cy="4775609"/>
          </a:xfrm>
        </p:spPr>
        <p:txBody>
          <a:bodyPr/>
          <a:lstStyle/>
          <a:p>
            <a:pPr marL="342900" indent="-342900">
              <a:buFont typeface="Arial" panose="020B0604020202020204" pitchFamily="34" charset="0"/>
              <a:buChar char="•"/>
            </a:pPr>
            <a:r>
              <a:rPr lang="en-US" dirty="0" smtClean="0">
                <a:latin typeface="Andalus" panose="02020603050405020304" pitchFamily="18" charset="-78"/>
                <a:cs typeface="Andalus" panose="02020603050405020304" pitchFamily="18" charset="-78"/>
              </a:rPr>
              <a:t>Before this system was introduced Customers have to face </a:t>
            </a:r>
            <a:r>
              <a:rPr lang="en-US" dirty="0" err="1" smtClean="0">
                <a:latin typeface="Andalus" panose="02020603050405020304" pitchFamily="18" charset="-78"/>
                <a:cs typeface="Andalus" panose="02020603050405020304" pitchFamily="18" charset="-78"/>
              </a:rPr>
              <a:t>alots</a:t>
            </a:r>
            <a:r>
              <a:rPr lang="en-US" dirty="0" smtClean="0">
                <a:latin typeface="Andalus" panose="02020603050405020304" pitchFamily="18" charset="-78"/>
                <a:cs typeface="Andalus" panose="02020603050405020304" pitchFamily="18" charset="-78"/>
              </a:rPr>
              <a:t> of problem for booking a tickets.</a:t>
            </a:r>
          </a:p>
          <a:p>
            <a:pPr marL="342900" indent="-342900">
              <a:buFont typeface="Arial" panose="020B0604020202020204" pitchFamily="34" charset="0"/>
              <a:buChar char="•"/>
            </a:pPr>
            <a:endParaRPr lang="en-US"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4081763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91</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Andalus</vt:lpstr>
      <vt:lpstr>Arial</vt:lpstr>
      <vt:lpstr>Calibri</vt:lpstr>
      <vt:lpstr>Calibri Light</vt:lpstr>
      <vt:lpstr>Office Theme</vt:lpstr>
      <vt:lpstr>INTRODUCTION</vt:lpstr>
      <vt:lpstr>PROBLEM OF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Welcome</dc:creator>
  <cp:lastModifiedBy>Welcome</cp:lastModifiedBy>
  <cp:revision>4</cp:revision>
  <dcterms:created xsi:type="dcterms:W3CDTF">2022-03-27T11:48:20Z</dcterms:created>
  <dcterms:modified xsi:type="dcterms:W3CDTF">2022-03-27T13:39:26Z</dcterms:modified>
</cp:coreProperties>
</file>