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75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2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7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4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9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8BDC-118F-4F5C-B98C-30B718791E1E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CB324E-C87E-4E6F-ACF4-FEF7B77D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411" y="587227"/>
            <a:ext cx="11087052" cy="137220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VIRTUAL MEMORY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1860" y="3204594"/>
            <a:ext cx="3856139" cy="205320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RIZWAN ANSARI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MILASH GIRI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KESHANG LAMA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7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652" y="493481"/>
            <a:ext cx="4434892" cy="72571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is the idea of creating a logical spaces of memory locations, and backing the logical spaces with real, physical memory, according to a set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mapping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created when a computer is running many processes at once and RAM is running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uses both hardware and software to enable a computer to compensate for physical memory shortages, temporarily transferring data from random access memory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disk storage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 A business owner might use their computer's virtual memory system when running multiple applications at once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05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51" y="510898"/>
            <a:ext cx="8290560" cy="11001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ADVANTAGES OF VIRTUAL MEMORY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helps to gain speed when only a particular segment of the program is required for the execution of the program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you to fit many large programs into smaller programs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may become even larger than all of the physical memory.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read from disk whenever required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more applications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at the same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processes should be maintained in the main memory, which increases the effective use of CPU.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070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VIRTUAL MEMORY?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your computer doesn’t have space in the physical memory it writes what it needs to remember to the hard disk in a swap file as virtual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computer running Windows needs more memory/RAM, then installed in the system, it uses a small portion of the hard drive for this purpose</a:t>
            </a:r>
          </a:p>
        </p:txBody>
      </p:sp>
    </p:spTree>
    <p:extLst>
      <p:ext uri="{BB962C8B-B14F-4D97-AF65-F5344CB8AC3E}">
        <p14:creationId xmlns:p14="http://schemas.microsoft.com/office/powerpoint/2010/main" val="1489187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VIRTUAL MEMORY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may run slower if the system is using Virtual Memory.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more time to switch between applications.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lesser hard drive space for your use.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system stability.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offer the same performance as RAM.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negatively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affetcs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overall performance of a system.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Occupy the storage space, which may be used otherwise for long term data storage.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77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Conclusion: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234" y="1905000"/>
            <a:ext cx="9031378" cy="400622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virtual memory in detail. We started our discussion by describing some of the motivations for using virtual memory in OS. Then we gave a general overview of the virtual memory concept. Finally, we explained why we need virtual memory in OS.</a:t>
            </a:r>
          </a:p>
        </p:txBody>
      </p:sp>
    </p:spTree>
    <p:extLst>
      <p:ext uri="{BB962C8B-B14F-4D97-AF65-F5344CB8AC3E}">
        <p14:creationId xmlns:p14="http://schemas.microsoft.com/office/powerpoint/2010/main" val="1954327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017828" cy="1558834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297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PRESENTATION ON VIRTUAL MEMORY</vt:lpstr>
      <vt:lpstr>INTRODUCTION</vt:lpstr>
      <vt:lpstr>             ADVANTAGES OF VIRTUAL MEMORY</vt:lpstr>
      <vt:lpstr>WHY WE NEED VIRTUAL MEMORY?</vt:lpstr>
      <vt:lpstr>DISADVANTAGE OF VIRTUAL MEMORY</vt:lpstr>
      <vt:lpstr>                           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VIRTUAL MEMORY</dc:title>
  <dc:creator>Welcome</dc:creator>
  <cp:lastModifiedBy>Welcome</cp:lastModifiedBy>
  <cp:revision>6</cp:revision>
  <dcterms:created xsi:type="dcterms:W3CDTF">2022-04-08T04:09:30Z</dcterms:created>
  <dcterms:modified xsi:type="dcterms:W3CDTF">2022-04-10T01:39:04Z</dcterms:modified>
</cp:coreProperties>
</file>