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58" r:id="rId9"/>
    <p:sldId id="275" r:id="rId10"/>
    <p:sldId id="276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940@2.00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itchFamily="82" charset="0"/>
              </a:rPr>
              <a:t>Alarm Clock Operation in mobile </a:t>
            </a:r>
            <a:r>
              <a:rPr lang="en-US" b="1" dirty="0" smtClean="0">
                <a:solidFill>
                  <a:schemeClr val="bg1"/>
                </a:solidFill>
                <a:latin typeface="Algerian" pitchFamily="82" charset="0"/>
              </a:rPr>
              <a:t>Phones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648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We can </a:t>
            </a:r>
            <a:r>
              <a:rPr lang="en-US" dirty="0">
                <a:solidFill>
                  <a:schemeClr val="bg1"/>
                </a:solidFill>
              </a:rPr>
              <a:t>set multiple alarms, </a:t>
            </a:r>
            <a:r>
              <a:rPr lang="en-US" dirty="0" smtClean="0">
                <a:solidFill>
                  <a:schemeClr val="bg1"/>
                </a:solidFill>
              </a:rPr>
              <a:t>who </a:t>
            </a:r>
            <a:r>
              <a:rPr lang="en-US" dirty="0">
                <a:solidFill>
                  <a:schemeClr val="bg1"/>
                </a:solidFill>
              </a:rPr>
              <a:t>have different waking up schedules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Can be configured to sound an alarm that slowly increases in volume or vibration intensity until you dismiss it or after successive snoozes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make alarm in mobile is easy.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this, alarm time is accurate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Do not fails to make buzzer even though the mobile is switched off.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can set as many alarms as you want, at any time of day, in both 12 and 24 hour format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previous </a:t>
            </a:r>
            <a:r>
              <a:rPr lang="en-US" dirty="0" smtClean="0">
                <a:solidFill>
                  <a:schemeClr val="bg1"/>
                </a:solidFill>
              </a:rPr>
              <a:t>alarm </a:t>
            </a:r>
            <a:r>
              <a:rPr lang="en-US" dirty="0">
                <a:solidFill>
                  <a:schemeClr val="bg1"/>
                </a:solidFill>
              </a:rPr>
              <a:t>clock have some disadvantages comparing with our project</a:t>
            </a:r>
            <a:r>
              <a:rPr lang="en-US" dirty="0"/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Finally</a:t>
            </a:r>
            <a:r>
              <a:rPr lang="en-US" dirty="0">
                <a:solidFill>
                  <a:schemeClr val="bg1"/>
                </a:solidFill>
              </a:rPr>
              <a:t>, this system should be further developed so that it will have more features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previous analog alarm clock have some disadvantages comparing with our project. 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-97865"/>
            <a:ext cx="9321800" cy="703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6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26727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Submitted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NAME                                              </a:t>
            </a:r>
            <a:r>
              <a:rPr lang="en-US" dirty="0" err="1">
                <a:solidFill>
                  <a:schemeClr val="bg1"/>
                </a:solidFill>
              </a:rPr>
              <a:t>Reg.No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An alarm clock is a clock that is designed to make a sound, or some other signal, at a specific time.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primary utility of these clocks is to awaken people from their night's sleep or short </a:t>
            </a:r>
            <a:r>
              <a:rPr lang="en-US" sz="2800" dirty="0" smtClean="0">
                <a:solidFill>
                  <a:schemeClr val="bg1"/>
                </a:solidFill>
              </a:rPr>
              <a:t>naps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mobile phones feature the ability for the user to </a:t>
            </a:r>
            <a:r>
              <a:rPr lang="en-US" sz="2800" dirty="0" smtClean="0">
                <a:solidFill>
                  <a:schemeClr val="bg1"/>
                </a:solidFill>
              </a:rPr>
              <a:t>set  </a:t>
            </a:r>
            <a:r>
              <a:rPr lang="en-US" sz="2800" dirty="0">
                <a:solidFill>
                  <a:schemeClr val="bg1"/>
                </a:solidFill>
              </a:rPr>
              <a:t>multiple alarms, each with different songs or playlists, or to play a random song or playlist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Do </a:t>
            </a:r>
            <a:r>
              <a:rPr lang="en-US" sz="2800" dirty="0" smtClean="0">
                <a:solidFill>
                  <a:schemeClr val="bg1"/>
                </a:solidFill>
              </a:rPr>
              <a:t>not fails to make buzzer even though the mobile is switched off.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Real-time clock (RTC) is a computer clock that keeps track of the current </a:t>
            </a: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RTCs are present in almost any electronic device which needs to keep accurate time.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clock is typically powered from batteries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After setting the alarm, it waits for reaching the trigger.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AIM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To set </a:t>
            </a:r>
            <a:r>
              <a:rPr lang="en-US" dirty="0" err="1" smtClean="0">
                <a:solidFill>
                  <a:schemeClr val="bg1"/>
                </a:solidFill>
              </a:rPr>
              <a:t>Aalarm</a:t>
            </a:r>
            <a:r>
              <a:rPr lang="en-US" dirty="0" smtClean="0">
                <a:solidFill>
                  <a:schemeClr val="bg1"/>
                </a:solidFill>
              </a:rPr>
              <a:t> in Mobile Phone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Operating 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	Windows </a:t>
            </a:r>
            <a:r>
              <a:rPr lang="en-US" sz="3200" dirty="0" err="1" smtClean="0">
                <a:solidFill>
                  <a:schemeClr val="bg1"/>
                </a:solidFill>
              </a:rPr>
              <a:t>Xp</a:t>
            </a:r>
            <a:r>
              <a:rPr lang="en-US" sz="3200" dirty="0" smtClean="0">
                <a:solidFill>
                  <a:schemeClr val="bg1"/>
                </a:solidFill>
              </a:rPr>
              <a:t>/Windows7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HARDWARE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	Cellular </a:t>
            </a:r>
            <a:r>
              <a:rPr lang="en-US" sz="3200" dirty="0">
                <a:solidFill>
                  <a:schemeClr val="bg1"/>
                </a:solidFill>
              </a:rPr>
              <a:t>Phones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	Intel</a:t>
            </a:r>
            <a:r>
              <a:rPr lang="en-US" sz="3200" dirty="0">
                <a:solidFill>
                  <a:schemeClr val="bg1"/>
                </a:solidFill>
              </a:rPr>
              <a:t>® Pentium® CPU </a:t>
            </a:r>
            <a:r>
              <a:rPr lang="en-US" sz="3200" u="sng" dirty="0">
                <a:solidFill>
                  <a:schemeClr val="bg1"/>
                </a:solidFill>
                <a:hlinkClick r:id="rId2"/>
              </a:rPr>
              <a:t>B940@2.00GHz</a:t>
            </a:r>
            <a:r>
              <a:rPr lang="en-US" sz="3200" dirty="0">
                <a:solidFill>
                  <a:schemeClr val="bg1"/>
                </a:solidFill>
              </a:rPr>
              <a:t> 2.00 </a:t>
            </a:r>
            <a:r>
              <a:rPr lang="en-US" sz="3200" dirty="0" smtClean="0">
                <a:solidFill>
                  <a:schemeClr val="bg1"/>
                </a:solidFill>
              </a:rPr>
              <a:t>	GHz</a:t>
            </a:r>
            <a:endParaRPr lang="en-US" sz="3200" dirty="0">
              <a:solidFill>
                <a:schemeClr val="bg1"/>
              </a:solidFill>
            </a:endParaRP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	RAM </a:t>
            </a:r>
            <a:r>
              <a:rPr lang="en-US" sz="3200" dirty="0">
                <a:solidFill>
                  <a:schemeClr val="bg1"/>
                </a:solidFill>
              </a:rPr>
              <a:t>512MB and </a:t>
            </a:r>
            <a:r>
              <a:rPr lang="en-US" sz="3200" dirty="0" smtClean="0">
                <a:solidFill>
                  <a:schemeClr val="bg1"/>
                </a:solidFill>
              </a:rPr>
              <a:t>more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SYSTEM REQIREMENTS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CONTD…..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SOFTWARE </a:t>
            </a:r>
            <a:r>
              <a:rPr lang="en-US" b="1" dirty="0" smtClean="0">
                <a:solidFill>
                  <a:schemeClr val="bg1"/>
                </a:solidFill>
              </a:rPr>
              <a:t>REQIREMENTS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Net Beans IDE6.1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Internet Explorer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Block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Sheeba\Vpro Office\Project\NI College\Mobile Alarm\png;base6440f029c45ecf53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35764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EXISTING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classic analog alarm clock has an extra hand or inset dial that is used to specify the time at which to activate the </a:t>
            </a:r>
            <a:r>
              <a:rPr lang="en-US" dirty="0" smtClean="0">
                <a:solidFill>
                  <a:schemeClr val="bg1"/>
                </a:solidFill>
              </a:rPr>
              <a:t>alarm.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some models, the back encasement of the clock itself acts as the bell.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355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Alarm Clock Operation in mobile Phones</vt:lpstr>
      <vt:lpstr>Submitted By</vt:lpstr>
      <vt:lpstr>Introduction </vt:lpstr>
      <vt:lpstr>ABSTRACT</vt:lpstr>
      <vt:lpstr>AIM OF THE PROJECT</vt:lpstr>
      <vt:lpstr>PowerPoint Presentation</vt:lpstr>
      <vt:lpstr>CONTD…..</vt:lpstr>
      <vt:lpstr>Block Diagram</vt:lpstr>
      <vt:lpstr>EXISTING SYSTEM</vt:lpstr>
      <vt:lpstr>PROPOSED SYSTEM</vt:lpstr>
      <vt:lpstr>ADVANTAGES</vt:lpstr>
      <vt:lpstr>CONCLUSION</vt:lpstr>
      <vt:lpstr>PowerPoint Presentation</vt:lpstr>
      <vt:lpstr>Questions and 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Clock Operation in mobile Phones</dc:title>
  <dc:creator>VPro</dc:creator>
  <cp:lastModifiedBy>VPro</cp:lastModifiedBy>
  <cp:revision>24</cp:revision>
  <dcterms:created xsi:type="dcterms:W3CDTF">2006-08-16T00:00:00Z</dcterms:created>
  <dcterms:modified xsi:type="dcterms:W3CDTF">2015-10-16T07:18:52Z</dcterms:modified>
</cp:coreProperties>
</file>