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DA5B-6845-456A-A0E3-B7CE9023C8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F6E2-9A69-49CE-B3E3-13F19A7E7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8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DA5B-6845-456A-A0E3-B7CE9023C8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F6E2-9A69-49CE-B3E3-13F19A7E7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0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DA5B-6845-456A-A0E3-B7CE9023C8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F6E2-9A69-49CE-B3E3-13F19A7E7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7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DA5B-6845-456A-A0E3-B7CE9023C8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F6E2-9A69-49CE-B3E3-13F19A7E7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1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DA5B-6845-456A-A0E3-B7CE9023C8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F6E2-9A69-49CE-B3E3-13F19A7E7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8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DA5B-6845-456A-A0E3-B7CE9023C8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F6E2-9A69-49CE-B3E3-13F19A7E7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DA5B-6845-456A-A0E3-B7CE9023C8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F6E2-9A69-49CE-B3E3-13F19A7E7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DA5B-6845-456A-A0E3-B7CE9023C8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F6E2-9A69-49CE-B3E3-13F19A7E7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5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DA5B-6845-456A-A0E3-B7CE9023C8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F6E2-9A69-49CE-B3E3-13F19A7E7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7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DA5B-6845-456A-A0E3-B7CE9023C8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F6E2-9A69-49CE-B3E3-13F19A7E7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DA5B-6845-456A-A0E3-B7CE9023C8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F6E2-9A69-49CE-B3E3-13F19A7E7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DA5B-6845-456A-A0E3-B7CE9023C82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0F6E2-9A69-49CE-B3E3-13F19A7E7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6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ustomer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0/customer/14" TargetMode="External"/><Relationship Id="rId5" Type="http://schemas.openxmlformats.org/officeDocument/2006/relationships/hyperlink" Target="http://localhost:8080/customer/myname/myname@gmail.com" TargetMode="External"/><Relationship Id="rId4" Type="http://schemas.openxmlformats.org/officeDocument/2006/relationships/hyperlink" Target="http://localhost:8080/customer/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Follow the Steps to use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7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</a:t>
            </a:r>
            <a:r>
              <a:rPr lang="en-US" dirty="0" err="1" smtClean="0"/>
              <a:t>mysql</a:t>
            </a:r>
            <a:r>
              <a:rPr lang="en-US" dirty="0" smtClean="0"/>
              <a:t> Database: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94185" cy="4351338"/>
          </a:xfrm>
        </p:spPr>
        <p:txBody>
          <a:bodyPr/>
          <a:lstStyle/>
          <a:p>
            <a:r>
              <a:rPr lang="en-US" sz="1400" dirty="0" smtClean="0"/>
              <a:t>Open MySQL Workbench (install it on your local machine)</a:t>
            </a:r>
          </a:p>
          <a:p>
            <a:r>
              <a:rPr lang="en-US" sz="1400" dirty="0" smtClean="0"/>
              <a:t>Create database with following specs or edit db.config.js file accordingly:</a:t>
            </a:r>
          </a:p>
          <a:p>
            <a:pPr marL="0" indent="0">
              <a:buNone/>
            </a:pPr>
            <a:r>
              <a:rPr lang="en-US" sz="10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n-US" sz="1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pPr marL="0" indent="0">
              <a:buNone/>
            </a:pPr>
            <a:r>
              <a:rPr lang="en-US" sz="1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HOST: </a:t>
            </a:r>
            <a:r>
              <a:rPr lang="en-US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US" sz="1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USER: </a:t>
            </a:r>
            <a:r>
              <a:rPr lang="en-US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1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PASSWORD: </a:t>
            </a:r>
            <a:r>
              <a:rPr lang="en-US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"987654321"</a:t>
            </a:r>
            <a:r>
              <a:rPr lang="en-US" sz="1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DB: </a:t>
            </a:r>
            <a:r>
              <a:rPr lang="en-US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fakedatabase</a:t>
            </a:r>
            <a:r>
              <a:rPr lang="en-US" sz="10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r>
              <a:rPr lang="en-US" sz="1400" dirty="0" smtClean="0"/>
              <a:t>Create table with name = customer</a:t>
            </a:r>
          </a:p>
          <a:p>
            <a:r>
              <a:rPr lang="en-US" sz="1400" dirty="0" smtClean="0"/>
              <a:t>Create 3 columns in table as shown in screenshot – </a:t>
            </a:r>
            <a:r>
              <a:rPr lang="en-US" sz="1400" dirty="0" smtClean="0">
                <a:solidFill>
                  <a:srgbClr val="FF0000"/>
                </a:solidFill>
              </a:rPr>
              <a:t>please take care of default parameters of columns created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023" y="1401110"/>
            <a:ext cx="5893777" cy="527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</a:t>
            </a:r>
            <a:r>
              <a:rPr lang="en-US" dirty="0" err="1" smtClean="0"/>
              <a:t>mysql</a:t>
            </a:r>
            <a:r>
              <a:rPr lang="en-US" dirty="0" smtClean="0"/>
              <a:t> Database: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94185" cy="4351338"/>
          </a:xfrm>
        </p:spPr>
        <p:txBody>
          <a:bodyPr/>
          <a:lstStyle/>
          <a:p>
            <a:r>
              <a:rPr lang="en-US" sz="1400" dirty="0"/>
              <a:t>Final image of database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18" y="1330244"/>
            <a:ext cx="6040682" cy="53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0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node server: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94185" cy="4351338"/>
          </a:xfrm>
        </p:spPr>
        <p:txBody>
          <a:bodyPr/>
          <a:lstStyle/>
          <a:p>
            <a:r>
              <a:rPr lang="en-US" sz="1400" dirty="0" smtClean="0"/>
              <a:t>Open terminal</a:t>
            </a:r>
          </a:p>
          <a:p>
            <a:r>
              <a:rPr lang="en-US" sz="1400" dirty="0" smtClean="0"/>
              <a:t>Run command: </a:t>
            </a:r>
          </a:p>
          <a:p>
            <a:pPr lvl="1"/>
            <a:r>
              <a:rPr lang="en-US" sz="1000" dirty="0" smtClean="0"/>
              <a:t>node server.js</a:t>
            </a:r>
          </a:p>
          <a:p>
            <a:pPr lvl="1"/>
            <a:r>
              <a:rPr lang="en-US" sz="1000" dirty="0" smtClean="0"/>
              <a:t>Or</a:t>
            </a:r>
          </a:p>
          <a:p>
            <a:pPr lvl="1"/>
            <a:r>
              <a:rPr lang="en-US" sz="1000" dirty="0" err="1"/>
              <a:t>n</a:t>
            </a:r>
            <a:r>
              <a:rPr lang="en-US" sz="1000" dirty="0" err="1" smtClean="0"/>
              <a:t>odemon</a:t>
            </a:r>
            <a:r>
              <a:rPr lang="en-US" sz="1000" dirty="0" smtClean="0"/>
              <a:t> server.js</a:t>
            </a:r>
            <a:endParaRPr lang="en-US" sz="1400" dirty="0" smtClean="0"/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860" y="365125"/>
            <a:ext cx="6752748" cy="60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Postman: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94185" cy="4351338"/>
          </a:xfrm>
        </p:spPr>
        <p:txBody>
          <a:bodyPr/>
          <a:lstStyle/>
          <a:p>
            <a:r>
              <a:rPr lang="en-US" sz="1400" dirty="0" smtClean="0"/>
              <a:t>Install Postman on your local machine</a:t>
            </a:r>
          </a:p>
          <a:p>
            <a:r>
              <a:rPr lang="en-US" sz="1400" dirty="0" smtClean="0"/>
              <a:t>Create collection and create basic HTTP request:</a:t>
            </a:r>
          </a:p>
          <a:p>
            <a:r>
              <a:rPr lang="en-US" sz="1400" dirty="0" smtClean="0"/>
              <a:t>Commands:</a:t>
            </a:r>
          </a:p>
          <a:p>
            <a:r>
              <a:rPr lang="en-US" sz="1400" dirty="0" smtClean="0"/>
              <a:t>GET:</a:t>
            </a:r>
          </a:p>
          <a:p>
            <a:pPr lvl="1"/>
            <a:r>
              <a:rPr lang="en-US" sz="1000" b="0" i="0" dirty="0" smtClean="0">
                <a:solidFill>
                  <a:srgbClr val="505050"/>
                </a:solidFill>
                <a:effectLst/>
                <a:latin typeface="Inter"/>
                <a:hlinkClick r:id="rId2"/>
              </a:rPr>
              <a:t>http://localhost:8080/</a:t>
            </a:r>
            <a:endParaRPr lang="en-US" sz="1000" b="0" i="0" dirty="0" smtClean="0">
              <a:solidFill>
                <a:srgbClr val="505050"/>
              </a:solidFill>
              <a:effectLst/>
              <a:latin typeface="Inter"/>
            </a:endParaRPr>
          </a:p>
          <a:p>
            <a:pPr lvl="1"/>
            <a:r>
              <a:rPr lang="en-US" sz="1000" dirty="0" smtClean="0">
                <a:hlinkClick r:id="rId3"/>
              </a:rPr>
              <a:t>http://localhost:8080/customer</a:t>
            </a:r>
            <a:endParaRPr lang="en-US" sz="1000" dirty="0" smtClean="0"/>
          </a:p>
          <a:p>
            <a:pPr lvl="1"/>
            <a:r>
              <a:rPr lang="en-US" sz="1000" dirty="0" smtClean="0">
                <a:hlinkClick r:id="rId4"/>
              </a:rPr>
              <a:t>http://localhost:8080/customer/5</a:t>
            </a:r>
            <a:endParaRPr lang="en-US" sz="1000" dirty="0" smtClean="0"/>
          </a:p>
          <a:p>
            <a:r>
              <a:rPr lang="en-US" sz="1400" dirty="0" smtClean="0"/>
              <a:t>POST</a:t>
            </a:r>
          </a:p>
          <a:p>
            <a:pPr lvl="1"/>
            <a:r>
              <a:rPr lang="en-US" sz="1000" dirty="0" smtClean="0">
                <a:hlinkClick r:id="rId5"/>
              </a:rPr>
              <a:t>http://localhost:8080/customer/myname/myname@gmail.com</a:t>
            </a:r>
            <a:endParaRPr lang="en-US" sz="1000" dirty="0" smtClean="0"/>
          </a:p>
          <a:p>
            <a:r>
              <a:rPr lang="en-US" sz="1400" dirty="0" smtClean="0"/>
              <a:t>DELETE</a:t>
            </a:r>
          </a:p>
          <a:p>
            <a:pPr lvl="1"/>
            <a:r>
              <a:rPr lang="en-US" sz="1000" b="0" i="0" dirty="0" smtClean="0">
                <a:solidFill>
                  <a:srgbClr val="505050"/>
                </a:solidFill>
                <a:effectLst/>
                <a:latin typeface="Inter"/>
                <a:hlinkClick r:id="rId6"/>
              </a:rPr>
              <a:t>http://localhost:8080/customer/14</a:t>
            </a:r>
            <a:endParaRPr lang="en-US" sz="1000" b="0" i="0" dirty="0" smtClean="0">
              <a:solidFill>
                <a:srgbClr val="505050"/>
              </a:solidFill>
              <a:effectLst/>
              <a:latin typeface="Inter"/>
            </a:endParaRPr>
          </a:p>
          <a:p>
            <a:pPr lvl="1"/>
            <a:endParaRPr lang="en-US" sz="1000" dirty="0"/>
          </a:p>
          <a:p>
            <a:pPr lvl="1"/>
            <a:endParaRPr lang="en-US" sz="1000" dirty="0" smtClean="0"/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8337" y="175846"/>
            <a:ext cx="5665556" cy="654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7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Inter</vt:lpstr>
      <vt:lpstr>Office Theme</vt:lpstr>
      <vt:lpstr>Follow the Steps to use API</vt:lpstr>
      <vt:lpstr>Set up mysql Database:</vt:lpstr>
      <vt:lpstr>Set up mysql Database:</vt:lpstr>
      <vt:lpstr>Run node server:</vt:lpstr>
      <vt:lpstr>Setup Postman: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Follow the Steps to use API</dc:title>
  <dc:creator>MUSHTAQ Rizwan</dc:creator>
  <cp:lastModifiedBy>MUSHTAQ Rizwan</cp:lastModifiedBy>
  <cp:revision>4</cp:revision>
  <dcterms:created xsi:type="dcterms:W3CDTF">2021-06-16T19:50:08Z</dcterms:created>
  <dcterms:modified xsi:type="dcterms:W3CDTF">2021-06-16T20:21:31Z</dcterms:modified>
</cp:coreProperties>
</file>