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402F5-5491-41AE-A349-E12223280A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3410C-BF9F-47BC-A0C2-50FD7716D1CC}">
      <dgm:prSet phldrT="[Text]" custT="1"/>
      <dgm:spPr/>
      <dgm:t>
        <a:bodyPr/>
        <a:lstStyle/>
        <a:p>
          <a:r>
            <a:rPr lang="en-US" sz="1600" dirty="0" smtClean="0"/>
            <a:t>src</a:t>
          </a:r>
          <a:endParaRPr lang="en-US" sz="1600" dirty="0"/>
        </a:p>
      </dgm:t>
    </dgm:pt>
    <dgm:pt modelId="{83A2AB12-50A5-45EB-89B2-C022E1504963}" type="parTrans" cxnId="{8C230DCB-F031-4E51-97F2-0DD295D1F046}">
      <dgm:prSet/>
      <dgm:spPr/>
      <dgm:t>
        <a:bodyPr/>
        <a:lstStyle/>
        <a:p>
          <a:endParaRPr lang="en-US"/>
        </a:p>
      </dgm:t>
    </dgm:pt>
    <dgm:pt modelId="{2DAF81E5-46A6-4088-8418-411DFD20522A}" type="sibTrans" cxnId="{8C230DCB-F031-4E51-97F2-0DD295D1F046}">
      <dgm:prSet/>
      <dgm:spPr/>
      <dgm:t>
        <a:bodyPr/>
        <a:lstStyle/>
        <a:p>
          <a:endParaRPr lang="en-US"/>
        </a:p>
      </dgm:t>
    </dgm:pt>
    <dgm:pt modelId="{B1538848-D4E9-4593-ABF5-D1C7B238EB9F}">
      <dgm:prSet phldrT="[Text]" custT="1"/>
      <dgm:spPr/>
      <dgm:t>
        <a:bodyPr/>
        <a:lstStyle/>
        <a:p>
          <a:r>
            <a:rPr lang="en-US" sz="1600" dirty="0" smtClean="0"/>
            <a:t>App.js</a:t>
          </a:r>
          <a:endParaRPr lang="en-US" sz="1600" dirty="0"/>
        </a:p>
      </dgm:t>
    </dgm:pt>
    <dgm:pt modelId="{76D28552-E73F-4BF2-9784-A1FE76787246}" type="parTrans" cxnId="{50E9B0E3-161F-4E83-89AC-14A263978374}">
      <dgm:prSet/>
      <dgm:spPr/>
      <dgm:t>
        <a:bodyPr/>
        <a:lstStyle/>
        <a:p>
          <a:endParaRPr lang="en-US"/>
        </a:p>
      </dgm:t>
    </dgm:pt>
    <dgm:pt modelId="{2AD203FE-A805-4A23-9FE5-E90C70D06E1C}" type="sibTrans" cxnId="{50E9B0E3-161F-4E83-89AC-14A263978374}">
      <dgm:prSet/>
      <dgm:spPr/>
      <dgm:t>
        <a:bodyPr/>
        <a:lstStyle/>
        <a:p>
          <a:endParaRPr lang="en-US"/>
        </a:p>
      </dgm:t>
    </dgm:pt>
    <dgm:pt modelId="{CE40DEAC-FE4D-49FC-B78E-7685A69FC968}">
      <dgm:prSet phldrT="[Text]" custT="1"/>
      <dgm:spPr/>
      <dgm:t>
        <a:bodyPr/>
        <a:lstStyle/>
        <a:p>
          <a:r>
            <a:rPr lang="en-US" sz="1600" dirty="0" smtClean="0"/>
            <a:t>Index.js</a:t>
          </a:r>
          <a:endParaRPr lang="en-US" sz="1600" dirty="0"/>
        </a:p>
      </dgm:t>
    </dgm:pt>
    <dgm:pt modelId="{6FA39A56-614D-40CE-A1B6-CCE7028C3E98}" type="parTrans" cxnId="{237AA6B8-FD0A-4D68-A088-648021CE2463}">
      <dgm:prSet/>
      <dgm:spPr/>
      <dgm:t>
        <a:bodyPr/>
        <a:lstStyle/>
        <a:p>
          <a:endParaRPr lang="en-US"/>
        </a:p>
      </dgm:t>
    </dgm:pt>
    <dgm:pt modelId="{D374E4AC-3790-43F2-8F6A-BCB1ACEE1C7B}" type="sibTrans" cxnId="{237AA6B8-FD0A-4D68-A088-648021CE2463}">
      <dgm:prSet/>
      <dgm:spPr/>
      <dgm:t>
        <a:bodyPr/>
        <a:lstStyle/>
        <a:p>
          <a:endParaRPr lang="en-US"/>
        </a:p>
      </dgm:t>
    </dgm:pt>
    <dgm:pt modelId="{9C8AE78A-099D-493C-BDF2-4A8621511F91}">
      <dgm:prSet phldrT="[Text]" custT="1"/>
      <dgm:spPr/>
      <dgm:t>
        <a:bodyPr/>
        <a:lstStyle/>
        <a:p>
          <a:r>
            <a:rPr lang="en-US" sz="1600" dirty="0" smtClean="0"/>
            <a:t>Images</a:t>
          </a:r>
          <a:endParaRPr lang="en-US" sz="1600" dirty="0"/>
        </a:p>
      </dgm:t>
    </dgm:pt>
    <dgm:pt modelId="{51175F27-C904-4E3F-A1CC-1BD37597E361}" type="parTrans" cxnId="{63954B33-C792-4A44-A084-5875E2604808}">
      <dgm:prSet/>
      <dgm:spPr/>
      <dgm:t>
        <a:bodyPr/>
        <a:lstStyle/>
        <a:p>
          <a:endParaRPr lang="en-US"/>
        </a:p>
      </dgm:t>
    </dgm:pt>
    <dgm:pt modelId="{CDE4C5E7-2F2D-441A-B149-8BBAE140C938}" type="sibTrans" cxnId="{63954B33-C792-4A44-A084-5875E2604808}">
      <dgm:prSet/>
      <dgm:spPr/>
      <dgm:t>
        <a:bodyPr/>
        <a:lstStyle/>
        <a:p>
          <a:endParaRPr lang="en-US"/>
        </a:p>
      </dgm:t>
    </dgm:pt>
    <dgm:pt modelId="{B9BC5233-8B2F-4699-889D-C5EAF695ED84}">
      <dgm:prSet phldrT="[Text]" custT="1"/>
      <dgm:spPr/>
      <dgm:t>
        <a:bodyPr/>
        <a:lstStyle/>
        <a:p>
          <a:r>
            <a:rPr lang="en-US" sz="1600" dirty="0" smtClean="0"/>
            <a:t>Components</a:t>
          </a:r>
          <a:endParaRPr lang="en-US" sz="1600" dirty="0"/>
        </a:p>
      </dgm:t>
    </dgm:pt>
    <dgm:pt modelId="{B41E4082-C60B-41E0-B867-265537A9C8E6}" type="parTrans" cxnId="{EDC1D47A-E2BB-4CDB-8A03-51E98DAB43E3}">
      <dgm:prSet/>
      <dgm:spPr/>
      <dgm:t>
        <a:bodyPr/>
        <a:lstStyle/>
        <a:p>
          <a:endParaRPr lang="en-US"/>
        </a:p>
      </dgm:t>
    </dgm:pt>
    <dgm:pt modelId="{BC9778F6-E9C9-4640-BCB8-195CDF38ADB0}" type="sibTrans" cxnId="{EDC1D47A-E2BB-4CDB-8A03-51E98DAB43E3}">
      <dgm:prSet/>
      <dgm:spPr/>
      <dgm:t>
        <a:bodyPr/>
        <a:lstStyle/>
        <a:p>
          <a:endParaRPr lang="en-US"/>
        </a:p>
      </dgm:t>
    </dgm:pt>
    <dgm:pt modelId="{74807911-6319-4AC9-B32F-D49645EC4B7B}">
      <dgm:prSet phldrT="[Text]" custT="1"/>
      <dgm:spPr/>
      <dgm:t>
        <a:bodyPr/>
        <a:lstStyle/>
        <a:p>
          <a:r>
            <a:rPr lang="en-US" sz="1600" baseline="0" dirty="0" smtClean="0"/>
            <a:t>AppPage.jsx</a:t>
          </a:r>
          <a:endParaRPr lang="en-US" sz="1600" baseline="0" dirty="0"/>
        </a:p>
      </dgm:t>
    </dgm:pt>
    <dgm:pt modelId="{42568ABC-6662-4EA6-8B12-2FB95462BFC5}" type="parTrans" cxnId="{0E3C7BB6-5757-4621-BA25-C47479C0BAE9}">
      <dgm:prSet/>
      <dgm:spPr/>
      <dgm:t>
        <a:bodyPr/>
        <a:lstStyle/>
        <a:p>
          <a:endParaRPr lang="en-US"/>
        </a:p>
      </dgm:t>
    </dgm:pt>
    <dgm:pt modelId="{2F50AC1E-B7C4-419D-ACE4-134042925034}" type="sibTrans" cxnId="{0E3C7BB6-5757-4621-BA25-C47479C0BAE9}">
      <dgm:prSet/>
      <dgm:spPr/>
      <dgm:t>
        <a:bodyPr/>
        <a:lstStyle/>
        <a:p>
          <a:endParaRPr lang="en-US"/>
        </a:p>
      </dgm:t>
    </dgm:pt>
    <dgm:pt modelId="{1F7EC729-DCBB-4270-BC50-72A74D131E47}">
      <dgm:prSet phldrT="[Text]" custT="1"/>
      <dgm:spPr/>
      <dgm:t>
        <a:bodyPr/>
        <a:lstStyle/>
        <a:p>
          <a:r>
            <a:rPr lang="en-US" sz="1600" baseline="0" dirty="0" smtClean="0"/>
            <a:t>EndPage.jsx</a:t>
          </a:r>
          <a:endParaRPr lang="en-US" sz="1600" baseline="0" dirty="0"/>
        </a:p>
      </dgm:t>
    </dgm:pt>
    <dgm:pt modelId="{FB1228BC-BEBC-4290-AD37-1D89951445ED}" type="parTrans" cxnId="{4379C880-FD31-4F8E-A0D3-B6F536888900}">
      <dgm:prSet/>
      <dgm:spPr/>
      <dgm:t>
        <a:bodyPr/>
        <a:lstStyle/>
        <a:p>
          <a:endParaRPr lang="en-US"/>
        </a:p>
      </dgm:t>
    </dgm:pt>
    <dgm:pt modelId="{5EBAB555-F772-4B50-B897-CEC07E31B465}" type="sibTrans" cxnId="{4379C880-FD31-4F8E-A0D3-B6F536888900}">
      <dgm:prSet/>
      <dgm:spPr/>
      <dgm:t>
        <a:bodyPr/>
        <a:lstStyle/>
        <a:p>
          <a:endParaRPr lang="en-US"/>
        </a:p>
      </dgm:t>
    </dgm:pt>
    <dgm:pt modelId="{2DDBA43B-2D15-415A-8FA9-11D07302FA19}">
      <dgm:prSet phldrT="[Text]" custT="1"/>
      <dgm:spPr/>
      <dgm:t>
        <a:bodyPr/>
        <a:lstStyle/>
        <a:p>
          <a:r>
            <a:rPr lang="en-US" sz="1600" baseline="0" dirty="0" smtClean="0"/>
            <a:t>LoginPage.jsx</a:t>
          </a:r>
          <a:endParaRPr lang="en-US" sz="1600" baseline="0" dirty="0"/>
        </a:p>
      </dgm:t>
    </dgm:pt>
    <dgm:pt modelId="{86ECC915-E123-4651-8F01-9BA077DBABF8}" type="parTrans" cxnId="{19BFB504-92C5-4A10-91A2-6FFCB70B6C9A}">
      <dgm:prSet/>
      <dgm:spPr/>
      <dgm:t>
        <a:bodyPr/>
        <a:lstStyle/>
        <a:p>
          <a:endParaRPr lang="en-US"/>
        </a:p>
      </dgm:t>
    </dgm:pt>
    <dgm:pt modelId="{E70B43B0-DD0F-4196-BDEE-A2B24BD4E529}" type="sibTrans" cxnId="{19BFB504-92C5-4A10-91A2-6FFCB70B6C9A}">
      <dgm:prSet/>
      <dgm:spPr/>
      <dgm:t>
        <a:bodyPr/>
        <a:lstStyle/>
        <a:p>
          <a:endParaRPr lang="en-US"/>
        </a:p>
      </dgm:t>
    </dgm:pt>
    <dgm:pt modelId="{FC997524-F6D1-45B9-ADBE-74DB01C11CE0}">
      <dgm:prSet phldrT="[Text]" custT="1"/>
      <dgm:spPr/>
      <dgm:t>
        <a:bodyPr/>
        <a:lstStyle/>
        <a:p>
          <a:r>
            <a:rPr lang="en-US" sz="1600" baseline="0" dirty="0" smtClean="0"/>
            <a:t>command_components</a:t>
          </a:r>
          <a:endParaRPr lang="en-US" sz="1600" baseline="0" dirty="0"/>
        </a:p>
      </dgm:t>
    </dgm:pt>
    <dgm:pt modelId="{5C8D42A9-75FB-4BE8-943B-BD163AE78AAD}" type="parTrans" cxnId="{CCFA4F59-D7E5-491C-AE10-14B0B9ED5C98}">
      <dgm:prSet/>
      <dgm:spPr/>
      <dgm:t>
        <a:bodyPr/>
        <a:lstStyle/>
        <a:p>
          <a:endParaRPr lang="en-US"/>
        </a:p>
      </dgm:t>
    </dgm:pt>
    <dgm:pt modelId="{43A3AD77-A0A0-4836-883B-59DA6DBC204E}" type="sibTrans" cxnId="{CCFA4F59-D7E5-491C-AE10-14B0B9ED5C98}">
      <dgm:prSet/>
      <dgm:spPr/>
      <dgm:t>
        <a:bodyPr/>
        <a:lstStyle/>
        <a:p>
          <a:endParaRPr lang="en-US"/>
        </a:p>
      </dgm:t>
    </dgm:pt>
    <dgm:pt modelId="{A5C2E024-4E50-467B-906E-CBDAE20E94F5}">
      <dgm:prSet phldrT="[Text]" custT="1"/>
      <dgm:spPr/>
      <dgm:t>
        <a:bodyPr/>
        <a:lstStyle/>
        <a:p>
          <a:r>
            <a:rPr lang="en-US" sz="1600" baseline="0" dirty="0" smtClean="0"/>
            <a:t>CompleteComponent.jsx</a:t>
          </a:r>
          <a:endParaRPr lang="en-US" sz="1600" baseline="0" dirty="0"/>
        </a:p>
      </dgm:t>
    </dgm:pt>
    <dgm:pt modelId="{7E30431A-7150-427E-BC06-9DA78EFE0EE9}" type="parTrans" cxnId="{B9714A0B-5662-4C75-ADF1-DB4587C3A5FC}">
      <dgm:prSet/>
      <dgm:spPr/>
      <dgm:t>
        <a:bodyPr/>
        <a:lstStyle/>
        <a:p>
          <a:endParaRPr lang="en-US"/>
        </a:p>
      </dgm:t>
    </dgm:pt>
    <dgm:pt modelId="{D402938A-5DBA-418D-8392-04FD8BB3A398}" type="sibTrans" cxnId="{B9714A0B-5662-4C75-ADF1-DB4587C3A5FC}">
      <dgm:prSet/>
      <dgm:spPr/>
      <dgm:t>
        <a:bodyPr/>
        <a:lstStyle/>
        <a:p>
          <a:endParaRPr lang="en-US"/>
        </a:p>
      </dgm:t>
    </dgm:pt>
    <dgm:pt modelId="{78D83C7A-19B0-4654-A846-7A9E23C40A37}">
      <dgm:prSet phldrT="[Text]" custT="1"/>
      <dgm:spPr/>
      <dgm:t>
        <a:bodyPr/>
        <a:lstStyle/>
        <a:p>
          <a:r>
            <a:rPr lang="en-US" sz="1600" baseline="0" dirty="0" smtClean="0"/>
            <a:t>DateComponent.jsx</a:t>
          </a:r>
          <a:endParaRPr lang="en-US" sz="1600" baseline="0" dirty="0"/>
        </a:p>
      </dgm:t>
    </dgm:pt>
    <dgm:pt modelId="{7AE6C7CE-3220-4F00-A0D7-E3C429833FF8}" type="parTrans" cxnId="{80158AB6-5869-4C62-9654-E99421A7F45A}">
      <dgm:prSet/>
      <dgm:spPr/>
      <dgm:t>
        <a:bodyPr/>
        <a:lstStyle/>
        <a:p>
          <a:endParaRPr lang="en-US"/>
        </a:p>
      </dgm:t>
    </dgm:pt>
    <dgm:pt modelId="{66B77F3C-AD4F-4125-B227-BBF5F93214BF}" type="sibTrans" cxnId="{80158AB6-5869-4C62-9654-E99421A7F45A}">
      <dgm:prSet/>
      <dgm:spPr/>
      <dgm:t>
        <a:bodyPr/>
        <a:lstStyle/>
        <a:p>
          <a:endParaRPr lang="en-US"/>
        </a:p>
      </dgm:t>
    </dgm:pt>
    <dgm:pt modelId="{329EC37E-40CC-4C62-9C99-E161BE98A268}">
      <dgm:prSet phldrT="[Text]" custT="1"/>
      <dgm:spPr/>
      <dgm:t>
        <a:bodyPr/>
        <a:lstStyle/>
        <a:p>
          <a:r>
            <a:rPr lang="en-US" sz="1600" baseline="0" dirty="0" smtClean="0"/>
            <a:t>MapComponent.jsx</a:t>
          </a:r>
          <a:endParaRPr lang="en-US" sz="1600" baseline="0" dirty="0"/>
        </a:p>
      </dgm:t>
    </dgm:pt>
    <dgm:pt modelId="{7439A4E4-469D-4770-ACB4-84F657D215B8}" type="parTrans" cxnId="{3C636B02-5AC5-4727-B76E-613176B698DF}">
      <dgm:prSet/>
      <dgm:spPr/>
      <dgm:t>
        <a:bodyPr/>
        <a:lstStyle/>
        <a:p>
          <a:endParaRPr lang="en-US"/>
        </a:p>
      </dgm:t>
    </dgm:pt>
    <dgm:pt modelId="{5F64EEB8-D729-46D6-9BE5-A95BEED4EC88}" type="sibTrans" cxnId="{3C636B02-5AC5-4727-B76E-613176B698DF}">
      <dgm:prSet/>
      <dgm:spPr/>
      <dgm:t>
        <a:bodyPr/>
        <a:lstStyle/>
        <a:p>
          <a:endParaRPr lang="en-US"/>
        </a:p>
      </dgm:t>
    </dgm:pt>
    <dgm:pt modelId="{C0F2CC00-A000-4147-9F36-D902E3C60AC6}">
      <dgm:prSet phldrT="[Text]" custT="1"/>
      <dgm:spPr/>
      <dgm:t>
        <a:bodyPr/>
        <a:lstStyle/>
        <a:p>
          <a:r>
            <a:rPr lang="en-US" sz="1600" baseline="0" dirty="0" smtClean="0"/>
            <a:t>RateComponent.jsx</a:t>
          </a:r>
          <a:endParaRPr lang="en-US" sz="1600" baseline="0" dirty="0"/>
        </a:p>
      </dgm:t>
    </dgm:pt>
    <dgm:pt modelId="{0737EDFA-71A0-4AA7-9D98-0F5331568123}" type="parTrans" cxnId="{EDB27FAC-549E-4E57-A222-A165A23FE6F5}">
      <dgm:prSet/>
      <dgm:spPr/>
      <dgm:t>
        <a:bodyPr/>
        <a:lstStyle/>
        <a:p>
          <a:endParaRPr lang="en-US"/>
        </a:p>
      </dgm:t>
    </dgm:pt>
    <dgm:pt modelId="{D6A83E19-2103-4349-8ED1-0FFA62A0A813}" type="sibTrans" cxnId="{EDB27FAC-549E-4E57-A222-A165A23FE6F5}">
      <dgm:prSet/>
      <dgm:spPr/>
      <dgm:t>
        <a:bodyPr/>
        <a:lstStyle/>
        <a:p>
          <a:endParaRPr lang="en-US"/>
        </a:p>
      </dgm:t>
    </dgm:pt>
    <dgm:pt modelId="{37D4D3F0-0F9F-4374-8E83-CFE419BEFD0A}">
      <dgm:prSet phldrT="[Text]" custT="1"/>
      <dgm:spPr/>
      <dgm:t>
        <a:bodyPr/>
        <a:lstStyle/>
        <a:p>
          <a:r>
            <a:rPr lang="en-US" sz="1600" baseline="0" dirty="0" smtClean="0"/>
            <a:t>command_socket.js</a:t>
          </a:r>
          <a:endParaRPr lang="en-US" sz="1600" baseline="0" dirty="0"/>
        </a:p>
      </dgm:t>
    </dgm:pt>
    <dgm:pt modelId="{DE9806F2-E885-4A58-BBF1-0646327B8EAB}" type="parTrans" cxnId="{EC0E403D-234D-44DA-8ADF-7EE5BB5D8F92}">
      <dgm:prSet/>
      <dgm:spPr/>
      <dgm:t>
        <a:bodyPr/>
        <a:lstStyle/>
        <a:p>
          <a:endParaRPr lang="en-US"/>
        </a:p>
      </dgm:t>
    </dgm:pt>
    <dgm:pt modelId="{61633D8F-ADDA-4BA9-92FB-71EA79A9C047}" type="sibTrans" cxnId="{EC0E403D-234D-44DA-8ADF-7EE5BB5D8F92}">
      <dgm:prSet/>
      <dgm:spPr/>
      <dgm:t>
        <a:bodyPr/>
        <a:lstStyle/>
        <a:p>
          <a:endParaRPr lang="en-US"/>
        </a:p>
      </dgm:t>
    </dgm:pt>
    <dgm:pt modelId="{E4CBF931-C9DA-479F-B949-376DB523D6F3}" type="pres">
      <dgm:prSet presAssocID="{9B5402F5-5491-41AE-A349-E12223280A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CAC38A-C759-48A4-9FB0-1E0B3FC3A5EF}" type="pres">
      <dgm:prSet presAssocID="{04D3410C-BF9F-47BC-A0C2-50FD7716D1CC}" presName="hierRoot1" presStyleCnt="0">
        <dgm:presLayoutVars>
          <dgm:hierBranch val="init"/>
        </dgm:presLayoutVars>
      </dgm:prSet>
      <dgm:spPr/>
    </dgm:pt>
    <dgm:pt modelId="{48E15447-3E2E-4C01-BFD1-16D9C83E1454}" type="pres">
      <dgm:prSet presAssocID="{04D3410C-BF9F-47BC-A0C2-50FD7716D1CC}" presName="rootComposite1" presStyleCnt="0"/>
      <dgm:spPr/>
    </dgm:pt>
    <dgm:pt modelId="{01E94C18-8E6A-4DB8-8886-3FC5EB11D649}" type="pres">
      <dgm:prSet presAssocID="{04D3410C-BF9F-47BC-A0C2-50FD7716D1CC}" presName="rootText1" presStyleLbl="node0" presStyleIdx="0" presStyleCnt="1">
        <dgm:presLayoutVars>
          <dgm:chPref val="3"/>
        </dgm:presLayoutVars>
      </dgm:prSet>
      <dgm:spPr/>
    </dgm:pt>
    <dgm:pt modelId="{876E0281-E940-4803-9C21-FEC5F38DE21F}" type="pres">
      <dgm:prSet presAssocID="{04D3410C-BF9F-47BC-A0C2-50FD7716D1CC}" presName="rootConnector1" presStyleLbl="node1" presStyleIdx="0" presStyleCnt="0"/>
      <dgm:spPr/>
    </dgm:pt>
    <dgm:pt modelId="{64D5328D-4A33-4248-B87C-979DF934FB89}" type="pres">
      <dgm:prSet presAssocID="{04D3410C-BF9F-47BC-A0C2-50FD7716D1CC}" presName="hierChild2" presStyleCnt="0"/>
      <dgm:spPr/>
    </dgm:pt>
    <dgm:pt modelId="{3936AD59-22EF-48E1-9CCA-AE3DFF7DBF67}" type="pres">
      <dgm:prSet presAssocID="{76D28552-E73F-4BF2-9784-A1FE76787246}" presName="Name37" presStyleLbl="parChTrans1D2" presStyleIdx="0" presStyleCnt="4"/>
      <dgm:spPr/>
    </dgm:pt>
    <dgm:pt modelId="{EB03AB12-98CE-40CE-8219-477F13537372}" type="pres">
      <dgm:prSet presAssocID="{B1538848-D4E9-4593-ABF5-D1C7B238EB9F}" presName="hierRoot2" presStyleCnt="0">
        <dgm:presLayoutVars>
          <dgm:hierBranch val="init"/>
        </dgm:presLayoutVars>
      </dgm:prSet>
      <dgm:spPr/>
    </dgm:pt>
    <dgm:pt modelId="{BCD8C362-033F-49D5-8EDF-46732C710C16}" type="pres">
      <dgm:prSet presAssocID="{B1538848-D4E9-4593-ABF5-D1C7B238EB9F}" presName="rootComposite" presStyleCnt="0"/>
      <dgm:spPr/>
    </dgm:pt>
    <dgm:pt modelId="{2DEEA8C2-AABE-4A2D-A408-5AB2C6439BFC}" type="pres">
      <dgm:prSet presAssocID="{B1538848-D4E9-4593-ABF5-D1C7B238EB9F}" presName="rootText" presStyleLbl="node2" presStyleIdx="0" presStyleCnt="4">
        <dgm:presLayoutVars>
          <dgm:chPref val="3"/>
        </dgm:presLayoutVars>
      </dgm:prSet>
      <dgm:spPr/>
    </dgm:pt>
    <dgm:pt modelId="{1039F6A8-F34E-4A8A-B773-E49CC2D56F99}" type="pres">
      <dgm:prSet presAssocID="{B1538848-D4E9-4593-ABF5-D1C7B238EB9F}" presName="rootConnector" presStyleLbl="node2" presStyleIdx="0" presStyleCnt="4"/>
      <dgm:spPr/>
    </dgm:pt>
    <dgm:pt modelId="{15DE2BE3-7E75-4A3D-9BB0-E4E4C4E5255D}" type="pres">
      <dgm:prSet presAssocID="{B1538848-D4E9-4593-ABF5-D1C7B238EB9F}" presName="hierChild4" presStyleCnt="0"/>
      <dgm:spPr/>
    </dgm:pt>
    <dgm:pt modelId="{A1BC32F3-59C6-4E12-AB92-DC6353A0868D}" type="pres">
      <dgm:prSet presAssocID="{B1538848-D4E9-4593-ABF5-D1C7B238EB9F}" presName="hierChild5" presStyleCnt="0"/>
      <dgm:spPr/>
    </dgm:pt>
    <dgm:pt modelId="{F7C8F6DF-F708-4DF4-925A-03C362047FC2}" type="pres">
      <dgm:prSet presAssocID="{6FA39A56-614D-40CE-A1B6-CCE7028C3E98}" presName="Name37" presStyleLbl="parChTrans1D2" presStyleIdx="1" presStyleCnt="4"/>
      <dgm:spPr/>
    </dgm:pt>
    <dgm:pt modelId="{332632D0-1C27-4AB3-8F2B-71593AB9B2C4}" type="pres">
      <dgm:prSet presAssocID="{CE40DEAC-FE4D-49FC-B78E-7685A69FC968}" presName="hierRoot2" presStyleCnt="0">
        <dgm:presLayoutVars>
          <dgm:hierBranch val="init"/>
        </dgm:presLayoutVars>
      </dgm:prSet>
      <dgm:spPr/>
    </dgm:pt>
    <dgm:pt modelId="{2E33352E-2659-4CE8-AF99-C5978D4A6C8C}" type="pres">
      <dgm:prSet presAssocID="{CE40DEAC-FE4D-49FC-B78E-7685A69FC968}" presName="rootComposite" presStyleCnt="0"/>
      <dgm:spPr/>
    </dgm:pt>
    <dgm:pt modelId="{FA87C916-0CC1-414F-8E55-C72893B39D22}" type="pres">
      <dgm:prSet presAssocID="{CE40DEAC-FE4D-49FC-B78E-7685A69FC968}" presName="rootText" presStyleLbl="node2" presStyleIdx="1" presStyleCnt="4">
        <dgm:presLayoutVars>
          <dgm:chPref val="3"/>
        </dgm:presLayoutVars>
      </dgm:prSet>
      <dgm:spPr/>
    </dgm:pt>
    <dgm:pt modelId="{D5EDAC7C-D53B-4653-B850-92AD5DA8ABDF}" type="pres">
      <dgm:prSet presAssocID="{CE40DEAC-FE4D-49FC-B78E-7685A69FC968}" presName="rootConnector" presStyleLbl="node2" presStyleIdx="1" presStyleCnt="4"/>
      <dgm:spPr/>
    </dgm:pt>
    <dgm:pt modelId="{D78D4777-F6E0-4AC0-A374-A2196FF513B9}" type="pres">
      <dgm:prSet presAssocID="{CE40DEAC-FE4D-49FC-B78E-7685A69FC968}" presName="hierChild4" presStyleCnt="0"/>
      <dgm:spPr/>
    </dgm:pt>
    <dgm:pt modelId="{FFADCB60-59DF-4D2E-9D3C-B2AE8EB1CEF6}" type="pres">
      <dgm:prSet presAssocID="{CE40DEAC-FE4D-49FC-B78E-7685A69FC968}" presName="hierChild5" presStyleCnt="0"/>
      <dgm:spPr/>
    </dgm:pt>
    <dgm:pt modelId="{88A1D685-7B0C-4E71-843E-A4B5B82F522A}" type="pres">
      <dgm:prSet presAssocID="{51175F27-C904-4E3F-A1CC-1BD37597E361}" presName="Name37" presStyleLbl="parChTrans1D2" presStyleIdx="2" presStyleCnt="4"/>
      <dgm:spPr/>
    </dgm:pt>
    <dgm:pt modelId="{5B7D6E45-F4C8-4598-AA27-3F76961E3876}" type="pres">
      <dgm:prSet presAssocID="{9C8AE78A-099D-493C-BDF2-4A8621511F91}" presName="hierRoot2" presStyleCnt="0">
        <dgm:presLayoutVars>
          <dgm:hierBranch val="init"/>
        </dgm:presLayoutVars>
      </dgm:prSet>
      <dgm:spPr/>
    </dgm:pt>
    <dgm:pt modelId="{D7DF65D7-B37B-44A2-AD7B-4E55BFDB034E}" type="pres">
      <dgm:prSet presAssocID="{9C8AE78A-099D-493C-BDF2-4A8621511F91}" presName="rootComposite" presStyleCnt="0"/>
      <dgm:spPr/>
    </dgm:pt>
    <dgm:pt modelId="{EB18FACC-C862-4E04-B5BE-B088B959A098}" type="pres">
      <dgm:prSet presAssocID="{9C8AE78A-099D-493C-BDF2-4A8621511F91}" presName="rootText" presStyleLbl="node2" presStyleIdx="2" presStyleCnt="4">
        <dgm:presLayoutVars>
          <dgm:chPref val="3"/>
        </dgm:presLayoutVars>
      </dgm:prSet>
      <dgm:spPr/>
    </dgm:pt>
    <dgm:pt modelId="{B1E59E9F-AE07-49A0-916B-1B577317F7C8}" type="pres">
      <dgm:prSet presAssocID="{9C8AE78A-099D-493C-BDF2-4A8621511F91}" presName="rootConnector" presStyleLbl="node2" presStyleIdx="2" presStyleCnt="4"/>
      <dgm:spPr/>
    </dgm:pt>
    <dgm:pt modelId="{EAC3C356-43E1-4D91-8565-69D6DB0EB9B6}" type="pres">
      <dgm:prSet presAssocID="{9C8AE78A-099D-493C-BDF2-4A8621511F91}" presName="hierChild4" presStyleCnt="0"/>
      <dgm:spPr/>
    </dgm:pt>
    <dgm:pt modelId="{960A94FD-737C-496E-AC24-FEEA231F4442}" type="pres">
      <dgm:prSet presAssocID="{9C8AE78A-099D-493C-BDF2-4A8621511F91}" presName="hierChild5" presStyleCnt="0"/>
      <dgm:spPr/>
    </dgm:pt>
    <dgm:pt modelId="{1FA64379-D753-4737-9942-A7688B88D208}" type="pres">
      <dgm:prSet presAssocID="{B41E4082-C60B-41E0-B867-265537A9C8E6}" presName="Name37" presStyleLbl="parChTrans1D2" presStyleIdx="3" presStyleCnt="4"/>
      <dgm:spPr/>
    </dgm:pt>
    <dgm:pt modelId="{CDED78F3-16D9-4057-ADD8-32AE7B91AC90}" type="pres">
      <dgm:prSet presAssocID="{B9BC5233-8B2F-4699-889D-C5EAF695ED84}" presName="hierRoot2" presStyleCnt="0">
        <dgm:presLayoutVars>
          <dgm:hierBranch val="init"/>
        </dgm:presLayoutVars>
      </dgm:prSet>
      <dgm:spPr/>
    </dgm:pt>
    <dgm:pt modelId="{12394770-9A55-4E33-B2B1-6C3C539AD583}" type="pres">
      <dgm:prSet presAssocID="{B9BC5233-8B2F-4699-889D-C5EAF695ED84}" presName="rootComposite" presStyleCnt="0"/>
      <dgm:spPr/>
    </dgm:pt>
    <dgm:pt modelId="{CA36E5F1-7A30-421F-A31E-2C9E12BBF60E}" type="pres">
      <dgm:prSet presAssocID="{B9BC5233-8B2F-4699-889D-C5EAF695ED84}" presName="rootText" presStyleLbl="node2" presStyleIdx="3" presStyleCnt="4" custScaleX="143316">
        <dgm:presLayoutVars>
          <dgm:chPref val="3"/>
        </dgm:presLayoutVars>
      </dgm:prSet>
      <dgm:spPr/>
    </dgm:pt>
    <dgm:pt modelId="{E0F10D8B-CEF6-4F68-B9E6-192B9CD9019B}" type="pres">
      <dgm:prSet presAssocID="{B9BC5233-8B2F-4699-889D-C5EAF695ED84}" presName="rootConnector" presStyleLbl="node2" presStyleIdx="3" presStyleCnt="4"/>
      <dgm:spPr/>
    </dgm:pt>
    <dgm:pt modelId="{0AAD6D41-3B8C-41AC-9C96-AF763C29994C}" type="pres">
      <dgm:prSet presAssocID="{B9BC5233-8B2F-4699-889D-C5EAF695ED84}" presName="hierChild4" presStyleCnt="0"/>
      <dgm:spPr/>
    </dgm:pt>
    <dgm:pt modelId="{CBBAE366-6B86-4A52-AE41-06D091AEA270}" type="pres">
      <dgm:prSet presAssocID="{86ECC915-E123-4651-8F01-9BA077DBABF8}" presName="Name37" presStyleLbl="parChTrans1D3" presStyleIdx="0" presStyleCnt="4"/>
      <dgm:spPr/>
    </dgm:pt>
    <dgm:pt modelId="{82489E95-A747-4E74-9018-B926A8C2E827}" type="pres">
      <dgm:prSet presAssocID="{2DDBA43B-2D15-415A-8FA9-11D07302FA19}" presName="hierRoot2" presStyleCnt="0">
        <dgm:presLayoutVars>
          <dgm:hierBranch val="init"/>
        </dgm:presLayoutVars>
      </dgm:prSet>
      <dgm:spPr/>
    </dgm:pt>
    <dgm:pt modelId="{F6CE4022-2FF0-4368-B33C-9C8CAAFB7691}" type="pres">
      <dgm:prSet presAssocID="{2DDBA43B-2D15-415A-8FA9-11D07302FA19}" presName="rootComposite" presStyleCnt="0"/>
      <dgm:spPr/>
    </dgm:pt>
    <dgm:pt modelId="{24B878FF-06A4-4898-8D7A-CD5C812F8EC8}" type="pres">
      <dgm:prSet presAssocID="{2DDBA43B-2D15-415A-8FA9-11D07302FA19}" presName="rootText" presStyleLbl="node3" presStyleIdx="0" presStyleCnt="4" custScaleX="219547">
        <dgm:presLayoutVars>
          <dgm:chPref val="3"/>
        </dgm:presLayoutVars>
      </dgm:prSet>
      <dgm:spPr/>
    </dgm:pt>
    <dgm:pt modelId="{6F3785A1-2CBB-4BC7-82E4-7727C75FE890}" type="pres">
      <dgm:prSet presAssocID="{2DDBA43B-2D15-415A-8FA9-11D07302FA19}" presName="rootConnector" presStyleLbl="node3" presStyleIdx="0" presStyleCnt="4"/>
      <dgm:spPr/>
    </dgm:pt>
    <dgm:pt modelId="{6D78D300-98EF-4B8A-B374-9B225BF97B02}" type="pres">
      <dgm:prSet presAssocID="{2DDBA43B-2D15-415A-8FA9-11D07302FA19}" presName="hierChild4" presStyleCnt="0"/>
      <dgm:spPr/>
    </dgm:pt>
    <dgm:pt modelId="{FF6FEF03-B2B7-484A-B5B3-19B9781CABAA}" type="pres">
      <dgm:prSet presAssocID="{2DDBA43B-2D15-415A-8FA9-11D07302FA19}" presName="hierChild5" presStyleCnt="0"/>
      <dgm:spPr/>
    </dgm:pt>
    <dgm:pt modelId="{3E1AF988-A728-45AE-8E46-8B037389EC07}" type="pres">
      <dgm:prSet presAssocID="{42568ABC-6662-4EA6-8B12-2FB95462BFC5}" presName="Name37" presStyleLbl="parChTrans1D3" presStyleIdx="1" presStyleCnt="4"/>
      <dgm:spPr/>
    </dgm:pt>
    <dgm:pt modelId="{7AC6C3D8-C2D1-4D5A-8A93-733A00E0D930}" type="pres">
      <dgm:prSet presAssocID="{74807911-6319-4AC9-B32F-D49645EC4B7B}" presName="hierRoot2" presStyleCnt="0">
        <dgm:presLayoutVars>
          <dgm:hierBranch val="init"/>
        </dgm:presLayoutVars>
      </dgm:prSet>
      <dgm:spPr/>
    </dgm:pt>
    <dgm:pt modelId="{9378F2DE-9CD8-4451-AF18-8CCDD844ABBC}" type="pres">
      <dgm:prSet presAssocID="{74807911-6319-4AC9-B32F-D49645EC4B7B}" presName="rootComposite" presStyleCnt="0"/>
      <dgm:spPr/>
    </dgm:pt>
    <dgm:pt modelId="{54978E7B-A547-4CC2-8F72-311820A74969}" type="pres">
      <dgm:prSet presAssocID="{74807911-6319-4AC9-B32F-D49645EC4B7B}" presName="rootText" presStyleLbl="node3" presStyleIdx="1" presStyleCnt="4" custScaleX="122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C085FA-BDF9-4654-96B4-CB60B57DFB08}" type="pres">
      <dgm:prSet presAssocID="{74807911-6319-4AC9-B32F-D49645EC4B7B}" presName="rootConnector" presStyleLbl="node3" presStyleIdx="1" presStyleCnt="4"/>
      <dgm:spPr/>
    </dgm:pt>
    <dgm:pt modelId="{FA3E07DC-0517-4466-B6B8-B65058007BE8}" type="pres">
      <dgm:prSet presAssocID="{74807911-6319-4AC9-B32F-D49645EC4B7B}" presName="hierChild4" presStyleCnt="0"/>
      <dgm:spPr/>
    </dgm:pt>
    <dgm:pt modelId="{532F6B91-B27C-4D48-B704-EE55DB1F4B9A}" type="pres">
      <dgm:prSet presAssocID="{74807911-6319-4AC9-B32F-D49645EC4B7B}" presName="hierChild5" presStyleCnt="0"/>
      <dgm:spPr/>
    </dgm:pt>
    <dgm:pt modelId="{0213A523-DBE5-4D49-897B-0EAA321B8C00}" type="pres">
      <dgm:prSet presAssocID="{FB1228BC-BEBC-4290-AD37-1D89951445ED}" presName="Name37" presStyleLbl="parChTrans1D3" presStyleIdx="2" presStyleCnt="4"/>
      <dgm:spPr/>
    </dgm:pt>
    <dgm:pt modelId="{0BD4AAED-49EE-4CC3-8BC1-7814C99EA344}" type="pres">
      <dgm:prSet presAssocID="{1F7EC729-DCBB-4270-BC50-72A74D131E47}" presName="hierRoot2" presStyleCnt="0">
        <dgm:presLayoutVars>
          <dgm:hierBranch val="init"/>
        </dgm:presLayoutVars>
      </dgm:prSet>
      <dgm:spPr/>
    </dgm:pt>
    <dgm:pt modelId="{F8641EAD-2C61-4659-B1F9-6BFF41A15ADC}" type="pres">
      <dgm:prSet presAssocID="{1F7EC729-DCBB-4270-BC50-72A74D131E47}" presName="rootComposite" presStyleCnt="0"/>
      <dgm:spPr/>
    </dgm:pt>
    <dgm:pt modelId="{811234D6-6D00-416A-B15E-7DDC9CAFBCEC}" type="pres">
      <dgm:prSet presAssocID="{1F7EC729-DCBB-4270-BC50-72A74D131E47}" presName="rootText" presStyleLbl="node3" presStyleIdx="2" presStyleCnt="4" custScaleX="152130">
        <dgm:presLayoutVars>
          <dgm:chPref val="3"/>
        </dgm:presLayoutVars>
      </dgm:prSet>
      <dgm:spPr/>
    </dgm:pt>
    <dgm:pt modelId="{DC694DA9-E3C5-4BB3-820A-C6747B925F78}" type="pres">
      <dgm:prSet presAssocID="{1F7EC729-DCBB-4270-BC50-72A74D131E47}" presName="rootConnector" presStyleLbl="node3" presStyleIdx="2" presStyleCnt="4"/>
      <dgm:spPr/>
    </dgm:pt>
    <dgm:pt modelId="{E6F6FB57-E036-4C0B-9354-16AB731D7A68}" type="pres">
      <dgm:prSet presAssocID="{1F7EC729-DCBB-4270-BC50-72A74D131E47}" presName="hierChild4" presStyleCnt="0"/>
      <dgm:spPr/>
    </dgm:pt>
    <dgm:pt modelId="{3E10A73B-D283-418B-A377-EEB77B906173}" type="pres">
      <dgm:prSet presAssocID="{1F7EC729-DCBB-4270-BC50-72A74D131E47}" presName="hierChild5" presStyleCnt="0"/>
      <dgm:spPr/>
    </dgm:pt>
    <dgm:pt modelId="{82CE0FD8-27AA-4E17-AE6C-23DEB95D897C}" type="pres">
      <dgm:prSet presAssocID="{5C8D42A9-75FB-4BE8-943B-BD163AE78AAD}" presName="Name37" presStyleLbl="parChTrans1D3" presStyleIdx="3" presStyleCnt="4"/>
      <dgm:spPr/>
    </dgm:pt>
    <dgm:pt modelId="{890E8A4A-9C25-4005-8163-7CFF38CBFD20}" type="pres">
      <dgm:prSet presAssocID="{FC997524-F6D1-45B9-ADBE-74DB01C11CE0}" presName="hierRoot2" presStyleCnt="0">
        <dgm:presLayoutVars>
          <dgm:hierBranch val="init"/>
        </dgm:presLayoutVars>
      </dgm:prSet>
      <dgm:spPr/>
    </dgm:pt>
    <dgm:pt modelId="{1A9D4FB6-8CBA-46FE-B5A5-C7E510FCF78F}" type="pres">
      <dgm:prSet presAssocID="{FC997524-F6D1-45B9-ADBE-74DB01C11CE0}" presName="rootComposite" presStyleCnt="0"/>
      <dgm:spPr/>
    </dgm:pt>
    <dgm:pt modelId="{A7C6F29D-BE36-4BAC-AEE0-F416F3A8D342}" type="pres">
      <dgm:prSet presAssocID="{FC997524-F6D1-45B9-ADBE-74DB01C11CE0}" presName="rootText" presStyleLbl="node3" presStyleIdx="3" presStyleCnt="4" custScaleX="1955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DE4E52-1BF3-434B-A649-557EEE2EA29B}" type="pres">
      <dgm:prSet presAssocID="{FC997524-F6D1-45B9-ADBE-74DB01C11CE0}" presName="rootConnector" presStyleLbl="node3" presStyleIdx="3" presStyleCnt="4"/>
      <dgm:spPr/>
    </dgm:pt>
    <dgm:pt modelId="{B44FDD72-F8CD-45DB-BDE4-CAD386E474A3}" type="pres">
      <dgm:prSet presAssocID="{FC997524-F6D1-45B9-ADBE-74DB01C11CE0}" presName="hierChild4" presStyleCnt="0"/>
      <dgm:spPr/>
    </dgm:pt>
    <dgm:pt modelId="{A25A9CAC-809B-4910-88B1-C25C24422B71}" type="pres">
      <dgm:prSet presAssocID="{7E30431A-7150-427E-BC06-9DA78EFE0EE9}" presName="Name37" presStyleLbl="parChTrans1D4" presStyleIdx="0" presStyleCnt="5"/>
      <dgm:spPr/>
    </dgm:pt>
    <dgm:pt modelId="{61C4F9DA-DD67-43FE-9F97-C155D373CBD3}" type="pres">
      <dgm:prSet presAssocID="{A5C2E024-4E50-467B-906E-CBDAE20E94F5}" presName="hierRoot2" presStyleCnt="0">
        <dgm:presLayoutVars>
          <dgm:hierBranch val="init"/>
        </dgm:presLayoutVars>
      </dgm:prSet>
      <dgm:spPr/>
    </dgm:pt>
    <dgm:pt modelId="{2011CE91-BD01-49D9-93B5-E39338594EA7}" type="pres">
      <dgm:prSet presAssocID="{A5C2E024-4E50-467B-906E-CBDAE20E94F5}" presName="rootComposite" presStyleCnt="0"/>
      <dgm:spPr/>
    </dgm:pt>
    <dgm:pt modelId="{2A8AE9FE-1C38-4CFF-9FDB-782F7CC5D64F}" type="pres">
      <dgm:prSet presAssocID="{A5C2E024-4E50-467B-906E-CBDAE20E94F5}" presName="rootText" presStyleLbl="node4" presStyleIdx="0" presStyleCnt="5" custScaleX="274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48BBC-2587-41E3-BF29-47513F458CFB}" type="pres">
      <dgm:prSet presAssocID="{A5C2E024-4E50-467B-906E-CBDAE20E94F5}" presName="rootConnector" presStyleLbl="node4" presStyleIdx="0" presStyleCnt="5"/>
      <dgm:spPr/>
    </dgm:pt>
    <dgm:pt modelId="{A598B602-098A-4172-9584-2E27FDFBC279}" type="pres">
      <dgm:prSet presAssocID="{A5C2E024-4E50-467B-906E-CBDAE20E94F5}" presName="hierChild4" presStyleCnt="0"/>
      <dgm:spPr/>
    </dgm:pt>
    <dgm:pt modelId="{45B7FB1E-CC1C-4C6A-9BE0-85AA81542B17}" type="pres">
      <dgm:prSet presAssocID="{A5C2E024-4E50-467B-906E-CBDAE20E94F5}" presName="hierChild5" presStyleCnt="0"/>
      <dgm:spPr/>
    </dgm:pt>
    <dgm:pt modelId="{70243543-4008-46D3-866A-2DC5464600C3}" type="pres">
      <dgm:prSet presAssocID="{7AE6C7CE-3220-4F00-A0D7-E3C429833FF8}" presName="Name37" presStyleLbl="parChTrans1D4" presStyleIdx="1" presStyleCnt="5"/>
      <dgm:spPr/>
    </dgm:pt>
    <dgm:pt modelId="{1922CC25-A057-4D0A-AFC2-89B486213592}" type="pres">
      <dgm:prSet presAssocID="{78D83C7A-19B0-4654-A846-7A9E23C40A37}" presName="hierRoot2" presStyleCnt="0">
        <dgm:presLayoutVars>
          <dgm:hierBranch val="init"/>
        </dgm:presLayoutVars>
      </dgm:prSet>
      <dgm:spPr/>
    </dgm:pt>
    <dgm:pt modelId="{2A8E70C6-5957-4450-A8B3-F39F4B251098}" type="pres">
      <dgm:prSet presAssocID="{78D83C7A-19B0-4654-A846-7A9E23C40A37}" presName="rootComposite" presStyleCnt="0"/>
      <dgm:spPr/>
    </dgm:pt>
    <dgm:pt modelId="{D807AF80-1EDE-4A80-8A09-2CD0A20A38C6}" type="pres">
      <dgm:prSet presAssocID="{78D83C7A-19B0-4654-A846-7A9E23C40A37}" presName="rootText" presStyleLbl="node4" presStyleIdx="1" presStyleCnt="5" custScaleX="274638">
        <dgm:presLayoutVars>
          <dgm:chPref val="3"/>
        </dgm:presLayoutVars>
      </dgm:prSet>
      <dgm:spPr/>
    </dgm:pt>
    <dgm:pt modelId="{D80D98EB-65F6-4E2C-9C3B-9F54CBC882DF}" type="pres">
      <dgm:prSet presAssocID="{78D83C7A-19B0-4654-A846-7A9E23C40A37}" presName="rootConnector" presStyleLbl="node4" presStyleIdx="1" presStyleCnt="5"/>
      <dgm:spPr/>
    </dgm:pt>
    <dgm:pt modelId="{B1F59FA6-F28D-4E60-8F03-913A27EDC91E}" type="pres">
      <dgm:prSet presAssocID="{78D83C7A-19B0-4654-A846-7A9E23C40A37}" presName="hierChild4" presStyleCnt="0"/>
      <dgm:spPr/>
    </dgm:pt>
    <dgm:pt modelId="{A9335657-1D2A-4F81-B07E-10C01486AE7A}" type="pres">
      <dgm:prSet presAssocID="{78D83C7A-19B0-4654-A846-7A9E23C40A37}" presName="hierChild5" presStyleCnt="0"/>
      <dgm:spPr/>
    </dgm:pt>
    <dgm:pt modelId="{D4F46E87-6B0E-4067-B0E4-7CCF6DF38FA3}" type="pres">
      <dgm:prSet presAssocID="{7439A4E4-469D-4770-ACB4-84F657D215B8}" presName="Name37" presStyleLbl="parChTrans1D4" presStyleIdx="2" presStyleCnt="5"/>
      <dgm:spPr/>
    </dgm:pt>
    <dgm:pt modelId="{0376EC91-B026-4702-9B9B-330EA037B671}" type="pres">
      <dgm:prSet presAssocID="{329EC37E-40CC-4C62-9C99-E161BE98A268}" presName="hierRoot2" presStyleCnt="0">
        <dgm:presLayoutVars>
          <dgm:hierBranch val="init"/>
        </dgm:presLayoutVars>
      </dgm:prSet>
      <dgm:spPr/>
    </dgm:pt>
    <dgm:pt modelId="{A1CF3E04-B79B-46BE-AC6A-1D844F9EAEB4}" type="pres">
      <dgm:prSet presAssocID="{329EC37E-40CC-4C62-9C99-E161BE98A268}" presName="rootComposite" presStyleCnt="0"/>
      <dgm:spPr/>
    </dgm:pt>
    <dgm:pt modelId="{F5061BA5-6168-4A5B-A863-3B757437E7E4}" type="pres">
      <dgm:prSet presAssocID="{329EC37E-40CC-4C62-9C99-E161BE98A268}" presName="rootText" presStyleLbl="node4" presStyleIdx="2" presStyleCnt="5" custScaleX="277348">
        <dgm:presLayoutVars>
          <dgm:chPref val="3"/>
        </dgm:presLayoutVars>
      </dgm:prSet>
      <dgm:spPr/>
    </dgm:pt>
    <dgm:pt modelId="{72D68093-444F-46FB-97BE-2238EFF7535D}" type="pres">
      <dgm:prSet presAssocID="{329EC37E-40CC-4C62-9C99-E161BE98A268}" presName="rootConnector" presStyleLbl="node4" presStyleIdx="2" presStyleCnt="5"/>
      <dgm:spPr/>
    </dgm:pt>
    <dgm:pt modelId="{7AB3E5C7-BA90-45AF-A54E-C150A3F8B5C0}" type="pres">
      <dgm:prSet presAssocID="{329EC37E-40CC-4C62-9C99-E161BE98A268}" presName="hierChild4" presStyleCnt="0"/>
      <dgm:spPr/>
    </dgm:pt>
    <dgm:pt modelId="{82464122-7BC1-4CC6-8DF4-69497BDB2ADF}" type="pres">
      <dgm:prSet presAssocID="{329EC37E-40CC-4C62-9C99-E161BE98A268}" presName="hierChild5" presStyleCnt="0"/>
      <dgm:spPr/>
    </dgm:pt>
    <dgm:pt modelId="{33A5EB87-1B28-48FD-9C37-E338CFD8EF53}" type="pres">
      <dgm:prSet presAssocID="{0737EDFA-71A0-4AA7-9D98-0F5331568123}" presName="Name37" presStyleLbl="parChTrans1D4" presStyleIdx="3" presStyleCnt="5"/>
      <dgm:spPr/>
    </dgm:pt>
    <dgm:pt modelId="{C0E959F7-0EB8-4EF8-B89A-F5F4629CA3D0}" type="pres">
      <dgm:prSet presAssocID="{C0F2CC00-A000-4147-9F36-D902E3C60AC6}" presName="hierRoot2" presStyleCnt="0">
        <dgm:presLayoutVars>
          <dgm:hierBranch val="init"/>
        </dgm:presLayoutVars>
      </dgm:prSet>
      <dgm:spPr/>
    </dgm:pt>
    <dgm:pt modelId="{43148C3E-E524-4ACA-8774-E27603381E06}" type="pres">
      <dgm:prSet presAssocID="{C0F2CC00-A000-4147-9F36-D902E3C60AC6}" presName="rootComposite" presStyleCnt="0"/>
      <dgm:spPr/>
    </dgm:pt>
    <dgm:pt modelId="{2337CCE7-7254-4C76-B962-5FBBD0506301}" type="pres">
      <dgm:prSet presAssocID="{C0F2CC00-A000-4147-9F36-D902E3C60AC6}" presName="rootText" presStyleLbl="node4" presStyleIdx="3" presStyleCnt="5" custScaleX="279596">
        <dgm:presLayoutVars>
          <dgm:chPref val="3"/>
        </dgm:presLayoutVars>
      </dgm:prSet>
      <dgm:spPr/>
    </dgm:pt>
    <dgm:pt modelId="{5184EB54-4ED0-4C9C-9AA8-FE665D0E1186}" type="pres">
      <dgm:prSet presAssocID="{C0F2CC00-A000-4147-9F36-D902E3C60AC6}" presName="rootConnector" presStyleLbl="node4" presStyleIdx="3" presStyleCnt="5"/>
      <dgm:spPr/>
    </dgm:pt>
    <dgm:pt modelId="{7A0167B9-73D3-4AB8-8853-7B62509EF5E3}" type="pres">
      <dgm:prSet presAssocID="{C0F2CC00-A000-4147-9F36-D902E3C60AC6}" presName="hierChild4" presStyleCnt="0"/>
      <dgm:spPr/>
    </dgm:pt>
    <dgm:pt modelId="{07B734A0-1BD7-46B4-8311-B6D9FCE1799B}" type="pres">
      <dgm:prSet presAssocID="{C0F2CC00-A000-4147-9F36-D902E3C60AC6}" presName="hierChild5" presStyleCnt="0"/>
      <dgm:spPr/>
    </dgm:pt>
    <dgm:pt modelId="{D01C3B22-5091-4A54-8921-00CBF0F6983B}" type="pres">
      <dgm:prSet presAssocID="{DE9806F2-E885-4A58-BBF1-0646327B8EAB}" presName="Name37" presStyleLbl="parChTrans1D4" presStyleIdx="4" presStyleCnt="5"/>
      <dgm:spPr/>
    </dgm:pt>
    <dgm:pt modelId="{67B58192-976A-4629-8C82-EE8900D2D058}" type="pres">
      <dgm:prSet presAssocID="{37D4D3F0-0F9F-4374-8E83-CFE419BEFD0A}" presName="hierRoot2" presStyleCnt="0">
        <dgm:presLayoutVars>
          <dgm:hierBranch val="init"/>
        </dgm:presLayoutVars>
      </dgm:prSet>
      <dgm:spPr/>
    </dgm:pt>
    <dgm:pt modelId="{45A12947-3536-45B9-B99D-ADFFC4AB533D}" type="pres">
      <dgm:prSet presAssocID="{37D4D3F0-0F9F-4374-8E83-CFE419BEFD0A}" presName="rootComposite" presStyleCnt="0"/>
      <dgm:spPr/>
    </dgm:pt>
    <dgm:pt modelId="{5A22FB93-F2C6-48A2-AA8E-A48296F25735}" type="pres">
      <dgm:prSet presAssocID="{37D4D3F0-0F9F-4374-8E83-CFE419BEFD0A}" presName="rootText" presStyleLbl="node4" presStyleIdx="4" presStyleCnt="5" custScaleX="281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FD223-EED2-4215-9CF2-6466C535CD80}" type="pres">
      <dgm:prSet presAssocID="{37D4D3F0-0F9F-4374-8E83-CFE419BEFD0A}" presName="rootConnector" presStyleLbl="node4" presStyleIdx="4" presStyleCnt="5"/>
      <dgm:spPr/>
    </dgm:pt>
    <dgm:pt modelId="{D7A1A452-A5E7-47C1-9BD5-F5836764B630}" type="pres">
      <dgm:prSet presAssocID="{37D4D3F0-0F9F-4374-8E83-CFE419BEFD0A}" presName="hierChild4" presStyleCnt="0"/>
      <dgm:spPr/>
    </dgm:pt>
    <dgm:pt modelId="{0634158B-8D18-403B-A149-8EC04DD37D3D}" type="pres">
      <dgm:prSet presAssocID="{37D4D3F0-0F9F-4374-8E83-CFE419BEFD0A}" presName="hierChild5" presStyleCnt="0"/>
      <dgm:spPr/>
    </dgm:pt>
    <dgm:pt modelId="{A8AE1D60-22C1-4417-A3AA-A153305D1F5C}" type="pres">
      <dgm:prSet presAssocID="{FC997524-F6D1-45B9-ADBE-74DB01C11CE0}" presName="hierChild5" presStyleCnt="0"/>
      <dgm:spPr/>
    </dgm:pt>
    <dgm:pt modelId="{783BA56E-D561-4043-AB9D-298738546E89}" type="pres">
      <dgm:prSet presAssocID="{B9BC5233-8B2F-4699-889D-C5EAF695ED84}" presName="hierChild5" presStyleCnt="0"/>
      <dgm:spPr/>
    </dgm:pt>
    <dgm:pt modelId="{4BE4E4D0-0194-4683-BFCC-56DE3C297109}" type="pres">
      <dgm:prSet presAssocID="{04D3410C-BF9F-47BC-A0C2-50FD7716D1CC}" presName="hierChild3" presStyleCnt="0"/>
      <dgm:spPr/>
    </dgm:pt>
  </dgm:ptLst>
  <dgm:cxnLst>
    <dgm:cxn modelId="{3CCB8D94-EC60-4FF8-8DAE-A38257F4A0F9}" type="presOf" srcId="{2DDBA43B-2D15-415A-8FA9-11D07302FA19}" destId="{6F3785A1-2CBB-4BC7-82E4-7727C75FE890}" srcOrd="1" destOrd="0" presId="urn:microsoft.com/office/officeart/2005/8/layout/orgChart1"/>
    <dgm:cxn modelId="{8D0E7E72-21A1-456B-A81C-6FEC38D23F12}" type="presOf" srcId="{C0F2CC00-A000-4147-9F36-D902E3C60AC6}" destId="{2337CCE7-7254-4C76-B962-5FBBD0506301}" srcOrd="0" destOrd="0" presId="urn:microsoft.com/office/officeart/2005/8/layout/orgChart1"/>
    <dgm:cxn modelId="{B9714A0B-5662-4C75-ADF1-DB4587C3A5FC}" srcId="{FC997524-F6D1-45B9-ADBE-74DB01C11CE0}" destId="{A5C2E024-4E50-467B-906E-CBDAE20E94F5}" srcOrd="0" destOrd="0" parTransId="{7E30431A-7150-427E-BC06-9DA78EFE0EE9}" sibTransId="{D402938A-5DBA-418D-8392-04FD8BB3A398}"/>
    <dgm:cxn modelId="{CF7D29DD-CB1B-442E-886A-D49FB4C66C06}" type="presOf" srcId="{37D4D3F0-0F9F-4374-8E83-CFE419BEFD0A}" destId="{5A22FB93-F2C6-48A2-AA8E-A48296F25735}" srcOrd="0" destOrd="0" presId="urn:microsoft.com/office/officeart/2005/8/layout/orgChart1"/>
    <dgm:cxn modelId="{CCFA4F59-D7E5-491C-AE10-14B0B9ED5C98}" srcId="{B9BC5233-8B2F-4699-889D-C5EAF695ED84}" destId="{FC997524-F6D1-45B9-ADBE-74DB01C11CE0}" srcOrd="3" destOrd="0" parTransId="{5C8D42A9-75FB-4BE8-943B-BD163AE78AAD}" sibTransId="{43A3AD77-A0A0-4836-883B-59DA6DBC204E}"/>
    <dgm:cxn modelId="{63954B33-C792-4A44-A084-5875E2604808}" srcId="{04D3410C-BF9F-47BC-A0C2-50FD7716D1CC}" destId="{9C8AE78A-099D-493C-BDF2-4A8621511F91}" srcOrd="2" destOrd="0" parTransId="{51175F27-C904-4E3F-A1CC-1BD37597E361}" sibTransId="{CDE4C5E7-2F2D-441A-B149-8BBAE140C938}"/>
    <dgm:cxn modelId="{12CCC797-4603-4FD8-B8A9-3594970BA41B}" type="presOf" srcId="{86ECC915-E123-4651-8F01-9BA077DBABF8}" destId="{CBBAE366-6B86-4A52-AE41-06D091AEA270}" srcOrd="0" destOrd="0" presId="urn:microsoft.com/office/officeart/2005/8/layout/orgChart1"/>
    <dgm:cxn modelId="{50E9B0E3-161F-4E83-89AC-14A263978374}" srcId="{04D3410C-BF9F-47BC-A0C2-50FD7716D1CC}" destId="{B1538848-D4E9-4593-ABF5-D1C7B238EB9F}" srcOrd="0" destOrd="0" parTransId="{76D28552-E73F-4BF2-9784-A1FE76787246}" sibTransId="{2AD203FE-A805-4A23-9FE5-E90C70D06E1C}"/>
    <dgm:cxn modelId="{EC0E403D-234D-44DA-8ADF-7EE5BB5D8F92}" srcId="{FC997524-F6D1-45B9-ADBE-74DB01C11CE0}" destId="{37D4D3F0-0F9F-4374-8E83-CFE419BEFD0A}" srcOrd="4" destOrd="0" parTransId="{DE9806F2-E885-4A58-BBF1-0646327B8EAB}" sibTransId="{61633D8F-ADDA-4BA9-92FB-71EA79A9C047}"/>
    <dgm:cxn modelId="{8C230DCB-F031-4E51-97F2-0DD295D1F046}" srcId="{9B5402F5-5491-41AE-A349-E12223280A4F}" destId="{04D3410C-BF9F-47BC-A0C2-50FD7716D1CC}" srcOrd="0" destOrd="0" parTransId="{83A2AB12-50A5-45EB-89B2-C022E1504963}" sibTransId="{2DAF81E5-46A6-4088-8418-411DFD20522A}"/>
    <dgm:cxn modelId="{7A663E31-C7E9-4D4F-A0EF-3693919FCEEF}" type="presOf" srcId="{9C8AE78A-099D-493C-BDF2-4A8621511F91}" destId="{B1E59E9F-AE07-49A0-916B-1B577317F7C8}" srcOrd="1" destOrd="0" presId="urn:microsoft.com/office/officeart/2005/8/layout/orgChart1"/>
    <dgm:cxn modelId="{BAA43CE4-1C76-424E-86E3-1219287D127E}" type="presOf" srcId="{B41E4082-C60B-41E0-B867-265537A9C8E6}" destId="{1FA64379-D753-4737-9942-A7688B88D208}" srcOrd="0" destOrd="0" presId="urn:microsoft.com/office/officeart/2005/8/layout/orgChart1"/>
    <dgm:cxn modelId="{1A99EDD3-0405-4BEA-A6B5-8818E158FA95}" type="presOf" srcId="{FC997524-F6D1-45B9-ADBE-74DB01C11CE0}" destId="{9FDE4E52-1BF3-434B-A649-557EEE2EA29B}" srcOrd="1" destOrd="0" presId="urn:microsoft.com/office/officeart/2005/8/layout/orgChart1"/>
    <dgm:cxn modelId="{C93F52A0-9683-4B24-B808-821ABF822AB8}" type="presOf" srcId="{76D28552-E73F-4BF2-9784-A1FE76787246}" destId="{3936AD59-22EF-48E1-9CCA-AE3DFF7DBF67}" srcOrd="0" destOrd="0" presId="urn:microsoft.com/office/officeart/2005/8/layout/orgChart1"/>
    <dgm:cxn modelId="{0E3C7BB6-5757-4621-BA25-C47479C0BAE9}" srcId="{B9BC5233-8B2F-4699-889D-C5EAF695ED84}" destId="{74807911-6319-4AC9-B32F-D49645EC4B7B}" srcOrd="1" destOrd="0" parTransId="{42568ABC-6662-4EA6-8B12-2FB95462BFC5}" sibTransId="{2F50AC1E-B7C4-419D-ACE4-134042925034}"/>
    <dgm:cxn modelId="{5239C8AB-12EE-4CDF-B1CA-7EA94BD32710}" type="presOf" srcId="{9C8AE78A-099D-493C-BDF2-4A8621511F91}" destId="{EB18FACC-C862-4E04-B5BE-B088B959A098}" srcOrd="0" destOrd="0" presId="urn:microsoft.com/office/officeart/2005/8/layout/orgChart1"/>
    <dgm:cxn modelId="{DD3434C7-D1EA-4918-A8DB-CB011655DF9A}" type="presOf" srcId="{A5C2E024-4E50-467B-906E-CBDAE20E94F5}" destId="{4BD48BBC-2587-41E3-BF29-47513F458CFB}" srcOrd="1" destOrd="0" presId="urn:microsoft.com/office/officeart/2005/8/layout/orgChart1"/>
    <dgm:cxn modelId="{E3FDA9F6-84DF-4E0C-9785-FFC5EF9D853B}" type="presOf" srcId="{78D83C7A-19B0-4654-A846-7A9E23C40A37}" destId="{D807AF80-1EDE-4A80-8A09-2CD0A20A38C6}" srcOrd="0" destOrd="0" presId="urn:microsoft.com/office/officeart/2005/8/layout/orgChart1"/>
    <dgm:cxn modelId="{189EBC2F-E7EE-4C80-A6BE-2C71B844B48A}" type="presOf" srcId="{2DDBA43B-2D15-415A-8FA9-11D07302FA19}" destId="{24B878FF-06A4-4898-8D7A-CD5C812F8EC8}" srcOrd="0" destOrd="0" presId="urn:microsoft.com/office/officeart/2005/8/layout/orgChart1"/>
    <dgm:cxn modelId="{D8019EF1-457E-47A3-B911-7475F9FB12DE}" type="presOf" srcId="{5C8D42A9-75FB-4BE8-943B-BD163AE78AAD}" destId="{82CE0FD8-27AA-4E17-AE6C-23DEB95D897C}" srcOrd="0" destOrd="0" presId="urn:microsoft.com/office/officeart/2005/8/layout/orgChart1"/>
    <dgm:cxn modelId="{4379C880-FD31-4F8E-A0D3-B6F536888900}" srcId="{B9BC5233-8B2F-4699-889D-C5EAF695ED84}" destId="{1F7EC729-DCBB-4270-BC50-72A74D131E47}" srcOrd="2" destOrd="0" parTransId="{FB1228BC-BEBC-4290-AD37-1D89951445ED}" sibTransId="{5EBAB555-F772-4B50-B897-CEC07E31B465}"/>
    <dgm:cxn modelId="{80158AB6-5869-4C62-9654-E99421A7F45A}" srcId="{FC997524-F6D1-45B9-ADBE-74DB01C11CE0}" destId="{78D83C7A-19B0-4654-A846-7A9E23C40A37}" srcOrd="1" destOrd="0" parTransId="{7AE6C7CE-3220-4F00-A0D7-E3C429833FF8}" sibTransId="{66B77F3C-AD4F-4125-B227-BBF5F93214BF}"/>
    <dgm:cxn modelId="{19BFB504-92C5-4A10-91A2-6FFCB70B6C9A}" srcId="{B9BC5233-8B2F-4699-889D-C5EAF695ED84}" destId="{2DDBA43B-2D15-415A-8FA9-11D07302FA19}" srcOrd="0" destOrd="0" parTransId="{86ECC915-E123-4651-8F01-9BA077DBABF8}" sibTransId="{E70B43B0-DD0F-4196-BDEE-A2B24BD4E529}"/>
    <dgm:cxn modelId="{1C17E941-28C7-4AD7-8999-C1020072A72F}" type="presOf" srcId="{329EC37E-40CC-4C62-9C99-E161BE98A268}" destId="{72D68093-444F-46FB-97BE-2238EFF7535D}" srcOrd="1" destOrd="0" presId="urn:microsoft.com/office/officeart/2005/8/layout/orgChart1"/>
    <dgm:cxn modelId="{6949B359-9B6C-4B0E-BF7F-CEB450BA9A8B}" type="presOf" srcId="{1F7EC729-DCBB-4270-BC50-72A74D131E47}" destId="{DC694DA9-E3C5-4BB3-820A-C6747B925F78}" srcOrd="1" destOrd="0" presId="urn:microsoft.com/office/officeart/2005/8/layout/orgChart1"/>
    <dgm:cxn modelId="{3EB74A54-35AE-45FB-B194-5D754ABE4D1D}" type="presOf" srcId="{329EC37E-40CC-4C62-9C99-E161BE98A268}" destId="{F5061BA5-6168-4A5B-A863-3B757437E7E4}" srcOrd="0" destOrd="0" presId="urn:microsoft.com/office/officeart/2005/8/layout/orgChart1"/>
    <dgm:cxn modelId="{7AA6010B-B9BB-41AF-A03A-F1F8FA8EAD24}" type="presOf" srcId="{A5C2E024-4E50-467B-906E-CBDAE20E94F5}" destId="{2A8AE9FE-1C38-4CFF-9FDB-782F7CC5D64F}" srcOrd="0" destOrd="0" presId="urn:microsoft.com/office/officeart/2005/8/layout/orgChart1"/>
    <dgm:cxn modelId="{3C636B02-5AC5-4727-B76E-613176B698DF}" srcId="{FC997524-F6D1-45B9-ADBE-74DB01C11CE0}" destId="{329EC37E-40CC-4C62-9C99-E161BE98A268}" srcOrd="2" destOrd="0" parTransId="{7439A4E4-469D-4770-ACB4-84F657D215B8}" sibTransId="{5F64EEB8-D729-46D6-9BE5-A95BEED4EC88}"/>
    <dgm:cxn modelId="{3893D819-714D-4513-B31E-D24B486F87C4}" type="presOf" srcId="{DE9806F2-E885-4A58-BBF1-0646327B8EAB}" destId="{D01C3B22-5091-4A54-8921-00CBF0F6983B}" srcOrd="0" destOrd="0" presId="urn:microsoft.com/office/officeart/2005/8/layout/orgChart1"/>
    <dgm:cxn modelId="{237AA6B8-FD0A-4D68-A088-648021CE2463}" srcId="{04D3410C-BF9F-47BC-A0C2-50FD7716D1CC}" destId="{CE40DEAC-FE4D-49FC-B78E-7685A69FC968}" srcOrd="1" destOrd="0" parTransId="{6FA39A56-614D-40CE-A1B6-CCE7028C3E98}" sibTransId="{D374E4AC-3790-43F2-8F6A-BCB1ACEE1C7B}"/>
    <dgm:cxn modelId="{7B786AEC-8F21-4F3E-90D2-78DE99F9C1B0}" type="presOf" srcId="{74807911-6319-4AC9-B32F-D49645EC4B7B}" destId="{5AC085FA-BDF9-4654-96B4-CB60B57DFB08}" srcOrd="1" destOrd="0" presId="urn:microsoft.com/office/officeart/2005/8/layout/orgChart1"/>
    <dgm:cxn modelId="{9E2C2CE9-A442-4C7E-9812-5163DB376C7B}" type="presOf" srcId="{78D83C7A-19B0-4654-A846-7A9E23C40A37}" destId="{D80D98EB-65F6-4E2C-9C3B-9F54CBC882DF}" srcOrd="1" destOrd="0" presId="urn:microsoft.com/office/officeart/2005/8/layout/orgChart1"/>
    <dgm:cxn modelId="{EDC1D47A-E2BB-4CDB-8A03-51E98DAB43E3}" srcId="{04D3410C-BF9F-47BC-A0C2-50FD7716D1CC}" destId="{B9BC5233-8B2F-4699-889D-C5EAF695ED84}" srcOrd="3" destOrd="0" parTransId="{B41E4082-C60B-41E0-B867-265537A9C8E6}" sibTransId="{BC9778F6-E9C9-4640-BCB8-195CDF38ADB0}"/>
    <dgm:cxn modelId="{BEFD15D9-C78B-47FA-9E46-BE17FABDD3B7}" type="presOf" srcId="{B1538848-D4E9-4593-ABF5-D1C7B238EB9F}" destId="{2DEEA8C2-AABE-4A2D-A408-5AB2C6439BFC}" srcOrd="0" destOrd="0" presId="urn:microsoft.com/office/officeart/2005/8/layout/orgChart1"/>
    <dgm:cxn modelId="{9403B8F9-C71F-42E3-994B-2D3E42F7D6D1}" type="presOf" srcId="{FC997524-F6D1-45B9-ADBE-74DB01C11CE0}" destId="{A7C6F29D-BE36-4BAC-AEE0-F416F3A8D342}" srcOrd="0" destOrd="0" presId="urn:microsoft.com/office/officeart/2005/8/layout/orgChart1"/>
    <dgm:cxn modelId="{03D4DEE9-19B3-447D-B138-AF72931FEC0A}" type="presOf" srcId="{51175F27-C904-4E3F-A1CC-1BD37597E361}" destId="{88A1D685-7B0C-4E71-843E-A4B5B82F522A}" srcOrd="0" destOrd="0" presId="urn:microsoft.com/office/officeart/2005/8/layout/orgChart1"/>
    <dgm:cxn modelId="{C37CB2E6-70A7-4BDD-BC24-296F1C33A6DD}" type="presOf" srcId="{7439A4E4-469D-4770-ACB4-84F657D215B8}" destId="{D4F46E87-6B0E-4067-B0E4-7CCF6DF38FA3}" srcOrd="0" destOrd="0" presId="urn:microsoft.com/office/officeart/2005/8/layout/orgChart1"/>
    <dgm:cxn modelId="{E441807A-095A-4B3F-A833-EB74287260B0}" type="presOf" srcId="{1F7EC729-DCBB-4270-BC50-72A74D131E47}" destId="{811234D6-6D00-416A-B15E-7DDC9CAFBCEC}" srcOrd="0" destOrd="0" presId="urn:microsoft.com/office/officeart/2005/8/layout/orgChart1"/>
    <dgm:cxn modelId="{7C0FA5F9-CB69-4F83-90E7-DCAC1B2309A1}" type="presOf" srcId="{CE40DEAC-FE4D-49FC-B78E-7685A69FC968}" destId="{D5EDAC7C-D53B-4653-B850-92AD5DA8ABDF}" srcOrd="1" destOrd="0" presId="urn:microsoft.com/office/officeart/2005/8/layout/orgChart1"/>
    <dgm:cxn modelId="{5BBDC5A0-9379-4238-98CE-E32A33E530CE}" type="presOf" srcId="{04D3410C-BF9F-47BC-A0C2-50FD7716D1CC}" destId="{01E94C18-8E6A-4DB8-8886-3FC5EB11D649}" srcOrd="0" destOrd="0" presId="urn:microsoft.com/office/officeart/2005/8/layout/orgChart1"/>
    <dgm:cxn modelId="{B6A611B3-1901-4EDF-AD79-6513C3519813}" type="presOf" srcId="{FB1228BC-BEBC-4290-AD37-1D89951445ED}" destId="{0213A523-DBE5-4D49-897B-0EAA321B8C00}" srcOrd="0" destOrd="0" presId="urn:microsoft.com/office/officeart/2005/8/layout/orgChart1"/>
    <dgm:cxn modelId="{FC5F3496-A4BA-4ED0-9D8C-952ECA0C81EF}" type="presOf" srcId="{9B5402F5-5491-41AE-A349-E12223280A4F}" destId="{E4CBF931-C9DA-479F-B949-376DB523D6F3}" srcOrd="0" destOrd="0" presId="urn:microsoft.com/office/officeart/2005/8/layout/orgChart1"/>
    <dgm:cxn modelId="{88F43902-BB9F-4CBE-ACD8-84E84A38A56A}" type="presOf" srcId="{C0F2CC00-A000-4147-9F36-D902E3C60AC6}" destId="{5184EB54-4ED0-4C9C-9AA8-FE665D0E1186}" srcOrd="1" destOrd="0" presId="urn:microsoft.com/office/officeart/2005/8/layout/orgChart1"/>
    <dgm:cxn modelId="{4B00B730-B9B7-48C8-9700-4AD9C1207E96}" type="presOf" srcId="{74807911-6319-4AC9-B32F-D49645EC4B7B}" destId="{54978E7B-A547-4CC2-8F72-311820A74969}" srcOrd="0" destOrd="0" presId="urn:microsoft.com/office/officeart/2005/8/layout/orgChart1"/>
    <dgm:cxn modelId="{D7CDAFD6-D0BF-43A1-BF5D-59BA9CC65636}" type="presOf" srcId="{7AE6C7CE-3220-4F00-A0D7-E3C429833FF8}" destId="{70243543-4008-46D3-866A-2DC5464600C3}" srcOrd="0" destOrd="0" presId="urn:microsoft.com/office/officeart/2005/8/layout/orgChart1"/>
    <dgm:cxn modelId="{B2825C2B-7E3B-4358-BFF3-EDC191F9DA12}" type="presOf" srcId="{0737EDFA-71A0-4AA7-9D98-0F5331568123}" destId="{33A5EB87-1B28-48FD-9C37-E338CFD8EF53}" srcOrd="0" destOrd="0" presId="urn:microsoft.com/office/officeart/2005/8/layout/orgChart1"/>
    <dgm:cxn modelId="{BEDEEBD7-0855-49EA-8B9A-4B88A23F58A8}" type="presOf" srcId="{7E30431A-7150-427E-BC06-9DA78EFE0EE9}" destId="{A25A9CAC-809B-4910-88B1-C25C24422B71}" srcOrd="0" destOrd="0" presId="urn:microsoft.com/office/officeart/2005/8/layout/orgChart1"/>
    <dgm:cxn modelId="{189BB9C5-770A-4D2F-A92E-048424B79C0B}" type="presOf" srcId="{6FA39A56-614D-40CE-A1B6-CCE7028C3E98}" destId="{F7C8F6DF-F708-4DF4-925A-03C362047FC2}" srcOrd="0" destOrd="0" presId="urn:microsoft.com/office/officeart/2005/8/layout/orgChart1"/>
    <dgm:cxn modelId="{734AEA49-5E9A-48A7-B442-7B46B0AA107F}" type="presOf" srcId="{CE40DEAC-FE4D-49FC-B78E-7685A69FC968}" destId="{FA87C916-0CC1-414F-8E55-C72893B39D22}" srcOrd="0" destOrd="0" presId="urn:microsoft.com/office/officeart/2005/8/layout/orgChart1"/>
    <dgm:cxn modelId="{EB44CCB1-8DCC-49D8-A7AD-C62F962097F0}" type="presOf" srcId="{B1538848-D4E9-4593-ABF5-D1C7B238EB9F}" destId="{1039F6A8-F34E-4A8A-B773-E49CC2D56F99}" srcOrd="1" destOrd="0" presId="urn:microsoft.com/office/officeart/2005/8/layout/orgChart1"/>
    <dgm:cxn modelId="{D8F678C6-FB31-416A-A604-FE14704ACA7C}" type="presOf" srcId="{B9BC5233-8B2F-4699-889D-C5EAF695ED84}" destId="{E0F10D8B-CEF6-4F68-B9E6-192B9CD9019B}" srcOrd="1" destOrd="0" presId="urn:microsoft.com/office/officeart/2005/8/layout/orgChart1"/>
    <dgm:cxn modelId="{A1D73126-004E-4FA6-87D1-B2C3B7794128}" type="presOf" srcId="{42568ABC-6662-4EA6-8B12-2FB95462BFC5}" destId="{3E1AF988-A728-45AE-8E46-8B037389EC07}" srcOrd="0" destOrd="0" presId="urn:microsoft.com/office/officeart/2005/8/layout/orgChart1"/>
    <dgm:cxn modelId="{9140E9B1-5043-4237-ABD0-921A378D3E84}" type="presOf" srcId="{B9BC5233-8B2F-4699-889D-C5EAF695ED84}" destId="{CA36E5F1-7A30-421F-A31E-2C9E12BBF60E}" srcOrd="0" destOrd="0" presId="urn:microsoft.com/office/officeart/2005/8/layout/orgChart1"/>
    <dgm:cxn modelId="{EDB27FAC-549E-4E57-A222-A165A23FE6F5}" srcId="{FC997524-F6D1-45B9-ADBE-74DB01C11CE0}" destId="{C0F2CC00-A000-4147-9F36-D902E3C60AC6}" srcOrd="3" destOrd="0" parTransId="{0737EDFA-71A0-4AA7-9D98-0F5331568123}" sibTransId="{D6A83E19-2103-4349-8ED1-0FFA62A0A813}"/>
    <dgm:cxn modelId="{ABA2B41E-09C6-4ACC-BBAB-C8665F60A6BF}" type="presOf" srcId="{37D4D3F0-0F9F-4374-8E83-CFE419BEFD0A}" destId="{1B0FD223-EED2-4215-9CF2-6466C535CD80}" srcOrd="1" destOrd="0" presId="urn:microsoft.com/office/officeart/2005/8/layout/orgChart1"/>
    <dgm:cxn modelId="{100EA30B-74C1-4B2A-950B-E1818F6FBC97}" type="presOf" srcId="{04D3410C-BF9F-47BC-A0C2-50FD7716D1CC}" destId="{876E0281-E940-4803-9C21-FEC5F38DE21F}" srcOrd="1" destOrd="0" presId="urn:microsoft.com/office/officeart/2005/8/layout/orgChart1"/>
    <dgm:cxn modelId="{5C36CAF0-B1BC-40F5-A26D-4BA8708935BF}" type="presParOf" srcId="{E4CBF931-C9DA-479F-B949-376DB523D6F3}" destId="{F2CAC38A-C759-48A4-9FB0-1E0B3FC3A5EF}" srcOrd="0" destOrd="0" presId="urn:microsoft.com/office/officeart/2005/8/layout/orgChart1"/>
    <dgm:cxn modelId="{6CCB1864-ADF4-45DD-A684-C975B6429CC5}" type="presParOf" srcId="{F2CAC38A-C759-48A4-9FB0-1E0B3FC3A5EF}" destId="{48E15447-3E2E-4C01-BFD1-16D9C83E1454}" srcOrd="0" destOrd="0" presId="urn:microsoft.com/office/officeart/2005/8/layout/orgChart1"/>
    <dgm:cxn modelId="{3FFCB2E3-774F-4069-90D5-B0416ADD0E99}" type="presParOf" srcId="{48E15447-3E2E-4C01-BFD1-16D9C83E1454}" destId="{01E94C18-8E6A-4DB8-8886-3FC5EB11D649}" srcOrd="0" destOrd="0" presId="urn:microsoft.com/office/officeart/2005/8/layout/orgChart1"/>
    <dgm:cxn modelId="{088AAB74-A344-4563-8838-85837095FC9F}" type="presParOf" srcId="{48E15447-3E2E-4C01-BFD1-16D9C83E1454}" destId="{876E0281-E940-4803-9C21-FEC5F38DE21F}" srcOrd="1" destOrd="0" presId="urn:microsoft.com/office/officeart/2005/8/layout/orgChart1"/>
    <dgm:cxn modelId="{17166650-0392-4949-B2C4-92597807D364}" type="presParOf" srcId="{F2CAC38A-C759-48A4-9FB0-1E0B3FC3A5EF}" destId="{64D5328D-4A33-4248-B87C-979DF934FB89}" srcOrd="1" destOrd="0" presId="urn:microsoft.com/office/officeart/2005/8/layout/orgChart1"/>
    <dgm:cxn modelId="{794DCE86-C5DE-4D46-BB4A-D77B4797C149}" type="presParOf" srcId="{64D5328D-4A33-4248-B87C-979DF934FB89}" destId="{3936AD59-22EF-48E1-9CCA-AE3DFF7DBF67}" srcOrd="0" destOrd="0" presId="urn:microsoft.com/office/officeart/2005/8/layout/orgChart1"/>
    <dgm:cxn modelId="{285E4511-44ED-4650-A950-6316A619AA2B}" type="presParOf" srcId="{64D5328D-4A33-4248-B87C-979DF934FB89}" destId="{EB03AB12-98CE-40CE-8219-477F13537372}" srcOrd="1" destOrd="0" presId="urn:microsoft.com/office/officeart/2005/8/layout/orgChart1"/>
    <dgm:cxn modelId="{C2FD7B45-24D5-45F1-9BDC-201503F0CFD1}" type="presParOf" srcId="{EB03AB12-98CE-40CE-8219-477F13537372}" destId="{BCD8C362-033F-49D5-8EDF-46732C710C16}" srcOrd="0" destOrd="0" presId="urn:microsoft.com/office/officeart/2005/8/layout/orgChart1"/>
    <dgm:cxn modelId="{494C7B99-41CB-4D19-A852-68D812078538}" type="presParOf" srcId="{BCD8C362-033F-49D5-8EDF-46732C710C16}" destId="{2DEEA8C2-AABE-4A2D-A408-5AB2C6439BFC}" srcOrd="0" destOrd="0" presId="urn:microsoft.com/office/officeart/2005/8/layout/orgChart1"/>
    <dgm:cxn modelId="{926DA054-1F34-4DAE-842A-CED4F62E41D4}" type="presParOf" srcId="{BCD8C362-033F-49D5-8EDF-46732C710C16}" destId="{1039F6A8-F34E-4A8A-B773-E49CC2D56F99}" srcOrd="1" destOrd="0" presId="urn:microsoft.com/office/officeart/2005/8/layout/orgChart1"/>
    <dgm:cxn modelId="{B559DA23-2FE2-4B78-9A2F-4339A6434A3E}" type="presParOf" srcId="{EB03AB12-98CE-40CE-8219-477F13537372}" destId="{15DE2BE3-7E75-4A3D-9BB0-E4E4C4E5255D}" srcOrd="1" destOrd="0" presId="urn:microsoft.com/office/officeart/2005/8/layout/orgChart1"/>
    <dgm:cxn modelId="{FCC4D8F4-00F0-46A9-ABCE-1F3AE39BE2AA}" type="presParOf" srcId="{EB03AB12-98CE-40CE-8219-477F13537372}" destId="{A1BC32F3-59C6-4E12-AB92-DC6353A0868D}" srcOrd="2" destOrd="0" presId="urn:microsoft.com/office/officeart/2005/8/layout/orgChart1"/>
    <dgm:cxn modelId="{0B78B548-592F-40DB-BC9F-760746DD58C7}" type="presParOf" srcId="{64D5328D-4A33-4248-B87C-979DF934FB89}" destId="{F7C8F6DF-F708-4DF4-925A-03C362047FC2}" srcOrd="2" destOrd="0" presId="urn:microsoft.com/office/officeart/2005/8/layout/orgChart1"/>
    <dgm:cxn modelId="{2B696A7F-2A37-4F95-8DA9-36FE169D4E89}" type="presParOf" srcId="{64D5328D-4A33-4248-B87C-979DF934FB89}" destId="{332632D0-1C27-4AB3-8F2B-71593AB9B2C4}" srcOrd="3" destOrd="0" presId="urn:microsoft.com/office/officeart/2005/8/layout/orgChart1"/>
    <dgm:cxn modelId="{2FAC47A7-4817-4A33-8740-3A9ACDC31227}" type="presParOf" srcId="{332632D0-1C27-4AB3-8F2B-71593AB9B2C4}" destId="{2E33352E-2659-4CE8-AF99-C5978D4A6C8C}" srcOrd="0" destOrd="0" presId="urn:microsoft.com/office/officeart/2005/8/layout/orgChart1"/>
    <dgm:cxn modelId="{B3BC10DB-3EB5-45CD-B127-29DA95759A69}" type="presParOf" srcId="{2E33352E-2659-4CE8-AF99-C5978D4A6C8C}" destId="{FA87C916-0CC1-414F-8E55-C72893B39D22}" srcOrd="0" destOrd="0" presId="urn:microsoft.com/office/officeart/2005/8/layout/orgChart1"/>
    <dgm:cxn modelId="{CBBFA9FA-3C47-41FF-B747-9A49AD7B7056}" type="presParOf" srcId="{2E33352E-2659-4CE8-AF99-C5978D4A6C8C}" destId="{D5EDAC7C-D53B-4653-B850-92AD5DA8ABDF}" srcOrd="1" destOrd="0" presId="urn:microsoft.com/office/officeart/2005/8/layout/orgChart1"/>
    <dgm:cxn modelId="{F7019E46-816D-4748-8387-B0515621D985}" type="presParOf" srcId="{332632D0-1C27-4AB3-8F2B-71593AB9B2C4}" destId="{D78D4777-F6E0-4AC0-A374-A2196FF513B9}" srcOrd="1" destOrd="0" presId="urn:microsoft.com/office/officeart/2005/8/layout/orgChart1"/>
    <dgm:cxn modelId="{AF5E5DF5-FA4D-49DC-87FF-762CE1E51BEA}" type="presParOf" srcId="{332632D0-1C27-4AB3-8F2B-71593AB9B2C4}" destId="{FFADCB60-59DF-4D2E-9D3C-B2AE8EB1CEF6}" srcOrd="2" destOrd="0" presId="urn:microsoft.com/office/officeart/2005/8/layout/orgChart1"/>
    <dgm:cxn modelId="{75517046-5EAA-40AB-9BF6-EFC9261B0F79}" type="presParOf" srcId="{64D5328D-4A33-4248-B87C-979DF934FB89}" destId="{88A1D685-7B0C-4E71-843E-A4B5B82F522A}" srcOrd="4" destOrd="0" presId="urn:microsoft.com/office/officeart/2005/8/layout/orgChart1"/>
    <dgm:cxn modelId="{B7A34BFB-CC30-4C32-AFFD-16DFC27830B2}" type="presParOf" srcId="{64D5328D-4A33-4248-B87C-979DF934FB89}" destId="{5B7D6E45-F4C8-4598-AA27-3F76961E3876}" srcOrd="5" destOrd="0" presId="urn:microsoft.com/office/officeart/2005/8/layout/orgChart1"/>
    <dgm:cxn modelId="{B54D08EC-BFBB-457D-A0C7-683120AC88AA}" type="presParOf" srcId="{5B7D6E45-F4C8-4598-AA27-3F76961E3876}" destId="{D7DF65D7-B37B-44A2-AD7B-4E55BFDB034E}" srcOrd="0" destOrd="0" presId="urn:microsoft.com/office/officeart/2005/8/layout/orgChart1"/>
    <dgm:cxn modelId="{DC545085-8E18-4FC4-92E5-992592537EE7}" type="presParOf" srcId="{D7DF65D7-B37B-44A2-AD7B-4E55BFDB034E}" destId="{EB18FACC-C862-4E04-B5BE-B088B959A098}" srcOrd="0" destOrd="0" presId="urn:microsoft.com/office/officeart/2005/8/layout/orgChart1"/>
    <dgm:cxn modelId="{2B6B70D2-9694-48B2-A5D9-799EA1C24A25}" type="presParOf" srcId="{D7DF65D7-B37B-44A2-AD7B-4E55BFDB034E}" destId="{B1E59E9F-AE07-49A0-916B-1B577317F7C8}" srcOrd="1" destOrd="0" presId="urn:microsoft.com/office/officeart/2005/8/layout/orgChart1"/>
    <dgm:cxn modelId="{0D20EAAD-E726-42D7-A0FA-D4E56D3CA62C}" type="presParOf" srcId="{5B7D6E45-F4C8-4598-AA27-3F76961E3876}" destId="{EAC3C356-43E1-4D91-8565-69D6DB0EB9B6}" srcOrd="1" destOrd="0" presId="urn:microsoft.com/office/officeart/2005/8/layout/orgChart1"/>
    <dgm:cxn modelId="{D52CEEE3-A3D8-4DFA-8916-085811A52846}" type="presParOf" srcId="{5B7D6E45-F4C8-4598-AA27-3F76961E3876}" destId="{960A94FD-737C-496E-AC24-FEEA231F4442}" srcOrd="2" destOrd="0" presId="urn:microsoft.com/office/officeart/2005/8/layout/orgChart1"/>
    <dgm:cxn modelId="{1C399AF3-F023-43C7-9B30-F7CEDC4E9BEF}" type="presParOf" srcId="{64D5328D-4A33-4248-B87C-979DF934FB89}" destId="{1FA64379-D753-4737-9942-A7688B88D208}" srcOrd="6" destOrd="0" presId="urn:microsoft.com/office/officeart/2005/8/layout/orgChart1"/>
    <dgm:cxn modelId="{1A6A73A4-0ECC-4AD4-9E16-02F477B59A6C}" type="presParOf" srcId="{64D5328D-4A33-4248-B87C-979DF934FB89}" destId="{CDED78F3-16D9-4057-ADD8-32AE7B91AC90}" srcOrd="7" destOrd="0" presId="urn:microsoft.com/office/officeart/2005/8/layout/orgChart1"/>
    <dgm:cxn modelId="{2730C1A9-AEA0-4947-92CD-A729249A445E}" type="presParOf" srcId="{CDED78F3-16D9-4057-ADD8-32AE7B91AC90}" destId="{12394770-9A55-4E33-B2B1-6C3C539AD583}" srcOrd="0" destOrd="0" presId="urn:microsoft.com/office/officeart/2005/8/layout/orgChart1"/>
    <dgm:cxn modelId="{71C54AFD-24FD-4F3F-8F93-EECDD4182EA6}" type="presParOf" srcId="{12394770-9A55-4E33-B2B1-6C3C539AD583}" destId="{CA36E5F1-7A30-421F-A31E-2C9E12BBF60E}" srcOrd="0" destOrd="0" presId="urn:microsoft.com/office/officeart/2005/8/layout/orgChart1"/>
    <dgm:cxn modelId="{EEE123C0-C271-46C2-B066-B97556DA7764}" type="presParOf" srcId="{12394770-9A55-4E33-B2B1-6C3C539AD583}" destId="{E0F10D8B-CEF6-4F68-B9E6-192B9CD9019B}" srcOrd="1" destOrd="0" presId="urn:microsoft.com/office/officeart/2005/8/layout/orgChart1"/>
    <dgm:cxn modelId="{3C4EED9E-FDF2-46B7-8FF9-9C6C3719A003}" type="presParOf" srcId="{CDED78F3-16D9-4057-ADD8-32AE7B91AC90}" destId="{0AAD6D41-3B8C-41AC-9C96-AF763C29994C}" srcOrd="1" destOrd="0" presId="urn:microsoft.com/office/officeart/2005/8/layout/orgChart1"/>
    <dgm:cxn modelId="{BC0AB759-6B03-4BC6-9C1D-08A090E666C8}" type="presParOf" srcId="{0AAD6D41-3B8C-41AC-9C96-AF763C29994C}" destId="{CBBAE366-6B86-4A52-AE41-06D091AEA270}" srcOrd="0" destOrd="0" presId="urn:microsoft.com/office/officeart/2005/8/layout/orgChart1"/>
    <dgm:cxn modelId="{4CB1ECCC-9F4F-4643-B520-25246B063ABF}" type="presParOf" srcId="{0AAD6D41-3B8C-41AC-9C96-AF763C29994C}" destId="{82489E95-A747-4E74-9018-B926A8C2E827}" srcOrd="1" destOrd="0" presId="urn:microsoft.com/office/officeart/2005/8/layout/orgChart1"/>
    <dgm:cxn modelId="{59A260A1-EEB0-41AF-B4C4-9C139FD68210}" type="presParOf" srcId="{82489E95-A747-4E74-9018-B926A8C2E827}" destId="{F6CE4022-2FF0-4368-B33C-9C8CAAFB7691}" srcOrd="0" destOrd="0" presId="urn:microsoft.com/office/officeart/2005/8/layout/orgChart1"/>
    <dgm:cxn modelId="{D4EA35F2-D0AF-45E0-A111-B453D1E8B9AF}" type="presParOf" srcId="{F6CE4022-2FF0-4368-B33C-9C8CAAFB7691}" destId="{24B878FF-06A4-4898-8D7A-CD5C812F8EC8}" srcOrd="0" destOrd="0" presId="urn:microsoft.com/office/officeart/2005/8/layout/orgChart1"/>
    <dgm:cxn modelId="{EA2C87F8-835B-4851-AF22-B9AA92129B4F}" type="presParOf" srcId="{F6CE4022-2FF0-4368-B33C-9C8CAAFB7691}" destId="{6F3785A1-2CBB-4BC7-82E4-7727C75FE890}" srcOrd="1" destOrd="0" presId="urn:microsoft.com/office/officeart/2005/8/layout/orgChart1"/>
    <dgm:cxn modelId="{34F7E560-BA03-4E94-8F9F-DB84F55AAA74}" type="presParOf" srcId="{82489E95-A747-4E74-9018-B926A8C2E827}" destId="{6D78D300-98EF-4B8A-B374-9B225BF97B02}" srcOrd="1" destOrd="0" presId="urn:microsoft.com/office/officeart/2005/8/layout/orgChart1"/>
    <dgm:cxn modelId="{E3B049AE-8EFE-416C-A10F-A37D46456563}" type="presParOf" srcId="{82489E95-A747-4E74-9018-B926A8C2E827}" destId="{FF6FEF03-B2B7-484A-B5B3-19B9781CABAA}" srcOrd="2" destOrd="0" presId="urn:microsoft.com/office/officeart/2005/8/layout/orgChart1"/>
    <dgm:cxn modelId="{8AC278C6-CF11-4CB5-A07B-1543FFC3DBB9}" type="presParOf" srcId="{0AAD6D41-3B8C-41AC-9C96-AF763C29994C}" destId="{3E1AF988-A728-45AE-8E46-8B037389EC07}" srcOrd="2" destOrd="0" presId="urn:microsoft.com/office/officeart/2005/8/layout/orgChart1"/>
    <dgm:cxn modelId="{B1E079D0-3E53-4370-94BE-AFFCC29E7A5F}" type="presParOf" srcId="{0AAD6D41-3B8C-41AC-9C96-AF763C29994C}" destId="{7AC6C3D8-C2D1-4D5A-8A93-733A00E0D930}" srcOrd="3" destOrd="0" presId="urn:microsoft.com/office/officeart/2005/8/layout/orgChart1"/>
    <dgm:cxn modelId="{CE4E47B3-279F-4A98-8908-6EA3ED578B80}" type="presParOf" srcId="{7AC6C3D8-C2D1-4D5A-8A93-733A00E0D930}" destId="{9378F2DE-9CD8-4451-AF18-8CCDD844ABBC}" srcOrd="0" destOrd="0" presId="urn:microsoft.com/office/officeart/2005/8/layout/orgChart1"/>
    <dgm:cxn modelId="{DE72216A-44AA-4AB1-8A8F-DADF6992AC2C}" type="presParOf" srcId="{9378F2DE-9CD8-4451-AF18-8CCDD844ABBC}" destId="{54978E7B-A547-4CC2-8F72-311820A74969}" srcOrd="0" destOrd="0" presId="urn:microsoft.com/office/officeart/2005/8/layout/orgChart1"/>
    <dgm:cxn modelId="{162E4199-7555-43EC-9078-63D4B3BB925D}" type="presParOf" srcId="{9378F2DE-9CD8-4451-AF18-8CCDD844ABBC}" destId="{5AC085FA-BDF9-4654-96B4-CB60B57DFB08}" srcOrd="1" destOrd="0" presId="urn:microsoft.com/office/officeart/2005/8/layout/orgChart1"/>
    <dgm:cxn modelId="{B561A08E-A422-4B6E-B7CC-D27C705122F0}" type="presParOf" srcId="{7AC6C3D8-C2D1-4D5A-8A93-733A00E0D930}" destId="{FA3E07DC-0517-4466-B6B8-B65058007BE8}" srcOrd="1" destOrd="0" presId="urn:microsoft.com/office/officeart/2005/8/layout/orgChart1"/>
    <dgm:cxn modelId="{4AE88C00-9281-42C5-A5FF-6DC5BFB4DEA1}" type="presParOf" srcId="{7AC6C3D8-C2D1-4D5A-8A93-733A00E0D930}" destId="{532F6B91-B27C-4D48-B704-EE55DB1F4B9A}" srcOrd="2" destOrd="0" presId="urn:microsoft.com/office/officeart/2005/8/layout/orgChart1"/>
    <dgm:cxn modelId="{38B8010D-5EC0-44ED-B7C5-6DF5C9F2A48C}" type="presParOf" srcId="{0AAD6D41-3B8C-41AC-9C96-AF763C29994C}" destId="{0213A523-DBE5-4D49-897B-0EAA321B8C00}" srcOrd="4" destOrd="0" presId="urn:microsoft.com/office/officeart/2005/8/layout/orgChart1"/>
    <dgm:cxn modelId="{313C0E6F-0C61-4EF6-9715-D4AED12AC56B}" type="presParOf" srcId="{0AAD6D41-3B8C-41AC-9C96-AF763C29994C}" destId="{0BD4AAED-49EE-4CC3-8BC1-7814C99EA344}" srcOrd="5" destOrd="0" presId="urn:microsoft.com/office/officeart/2005/8/layout/orgChart1"/>
    <dgm:cxn modelId="{706E41C7-6A77-488B-B73E-7556DD51C5C5}" type="presParOf" srcId="{0BD4AAED-49EE-4CC3-8BC1-7814C99EA344}" destId="{F8641EAD-2C61-4659-B1F9-6BFF41A15ADC}" srcOrd="0" destOrd="0" presId="urn:microsoft.com/office/officeart/2005/8/layout/orgChart1"/>
    <dgm:cxn modelId="{ECC1B198-99DD-4A1C-9937-8DD2442702A5}" type="presParOf" srcId="{F8641EAD-2C61-4659-B1F9-6BFF41A15ADC}" destId="{811234D6-6D00-416A-B15E-7DDC9CAFBCEC}" srcOrd="0" destOrd="0" presId="urn:microsoft.com/office/officeart/2005/8/layout/orgChart1"/>
    <dgm:cxn modelId="{A61AFECB-FE7C-4935-854C-DB406273D695}" type="presParOf" srcId="{F8641EAD-2C61-4659-B1F9-6BFF41A15ADC}" destId="{DC694DA9-E3C5-4BB3-820A-C6747B925F78}" srcOrd="1" destOrd="0" presId="urn:microsoft.com/office/officeart/2005/8/layout/orgChart1"/>
    <dgm:cxn modelId="{8D480360-D346-416A-83CE-A29A4049605B}" type="presParOf" srcId="{0BD4AAED-49EE-4CC3-8BC1-7814C99EA344}" destId="{E6F6FB57-E036-4C0B-9354-16AB731D7A68}" srcOrd="1" destOrd="0" presId="urn:microsoft.com/office/officeart/2005/8/layout/orgChart1"/>
    <dgm:cxn modelId="{6443B1E5-DAE9-4E4B-ACBA-2F2554669E0C}" type="presParOf" srcId="{0BD4AAED-49EE-4CC3-8BC1-7814C99EA344}" destId="{3E10A73B-D283-418B-A377-EEB77B906173}" srcOrd="2" destOrd="0" presId="urn:microsoft.com/office/officeart/2005/8/layout/orgChart1"/>
    <dgm:cxn modelId="{FA4CE4AD-CDDE-47B6-82D0-22EF79F2D280}" type="presParOf" srcId="{0AAD6D41-3B8C-41AC-9C96-AF763C29994C}" destId="{82CE0FD8-27AA-4E17-AE6C-23DEB95D897C}" srcOrd="6" destOrd="0" presId="urn:microsoft.com/office/officeart/2005/8/layout/orgChart1"/>
    <dgm:cxn modelId="{5D9F2A21-437B-4FD0-9ADA-4E48BBD2EA97}" type="presParOf" srcId="{0AAD6D41-3B8C-41AC-9C96-AF763C29994C}" destId="{890E8A4A-9C25-4005-8163-7CFF38CBFD20}" srcOrd="7" destOrd="0" presId="urn:microsoft.com/office/officeart/2005/8/layout/orgChart1"/>
    <dgm:cxn modelId="{F8D9DB3F-CFC0-4CE2-8483-0A2F6775AFF4}" type="presParOf" srcId="{890E8A4A-9C25-4005-8163-7CFF38CBFD20}" destId="{1A9D4FB6-8CBA-46FE-B5A5-C7E510FCF78F}" srcOrd="0" destOrd="0" presId="urn:microsoft.com/office/officeart/2005/8/layout/orgChart1"/>
    <dgm:cxn modelId="{F1ED0327-CF5A-4BD0-B8B1-1EEAEB5B98D7}" type="presParOf" srcId="{1A9D4FB6-8CBA-46FE-B5A5-C7E510FCF78F}" destId="{A7C6F29D-BE36-4BAC-AEE0-F416F3A8D342}" srcOrd="0" destOrd="0" presId="urn:microsoft.com/office/officeart/2005/8/layout/orgChart1"/>
    <dgm:cxn modelId="{875A5A22-C042-43AC-82A3-E73B68D725FF}" type="presParOf" srcId="{1A9D4FB6-8CBA-46FE-B5A5-C7E510FCF78F}" destId="{9FDE4E52-1BF3-434B-A649-557EEE2EA29B}" srcOrd="1" destOrd="0" presId="urn:microsoft.com/office/officeart/2005/8/layout/orgChart1"/>
    <dgm:cxn modelId="{61669AA9-A37B-4BFC-96B5-106DC822934E}" type="presParOf" srcId="{890E8A4A-9C25-4005-8163-7CFF38CBFD20}" destId="{B44FDD72-F8CD-45DB-BDE4-CAD386E474A3}" srcOrd="1" destOrd="0" presId="urn:microsoft.com/office/officeart/2005/8/layout/orgChart1"/>
    <dgm:cxn modelId="{122E5202-E45E-41ED-AE4A-EDB299F18C87}" type="presParOf" srcId="{B44FDD72-F8CD-45DB-BDE4-CAD386E474A3}" destId="{A25A9CAC-809B-4910-88B1-C25C24422B71}" srcOrd="0" destOrd="0" presId="urn:microsoft.com/office/officeart/2005/8/layout/orgChart1"/>
    <dgm:cxn modelId="{1C6E73C3-4CE0-48A7-8982-BD71DBD33F84}" type="presParOf" srcId="{B44FDD72-F8CD-45DB-BDE4-CAD386E474A3}" destId="{61C4F9DA-DD67-43FE-9F97-C155D373CBD3}" srcOrd="1" destOrd="0" presId="urn:microsoft.com/office/officeart/2005/8/layout/orgChart1"/>
    <dgm:cxn modelId="{4F626EAD-0B65-409C-9D5B-D02CD0AC6AF4}" type="presParOf" srcId="{61C4F9DA-DD67-43FE-9F97-C155D373CBD3}" destId="{2011CE91-BD01-49D9-93B5-E39338594EA7}" srcOrd="0" destOrd="0" presId="urn:microsoft.com/office/officeart/2005/8/layout/orgChart1"/>
    <dgm:cxn modelId="{1905094F-0B8D-4D4D-9E65-4D915B394DC2}" type="presParOf" srcId="{2011CE91-BD01-49D9-93B5-E39338594EA7}" destId="{2A8AE9FE-1C38-4CFF-9FDB-782F7CC5D64F}" srcOrd="0" destOrd="0" presId="urn:microsoft.com/office/officeart/2005/8/layout/orgChart1"/>
    <dgm:cxn modelId="{F3BA01E5-9CA1-4240-8790-0C95A976F9CD}" type="presParOf" srcId="{2011CE91-BD01-49D9-93B5-E39338594EA7}" destId="{4BD48BBC-2587-41E3-BF29-47513F458CFB}" srcOrd="1" destOrd="0" presId="urn:microsoft.com/office/officeart/2005/8/layout/orgChart1"/>
    <dgm:cxn modelId="{9328D8B7-5697-431F-B777-D94C1C1670C2}" type="presParOf" srcId="{61C4F9DA-DD67-43FE-9F97-C155D373CBD3}" destId="{A598B602-098A-4172-9584-2E27FDFBC279}" srcOrd="1" destOrd="0" presId="urn:microsoft.com/office/officeart/2005/8/layout/orgChart1"/>
    <dgm:cxn modelId="{2A4EDBFD-4EC5-44E0-B358-9B35CCEE4A55}" type="presParOf" srcId="{61C4F9DA-DD67-43FE-9F97-C155D373CBD3}" destId="{45B7FB1E-CC1C-4C6A-9BE0-85AA81542B17}" srcOrd="2" destOrd="0" presId="urn:microsoft.com/office/officeart/2005/8/layout/orgChart1"/>
    <dgm:cxn modelId="{A84DB353-BC78-4EAA-A94F-2A493BF7A595}" type="presParOf" srcId="{B44FDD72-F8CD-45DB-BDE4-CAD386E474A3}" destId="{70243543-4008-46D3-866A-2DC5464600C3}" srcOrd="2" destOrd="0" presId="urn:microsoft.com/office/officeart/2005/8/layout/orgChart1"/>
    <dgm:cxn modelId="{E6696020-88D5-4ABE-823D-277084CC8A50}" type="presParOf" srcId="{B44FDD72-F8CD-45DB-BDE4-CAD386E474A3}" destId="{1922CC25-A057-4D0A-AFC2-89B486213592}" srcOrd="3" destOrd="0" presId="urn:microsoft.com/office/officeart/2005/8/layout/orgChart1"/>
    <dgm:cxn modelId="{DA3C9EF4-7DB9-4BC5-B0DD-7F37675F6006}" type="presParOf" srcId="{1922CC25-A057-4D0A-AFC2-89B486213592}" destId="{2A8E70C6-5957-4450-A8B3-F39F4B251098}" srcOrd="0" destOrd="0" presId="urn:microsoft.com/office/officeart/2005/8/layout/orgChart1"/>
    <dgm:cxn modelId="{0C900F29-78FB-4FBC-93CF-AF901B42DF08}" type="presParOf" srcId="{2A8E70C6-5957-4450-A8B3-F39F4B251098}" destId="{D807AF80-1EDE-4A80-8A09-2CD0A20A38C6}" srcOrd="0" destOrd="0" presId="urn:microsoft.com/office/officeart/2005/8/layout/orgChart1"/>
    <dgm:cxn modelId="{4C9653C0-A6CC-4CA7-AE26-A1AABE978160}" type="presParOf" srcId="{2A8E70C6-5957-4450-A8B3-F39F4B251098}" destId="{D80D98EB-65F6-4E2C-9C3B-9F54CBC882DF}" srcOrd="1" destOrd="0" presId="urn:microsoft.com/office/officeart/2005/8/layout/orgChart1"/>
    <dgm:cxn modelId="{CCEC603D-D30D-4F03-8AD9-6AF6A2AB5D09}" type="presParOf" srcId="{1922CC25-A057-4D0A-AFC2-89B486213592}" destId="{B1F59FA6-F28D-4E60-8F03-913A27EDC91E}" srcOrd="1" destOrd="0" presId="urn:microsoft.com/office/officeart/2005/8/layout/orgChart1"/>
    <dgm:cxn modelId="{C0403A68-B2F0-4CC9-B231-975CF5A22F3E}" type="presParOf" srcId="{1922CC25-A057-4D0A-AFC2-89B486213592}" destId="{A9335657-1D2A-4F81-B07E-10C01486AE7A}" srcOrd="2" destOrd="0" presId="urn:microsoft.com/office/officeart/2005/8/layout/orgChart1"/>
    <dgm:cxn modelId="{DA0AC261-EC35-4A64-B659-C95A12D0A175}" type="presParOf" srcId="{B44FDD72-F8CD-45DB-BDE4-CAD386E474A3}" destId="{D4F46E87-6B0E-4067-B0E4-7CCF6DF38FA3}" srcOrd="4" destOrd="0" presId="urn:microsoft.com/office/officeart/2005/8/layout/orgChart1"/>
    <dgm:cxn modelId="{17C30A01-D613-4371-B98F-5D6E115D92D7}" type="presParOf" srcId="{B44FDD72-F8CD-45DB-BDE4-CAD386E474A3}" destId="{0376EC91-B026-4702-9B9B-330EA037B671}" srcOrd="5" destOrd="0" presId="urn:microsoft.com/office/officeart/2005/8/layout/orgChart1"/>
    <dgm:cxn modelId="{EEDE6348-ADDE-4375-B8D2-CEC3BB892594}" type="presParOf" srcId="{0376EC91-B026-4702-9B9B-330EA037B671}" destId="{A1CF3E04-B79B-46BE-AC6A-1D844F9EAEB4}" srcOrd="0" destOrd="0" presId="urn:microsoft.com/office/officeart/2005/8/layout/orgChart1"/>
    <dgm:cxn modelId="{4ABCC6C9-0487-4821-9BF8-AE34459B8C3D}" type="presParOf" srcId="{A1CF3E04-B79B-46BE-AC6A-1D844F9EAEB4}" destId="{F5061BA5-6168-4A5B-A863-3B757437E7E4}" srcOrd="0" destOrd="0" presId="urn:microsoft.com/office/officeart/2005/8/layout/orgChart1"/>
    <dgm:cxn modelId="{801D383F-9DD5-43E6-A73C-7AF599510A3A}" type="presParOf" srcId="{A1CF3E04-B79B-46BE-AC6A-1D844F9EAEB4}" destId="{72D68093-444F-46FB-97BE-2238EFF7535D}" srcOrd="1" destOrd="0" presId="urn:microsoft.com/office/officeart/2005/8/layout/orgChart1"/>
    <dgm:cxn modelId="{D952E9C0-9718-4D02-BDAF-509271700B21}" type="presParOf" srcId="{0376EC91-B026-4702-9B9B-330EA037B671}" destId="{7AB3E5C7-BA90-45AF-A54E-C150A3F8B5C0}" srcOrd="1" destOrd="0" presId="urn:microsoft.com/office/officeart/2005/8/layout/orgChart1"/>
    <dgm:cxn modelId="{A3896810-7AD4-4900-ACC9-85DDAAC22E84}" type="presParOf" srcId="{0376EC91-B026-4702-9B9B-330EA037B671}" destId="{82464122-7BC1-4CC6-8DF4-69497BDB2ADF}" srcOrd="2" destOrd="0" presId="urn:microsoft.com/office/officeart/2005/8/layout/orgChart1"/>
    <dgm:cxn modelId="{EF7AC9C9-D41E-4BD6-B37C-94FBC600F432}" type="presParOf" srcId="{B44FDD72-F8CD-45DB-BDE4-CAD386E474A3}" destId="{33A5EB87-1B28-48FD-9C37-E338CFD8EF53}" srcOrd="6" destOrd="0" presId="urn:microsoft.com/office/officeart/2005/8/layout/orgChart1"/>
    <dgm:cxn modelId="{D0CD83D0-5CCB-4CFE-8D66-0C61C79A5D37}" type="presParOf" srcId="{B44FDD72-F8CD-45DB-BDE4-CAD386E474A3}" destId="{C0E959F7-0EB8-4EF8-B89A-F5F4629CA3D0}" srcOrd="7" destOrd="0" presId="urn:microsoft.com/office/officeart/2005/8/layout/orgChart1"/>
    <dgm:cxn modelId="{963A92C7-F38C-4189-946A-4AF5444DC9D3}" type="presParOf" srcId="{C0E959F7-0EB8-4EF8-B89A-F5F4629CA3D0}" destId="{43148C3E-E524-4ACA-8774-E27603381E06}" srcOrd="0" destOrd="0" presId="urn:microsoft.com/office/officeart/2005/8/layout/orgChart1"/>
    <dgm:cxn modelId="{C1E641F5-CC5C-4F72-9A17-082F2ABFF09C}" type="presParOf" srcId="{43148C3E-E524-4ACA-8774-E27603381E06}" destId="{2337CCE7-7254-4C76-B962-5FBBD0506301}" srcOrd="0" destOrd="0" presId="urn:microsoft.com/office/officeart/2005/8/layout/orgChart1"/>
    <dgm:cxn modelId="{3A4105E9-C651-4966-AC95-D85AED89040F}" type="presParOf" srcId="{43148C3E-E524-4ACA-8774-E27603381E06}" destId="{5184EB54-4ED0-4C9C-9AA8-FE665D0E1186}" srcOrd="1" destOrd="0" presId="urn:microsoft.com/office/officeart/2005/8/layout/orgChart1"/>
    <dgm:cxn modelId="{9388ADA9-6CEE-4CBC-9480-F765CFB23047}" type="presParOf" srcId="{C0E959F7-0EB8-4EF8-B89A-F5F4629CA3D0}" destId="{7A0167B9-73D3-4AB8-8853-7B62509EF5E3}" srcOrd="1" destOrd="0" presId="urn:microsoft.com/office/officeart/2005/8/layout/orgChart1"/>
    <dgm:cxn modelId="{1037DE1D-5D56-4BD0-B581-EDC7B83346D7}" type="presParOf" srcId="{C0E959F7-0EB8-4EF8-B89A-F5F4629CA3D0}" destId="{07B734A0-1BD7-46B4-8311-B6D9FCE1799B}" srcOrd="2" destOrd="0" presId="urn:microsoft.com/office/officeart/2005/8/layout/orgChart1"/>
    <dgm:cxn modelId="{43C41B26-85F3-4E06-B573-22A0E06EBEE3}" type="presParOf" srcId="{B44FDD72-F8CD-45DB-BDE4-CAD386E474A3}" destId="{D01C3B22-5091-4A54-8921-00CBF0F6983B}" srcOrd="8" destOrd="0" presId="urn:microsoft.com/office/officeart/2005/8/layout/orgChart1"/>
    <dgm:cxn modelId="{8D5800B7-C4FB-43F5-A476-85F0E5AD3A4A}" type="presParOf" srcId="{B44FDD72-F8CD-45DB-BDE4-CAD386E474A3}" destId="{67B58192-976A-4629-8C82-EE8900D2D058}" srcOrd="9" destOrd="0" presId="urn:microsoft.com/office/officeart/2005/8/layout/orgChart1"/>
    <dgm:cxn modelId="{2A1E86DB-9EB0-4CDB-BFBD-86611A42EB29}" type="presParOf" srcId="{67B58192-976A-4629-8C82-EE8900D2D058}" destId="{45A12947-3536-45B9-B99D-ADFFC4AB533D}" srcOrd="0" destOrd="0" presId="urn:microsoft.com/office/officeart/2005/8/layout/orgChart1"/>
    <dgm:cxn modelId="{9716ABA5-8E0A-4A62-A567-24BBF308CC5B}" type="presParOf" srcId="{45A12947-3536-45B9-B99D-ADFFC4AB533D}" destId="{5A22FB93-F2C6-48A2-AA8E-A48296F25735}" srcOrd="0" destOrd="0" presId="urn:microsoft.com/office/officeart/2005/8/layout/orgChart1"/>
    <dgm:cxn modelId="{00A488F2-4C98-48C2-B7E0-EA534DD47173}" type="presParOf" srcId="{45A12947-3536-45B9-B99D-ADFFC4AB533D}" destId="{1B0FD223-EED2-4215-9CF2-6466C535CD80}" srcOrd="1" destOrd="0" presId="urn:microsoft.com/office/officeart/2005/8/layout/orgChart1"/>
    <dgm:cxn modelId="{42FA55DE-D78C-4E2D-9AA8-CE5137D527C3}" type="presParOf" srcId="{67B58192-976A-4629-8C82-EE8900D2D058}" destId="{D7A1A452-A5E7-47C1-9BD5-F5836764B630}" srcOrd="1" destOrd="0" presId="urn:microsoft.com/office/officeart/2005/8/layout/orgChart1"/>
    <dgm:cxn modelId="{DA4480FD-8A45-4715-BA45-43F0D932E364}" type="presParOf" srcId="{67B58192-976A-4629-8C82-EE8900D2D058}" destId="{0634158B-8D18-403B-A149-8EC04DD37D3D}" srcOrd="2" destOrd="0" presId="urn:microsoft.com/office/officeart/2005/8/layout/orgChart1"/>
    <dgm:cxn modelId="{18D4B9D4-7430-4B07-8667-D988CCCF8416}" type="presParOf" srcId="{890E8A4A-9C25-4005-8163-7CFF38CBFD20}" destId="{A8AE1D60-22C1-4417-A3AA-A153305D1F5C}" srcOrd="2" destOrd="0" presId="urn:microsoft.com/office/officeart/2005/8/layout/orgChart1"/>
    <dgm:cxn modelId="{57EF7F4C-5D8B-497C-BF57-7BA68E022404}" type="presParOf" srcId="{CDED78F3-16D9-4057-ADD8-32AE7B91AC90}" destId="{783BA56E-D561-4043-AB9D-298738546E89}" srcOrd="2" destOrd="0" presId="urn:microsoft.com/office/officeart/2005/8/layout/orgChart1"/>
    <dgm:cxn modelId="{3F84DCF7-70CC-4FAF-AF02-D13F4351786E}" type="presParOf" srcId="{F2CAC38A-C759-48A4-9FB0-1E0B3FC3A5EF}" destId="{4BE4E4D0-0194-4683-BFCC-56DE3C2971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C3B22-5091-4A54-8921-00CBF0F6983B}">
      <dsp:nvSpPr>
        <dsp:cNvPr id="0" name=""/>
        <dsp:cNvSpPr/>
      </dsp:nvSpPr>
      <dsp:spPr>
        <a:xfrm>
          <a:off x="6823173" y="1761599"/>
          <a:ext cx="268990" cy="302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965"/>
              </a:lnTo>
              <a:lnTo>
                <a:pt x="268990" y="30259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5EB87-1B28-48FD-9C37-E338CFD8EF53}">
      <dsp:nvSpPr>
        <dsp:cNvPr id="0" name=""/>
        <dsp:cNvSpPr/>
      </dsp:nvSpPr>
      <dsp:spPr>
        <a:xfrm>
          <a:off x="6823173" y="1761599"/>
          <a:ext cx="268990" cy="2374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4924"/>
              </a:lnTo>
              <a:lnTo>
                <a:pt x="268990" y="2374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46E87-6B0E-4067-B0E4-7CCF6DF38FA3}">
      <dsp:nvSpPr>
        <dsp:cNvPr id="0" name=""/>
        <dsp:cNvSpPr/>
      </dsp:nvSpPr>
      <dsp:spPr>
        <a:xfrm>
          <a:off x="6823173" y="1761599"/>
          <a:ext cx="268990" cy="1723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883"/>
              </a:lnTo>
              <a:lnTo>
                <a:pt x="268990" y="17238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43543-4008-46D3-866A-2DC5464600C3}">
      <dsp:nvSpPr>
        <dsp:cNvPr id="0" name=""/>
        <dsp:cNvSpPr/>
      </dsp:nvSpPr>
      <dsp:spPr>
        <a:xfrm>
          <a:off x="6823173" y="1761599"/>
          <a:ext cx="268990" cy="107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842"/>
              </a:lnTo>
              <a:lnTo>
                <a:pt x="268990" y="1072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9CAC-809B-4910-88B1-C25C24422B71}">
      <dsp:nvSpPr>
        <dsp:cNvPr id="0" name=""/>
        <dsp:cNvSpPr/>
      </dsp:nvSpPr>
      <dsp:spPr>
        <a:xfrm>
          <a:off x="6823173" y="1761599"/>
          <a:ext cx="268990" cy="421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801"/>
              </a:lnTo>
              <a:lnTo>
                <a:pt x="268990" y="4218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E0FD8-27AA-4E17-AE6C-23DEB95D897C}">
      <dsp:nvSpPr>
        <dsp:cNvPr id="0" name=""/>
        <dsp:cNvSpPr/>
      </dsp:nvSpPr>
      <dsp:spPr>
        <a:xfrm>
          <a:off x="4985965" y="1110558"/>
          <a:ext cx="2554515" cy="19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80"/>
              </a:lnTo>
              <a:lnTo>
                <a:pt x="2554515" y="96280"/>
              </a:lnTo>
              <a:lnTo>
                <a:pt x="2554515" y="192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3A523-DBE5-4D49-897B-0EAA321B8C00}">
      <dsp:nvSpPr>
        <dsp:cNvPr id="0" name=""/>
        <dsp:cNvSpPr/>
      </dsp:nvSpPr>
      <dsp:spPr>
        <a:xfrm>
          <a:off x="4985965" y="1110558"/>
          <a:ext cx="767834" cy="19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80"/>
              </a:lnTo>
              <a:lnTo>
                <a:pt x="767834" y="96280"/>
              </a:lnTo>
              <a:lnTo>
                <a:pt x="767834" y="192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AF988-A728-45AE-8E46-8B037389EC07}">
      <dsp:nvSpPr>
        <dsp:cNvPr id="0" name=""/>
        <dsp:cNvSpPr/>
      </dsp:nvSpPr>
      <dsp:spPr>
        <a:xfrm>
          <a:off x="4302143" y="1110558"/>
          <a:ext cx="683822" cy="192561"/>
        </a:xfrm>
        <a:custGeom>
          <a:avLst/>
          <a:gdLst/>
          <a:ahLst/>
          <a:cxnLst/>
          <a:rect l="0" t="0" r="0" b="0"/>
          <a:pathLst>
            <a:path>
              <a:moveTo>
                <a:pt x="683822" y="0"/>
              </a:moveTo>
              <a:lnTo>
                <a:pt x="683822" y="96280"/>
              </a:lnTo>
              <a:lnTo>
                <a:pt x="0" y="96280"/>
              </a:lnTo>
              <a:lnTo>
                <a:pt x="0" y="192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AE366-6B86-4A52-AE41-06D091AEA270}">
      <dsp:nvSpPr>
        <dsp:cNvPr id="0" name=""/>
        <dsp:cNvSpPr/>
      </dsp:nvSpPr>
      <dsp:spPr>
        <a:xfrm>
          <a:off x="2541393" y="1110558"/>
          <a:ext cx="2444571" cy="192561"/>
        </a:xfrm>
        <a:custGeom>
          <a:avLst/>
          <a:gdLst/>
          <a:ahLst/>
          <a:cxnLst/>
          <a:rect l="0" t="0" r="0" b="0"/>
          <a:pathLst>
            <a:path>
              <a:moveTo>
                <a:pt x="2444571" y="0"/>
              </a:moveTo>
              <a:lnTo>
                <a:pt x="2444571" y="96280"/>
              </a:lnTo>
              <a:lnTo>
                <a:pt x="0" y="96280"/>
              </a:lnTo>
              <a:lnTo>
                <a:pt x="0" y="192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64379-D753-4737-9942-A7688B88D208}">
      <dsp:nvSpPr>
        <dsp:cNvPr id="0" name=""/>
        <dsp:cNvSpPr/>
      </dsp:nvSpPr>
      <dsp:spPr>
        <a:xfrm>
          <a:off x="3321684" y="459517"/>
          <a:ext cx="1664280" cy="19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80"/>
              </a:lnTo>
              <a:lnTo>
                <a:pt x="1664280" y="96280"/>
              </a:lnTo>
              <a:lnTo>
                <a:pt x="1664280" y="192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1D685-7B0C-4E71-843E-A4B5B82F522A}">
      <dsp:nvSpPr>
        <dsp:cNvPr id="0" name=""/>
        <dsp:cNvSpPr/>
      </dsp:nvSpPr>
      <dsp:spPr>
        <a:xfrm>
          <a:off x="3321684" y="459517"/>
          <a:ext cx="356165" cy="19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80"/>
              </a:lnTo>
              <a:lnTo>
                <a:pt x="356165" y="96280"/>
              </a:lnTo>
              <a:lnTo>
                <a:pt x="356165" y="192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8F6DF-F708-4DF4-925A-03C362047FC2}">
      <dsp:nvSpPr>
        <dsp:cNvPr id="0" name=""/>
        <dsp:cNvSpPr/>
      </dsp:nvSpPr>
      <dsp:spPr>
        <a:xfrm>
          <a:off x="2568329" y="459517"/>
          <a:ext cx="753355" cy="192561"/>
        </a:xfrm>
        <a:custGeom>
          <a:avLst/>
          <a:gdLst/>
          <a:ahLst/>
          <a:cxnLst/>
          <a:rect l="0" t="0" r="0" b="0"/>
          <a:pathLst>
            <a:path>
              <a:moveTo>
                <a:pt x="753355" y="0"/>
              </a:moveTo>
              <a:lnTo>
                <a:pt x="753355" y="96280"/>
              </a:lnTo>
              <a:lnTo>
                <a:pt x="0" y="96280"/>
              </a:lnTo>
              <a:lnTo>
                <a:pt x="0" y="192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AD59-22EF-48E1-9CCA-AE3DFF7DBF67}">
      <dsp:nvSpPr>
        <dsp:cNvPr id="0" name=""/>
        <dsp:cNvSpPr/>
      </dsp:nvSpPr>
      <dsp:spPr>
        <a:xfrm>
          <a:off x="1458808" y="459517"/>
          <a:ext cx="1862875" cy="192561"/>
        </a:xfrm>
        <a:custGeom>
          <a:avLst/>
          <a:gdLst/>
          <a:ahLst/>
          <a:cxnLst/>
          <a:rect l="0" t="0" r="0" b="0"/>
          <a:pathLst>
            <a:path>
              <a:moveTo>
                <a:pt x="1862875" y="0"/>
              </a:moveTo>
              <a:lnTo>
                <a:pt x="1862875" y="96280"/>
              </a:lnTo>
              <a:lnTo>
                <a:pt x="0" y="96280"/>
              </a:lnTo>
              <a:lnTo>
                <a:pt x="0" y="192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94C18-8E6A-4DB8-8886-3FC5EB11D649}">
      <dsp:nvSpPr>
        <dsp:cNvPr id="0" name=""/>
        <dsp:cNvSpPr/>
      </dsp:nvSpPr>
      <dsp:spPr>
        <a:xfrm>
          <a:off x="2863204" y="1038"/>
          <a:ext cx="91695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src</a:t>
          </a:r>
          <a:endParaRPr lang="en-US" sz="1600" kern="1200" dirty="0"/>
        </a:p>
      </dsp:txBody>
      <dsp:txXfrm>
        <a:off x="2863204" y="1038"/>
        <a:ext cx="916959" cy="458479"/>
      </dsp:txXfrm>
    </dsp:sp>
    <dsp:sp modelId="{2DEEA8C2-AABE-4A2D-A408-5AB2C6439BFC}">
      <dsp:nvSpPr>
        <dsp:cNvPr id="0" name=""/>
        <dsp:cNvSpPr/>
      </dsp:nvSpPr>
      <dsp:spPr>
        <a:xfrm>
          <a:off x="1000329" y="652079"/>
          <a:ext cx="91695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App.js</a:t>
          </a:r>
          <a:endParaRPr lang="en-US" sz="1600" kern="1200" dirty="0"/>
        </a:p>
      </dsp:txBody>
      <dsp:txXfrm>
        <a:off x="1000329" y="652079"/>
        <a:ext cx="916959" cy="458479"/>
      </dsp:txXfrm>
    </dsp:sp>
    <dsp:sp modelId="{FA87C916-0CC1-414F-8E55-C72893B39D22}">
      <dsp:nvSpPr>
        <dsp:cNvPr id="0" name=""/>
        <dsp:cNvSpPr/>
      </dsp:nvSpPr>
      <dsp:spPr>
        <a:xfrm>
          <a:off x="2109849" y="652079"/>
          <a:ext cx="91695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Index.js</a:t>
          </a:r>
          <a:endParaRPr lang="en-US" sz="1600" kern="1200" dirty="0"/>
        </a:p>
      </dsp:txBody>
      <dsp:txXfrm>
        <a:off x="2109849" y="652079"/>
        <a:ext cx="916959" cy="458479"/>
      </dsp:txXfrm>
    </dsp:sp>
    <dsp:sp modelId="{EB18FACC-C862-4E04-B5BE-B088B959A098}">
      <dsp:nvSpPr>
        <dsp:cNvPr id="0" name=""/>
        <dsp:cNvSpPr/>
      </dsp:nvSpPr>
      <dsp:spPr>
        <a:xfrm>
          <a:off x="3219370" y="652079"/>
          <a:ext cx="91695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Images</a:t>
          </a:r>
          <a:endParaRPr lang="en-US" sz="1600" kern="1200" dirty="0"/>
        </a:p>
      </dsp:txBody>
      <dsp:txXfrm>
        <a:off x="3219370" y="652079"/>
        <a:ext cx="916959" cy="458479"/>
      </dsp:txXfrm>
    </dsp:sp>
    <dsp:sp modelId="{CA36E5F1-7A30-421F-A31E-2C9E12BBF60E}">
      <dsp:nvSpPr>
        <dsp:cNvPr id="0" name=""/>
        <dsp:cNvSpPr/>
      </dsp:nvSpPr>
      <dsp:spPr>
        <a:xfrm>
          <a:off x="4328890" y="652079"/>
          <a:ext cx="131414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Components</a:t>
          </a:r>
          <a:endParaRPr lang="en-US" sz="1600" kern="1200" dirty="0"/>
        </a:p>
      </dsp:txBody>
      <dsp:txXfrm>
        <a:off x="4328890" y="652079"/>
        <a:ext cx="1314149" cy="458479"/>
      </dsp:txXfrm>
    </dsp:sp>
    <dsp:sp modelId="{24B878FF-06A4-4898-8D7A-CD5C812F8EC8}">
      <dsp:nvSpPr>
        <dsp:cNvPr id="0" name=""/>
        <dsp:cNvSpPr/>
      </dsp:nvSpPr>
      <dsp:spPr>
        <a:xfrm>
          <a:off x="1534815" y="1303120"/>
          <a:ext cx="2013156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LoginPage.jsx</a:t>
          </a:r>
          <a:endParaRPr lang="en-US" sz="1600" kern="1200" baseline="0" dirty="0"/>
        </a:p>
      </dsp:txBody>
      <dsp:txXfrm>
        <a:off x="1534815" y="1303120"/>
        <a:ext cx="2013156" cy="458479"/>
      </dsp:txXfrm>
    </dsp:sp>
    <dsp:sp modelId="{54978E7B-A547-4CC2-8F72-311820A74969}">
      <dsp:nvSpPr>
        <dsp:cNvPr id="0" name=""/>
        <dsp:cNvSpPr/>
      </dsp:nvSpPr>
      <dsp:spPr>
        <a:xfrm>
          <a:off x="3740533" y="1303120"/>
          <a:ext cx="112321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AppPage.jsx</a:t>
          </a:r>
          <a:endParaRPr lang="en-US" sz="1600" kern="1200" baseline="0" dirty="0"/>
        </a:p>
      </dsp:txBody>
      <dsp:txXfrm>
        <a:off x="3740533" y="1303120"/>
        <a:ext cx="1123219" cy="458479"/>
      </dsp:txXfrm>
    </dsp:sp>
    <dsp:sp modelId="{811234D6-6D00-416A-B15E-7DDC9CAFBCEC}">
      <dsp:nvSpPr>
        <dsp:cNvPr id="0" name=""/>
        <dsp:cNvSpPr/>
      </dsp:nvSpPr>
      <dsp:spPr>
        <a:xfrm>
          <a:off x="5056314" y="1303120"/>
          <a:ext cx="1394970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EndPage.jsx</a:t>
          </a:r>
          <a:endParaRPr lang="en-US" sz="1600" kern="1200" baseline="0" dirty="0"/>
        </a:p>
      </dsp:txBody>
      <dsp:txXfrm>
        <a:off x="5056314" y="1303120"/>
        <a:ext cx="1394970" cy="458479"/>
      </dsp:txXfrm>
    </dsp:sp>
    <dsp:sp modelId="{A7C6F29D-BE36-4BAC-AEE0-F416F3A8D342}">
      <dsp:nvSpPr>
        <dsp:cNvPr id="0" name=""/>
        <dsp:cNvSpPr/>
      </dsp:nvSpPr>
      <dsp:spPr>
        <a:xfrm>
          <a:off x="6643846" y="1303120"/>
          <a:ext cx="1793269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command_components</a:t>
          </a:r>
          <a:endParaRPr lang="en-US" sz="1600" kern="1200" baseline="0" dirty="0"/>
        </a:p>
      </dsp:txBody>
      <dsp:txXfrm>
        <a:off x="6643846" y="1303120"/>
        <a:ext cx="1793269" cy="458479"/>
      </dsp:txXfrm>
    </dsp:sp>
    <dsp:sp modelId="{2A8AE9FE-1C38-4CFF-9FDB-782F7CC5D64F}">
      <dsp:nvSpPr>
        <dsp:cNvPr id="0" name=""/>
        <dsp:cNvSpPr/>
      </dsp:nvSpPr>
      <dsp:spPr>
        <a:xfrm>
          <a:off x="7092163" y="1954161"/>
          <a:ext cx="2516805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CompleteComponent.jsx</a:t>
          </a:r>
          <a:endParaRPr lang="en-US" sz="1600" kern="1200" baseline="0" dirty="0"/>
        </a:p>
      </dsp:txBody>
      <dsp:txXfrm>
        <a:off x="7092163" y="1954161"/>
        <a:ext cx="2516805" cy="458479"/>
      </dsp:txXfrm>
    </dsp:sp>
    <dsp:sp modelId="{D807AF80-1EDE-4A80-8A09-2CD0A20A38C6}">
      <dsp:nvSpPr>
        <dsp:cNvPr id="0" name=""/>
        <dsp:cNvSpPr/>
      </dsp:nvSpPr>
      <dsp:spPr>
        <a:xfrm>
          <a:off x="7092163" y="2605202"/>
          <a:ext cx="2518318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DateComponent.jsx</a:t>
          </a:r>
          <a:endParaRPr lang="en-US" sz="1600" kern="1200" baseline="0" dirty="0"/>
        </a:p>
      </dsp:txBody>
      <dsp:txXfrm>
        <a:off x="7092163" y="2605202"/>
        <a:ext cx="2518318" cy="458479"/>
      </dsp:txXfrm>
    </dsp:sp>
    <dsp:sp modelId="{F5061BA5-6168-4A5B-A863-3B757437E7E4}">
      <dsp:nvSpPr>
        <dsp:cNvPr id="0" name=""/>
        <dsp:cNvSpPr/>
      </dsp:nvSpPr>
      <dsp:spPr>
        <a:xfrm>
          <a:off x="7092163" y="3256243"/>
          <a:ext cx="2543167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MapComponent.jsx</a:t>
          </a:r>
          <a:endParaRPr lang="en-US" sz="1600" kern="1200" baseline="0" dirty="0"/>
        </a:p>
      </dsp:txBody>
      <dsp:txXfrm>
        <a:off x="7092163" y="3256243"/>
        <a:ext cx="2543167" cy="458479"/>
      </dsp:txXfrm>
    </dsp:sp>
    <dsp:sp modelId="{2337CCE7-7254-4C76-B962-5FBBD0506301}">
      <dsp:nvSpPr>
        <dsp:cNvPr id="0" name=""/>
        <dsp:cNvSpPr/>
      </dsp:nvSpPr>
      <dsp:spPr>
        <a:xfrm>
          <a:off x="7092163" y="3907284"/>
          <a:ext cx="2563781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RateComponent.jsx</a:t>
          </a:r>
          <a:endParaRPr lang="en-US" sz="1600" kern="1200" baseline="0" dirty="0"/>
        </a:p>
      </dsp:txBody>
      <dsp:txXfrm>
        <a:off x="7092163" y="3907284"/>
        <a:ext cx="2563781" cy="458479"/>
      </dsp:txXfrm>
    </dsp:sp>
    <dsp:sp modelId="{5A22FB93-F2C6-48A2-AA8E-A48296F25735}">
      <dsp:nvSpPr>
        <dsp:cNvPr id="0" name=""/>
        <dsp:cNvSpPr/>
      </dsp:nvSpPr>
      <dsp:spPr>
        <a:xfrm>
          <a:off x="7092163" y="4558325"/>
          <a:ext cx="2581368" cy="458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command_socket.js</a:t>
          </a:r>
          <a:endParaRPr lang="en-US" sz="1600" kern="1200" baseline="0" dirty="0"/>
        </a:p>
      </dsp:txBody>
      <dsp:txXfrm>
        <a:off x="7092163" y="4558325"/>
        <a:ext cx="2581368" cy="45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5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7FCD-DF48-49BF-AE29-784F30C5285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“ottonova” </a:t>
            </a:r>
            <a:r>
              <a:rPr lang="en-US" b="1" dirty="0"/>
              <a:t>JavaScript Coding Challenge </a:t>
            </a:r>
            <a:r>
              <a:rPr lang="en-US" b="1" dirty="0" smtClean="0"/>
              <a:t>with Bonus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Rizwan Mushtaq</a:t>
            </a:r>
          </a:p>
          <a:p>
            <a:r>
              <a:rPr lang="en-US" dirty="0" smtClean="0"/>
              <a:t>October, 16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7"/>
            <a:ext cx="7622933" cy="358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date,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761405" cy="3646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map,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rate,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Rate : User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user rates an application and click on button “3”, following screen will appear:</a:t>
            </a:r>
          </a:p>
        </p:txBody>
      </p:sp>
    </p:spTree>
    <p:extLst>
      <p:ext uri="{BB962C8B-B14F-4D97-AF65-F5344CB8AC3E}">
        <p14:creationId xmlns:p14="http://schemas.microsoft.com/office/powerpoint/2010/main" val="3056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End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When all four modules have been viewed, End Page will be visible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Thank you for your time and consideration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How to Start an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– 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Further Project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Login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App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Complete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Date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–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Rate : User Response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End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Thanks you</a:t>
            </a:r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5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Used to </a:t>
            </a:r>
            <a:r>
              <a:rPr lang="en-US" dirty="0" smtClean="0"/>
              <a:t>develop Application are following: </a:t>
            </a:r>
          </a:p>
          <a:p>
            <a:pPr lvl="1"/>
            <a:r>
              <a:rPr lang="en-US" dirty="0" smtClean="0"/>
              <a:t>React.js</a:t>
            </a:r>
          </a:p>
          <a:p>
            <a:pPr lvl="2"/>
            <a:r>
              <a:rPr lang="en-US" dirty="0" smtClean="0"/>
              <a:t>Functional Components are used</a:t>
            </a:r>
          </a:p>
          <a:p>
            <a:pPr lvl="2"/>
            <a:r>
              <a:rPr lang="en-US" dirty="0" smtClean="0"/>
              <a:t>React Hooks are used</a:t>
            </a:r>
          </a:p>
          <a:p>
            <a:pPr lvl="1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Promise Feature is used</a:t>
            </a:r>
          </a:p>
          <a:p>
            <a:pPr lvl="1"/>
            <a:r>
              <a:rPr lang="en-US" dirty="0" smtClean="0"/>
              <a:t>Sass</a:t>
            </a:r>
          </a:p>
          <a:p>
            <a:pPr lvl="2"/>
            <a:r>
              <a:rPr lang="en-US" dirty="0"/>
              <a:t>Styles have been applied to each component using separate “.module.scss” files.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Steps to Run Project:</a:t>
            </a:r>
          </a:p>
          <a:p>
            <a:pPr marL="0" indent="0">
              <a:buNone/>
            </a:pPr>
            <a:r>
              <a:rPr lang="en-US" sz="2400" dirty="0"/>
              <a:t>1) Open Project in any Code editor like VS Code</a:t>
            </a:r>
          </a:p>
          <a:p>
            <a:pPr marL="0" indent="0">
              <a:buNone/>
            </a:pPr>
            <a:r>
              <a:rPr lang="en-US" sz="2400" dirty="0"/>
              <a:t>2) Open Terminal</a:t>
            </a:r>
          </a:p>
          <a:p>
            <a:pPr marL="0" indent="0">
              <a:buNone/>
            </a:pPr>
            <a:r>
              <a:rPr lang="en-US" sz="2400" dirty="0"/>
              <a:t>3) Go to directory of Project</a:t>
            </a:r>
          </a:p>
          <a:p>
            <a:pPr marL="0" indent="0">
              <a:buNone/>
            </a:pPr>
            <a:r>
              <a:rPr lang="en-US" sz="2400" dirty="0"/>
              <a:t>4) Run command: </a:t>
            </a:r>
            <a:r>
              <a:rPr lang="en-US" sz="2400" dirty="0" smtClean="0"/>
              <a:t>“npm start”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-&gt; App will </a:t>
            </a:r>
            <a:r>
              <a:rPr lang="en-US" sz="2400" dirty="0" smtClean="0"/>
              <a:t>run in </a:t>
            </a:r>
            <a:r>
              <a:rPr lang="en-US" sz="2400" dirty="0"/>
              <a:t>Browser and Login Page will appear in Viewer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Login User:</a:t>
            </a:r>
          </a:p>
          <a:p>
            <a:pPr marL="0" indent="0">
              <a:buNone/>
            </a:pPr>
            <a:r>
              <a:rPr lang="en-US" sz="2000" dirty="0" smtClean="0"/>
              <a:t>	username = admin</a:t>
            </a:r>
          </a:p>
          <a:p>
            <a:pPr marL="0" indent="0">
              <a:buNone/>
            </a:pPr>
            <a:r>
              <a:rPr lang="en-US" sz="2000" dirty="0" smtClean="0"/>
              <a:t>	password = admin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4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Project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023238"/>
              </p:ext>
            </p:extLst>
          </p:nvPr>
        </p:nvGraphicFramePr>
        <p:xfrm>
          <a:off x="679938" y="1444505"/>
          <a:ext cx="10673861" cy="501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4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Project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to </a:t>
            </a:r>
            <a:r>
              <a:rPr lang="en-US" sz="2400" dirty="0" smtClean="0"/>
              <a:t>add new Project Features: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As per requirements project could be extended by adding more functional components and integrating new components in Application.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3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Run command “npm start”</a:t>
            </a:r>
          </a:p>
          <a:p>
            <a:r>
              <a:rPr lang="en-US" dirty="0" smtClean="0"/>
              <a:t>Application loads in browser</a:t>
            </a:r>
          </a:p>
          <a:p>
            <a:r>
              <a:rPr lang="en-US" dirty="0" smtClean="0"/>
              <a:t>Login Page is visible</a:t>
            </a:r>
          </a:p>
          <a:p>
            <a:r>
              <a:rPr lang="en-US" dirty="0" smtClean="0"/>
              <a:t>Use following details to login:</a:t>
            </a:r>
          </a:p>
          <a:p>
            <a:pPr marL="0" indent="0">
              <a:buNone/>
            </a:pPr>
            <a:r>
              <a:rPr lang="en-US" sz="2000" dirty="0" smtClean="0"/>
              <a:t>	username = admin</a:t>
            </a:r>
          </a:p>
          <a:p>
            <a:pPr marL="0" indent="0">
              <a:buNone/>
            </a:pPr>
            <a:r>
              <a:rPr lang="en-US" sz="2000" dirty="0" smtClean="0"/>
              <a:t>	password = admin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App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On successful login, App Page will appear</a:t>
            </a:r>
          </a:p>
          <a:p>
            <a:r>
              <a:rPr lang="en-US" dirty="0" smtClean="0"/>
              <a:t>Click on button to send command to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complete,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“ottonova” JavaScript Coding Challenge with Bonus Task</vt:lpstr>
      <vt:lpstr>Content</vt:lpstr>
      <vt:lpstr>Technologies Used</vt:lpstr>
      <vt:lpstr>How to Start an Application</vt:lpstr>
      <vt:lpstr>Application – Project Structure</vt:lpstr>
      <vt:lpstr>Further Project Extension</vt:lpstr>
      <vt:lpstr>Application - Login Page</vt:lpstr>
      <vt:lpstr>Application - App Page</vt:lpstr>
      <vt:lpstr>Module - Complete</vt:lpstr>
      <vt:lpstr>Module - Date</vt:lpstr>
      <vt:lpstr>Module - Map</vt:lpstr>
      <vt:lpstr>Module - Rate</vt:lpstr>
      <vt:lpstr>Module - Rate : User Response</vt:lpstr>
      <vt:lpstr>Application - End Page</vt:lpstr>
      <vt:lpstr>Thank you for your time and consideration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“ottonova” JavaScript Coding Challenge with Bonus Task</dc:title>
  <dc:creator>MUSHTAQ Rizwan</dc:creator>
  <cp:lastModifiedBy>MUSHTAQ Rizwan</cp:lastModifiedBy>
  <cp:revision>9</cp:revision>
  <dcterms:created xsi:type="dcterms:W3CDTF">2021-10-16T18:19:36Z</dcterms:created>
  <dcterms:modified xsi:type="dcterms:W3CDTF">2021-10-16T19:28:50Z</dcterms:modified>
</cp:coreProperties>
</file>