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402F5-5491-41AE-A349-E12223280A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3410C-BF9F-47BC-A0C2-50FD7716D1CC}">
      <dgm:prSet phldrT="[Text]" custT="1"/>
      <dgm:spPr/>
      <dgm:t>
        <a:bodyPr/>
        <a:lstStyle/>
        <a:p>
          <a:r>
            <a:rPr lang="en-US" sz="1600" dirty="0" smtClean="0"/>
            <a:t>src</a:t>
          </a:r>
          <a:endParaRPr lang="en-US" sz="1600" dirty="0"/>
        </a:p>
      </dgm:t>
    </dgm:pt>
    <dgm:pt modelId="{83A2AB12-50A5-45EB-89B2-C022E1504963}" type="parTrans" cxnId="{8C230DCB-F031-4E51-97F2-0DD295D1F046}">
      <dgm:prSet/>
      <dgm:spPr/>
      <dgm:t>
        <a:bodyPr/>
        <a:lstStyle/>
        <a:p>
          <a:endParaRPr lang="en-US"/>
        </a:p>
      </dgm:t>
    </dgm:pt>
    <dgm:pt modelId="{2DAF81E5-46A6-4088-8418-411DFD20522A}" type="sibTrans" cxnId="{8C230DCB-F031-4E51-97F2-0DD295D1F046}">
      <dgm:prSet/>
      <dgm:spPr/>
      <dgm:t>
        <a:bodyPr/>
        <a:lstStyle/>
        <a:p>
          <a:endParaRPr lang="en-US"/>
        </a:p>
      </dgm:t>
    </dgm:pt>
    <dgm:pt modelId="{B1538848-D4E9-4593-ABF5-D1C7B238EB9F}">
      <dgm:prSet phldrT="[Text]" custT="1"/>
      <dgm:spPr/>
      <dgm:t>
        <a:bodyPr/>
        <a:lstStyle/>
        <a:p>
          <a:r>
            <a:rPr lang="en-US" sz="1600" dirty="0" smtClean="0"/>
            <a:t>App.js</a:t>
          </a:r>
          <a:endParaRPr lang="en-US" sz="1600" dirty="0"/>
        </a:p>
      </dgm:t>
    </dgm:pt>
    <dgm:pt modelId="{76D28552-E73F-4BF2-9784-A1FE76787246}" type="parTrans" cxnId="{50E9B0E3-161F-4E83-89AC-14A263978374}">
      <dgm:prSet/>
      <dgm:spPr/>
      <dgm:t>
        <a:bodyPr/>
        <a:lstStyle/>
        <a:p>
          <a:endParaRPr lang="en-US"/>
        </a:p>
      </dgm:t>
    </dgm:pt>
    <dgm:pt modelId="{2AD203FE-A805-4A23-9FE5-E90C70D06E1C}" type="sibTrans" cxnId="{50E9B0E3-161F-4E83-89AC-14A263978374}">
      <dgm:prSet/>
      <dgm:spPr/>
      <dgm:t>
        <a:bodyPr/>
        <a:lstStyle/>
        <a:p>
          <a:endParaRPr lang="en-US"/>
        </a:p>
      </dgm:t>
    </dgm:pt>
    <dgm:pt modelId="{CE40DEAC-FE4D-49FC-B78E-7685A69FC968}">
      <dgm:prSet phldrT="[Text]" custT="1"/>
      <dgm:spPr/>
      <dgm:t>
        <a:bodyPr/>
        <a:lstStyle/>
        <a:p>
          <a:r>
            <a:rPr lang="en-US" sz="1600" dirty="0" smtClean="0"/>
            <a:t>Index.js</a:t>
          </a:r>
          <a:endParaRPr lang="en-US" sz="1600" dirty="0"/>
        </a:p>
      </dgm:t>
    </dgm:pt>
    <dgm:pt modelId="{6FA39A56-614D-40CE-A1B6-CCE7028C3E98}" type="parTrans" cxnId="{237AA6B8-FD0A-4D68-A088-648021CE2463}">
      <dgm:prSet/>
      <dgm:spPr/>
      <dgm:t>
        <a:bodyPr/>
        <a:lstStyle/>
        <a:p>
          <a:endParaRPr lang="en-US"/>
        </a:p>
      </dgm:t>
    </dgm:pt>
    <dgm:pt modelId="{D374E4AC-3790-43F2-8F6A-BCB1ACEE1C7B}" type="sibTrans" cxnId="{237AA6B8-FD0A-4D68-A088-648021CE2463}">
      <dgm:prSet/>
      <dgm:spPr/>
      <dgm:t>
        <a:bodyPr/>
        <a:lstStyle/>
        <a:p>
          <a:endParaRPr lang="en-US"/>
        </a:p>
      </dgm:t>
    </dgm:pt>
    <dgm:pt modelId="{9C8AE78A-099D-493C-BDF2-4A8621511F91}">
      <dgm:prSet phldrT="[Text]" custT="1"/>
      <dgm:spPr/>
      <dgm:t>
        <a:bodyPr/>
        <a:lstStyle/>
        <a:p>
          <a:r>
            <a:rPr lang="en-US" sz="1600" dirty="0" smtClean="0"/>
            <a:t>assets</a:t>
          </a:r>
          <a:endParaRPr lang="en-US" sz="1600" dirty="0"/>
        </a:p>
      </dgm:t>
    </dgm:pt>
    <dgm:pt modelId="{51175F27-C904-4E3F-A1CC-1BD37597E361}" type="parTrans" cxnId="{63954B33-C792-4A44-A084-5875E2604808}">
      <dgm:prSet/>
      <dgm:spPr/>
      <dgm:t>
        <a:bodyPr/>
        <a:lstStyle/>
        <a:p>
          <a:endParaRPr lang="en-US"/>
        </a:p>
      </dgm:t>
    </dgm:pt>
    <dgm:pt modelId="{CDE4C5E7-2F2D-441A-B149-8BBAE140C938}" type="sibTrans" cxnId="{63954B33-C792-4A44-A084-5875E2604808}">
      <dgm:prSet/>
      <dgm:spPr/>
      <dgm:t>
        <a:bodyPr/>
        <a:lstStyle/>
        <a:p>
          <a:endParaRPr lang="en-US"/>
        </a:p>
      </dgm:t>
    </dgm:pt>
    <dgm:pt modelId="{B9BC5233-8B2F-4699-889D-C5EAF695ED84}">
      <dgm:prSet phldrT="[Text]" custT="1"/>
      <dgm:spPr/>
      <dgm:t>
        <a:bodyPr/>
        <a:lstStyle/>
        <a:p>
          <a:r>
            <a:rPr lang="en-US" sz="1600" dirty="0" smtClean="0"/>
            <a:t>auth</a:t>
          </a:r>
          <a:endParaRPr lang="en-US" sz="1600" dirty="0"/>
        </a:p>
      </dgm:t>
    </dgm:pt>
    <dgm:pt modelId="{B41E4082-C60B-41E0-B867-265537A9C8E6}" type="parTrans" cxnId="{EDC1D47A-E2BB-4CDB-8A03-51E98DAB43E3}">
      <dgm:prSet/>
      <dgm:spPr/>
      <dgm:t>
        <a:bodyPr/>
        <a:lstStyle/>
        <a:p>
          <a:endParaRPr lang="en-US"/>
        </a:p>
      </dgm:t>
    </dgm:pt>
    <dgm:pt modelId="{BC9778F6-E9C9-4640-BCB8-195CDF38ADB0}" type="sibTrans" cxnId="{EDC1D47A-E2BB-4CDB-8A03-51E98DAB43E3}">
      <dgm:prSet/>
      <dgm:spPr/>
      <dgm:t>
        <a:bodyPr/>
        <a:lstStyle/>
        <a:p>
          <a:endParaRPr lang="en-US"/>
        </a:p>
      </dgm:t>
    </dgm:pt>
    <dgm:pt modelId="{820A5344-945A-4506-8DCF-D087DF8C5BA9}">
      <dgm:prSet phldrT="[Text]" custT="1"/>
      <dgm:spPr/>
      <dgm:t>
        <a:bodyPr/>
        <a:lstStyle/>
        <a:p>
          <a:r>
            <a:rPr lang="en-US" sz="1600" dirty="0" smtClean="0"/>
            <a:t>components</a:t>
          </a:r>
          <a:endParaRPr lang="en-US" sz="1600" dirty="0"/>
        </a:p>
      </dgm:t>
    </dgm:pt>
    <dgm:pt modelId="{DD6C6DC0-DB60-4A8F-BE99-55C70652C518}" type="parTrans" cxnId="{08D35F44-EEEE-4D8C-B8FF-D3E96155CAC3}">
      <dgm:prSet/>
      <dgm:spPr/>
      <dgm:t>
        <a:bodyPr/>
        <a:lstStyle/>
        <a:p>
          <a:endParaRPr lang="en-US"/>
        </a:p>
      </dgm:t>
    </dgm:pt>
    <dgm:pt modelId="{B812DAA4-F91A-4659-BCEA-8D5F65E93096}" type="sibTrans" cxnId="{08D35F44-EEEE-4D8C-B8FF-D3E96155CAC3}">
      <dgm:prSet/>
      <dgm:spPr/>
      <dgm:t>
        <a:bodyPr/>
        <a:lstStyle/>
        <a:p>
          <a:endParaRPr lang="en-US"/>
        </a:p>
      </dgm:t>
    </dgm:pt>
    <dgm:pt modelId="{1322398B-C56B-4B80-856B-9D1D84BD912E}">
      <dgm:prSet phldrT="[Text]" custT="1"/>
      <dgm:spPr/>
      <dgm:t>
        <a:bodyPr/>
        <a:lstStyle/>
        <a:p>
          <a:r>
            <a:rPr lang="en-US" sz="1600" dirty="0" smtClean="0"/>
            <a:t>helpers</a:t>
          </a:r>
          <a:endParaRPr lang="en-US" sz="1600" dirty="0"/>
        </a:p>
      </dgm:t>
    </dgm:pt>
    <dgm:pt modelId="{E73C7F11-817D-44E9-B453-371AF8DC9ECA}" type="parTrans" cxnId="{68835B76-DED4-44AA-B841-EE78E257C218}">
      <dgm:prSet/>
      <dgm:spPr/>
      <dgm:t>
        <a:bodyPr/>
        <a:lstStyle/>
        <a:p>
          <a:endParaRPr lang="en-US"/>
        </a:p>
      </dgm:t>
    </dgm:pt>
    <dgm:pt modelId="{6A4F160D-1F50-4E68-B1B2-BB1A87F5BAD7}" type="sibTrans" cxnId="{68835B76-DED4-44AA-B841-EE78E257C218}">
      <dgm:prSet/>
      <dgm:spPr/>
      <dgm:t>
        <a:bodyPr/>
        <a:lstStyle/>
        <a:p>
          <a:endParaRPr lang="en-US"/>
        </a:p>
      </dgm:t>
    </dgm:pt>
    <dgm:pt modelId="{D7A049D7-1A80-4AB4-B3ED-DBA76FED7601}">
      <dgm:prSet phldrT="[Text]" custT="1"/>
      <dgm:spPr/>
      <dgm:t>
        <a:bodyPr/>
        <a:lstStyle/>
        <a:p>
          <a:r>
            <a:rPr lang="en-US" sz="1600" dirty="0" smtClean="0"/>
            <a:t>pages</a:t>
          </a:r>
          <a:endParaRPr lang="en-US" sz="1600" dirty="0"/>
        </a:p>
      </dgm:t>
    </dgm:pt>
    <dgm:pt modelId="{5033F54B-1DA7-4FCF-9698-98DBE566BAC5}" type="parTrans" cxnId="{A51A6FDA-1446-463D-AA47-919D406CFEE2}">
      <dgm:prSet/>
      <dgm:spPr/>
      <dgm:t>
        <a:bodyPr/>
        <a:lstStyle/>
        <a:p>
          <a:endParaRPr lang="en-US"/>
        </a:p>
      </dgm:t>
    </dgm:pt>
    <dgm:pt modelId="{677F0CD2-A21D-4191-A139-B87FE06F642B}" type="sibTrans" cxnId="{A51A6FDA-1446-463D-AA47-919D406CFEE2}">
      <dgm:prSet/>
      <dgm:spPr/>
      <dgm:t>
        <a:bodyPr/>
        <a:lstStyle/>
        <a:p>
          <a:endParaRPr lang="en-US"/>
        </a:p>
      </dgm:t>
    </dgm:pt>
    <dgm:pt modelId="{732FC4A4-A59E-4E50-8B1A-8FFB385EA9A5}">
      <dgm:prSet phldrT="[Text]" custT="1"/>
      <dgm:spPr/>
      <dgm:t>
        <a:bodyPr/>
        <a:lstStyle/>
        <a:p>
          <a:r>
            <a:rPr lang="en-US" sz="1600" dirty="0" smtClean="0"/>
            <a:t>socket.io</a:t>
          </a:r>
          <a:endParaRPr lang="en-US" sz="1600" dirty="0"/>
        </a:p>
      </dgm:t>
    </dgm:pt>
    <dgm:pt modelId="{2942B610-A2A7-4B1B-8F9B-074F24F72A29}" type="parTrans" cxnId="{39D22ECC-9857-4DD7-8468-6624DFE7D95A}">
      <dgm:prSet/>
      <dgm:spPr/>
      <dgm:t>
        <a:bodyPr/>
        <a:lstStyle/>
        <a:p>
          <a:endParaRPr lang="en-US"/>
        </a:p>
      </dgm:t>
    </dgm:pt>
    <dgm:pt modelId="{75BF5880-D000-4952-A629-0518984AE365}" type="sibTrans" cxnId="{39D22ECC-9857-4DD7-8468-6624DFE7D95A}">
      <dgm:prSet/>
      <dgm:spPr/>
      <dgm:t>
        <a:bodyPr/>
        <a:lstStyle/>
        <a:p>
          <a:endParaRPr lang="en-US"/>
        </a:p>
      </dgm:t>
    </dgm:pt>
    <dgm:pt modelId="{416F5D14-6E9B-4169-AC47-12A3089A8D29}">
      <dgm:prSet phldrT="[Text]" custT="1"/>
      <dgm:spPr/>
      <dgm:t>
        <a:bodyPr/>
        <a:lstStyle/>
        <a:p>
          <a:r>
            <a:rPr lang="en-US" sz="1600" dirty="0" smtClean="0"/>
            <a:t>utils</a:t>
          </a:r>
          <a:endParaRPr lang="en-US" sz="1600" dirty="0"/>
        </a:p>
      </dgm:t>
    </dgm:pt>
    <dgm:pt modelId="{CF37D7AA-CC6E-4AAA-83C6-652FF697376D}" type="parTrans" cxnId="{602F32CB-E5E7-416B-AEA2-02176CC31C83}">
      <dgm:prSet/>
      <dgm:spPr/>
      <dgm:t>
        <a:bodyPr/>
        <a:lstStyle/>
        <a:p>
          <a:endParaRPr lang="en-US"/>
        </a:p>
      </dgm:t>
    </dgm:pt>
    <dgm:pt modelId="{3FE07728-79F2-4B90-9C95-618BD34049D1}" type="sibTrans" cxnId="{602F32CB-E5E7-416B-AEA2-02176CC31C83}">
      <dgm:prSet/>
      <dgm:spPr/>
      <dgm:t>
        <a:bodyPr/>
        <a:lstStyle/>
        <a:p>
          <a:endParaRPr lang="en-US"/>
        </a:p>
      </dgm:t>
    </dgm:pt>
    <dgm:pt modelId="{D35AA8C1-507B-4873-822E-2CB188B16A3A}">
      <dgm:prSet phldrT="[Text]" custT="1"/>
      <dgm:spPr/>
      <dgm:t>
        <a:bodyPr/>
        <a:lstStyle/>
        <a:p>
          <a:r>
            <a:rPr lang="en-US" sz="1600" dirty="0" smtClean="0"/>
            <a:t>AppPage</a:t>
          </a:r>
          <a:endParaRPr lang="en-US" sz="1600" dirty="0"/>
        </a:p>
      </dgm:t>
    </dgm:pt>
    <dgm:pt modelId="{70BEDD04-D561-4A9C-88FD-21E3585B7BBE}" type="parTrans" cxnId="{F19F466E-7C89-40E3-82DC-DF350B7DE1A9}">
      <dgm:prSet/>
      <dgm:spPr/>
      <dgm:t>
        <a:bodyPr/>
        <a:lstStyle/>
        <a:p>
          <a:endParaRPr lang="en-US"/>
        </a:p>
      </dgm:t>
    </dgm:pt>
    <dgm:pt modelId="{145E6091-9030-4B51-8679-213D11E89675}" type="sibTrans" cxnId="{F19F466E-7C89-40E3-82DC-DF350B7DE1A9}">
      <dgm:prSet/>
      <dgm:spPr/>
      <dgm:t>
        <a:bodyPr/>
        <a:lstStyle/>
        <a:p>
          <a:endParaRPr lang="en-US"/>
        </a:p>
      </dgm:t>
    </dgm:pt>
    <dgm:pt modelId="{3D2EC017-2C6A-42FC-82D6-D15DE2812237}">
      <dgm:prSet phldrT="[Text]" custT="1"/>
      <dgm:spPr/>
      <dgm:t>
        <a:bodyPr/>
        <a:lstStyle/>
        <a:p>
          <a:r>
            <a:rPr lang="en-US" sz="1600" dirty="0" smtClean="0"/>
            <a:t>EndPage</a:t>
          </a:r>
          <a:endParaRPr lang="en-US" sz="1600" dirty="0"/>
        </a:p>
      </dgm:t>
    </dgm:pt>
    <dgm:pt modelId="{E8E573A6-7DCD-4470-BAFA-8974D900BEEE}" type="parTrans" cxnId="{46A25A55-7D44-45A3-8C51-5665CABFDAD3}">
      <dgm:prSet/>
      <dgm:spPr/>
      <dgm:t>
        <a:bodyPr/>
        <a:lstStyle/>
        <a:p>
          <a:endParaRPr lang="en-US"/>
        </a:p>
      </dgm:t>
    </dgm:pt>
    <dgm:pt modelId="{DFF38C09-E276-423E-B5B6-B6D47FC709F0}" type="sibTrans" cxnId="{46A25A55-7D44-45A3-8C51-5665CABFDAD3}">
      <dgm:prSet/>
      <dgm:spPr/>
      <dgm:t>
        <a:bodyPr/>
        <a:lstStyle/>
        <a:p>
          <a:endParaRPr lang="en-US"/>
        </a:p>
      </dgm:t>
    </dgm:pt>
    <dgm:pt modelId="{62380B5D-4C1E-4FEA-87A2-FB313D5617DC}">
      <dgm:prSet phldrT="[Text]" custT="1"/>
      <dgm:spPr/>
      <dgm:t>
        <a:bodyPr/>
        <a:lstStyle/>
        <a:p>
          <a:r>
            <a:rPr lang="en-US" sz="1600" dirty="0" smtClean="0"/>
            <a:t>LoginPage</a:t>
          </a:r>
          <a:endParaRPr lang="en-US" sz="1600" dirty="0"/>
        </a:p>
      </dgm:t>
    </dgm:pt>
    <dgm:pt modelId="{4F7EC12D-58B1-4DA0-8941-2E6EE5FA81A0}" type="parTrans" cxnId="{68B3E07F-255C-4FCA-AC0D-19926704C394}">
      <dgm:prSet/>
      <dgm:spPr/>
      <dgm:t>
        <a:bodyPr/>
        <a:lstStyle/>
        <a:p>
          <a:endParaRPr lang="en-US"/>
        </a:p>
      </dgm:t>
    </dgm:pt>
    <dgm:pt modelId="{D918DF3D-340B-4008-81F4-036A6760605D}" type="sibTrans" cxnId="{68B3E07F-255C-4FCA-AC0D-19926704C394}">
      <dgm:prSet/>
      <dgm:spPr/>
      <dgm:t>
        <a:bodyPr/>
        <a:lstStyle/>
        <a:p>
          <a:endParaRPr lang="en-US"/>
        </a:p>
      </dgm:t>
    </dgm:pt>
    <dgm:pt modelId="{E4CBF931-C9DA-479F-B949-376DB523D6F3}" type="pres">
      <dgm:prSet presAssocID="{9B5402F5-5491-41AE-A349-E12223280A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CAC38A-C759-48A4-9FB0-1E0B3FC3A5EF}" type="pres">
      <dgm:prSet presAssocID="{04D3410C-BF9F-47BC-A0C2-50FD7716D1CC}" presName="hierRoot1" presStyleCnt="0">
        <dgm:presLayoutVars>
          <dgm:hierBranch val="init"/>
        </dgm:presLayoutVars>
      </dgm:prSet>
      <dgm:spPr/>
    </dgm:pt>
    <dgm:pt modelId="{48E15447-3E2E-4C01-BFD1-16D9C83E1454}" type="pres">
      <dgm:prSet presAssocID="{04D3410C-BF9F-47BC-A0C2-50FD7716D1CC}" presName="rootComposite1" presStyleCnt="0"/>
      <dgm:spPr/>
    </dgm:pt>
    <dgm:pt modelId="{01E94C18-8E6A-4DB8-8886-3FC5EB11D649}" type="pres">
      <dgm:prSet presAssocID="{04D3410C-BF9F-47BC-A0C2-50FD7716D1C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E0281-E940-4803-9C21-FEC5F38DE21F}" type="pres">
      <dgm:prSet presAssocID="{04D3410C-BF9F-47BC-A0C2-50FD7716D1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4D5328D-4A33-4248-B87C-979DF934FB89}" type="pres">
      <dgm:prSet presAssocID="{04D3410C-BF9F-47BC-A0C2-50FD7716D1CC}" presName="hierChild2" presStyleCnt="0"/>
      <dgm:spPr/>
    </dgm:pt>
    <dgm:pt modelId="{3936AD59-22EF-48E1-9CCA-AE3DFF7DBF67}" type="pres">
      <dgm:prSet presAssocID="{76D28552-E73F-4BF2-9784-A1FE76787246}" presName="Name37" presStyleLbl="parChTrans1D2" presStyleIdx="0" presStyleCnt="9"/>
      <dgm:spPr/>
      <dgm:t>
        <a:bodyPr/>
        <a:lstStyle/>
        <a:p>
          <a:endParaRPr lang="en-US"/>
        </a:p>
      </dgm:t>
    </dgm:pt>
    <dgm:pt modelId="{EB03AB12-98CE-40CE-8219-477F13537372}" type="pres">
      <dgm:prSet presAssocID="{B1538848-D4E9-4593-ABF5-D1C7B238EB9F}" presName="hierRoot2" presStyleCnt="0">
        <dgm:presLayoutVars>
          <dgm:hierBranch val="init"/>
        </dgm:presLayoutVars>
      </dgm:prSet>
      <dgm:spPr/>
    </dgm:pt>
    <dgm:pt modelId="{BCD8C362-033F-49D5-8EDF-46732C710C16}" type="pres">
      <dgm:prSet presAssocID="{B1538848-D4E9-4593-ABF5-D1C7B238EB9F}" presName="rootComposite" presStyleCnt="0"/>
      <dgm:spPr/>
    </dgm:pt>
    <dgm:pt modelId="{2DEEA8C2-AABE-4A2D-A408-5AB2C6439BFC}" type="pres">
      <dgm:prSet presAssocID="{B1538848-D4E9-4593-ABF5-D1C7B238EB9F}" presName="rootText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9F6A8-F34E-4A8A-B773-E49CC2D56F99}" type="pres">
      <dgm:prSet presAssocID="{B1538848-D4E9-4593-ABF5-D1C7B238EB9F}" presName="rootConnector" presStyleLbl="node2" presStyleIdx="0" presStyleCnt="9"/>
      <dgm:spPr/>
      <dgm:t>
        <a:bodyPr/>
        <a:lstStyle/>
        <a:p>
          <a:endParaRPr lang="en-US"/>
        </a:p>
      </dgm:t>
    </dgm:pt>
    <dgm:pt modelId="{15DE2BE3-7E75-4A3D-9BB0-E4E4C4E5255D}" type="pres">
      <dgm:prSet presAssocID="{B1538848-D4E9-4593-ABF5-D1C7B238EB9F}" presName="hierChild4" presStyleCnt="0"/>
      <dgm:spPr/>
    </dgm:pt>
    <dgm:pt modelId="{A1BC32F3-59C6-4E12-AB92-DC6353A0868D}" type="pres">
      <dgm:prSet presAssocID="{B1538848-D4E9-4593-ABF5-D1C7B238EB9F}" presName="hierChild5" presStyleCnt="0"/>
      <dgm:spPr/>
    </dgm:pt>
    <dgm:pt modelId="{F7C8F6DF-F708-4DF4-925A-03C362047FC2}" type="pres">
      <dgm:prSet presAssocID="{6FA39A56-614D-40CE-A1B6-CCE7028C3E98}" presName="Name37" presStyleLbl="parChTrans1D2" presStyleIdx="1" presStyleCnt="9"/>
      <dgm:spPr/>
      <dgm:t>
        <a:bodyPr/>
        <a:lstStyle/>
        <a:p>
          <a:endParaRPr lang="en-US"/>
        </a:p>
      </dgm:t>
    </dgm:pt>
    <dgm:pt modelId="{332632D0-1C27-4AB3-8F2B-71593AB9B2C4}" type="pres">
      <dgm:prSet presAssocID="{CE40DEAC-FE4D-49FC-B78E-7685A69FC968}" presName="hierRoot2" presStyleCnt="0">
        <dgm:presLayoutVars>
          <dgm:hierBranch val="init"/>
        </dgm:presLayoutVars>
      </dgm:prSet>
      <dgm:spPr/>
    </dgm:pt>
    <dgm:pt modelId="{2E33352E-2659-4CE8-AF99-C5978D4A6C8C}" type="pres">
      <dgm:prSet presAssocID="{CE40DEAC-FE4D-49FC-B78E-7685A69FC968}" presName="rootComposite" presStyleCnt="0"/>
      <dgm:spPr/>
    </dgm:pt>
    <dgm:pt modelId="{FA87C916-0CC1-414F-8E55-C72893B39D22}" type="pres">
      <dgm:prSet presAssocID="{CE40DEAC-FE4D-49FC-B78E-7685A69FC968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EDAC7C-D53B-4653-B850-92AD5DA8ABDF}" type="pres">
      <dgm:prSet presAssocID="{CE40DEAC-FE4D-49FC-B78E-7685A69FC968}" presName="rootConnector" presStyleLbl="node2" presStyleIdx="1" presStyleCnt="9"/>
      <dgm:spPr/>
      <dgm:t>
        <a:bodyPr/>
        <a:lstStyle/>
        <a:p>
          <a:endParaRPr lang="en-US"/>
        </a:p>
      </dgm:t>
    </dgm:pt>
    <dgm:pt modelId="{D78D4777-F6E0-4AC0-A374-A2196FF513B9}" type="pres">
      <dgm:prSet presAssocID="{CE40DEAC-FE4D-49FC-B78E-7685A69FC968}" presName="hierChild4" presStyleCnt="0"/>
      <dgm:spPr/>
    </dgm:pt>
    <dgm:pt modelId="{FFADCB60-59DF-4D2E-9D3C-B2AE8EB1CEF6}" type="pres">
      <dgm:prSet presAssocID="{CE40DEAC-FE4D-49FC-B78E-7685A69FC968}" presName="hierChild5" presStyleCnt="0"/>
      <dgm:spPr/>
    </dgm:pt>
    <dgm:pt modelId="{88A1D685-7B0C-4E71-843E-A4B5B82F522A}" type="pres">
      <dgm:prSet presAssocID="{51175F27-C904-4E3F-A1CC-1BD37597E361}" presName="Name37" presStyleLbl="parChTrans1D2" presStyleIdx="2" presStyleCnt="9"/>
      <dgm:spPr/>
      <dgm:t>
        <a:bodyPr/>
        <a:lstStyle/>
        <a:p>
          <a:endParaRPr lang="en-US"/>
        </a:p>
      </dgm:t>
    </dgm:pt>
    <dgm:pt modelId="{5B7D6E45-F4C8-4598-AA27-3F76961E3876}" type="pres">
      <dgm:prSet presAssocID="{9C8AE78A-099D-493C-BDF2-4A8621511F91}" presName="hierRoot2" presStyleCnt="0">
        <dgm:presLayoutVars>
          <dgm:hierBranch val="init"/>
        </dgm:presLayoutVars>
      </dgm:prSet>
      <dgm:spPr/>
    </dgm:pt>
    <dgm:pt modelId="{D7DF65D7-B37B-44A2-AD7B-4E55BFDB034E}" type="pres">
      <dgm:prSet presAssocID="{9C8AE78A-099D-493C-BDF2-4A8621511F91}" presName="rootComposite" presStyleCnt="0"/>
      <dgm:spPr/>
    </dgm:pt>
    <dgm:pt modelId="{EB18FACC-C862-4E04-B5BE-B088B959A098}" type="pres">
      <dgm:prSet presAssocID="{9C8AE78A-099D-493C-BDF2-4A8621511F91}" presName="rootText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E59E9F-AE07-49A0-916B-1B577317F7C8}" type="pres">
      <dgm:prSet presAssocID="{9C8AE78A-099D-493C-BDF2-4A8621511F91}" presName="rootConnector" presStyleLbl="node2" presStyleIdx="2" presStyleCnt="9"/>
      <dgm:spPr/>
      <dgm:t>
        <a:bodyPr/>
        <a:lstStyle/>
        <a:p>
          <a:endParaRPr lang="en-US"/>
        </a:p>
      </dgm:t>
    </dgm:pt>
    <dgm:pt modelId="{EAC3C356-43E1-4D91-8565-69D6DB0EB9B6}" type="pres">
      <dgm:prSet presAssocID="{9C8AE78A-099D-493C-BDF2-4A8621511F91}" presName="hierChild4" presStyleCnt="0"/>
      <dgm:spPr/>
    </dgm:pt>
    <dgm:pt modelId="{960A94FD-737C-496E-AC24-FEEA231F4442}" type="pres">
      <dgm:prSet presAssocID="{9C8AE78A-099D-493C-BDF2-4A8621511F91}" presName="hierChild5" presStyleCnt="0"/>
      <dgm:spPr/>
    </dgm:pt>
    <dgm:pt modelId="{1FA64379-D753-4737-9942-A7688B88D208}" type="pres">
      <dgm:prSet presAssocID="{B41E4082-C60B-41E0-B867-265537A9C8E6}" presName="Name37" presStyleLbl="parChTrans1D2" presStyleIdx="3" presStyleCnt="9"/>
      <dgm:spPr/>
      <dgm:t>
        <a:bodyPr/>
        <a:lstStyle/>
        <a:p>
          <a:endParaRPr lang="en-US"/>
        </a:p>
      </dgm:t>
    </dgm:pt>
    <dgm:pt modelId="{CDED78F3-16D9-4057-ADD8-32AE7B91AC90}" type="pres">
      <dgm:prSet presAssocID="{B9BC5233-8B2F-4699-889D-C5EAF695ED84}" presName="hierRoot2" presStyleCnt="0">
        <dgm:presLayoutVars>
          <dgm:hierBranch val="init"/>
        </dgm:presLayoutVars>
      </dgm:prSet>
      <dgm:spPr/>
    </dgm:pt>
    <dgm:pt modelId="{12394770-9A55-4E33-B2B1-6C3C539AD583}" type="pres">
      <dgm:prSet presAssocID="{B9BC5233-8B2F-4699-889D-C5EAF695ED84}" presName="rootComposite" presStyleCnt="0"/>
      <dgm:spPr/>
    </dgm:pt>
    <dgm:pt modelId="{CA36E5F1-7A30-421F-A31E-2C9E12BBF60E}" type="pres">
      <dgm:prSet presAssocID="{B9BC5233-8B2F-4699-889D-C5EAF695ED84}" presName="rootText" presStyleLbl="node2" presStyleIdx="3" presStyleCnt="9" custScaleX="143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F10D8B-CEF6-4F68-B9E6-192B9CD9019B}" type="pres">
      <dgm:prSet presAssocID="{B9BC5233-8B2F-4699-889D-C5EAF695ED84}" presName="rootConnector" presStyleLbl="node2" presStyleIdx="3" presStyleCnt="9"/>
      <dgm:spPr/>
      <dgm:t>
        <a:bodyPr/>
        <a:lstStyle/>
        <a:p>
          <a:endParaRPr lang="en-US"/>
        </a:p>
      </dgm:t>
    </dgm:pt>
    <dgm:pt modelId="{0AAD6D41-3B8C-41AC-9C96-AF763C29994C}" type="pres">
      <dgm:prSet presAssocID="{B9BC5233-8B2F-4699-889D-C5EAF695ED84}" presName="hierChild4" presStyleCnt="0"/>
      <dgm:spPr/>
    </dgm:pt>
    <dgm:pt modelId="{783BA56E-D561-4043-AB9D-298738546E89}" type="pres">
      <dgm:prSet presAssocID="{B9BC5233-8B2F-4699-889D-C5EAF695ED84}" presName="hierChild5" presStyleCnt="0"/>
      <dgm:spPr/>
    </dgm:pt>
    <dgm:pt modelId="{39BBF1D8-C6A6-4405-AF65-9DBB4DF9DA4E}" type="pres">
      <dgm:prSet presAssocID="{DD6C6DC0-DB60-4A8F-BE99-55C70652C518}" presName="Name37" presStyleLbl="parChTrans1D2" presStyleIdx="4" presStyleCnt="9"/>
      <dgm:spPr/>
    </dgm:pt>
    <dgm:pt modelId="{83B3227C-3EBF-40F4-8FFB-FF519379CF79}" type="pres">
      <dgm:prSet presAssocID="{820A5344-945A-4506-8DCF-D087DF8C5BA9}" presName="hierRoot2" presStyleCnt="0">
        <dgm:presLayoutVars>
          <dgm:hierBranch val="init"/>
        </dgm:presLayoutVars>
      </dgm:prSet>
      <dgm:spPr/>
    </dgm:pt>
    <dgm:pt modelId="{E92C56A5-DB76-420D-94D9-4FFFE30F6D7F}" type="pres">
      <dgm:prSet presAssocID="{820A5344-945A-4506-8DCF-D087DF8C5BA9}" presName="rootComposite" presStyleCnt="0"/>
      <dgm:spPr/>
    </dgm:pt>
    <dgm:pt modelId="{BE1E800F-5A81-46FA-BD58-9082539B75BC}" type="pres">
      <dgm:prSet presAssocID="{820A5344-945A-4506-8DCF-D087DF8C5BA9}" presName="rootText" presStyleLbl="node2" presStyleIdx="4" presStyleCnt="9" custScaleX="165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B849D-750A-4C08-A2FD-C2C3A3AEABCE}" type="pres">
      <dgm:prSet presAssocID="{820A5344-945A-4506-8DCF-D087DF8C5BA9}" presName="rootConnector" presStyleLbl="node2" presStyleIdx="4" presStyleCnt="9"/>
      <dgm:spPr/>
      <dgm:t>
        <a:bodyPr/>
        <a:lstStyle/>
        <a:p>
          <a:endParaRPr lang="en-US"/>
        </a:p>
      </dgm:t>
    </dgm:pt>
    <dgm:pt modelId="{E08A060C-7066-4D4F-8773-AF92FFBB8375}" type="pres">
      <dgm:prSet presAssocID="{820A5344-945A-4506-8DCF-D087DF8C5BA9}" presName="hierChild4" presStyleCnt="0"/>
      <dgm:spPr/>
    </dgm:pt>
    <dgm:pt modelId="{E6105A2F-0F10-429B-A4C1-15FC8F55B65B}" type="pres">
      <dgm:prSet presAssocID="{820A5344-945A-4506-8DCF-D087DF8C5BA9}" presName="hierChild5" presStyleCnt="0"/>
      <dgm:spPr/>
    </dgm:pt>
    <dgm:pt modelId="{30199E4C-50F6-4984-BEEA-629595632965}" type="pres">
      <dgm:prSet presAssocID="{E73C7F11-817D-44E9-B453-371AF8DC9ECA}" presName="Name37" presStyleLbl="parChTrans1D2" presStyleIdx="5" presStyleCnt="9"/>
      <dgm:spPr/>
    </dgm:pt>
    <dgm:pt modelId="{C3ADFE3E-456E-4F65-A178-D9AA06B13326}" type="pres">
      <dgm:prSet presAssocID="{1322398B-C56B-4B80-856B-9D1D84BD912E}" presName="hierRoot2" presStyleCnt="0">
        <dgm:presLayoutVars>
          <dgm:hierBranch val="init"/>
        </dgm:presLayoutVars>
      </dgm:prSet>
      <dgm:spPr/>
    </dgm:pt>
    <dgm:pt modelId="{EE23184A-0341-44AD-815A-AFF485270A4F}" type="pres">
      <dgm:prSet presAssocID="{1322398B-C56B-4B80-856B-9D1D84BD912E}" presName="rootComposite" presStyleCnt="0"/>
      <dgm:spPr/>
    </dgm:pt>
    <dgm:pt modelId="{3BC295ED-75FF-43BB-A151-5CA176ACAF97}" type="pres">
      <dgm:prSet presAssocID="{1322398B-C56B-4B80-856B-9D1D84BD912E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39AD9-ECFB-412E-831A-0F8DE00753AB}" type="pres">
      <dgm:prSet presAssocID="{1322398B-C56B-4B80-856B-9D1D84BD912E}" presName="rootConnector" presStyleLbl="node2" presStyleIdx="5" presStyleCnt="9"/>
      <dgm:spPr/>
      <dgm:t>
        <a:bodyPr/>
        <a:lstStyle/>
        <a:p>
          <a:endParaRPr lang="en-US"/>
        </a:p>
      </dgm:t>
    </dgm:pt>
    <dgm:pt modelId="{09F051FB-F47D-45D7-A775-9D8F58567A6E}" type="pres">
      <dgm:prSet presAssocID="{1322398B-C56B-4B80-856B-9D1D84BD912E}" presName="hierChild4" presStyleCnt="0"/>
      <dgm:spPr/>
    </dgm:pt>
    <dgm:pt modelId="{A4B53431-6A20-4EF4-9579-45B2CA3A79EE}" type="pres">
      <dgm:prSet presAssocID="{1322398B-C56B-4B80-856B-9D1D84BD912E}" presName="hierChild5" presStyleCnt="0"/>
      <dgm:spPr/>
    </dgm:pt>
    <dgm:pt modelId="{B26767DA-73EF-4423-9A7E-5BB2A3C04FF4}" type="pres">
      <dgm:prSet presAssocID="{5033F54B-1DA7-4FCF-9698-98DBE566BAC5}" presName="Name37" presStyleLbl="parChTrans1D2" presStyleIdx="6" presStyleCnt="9"/>
      <dgm:spPr/>
    </dgm:pt>
    <dgm:pt modelId="{4BBBCAA6-F086-449C-9F05-242ECB8BEEE5}" type="pres">
      <dgm:prSet presAssocID="{D7A049D7-1A80-4AB4-B3ED-DBA76FED7601}" presName="hierRoot2" presStyleCnt="0">
        <dgm:presLayoutVars>
          <dgm:hierBranch val="init"/>
        </dgm:presLayoutVars>
      </dgm:prSet>
      <dgm:spPr/>
    </dgm:pt>
    <dgm:pt modelId="{2590FCC8-4043-4EEA-B7F1-91644B138CC0}" type="pres">
      <dgm:prSet presAssocID="{D7A049D7-1A80-4AB4-B3ED-DBA76FED7601}" presName="rootComposite" presStyleCnt="0"/>
      <dgm:spPr/>
    </dgm:pt>
    <dgm:pt modelId="{8C2EE522-1CDE-4859-842F-03552F568042}" type="pres">
      <dgm:prSet presAssocID="{D7A049D7-1A80-4AB4-B3ED-DBA76FED7601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00628-E3F2-4C3A-A336-5977C4A95E56}" type="pres">
      <dgm:prSet presAssocID="{D7A049D7-1A80-4AB4-B3ED-DBA76FED7601}" presName="rootConnector" presStyleLbl="node2" presStyleIdx="6" presStyleCnt="9"/>
      <dgm:spPr/>
      <dgm:t>
        <a:bodyPr/>
        <a:lstStyle/>
        <a:p>
          <a:endParaRPr lang="en-US"/>
        </a:p>
      </dgm:t>
    </dgm:pt>
    <dgm:pt modelId="{67299D7E-D355-4C56-BFE0-7BBA5D3CAD7D}" type="pres">
      <dgm:prSet presAssocID="{D7A049D7-1A80-4AB4-B3ED-DBA76FED7601}" presName="hierChild4" presStyleCnt="0"/>
      <dgm:spPr/>
    </dgm:pt>
    <dgm:pt modelId="{AF9014B8-263B-4D18-8FFD-23B56D561BF1}" type="pres">
      <dgm:prSet presAssocID="{70BEDD04-D561-4A9C-88FD-21E3585B7BBE}" presName="Name37" presStyleLbl="parChTrans1D3" presStyleIdx="0" presStyleCnt="3"/>
      <dgm:spPr/>
    </dgm:pt>
    <dgm:pt modelId="{AC599C4D-D987-4A3E-9518-0F2416935424}" type="pres">
      <dgm:prSet presAssocID="{D35AA8C1-507B-4873-822E-2CB188B16A3A}" presName="hierRoot2" presStyleCnt="0">
        <dgm:presLayoutVars>
          <dgm:hierBranch val="init"/>
        </dgm:presLayoutVars>
      </dgm:prSet>
      <dgm:spPr/>
    </dgm:pt>
    <dgm:pt modelId="{D22CD245-F1F3-401C-90BD-81299AC19754}" type="pres">
      <dgm:prSet presAssocID="{D35AA8C1-507B-4873-822E-2CB188B16A3A}" presName="rootComposite" presStyleCnt="0"/>
      <dgm:spPr/>
    </dgm:pt>
    <dgm:pt modelId="{A4689999-BB02-4CE5-B808-88A5865CAB11}" type="pres">
      <dgm:prSet presAssocID="{D35AA8C1-507B-4873-822E-2CB188B16A3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B8CA7-D555-44B6-AE98-D85EB8E5BA77}" type="pres">
      <dgm:prSet presAssocID="{D35AA8C1-507B-4873-822E-2CB188B16A3A}" presName="rootConnector" presStyleLbl="node3" presStyleIdx="0" presStyleCnt="3"/>
      <dgm:spPr/>
      <dgm:t>
        <a:bodyPr/>
        <a:lstStyle/>
        <a:p>
          <a:endParaRPr lang="en-US"/>
        </a:p>
      </dgm:t>
    </dgm:pt>
    <dgm:pt modelId="{7856F3A5-2A63-47FF-A572-C6649DB32BC6}" type="pres">
      <dgm:prSet presAssocID="{D35AA8C1-507B-4873-822E-2CB188B16A3A}" presName="hierChild4" presStyleCnt="0"/>
      <dgm:spPr/>
    </dgm:pt>
    <dgm:pt modelId="{DC70348E-4998-40F2-9421-11431EB2C2E0}" type="pres">
      <dgm:prSet presAssocID="{D35AA8C1-507B-4873-822E-2CB188B16A3A}" presName="hierChild5" presStyleCnt="0"/>
      <dgm:spPr/>
    </dgm:pt>
    <dgm:pt modelId="{9EE71C07-9B32-4CD0-BC4A-81AB33D9F1A4}" type="pres">
      <dgm:prSet presAssocID="{E8E573A6-7DCD-4470-BAFA-8974D900BEEE}" presName="Name37" presStyleLbl="parChTrans1D3" presStyleIdx="1" presStyleCnt="3"/>
      <dgm:spPr/>
    </dgm:pt>
    <dgm:pt modelId="{9FC4DDE6-53B2-4870-9366-F6C436C9FEDD}" type="pres">
      <dgm:prSet presAssocID="{3D2EC017-2C6A-42FC-82D6-D15DE2812237}" presName="hierRoot2" presStyleCnt="0">
        <dgm:presLayoutVars>
          <dgm:hierBranch val="init"/>
        </dgm:presLayoutVars>
      </dgm:prSet>
      <dgm:spPr/>
    </dgm:pt>
    <dgm:pt modelId="{2AE62E14-51CE-4E77-81FC-655B272CA9E7}" type="pres">
      <dgm:prSet presAssocID="{3D2EC017-2C6A-42FC-82D6-D15DE2812237}" presName="rootComposite" presStyleCnt="0"/>
      <dgm:spPr/>
    </dgm:pt>
    <dgm:pt modelId="{FB0CB4E6-564B-433F-A35E-0AE652AFCAF2}" type="pres">
      <dgm:prSet presAssocID="{3D2EC017-2C6A-42FC-82D6-D15DE281223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BF359-4677-4914-8F62-C5EF2E6AB287}" type="pres">
      <dgm:prSet presAssocID="{3D2EC017-2C6A-42FC-82D6-D15DE2812237}" presName="rootConnector" presStyleLbl="node3" presStyleIdx="1" presStyleCnt="3"/>
      <dgm:spPr/>
      <dgm:t>
        <a:bodyPr/>
        <a:lstStyle/>
        <a:p>
          <a:endParaRPr lang="en-US"/>
        </a:p>
      </dgm:t>
    </dgm:pt>
    <dgm:pt modelId="{D0103A5B-CFFE-4CD8-942E-363518428648}" type="pres">
      <dgm:prSet presAssocID="{3D2EC017-2C6A-42FC-82D6-D15DE2812237}" presName="hierChild4" presStyleCnt="0"/>
      <dgm:spPr/>
    </dgm:pt>
    <dgm:pt modelId="{52300726-6655-42D8-931E-9F44BC7A9549}" type="pres">
      <dgm:prSet presAssocID="{3D2EC017-2C6A-42FC-82D6-D15DE2812237}" presName="hierChild5" presStyleCnt="0"/>
      <dgm:spPr/>
    </dgm:pt>
    <dgm:pt modelId="{3770F94D-AAFC-444B-BEBF-B167A2193984}" type="pres">
      <dgm:prSet presAssocID="{4F7EC12D-58B1-4DA0-8941-2E6EE5FA81A0}" presName="Name37" presStyleLbl="parChTrans1D3" presStyleIdx="2" presStyleCnt="3"/>
      <dgm:spPr/>
    </dgm:pt>
    <dgm:pt modelId="{E5E635F2-CEE0-471C-8F9C-4634D3CBF987}" type="pres">
      <dgm:prSet presAssocID="{62380B5D-4C1E-4FEA-87A2-FB313D5617DC}" presName="hierRoot2" presStyleCnt="0">
        <dgm:presLayoutVars>
          <dgm:hierBranch val="init"/>
        </dgm:presLayoutVars>
      </dgm:prSet>
      <dgm:spPr/>
    </dgm:pt>
    <dgm:pt modelId="{8777E135-99B7-4A6C-B29A-11198F2BB168}" type="pres">
      <dgm:prSet presAssocID="{62380B5D-4C1E-4FEA-87A2-FB313D5617DC}" presName="rootComposite" presStyleCnt="0"/>
      <dgm:spPr/>
    </dgm:pt>
    <dgm:pt modelId="{42485A1E-F309-47BA-8BF0-F089F79A5226}" type="pres">
      <dgm:prSet presAssocID="{62380B5D-4C1E-4FEA-87A2-FB313D5617D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1886F-0005-4481-A969-3BF7805AEC4E}" type="pres">
      <dgm:prSet presAssocID="{62380B5D-4C1E-4FEA-87A2-FB313D5617DC}" presName="rootConnector" presStyleLbl="node3" presStyleIdx="2" presStyleCnt="3"/>
      <dgm:spPr/>
      <dgm:t>
        <a:bodyPr/>
        <a:lstStyle/>
        <a:p>
          <a:endParaRPr lang="en-US"/>
        </a:p>
      </dgm:t>
    </dgm:pt>
    <dgm:pt modelId="{499898F2-FED3-4E5C-A5C2-FAD25711ECD5}" type="pres">
      <dgm:prSet presAssocID="{62380B5D-4C1E-4FEA-87A2-FB313D5617DC}" presName="hierChild4" presStyleCnt="0"/>
      <dgm:spPr/>
    </dgm:pt>
    <dgm:pt modelId="{F0B9F7A0-513A-4B7C-98EF-1361F40C6D52}" type="pres">
      <dgm:prSet presAssocID="{62380B5D-4C1E-4FEA-87A2-FB313D5617DC}" presName="hierChild5" presStyleCnt="0"/>
      <dgm:spPr/>
    </dgm:pt>
    <dgm:pt modelId="{4AEAFDE2-2B2A-4D69-84E7-269BB3D5D423}" type="pres">
      <dgm:prSet presAssocID="{D7A049D7-1A80-4AB4-B3ED-DBA76FED7601}" presName="hierChild5" presStyleCnt="0"/>
      <dgm:spPr/>
    </dgm:pt>
    <dgm:pt modelId="{80BE7CA7-822A-4122-A7B1-7197F73DCF52}" type="pres">
      <dgm:prSet presAssocID="{2942B610-A2A7-4B1B-8F9B-074F24F72A29}" presName="Name37" presStyleLbl="parChTrans1D2" presStyleIdx="7" presStyleCnt="9"/>
      <dgm:spPr/>
    </dgm:pt>
    <dgm:pt modelId="{BEC81B2B-A259-4432-A8CB-B8BA1A38CB5B}" type="pres">
      <dgm:prSet presAssocID="{732FC4A4-A59E-4E50-8B1A-8FFB385EA9A5}" presName="hierRoot2" presStyleCnt="0">
        <dgm:presLayoutVars>
          <dgm:hierBranch val="init"/>
        </dgm:presLayoutVars>
      </dgm:prSet>
      <dgm:spPr/>
    </dgm:pt>
    <dgm:pt modelId="{C37C6447-4B48-4C41-91BE-AB606F418E13}" type="pres">
      <dgm:prSet presAssocID="{732FC4A4-A59E-4E50-8B1A-8FFB385EA9A5}" presName="rootComposite" presStyleCnt="0"/>
      <dgm:spPr/>
    </dgm:pt>
    <dgm:pt modelId="{2D5547FD-33C2-4095-8130-469DCCB67A7A}" type="pres">
      <dgm:prSet presAssocID="{732FC4A4-A59E-4E50-8B1A-8FFB385EA9A5}" presName="rootText" presStyleLbl="node2" presStyleIdx="7" presStyleCnt="9" custScaleX="1202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BE272-BFE9-4230-A28F-AC97D485E8C3}" type="pres">
      <dgm:prSet presAssocID="{732FC4A4-A59E-4E50-8B1A-8FFB385EA9A5}" presName="rootConnector" presStyleLbl="node2" presStyleIdx="7" presStyleCnt="9"/>
      <dgm:spPr/>
      <dgm:t>
        <a:bodyPr/>
        <a:lstStyle/>
        <a:p>
          <a:endParaRPr lang="en-US"/>
        </a:p>
      </dgm:t>
    </dgm:pt>
    <dgm:pt modelId="{76C3A5A8-80A0-4979-A6F0-4425A67ACAC9}" type="pres">
      <dgm:prSet presAssocID="{732FC4A4-A59E-4E50-8B1A-8FFB385EA9A5}" presName="hierChild4" presStyleCnt="0"/>
      <dgm:spPr/>
    </dgm:pt>
    <dgm:pt modelId="{BCD8A9D8-3F0F-4FC0-9F86-73019DE67A08}" type="pres">
      <dgm:prSet presAssocID="{732FC4A4-A59E-4E50-8B1A-8FFB385EA9A5}" presName="hierChild5" presStyleCnt="0"/>
      <dgm:spPr/>
    </dgm:pt>
    <dgm:pt modelId="{BB3DE84D-A031-4E46-A384-EFCD7D00EFAD}" type="pres">
      <dgm:prSet presAssocID="{CF37D7AA-CC6E-4AAA-83C6-652FF697376D}" presName="Name37" presStyleLbl="parChTrans1D2" presStyleIdx="8" presStyleCnt="9"/>
      <dgm:spPr/>
    </dgm:pt>
    <dgm:pt modelId="{12F530B4-7FA6-407C-B3F3-5C4A66DE586D}" type="pres">
      <dgm:prSet presAssocID="{416F5D14-6E9B-4169-AC47-12A3089A8D29}" presName="hierRoot2" presStyleCnt="0">
        <dgm:presLayoutVars>
          <dgm:hierBranch val="init"/>
        </dgm:presLayoutVars>
      </dgm:prSet>
      <dgm:spPr/>
    </dgm:pt>
    <dgm:pt modelId="{0C033353-4F3D-4D21-A5FE-86C952AB557B}" type="pres">
      <dgm:prSet presAssocID="{416F5D14-6E9B-4169-AC47-12A3089A8D29}" presName="rootComposite" presStyleCnt="0"/>
      <dgm:spPr/>
    </dgm:pt>
    <dgm:pt modelId="{42FBB69A-D07C-4675-A6C0-5C539037C250}" type="pres">
      <dgm:prSet presAssocID="{416F5D14-6E9B-4169-AC47-12A3089A8D29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B0CD6-3ABA-44EE-862A-BD8D41BE9E10}" type="pres">
      <dgm:prSet presAssocID="{416F5D14-6E9B-4169-AC47-12A3089A8D29}" presName="rootConnector" presStyleLbl="node2" presStyleIdx="8" presStyleCnt="9"/>
      <dgm:spPr/>
      <dgm:t>
        <a:bodyPr/>
        <a:lstStyle/>
        <a:p>
          <a:endParaRPr lang="en-US"/>
        </a:p>
      </dgm:t>
    </dgm:pt>
    <dgm:pt modelId="{413446E1-EBDB-489B-BA04-F557F038800C}" type="pres">
      <dgm:prSet presAssocID="{416F5D14-6E9B-4169-AC47-12A3089A8D29}" presName="hierChild4" presStyleCnt="0"/>
      <dgm:spPr/>
    </dgm:pt>
    <dgm:pt modelId="{27C4A1AC-7471-42E9-8BE5-50CEEE27DEF3}" type="pres">
      <dgm:prSet presAssocID="{416F5D14-6E9B-4169-AC47-12A3089A8D29}" presName="hierChild5" presStyleCnt="0"/>
      <dgm:spPr/>
    </dgm:pt>
    <dgm:pt modelId="{4BE4E4D0-0194-4683-BFCC-56DE3C297109}" type="pres">
      <dgm:prSet presAssocID="{04D3410C-BF9F-47BC-A0C2-50FD7716D1CC}" presName="hierChild3" presStyleCnt="0"/>
      <dgm:spPr/>
    </dgm:pt>
  </dgm:ptLst>
  <dgm:cxnLst>
    <dgm:cxn modelId="{C0284B0B-D2D0-4820-A5F9-6F59CF843D11}" type="presOf" srcId="{5033F54B-1DA7-4FCF-9698-98DBE566BAC5}" destId="{B26767DA-73EF-4423-9A7E-5BB2A3C04FF4}" srcOrd="0" destOrd="0" presId="urn:microsoft.com/office/officeart/2005/8/layout/orgChart1"/>
    <dgm:cxn modelId="{EB44CCB1-8DCC-49D8-A7AD-C62F962097F0}" type="presOf" srcId="{B1538848-D4E9-4593-ABF5-D1C7B238EB9F}" destId="{1039F6A8-F34E-4A8A-B773-E49CC2D56F99}" srcOrd="1" destOrd="0" presId="urn:microsoft.com/office/officeart/2005/8/layout/orgChart1"/>
    <dgm:cxn modelId="{9140E9B1-5043-4237-ABD0-921A378D3E84}" type="presOf" srcId="{B9BC5233-8B2F-4699-889D-C5EAF695ED84}" destId="{CA36E5F1-7A30-421F-A31E-2C9E12BBF60E}" srcOrd="0" destOrd="0" presId="urn:microsoft.com/office/officeart/2005/8/layout/orgChart1"/>
    <dgm:cxn modelId="{100EA30B-74C1-4B2A-950B-E1818F6FBC97}" type="presOf" srcId="{04D3410C-BF9F-47BC-A0C2-50FD7716D1CC}" destId="{876E0281-E940-4803-9C21-FEC5F38DE21F}" srcOrd="1" destOrd="0" presId="urn:microsoft.com/office/officeart/2005/8/layout/orgChart1"/>
    <dgm:cxn modelId="{237AA6B8-FD0A-4D68-A088-648021CE2463}" srcId="{04D3410C-BF9F-47BC-A0C2-50FD7716D1CC}" destId="{CE40DEAC-FE4D-49FC-B78E-7685A69FC968}" srcOrd="1" destOrd="0" parTransId="{6FA39A56-614D-40CE-A1B6-CCE7028C3E98}" sibTransId="{D374E4AC-3790-43F2-8F6A-BCB1ACEE1C7B}"/>
    <dgm:cxn modelId="{7AA70BEB-39BE-444A-8E70-B93C8496E2DE}" type="presOf" srcId="{1322398B-C56B-4B80-856B-9D1D84BD912E}" destId="{3BC295ED-75FF-43BB-A151-5CA176ACAF97}" srcOrd="0" destOrd="0" presId="urn:microsoft.com/office/officeart/2005/8/layout/orgChart1"/>
    <dgm:cxn modelId="{39D22ECC-9857-4DD7-8468-6624DFE7D95A}" srcId="{04D3410C-BF9F-47BC-A0C2-50FD7716D1CC}" destId="{732FC4A4-A59E-4E50-8B1A-8FFB385EA9A5}" srcOrd="7" destOrd="0" parTransId="{2942B610-A2A7-4B1B-8F9B-074F24F72A29}" sibTransId="{75BF5880-D000-4952-A629-0518984AE365}"/>
    <dgm:cxn modelId="{FC5F3496-A4BA-4ED0-9D8C-952ECA0C81EF}" type="presOf" srcId="{9B5402F5-5491-41AE-A349-E12223280A4F}" destId="{E4CBF931-C9DA-479F-B949-376DB523D6F3}" srcOrd="0" destOrd="0" presId="urn:microsoft.com/office/officeart/2005/8/layout/orgChart1"/>
    <dgm:cxn modelId="{8C230DCB-F031-4E51-97F2-0DD295D1F046}" srcId="{9B5402F5-5491-41AE-A349-E12223280A4F}" destId="{04D3410C-BF9F-47BC-A0C2-50FD7716D1CC}" srcOrd="0" destOrd="0" parTransId="{83A2AB12-50A5-45EB-89B2-C022E1504963}" sibTransId="{2DAF81E5-46A6-4088-8418-411DFD20522A}"/>
    <dgm:cxn modelId="{2278788E-31BC-409E-AAD8-C0758C12DC28}" type="presOf" srcId="{732FC4A4-A59E-4E50-8B1A-8FFB385EA9A5}" destId="{97DBE272-BFE9-4230-A28F-AC97D485E8C3}" srcOrd="1" destOrd="0" presId="urn:microsoft.com/office/officeart/2005/8/layout/orgChart1"/>
    <dgm:cxn modelId="{711D545E-86F8-4D11-A480-D56BEDA925FD}" type="presOf" srcId="{D35AA8C1-507B-4873-822E-2CB188B16A3A}" destId="{F50B8CA7-D555-44B6-AE98-D85EB8E5BA77}" srcOrd="1" destOrd="0" presId="urn:microsoft.com/office/officeart/2005/8/layout/orgChart1"/>
    <dgm:cxn modelId="{BAA43CE4-1C76-424E-86E3-1219287D127E}" type="presOf" srcId="{B41E4082-C60B-41E0-B867-265537A9C8E6}" destId="{1FA64379-D753-4737-9942-A7688B88D208}" srcOrd="0" destOrd="0" presId="urn:microsoft.com/office/officeart/2005/8/layout/orgChart1"/>
    <dgm:cxn modelId="{5BBDC5A0-9379-4238-98CE-E32A33E530CE}" type="presOf" srcId="{04D3410C-BF9F-47BC-A0C2-50FD7716D1CC}" destId="{01E94C18-8E6A-4DB8-8886-3FC5EB11D649}" srcOrd="0" destOrd="0" presId="urn:microsoft.com/office/officeart/2005/8/layout/orgChart1"/>
    <dgm:cxn modelId="{C93F52A0-9683-4B24-B808-821ABF822AB8}" type="presOf" srcId="{76D28552-E73F-4BF2-9784-A1FE76787246}" destId="{3936AD59-22EF-48E1-9CCA-AE3DFF7DBF67}" srcOrd="0" destOrd="0" presId="urn:microsoft.com/office/officeart/2005/8/layout/orgChart1"/>
    <dgm:cxn modelId="{68835B76-DED4-44AA-B841-EE78E257C218}" srcId="{04D3410C-BF9F-47BC-A0C2-50FD7716D1CC}" destId="{1322398B-C56B-4B80-856B-9D1D84BD912E}" srcOrd="5" destOrd="0" parTransId="{E73C7F11-817D-44E9-B453-371AF8DC9ECA}" sibTransId="{6A4F160D-1F50-4E68-B1B2-BB1A87F5BAD7}"/>
    <dgm:cxn modelId="{696C2E18-43C8-4828-BD36-9DF2CDC709A2}" type="presOf" srcId="{3D2EC017-2C6A-42FC-82D6-D15DE2812237}" destId="{FB0CB4E6-564B-433F-A35E-0AE652AFCAF2}" srcOrd="0" destOrd="0" presId="urn:microsoft.com/office/officeart/2005/8/layout/orgChart1"/>
    <dgm:cxn modelId="{5C63C9C5-E790-4237-8864-BDC925296D6F}" type="presOf" srcId="{3D2EC017-2C6A-42FC-82D6-D15DE2812237}" destId="{10FBF359-4677-4914-8F62-C5EF2E6AB287}" srcOrd="1" destOrd="0" presId="urn:microsoft.com/office/officeart/2005/8/layout/orgChart1"/>
    <dgm:cxn modelId="{AD69E1BC-A38D-4C95-9C44-506C21C6F443}" type="presOf" srcId="{D7A049D7-1A80-4AB4-B3ED-DBA76FED7601}" destId="{6DD00628-E3F2-4C3A-A336-5977C4A95E56}" srcOrd="1" destOrd="0" presId="urn:microsoft.com/office/officeart/2005/8/layout/orgChart1"/>
    <dgm:cxn modelId="{F19F466E-7C89-40E3-82DC-DF350B7DE1A9}" srcId="{D7A049D7-1A80-4AB4-B3ED-DBA76FED7601}" destId="{D35AA8C1-507B-4873-822E-2CB188B16A3A}" srcOrd="0" destOrd="0" parTransId="{70BEDD04-D561-4A9C-88FD-21E3585B7BBE}" sibTransId="{145E6091-9030-4B51-8679-213D11E89675}"/>
    <dgm:cxn modelId="{46A25A55-7D44-45A3-8C51-5665CABFDAD3}" srcId="{D7A049D7-1A80-4AB4-B3ED-DBA76FED7601}" destId="{3D2EC017-2C6A-42FC-82D6-D15DE2812237}" srcOrd="1" destOrd="0" parTransId="{E8E573A6-7DCD-4470-BAFA-8974D900BEEE}" sibTransId="{DFF38C09-E276-423E-B5B6-B6D47FC709F0}"/>
    <dgm:cxn modelId="{7C0FA5F9-CB69-4F83-90E7-DCAC1B2309A1}" type="presOf" srcId="{CE40DEAC-FE4D-49FC-B78E-7685A69FC968}" destId="{D5EDAC7C-D53B-4653-B850-92AD5DA8ABDF}" srcOrd="1" destOrd="0" presId="urn:microsoft.com/office/officeart/2005/8/layout/orgChart1"/>
    <dgm:cxn modelId="{B6D0405E-C561-46C0-A465-25C08E2E8957}" type="presOf" srcId="{CF37D7AA-CC6E-4AAA-83C6-652FF697376D}" destId="{BB3DE84D-A031-4E46-A384-EFCD7D00EFAD}" srcOrd="0" destOrd="0" presId="urn:microsoft.com/office/officeart/2005/8/layout/orgChart1"/>
    <dgm:cxn modelId="{7A663E31-C7E9-4D4F-A0EF-3693919FCEEF}" type="presOf" srcId="{9C8AE78A-099D-493C-BDF2-4A8621511F91}" destId="{B1E59E9F-AE07-49A0-916B-1B577317F7C8}" srcOrd="1" destOrd="0" presId="urn:microsoft.com/office/officeart/2005/8/layout/orgChart1"/>
    <dgm:cxn modelId="{2E1F8624-DDFE-4166-A110-BB77E10D3965}" type="presOf" srcId="{E8E573A6-7DCD-4470-BAFA-8974D900BEEE}" destId="{9EE71C07-9B32-4CD0-BC4A-81AB33D9F1A4}" srcOrd="0" destOrd="0" presId="urn:microsoft.com/office/officeart/2005/8/layout/orgChart1"/>
    <dgm:cxn modelId="{839BF730-8926-4B99-8D5F-2FB191D49EFC}" type="presOf" srcId="{416F5D14-6E9B-4169-AC47-12A3089A8D29}" destId="{D38B0CD6-3ABA-44EE-862A-BD8D41BE9E10}" srcOrd="1" destOrd="0" presId="urn:microsoft.com/office/officeart/2005/8/layout/orgChart1"/>
    <dgm:cxn modelId="{A55C2D33-A40F-4029-9525-31A3DD414784}" type="presOf" srcId="{416F5D14-6E9B-4169-AC47-12A3089A8D29}" destId="{42FBB69A-D07C-4675-A6C0-5C539037C250}" srcOrd="0" destOrd="0" presId="urn:microsoft.com/office/officeart/2005/8/layout/orgChart1"/>
    <dgm:cxn modelId="{F5BB9BA4-1F11-45A5-BFB2-90AE36A7BA3A}" type="presOf" srcId="{D7A049D7-1A80-4AB4-B3ED-DBA76FED7601}" destId="{8C2EE522-1CDE-4859-842F-03552F568042}" srcOrd="0" destOrd="0" presId="urn:microsoft.com/office/officeart/2005/8/layout/orgChart1"/>
    <dgm:cxn modelId="{EDC1D47A-E2BB-4CDB-8A03-51E98DAB43E3}" srcId="{04D3410C-BF9F-47BC-A0C2-50FD7716D1CC}" destId="{B9BC5233-8B2F-4699-889D-C5EAF695ED84}" srcOrd="3" destOrd="0" parTransId="{B41E4082-C60B-41E0-B867-265537A9C8E6}" sibTransId="{BC9778F6-E9C9-4640-BCB8-195CDF38ADB0}"/>
    <dgm:cxn modelId="{51873C92-D8E5-4790-A4E5-8DB643212085}" type="presOf" srcId="{4F7EC12D-58B1-4DA0-8941-2E6EE5FA81A0}" destId="{3770F94D-AAFC-444B-BEBF-B167A2193984}" srcOrd="0" destOrd="0" presId="urn:microsoft.com/office/officeart/2005/8/layout/orgChart1"/>
    <dgm:cxn modelId="{50E9B0E3-161F-4E83-89AC-14A263978374}" srcId="{04D3410C-BF9F-47BC-A0C2-50FD7716D1CC}" destId="{B1538848-D4E9-4593-ABF5-D1C7B238EB9F}" srcOrd="0" destOrd="0" parTransId="{76D28552-E73F-4BF2-9784-A1FE76787246}" sibTransId="{2AD203FE-A805-4A23-9FE5-E90C70D06E1C}"/>
    <dgm:cxn modelId="{63954B33-C792-4A44-A084-5875E2604808}" srcId="{04D3410C-BF9F-47BC-A0C2-50FD7716D1CC}" destId="{9C8AE78A-099D-493C-BDF2-4A8621511F91}" srcOrd="2" destOrd="0" parTransId="{51175F27-C904-4E3F-A1CC-1BD37597E361}" sibTransId="{CDE4C5E7-2F2D-441A-B149-8BBAE140C938}"/>
    <dgm:cxn modelId="{BEFD15D9-C78B-47FA-9E46-BE17FABDD3B7}" type="presOf" srcId="{B1538848-D4E9-4593-ABF5-D1C7B238EB9F}" destId="{2DEEA8C2-AABE-4A2D-A408-5AB2C6439BFC}" srcOrd="0" destOrd="0" presId="urn:microsoft.com/office/officeart/2005/8/layout/orgChart1"/>
    <dgm:cxn modelId="{A5CF237C-F118-44AC-A338-C00E0FA0C495}" type="presOf" srcId="{820A5344-945A-4506-8DCF-D087DF8C5BA9}" destId="{BE1E800F-5A81-46FA-BD58-9082539B75BC}" srcOrd="0" destOrd="0" presId="urn:microsoft.com/office/officeart/2005/8/layout/orgChart1"/>
    <dgm:cxn modelId="{D8F678C6-FB31-416A-A604-FE14704ACA7C}" type="presOf" srcId="{B9BC5233-8B2F-4699-889D-C5EAF695ED84}" destId="{E0F10D8B-CEF6-4F68-B9E6-192B9CD9019B}" srcOrd="1" destOrd="0" presId="urn:microsoft.com/office/officeart/2005/8/layout/orgChart1"/>
    <dgm:cxn modelId="{82EFE7DB-8735-4BB0-91CC-62F36FB53393}" type="presOf" srcId="{70BEDD04-D561-4A9C-88FD-21E3585B7BBE}" destId="{AF9014B8-263B-4D18-8FFD-23B56D561BF1}" srcOrd="0" destOrd="0" presId="urn:microsoft.com/office/officeart/2005/8/layout/orgChart1"/>
    <dgm:cxn modelId="{602F32CB-E5E7-416B-AEA2-02176CC31C83}" srcId="{04D3410C-BF9F-47BC-A0C2-50FD7716D1CC}" destId="{416F5D14-6E9B-4169-AC47-12A3089A8D29}" srcOrd="8" destOrd="0" parTransId="{CF37D7AA-CC6E-4AAA-83C6-652FF697376D}" sibTransId="{3FE07728-79F2-4B90-9C95-618BD34049D1}"/>
    <dgm:cxn modelId="{0E709387-40A2-455C-9DFB-2DB41D883E47}" type="presOf" srcId="{732FC4A4-A59E-4E50-8B1A-8FFB385EA9A5}" destId="{2D5547FD-33C2-4095-8130-469DCCB67A7A}" srcOrd="0" destOrd="0" presId="urn:microsoft.com/office/officeart/2005/8/layout/orgChart1"/>
    <dgm:cxn modelId="{68B3E07F-255C-4FCA-AC0D-19926704C394}" srcId="{D7A049D7-1A80-4AB4-B3ED-DBA76FED7601}" destId="{62380B5D-4C1E-4FEA-87A2-FB313D5617DC}" srcOrd="2" destOrd="0" parTransId="{4F7EC12D-58B1-4DA0-8941-2E6EE5FA81A0}" sibTransId="{D918DF3D-340B-4008-81F4-036A6760605D}"/>
    <dgm:cxn modelId="{08D35F44-EEEE-4D8C-B8FF-D3E96155CAC3}" srcId="{04D3410C-BF9F-47BC-A0C2-50FD7716D1CC}" destId="{820A5344-945A-4506-8DCF-D087DF8C5BA9}" srcOrd="4" destOrd="0" parTransId="{DD6C6DC0-DB60-4A8F-BE99-55C70652C518}" sibTransId="{B812DAA4-F91A-4659-BCEA-8D5F65E93096}"/>
    <dgm:cxn modelId="{5239C8AB-12EE-4CDF-B1CA-7EA94BD32710}" type="presOf" srcId="{9C8AE78A-099D-493C-BDF2-4A8621511F91}" destId="{EB18FACC-C862-4E04-B5BE-B088B959A098}" srcOrd="0" destOrd="0" presId="urn:microsoft.com/office/officeart/2005/8/layout/orgChart1"/>
    <dgm:cxn modelId="{EB364D24-00BC-497A-8841-B300CE6B7567}" type="presOf" srcId="{62380B5D-4C1E-4FEA-87A2-FB313D5617DC}" destId="{42485A1E-F309-47BA-8BF0-F089F79A5226}" srcOrd="0" destOrd="0" presId="urn:microsoft.com/office/officeart/2005/8/layout/orgChart1"/>
    <dgm:cxn modelId="{B8AE74FF-4F93-4015-A373-4EB9884A1C02}" type="presOf" srcId="{62380B5D-4C1E-4FEA-87A2-FB313D5617DC}" destId="{B9C1886F-0005-4481-A969-3BF7805AEC4E}" srcOrd="1" destOrd="0" presId="urn:microsoft.com/office/officeart/2005/8/layout/orgChart1"/>
    <dgm:cxn modelId="{DA229CA6-C68B-4D7A-B0C8-91D5F40F3819}" type="presOf" srcId="{DD6C6DC0-DB60-4A8F-BE99-55C70652C518}" destId="{39BBF1D8-C6A6-4405-AF65-9DBB4DF9DA4E}" srcOrd="0" destOrd="0" presId="urn:microsoft.com/office/officeart/2005/8/layout/orgChart1"/>
    <dgm:cxn modelId="{A51A6FDA-1446-463D-AA47-919D406CFEE2}" srcId="{04D3410C-BF9F-47BC-A0C2-50FD7716D1CC}" destId="{D7A049D7-1A80-4AB4-B3ED-DBA76FED7601}" srcOrd="6" destOrd="0" parTransId="{5033F54B-1DA7-4FCF-9698-98DBE566BAC5}" sibTransId="{677F0CD2-A21D-4191-A139-B87FE06F642B}"/>
    <dgm:cxn modelId="{03D4DEE9-19B3-447D-B138-AF72931FEC0A}" type="presOf" srcId="{51175F27-C904-4E3F-A1CC-1BD37597E361}" destId="{88A1D685-7B0C-4E71-843E-A4B5B82F522A}" srcOrd="0" destOrd="0" presId="urn:microsoft.com/office/officeart/2005/8/layout/orgChart1"/>
    <dgm:cxn modelId="{F6A11CD2-C1FB-4B47-96A4-F922A10CFFBC}" type="presOf" srcId="{2942B610-A2A7-4B1B-8F9B-074F24F72A29}" destId="{80BE7CA7-822A-4122-A7B1-7197F73DCF52}" srcOrd="0" destOrd="0" presId="urn:microsoft.com/office/officeart/2005/8/layout/orgChart1"/>
    <dgm:cxn modelId="{7A882E64-00CA-46C8-BAE3-A7B5F0214F50}" type="presOf" srcId="{D35AA8C1-507B-4873-822E-2CB188B16A3A}" destId="{A4689999-BB02-4CE5-B808-88A5865CAB11}" srcOrd="0" destOrd="0" presId="urn:microsoft.com/office/officeart/2005/8/layout/orgChart1"/>
    <dgm:cxn modelId="{189BB9C5-770A-4D2F-A92E-048424B79C0B}" type="presOf" srcId="{6FA39A56-614D-40CE-A1B6-CCE7028C3E98}" destId="{F7C8F6DF-F708-4DF4-925A-03C362047FC2}" srcOrd="0" destOrd="0" presId="urn:microsoft.com/office/officeart/2005/8/layout/orgChart1"/>
    <dgm:cxn modelId="{734AEA49-5E9A-48A7-B442-7B46B0AA107F}" type="presOf" srcId="{CE40DEAC-FE4D-49FC-B78E-7685A69FC968}" destId="{FA87C916-0CC1-414F-8E55-C72893B39D22}" srcOrd="0" destOrd="0" presId="urn:microsoft.com/office/officeart/2005/8/layout/orgChart1"/>
    <dgm:cxn modelId="{AC70613D-4943-44D7-9394-15AC5C1D0A1C}" type="presOf" srcId="{1322398B-C56B-4B80-856B-9D1D84BD912E}" destId="{68C39AD9-ECFB-412E-831A-0F8DE00753AB}" srcOrd="1" destOrd="0" presId="urn:microsoft.com/office/officeart/2005/8/layout/orgChart1"/>
    <dgm:cxn modelId="{A5D41749-7D5D-4EFA-A468-90F0C481FA1A}" type="presOf" srcId="{E73C7F11-817D-44E9-B453-371AF8DC9ECA}" destId="{30199E4C-50F6-4984-BEEA-629595632965}" srcOrd="0" destOrd="0" presId="urn:microsoft.com/office/officeart/2005/8/layout/orgChart1"/>
    <dgm:cxn modelId="{C5889B36-9D28-4234-A244-D8A4E4FE5CD1}" type="presOf" srcId="{820A5344-945A-4506-8DCF-D087DF8C5BA9}" destId="{C39B849D-750A-4C08-A2FD-C2C3A3AEABCE}" srcOrd="1" destOrd="0" presId="urn:microsoft.com/office/officeart/2005/8/layout/orgChart1"/>
    <dgm:cxn modelId="{5C36CAF0-B1BC-40F5-A26D-4BA8708935BF}" type="presParOf" srcId="{E4CBF931-C9DA-479F-B949-376DB523D6F3}" destId="{F2CAC38A-C759-48A4-9FB0-1E0B3FC3A5EF}" srcOrd="0" destOrd="0" presId="urn:microsoft.com/office/officeart/2005/8/layout/orgChart1"/>
    <dgm:cxn modelId="{6CCB1864-ADF4-45DD-A684-C975B6429CC5}" type="presParOf" srcId="{F2CAC38A-C759-48A4-9FB0-1E0B3FC3A5EF}" destId="{48E15447-3E2E-4C01-BFD1-16D9C83E1454}" srcOrd="0" destOrd="0" presId="urn:microsoft.com/office/officeart/2005/8/layout/orgChart1"/>
    <dgm:cxn modelId="{3FFCB2E3-774F-4069-90D5-B0416ADD0E99}" type="presParOf" srcId="{48E15447-3E2E-4C01-BFD1-16D9C83E1454}" destId="{01E94C18-8E6A-4DB8-8886-3FC5EB11D649}" srcOrd="0" destOrd="0" presId="urn:microsoft.com/office/officeart/2005/8/layout/orgChart1"/>
    <dgm:cxn modelId="{088AAB74-A344-4563-8838-85837095FC9F}" type="presParOf" srcId="{48E15447-3E2E-4C01-BFD1-16D9C83E1454}" destId="{876E0281-E940-4803-9C21-FEC5F38DE21F}" srcOrd="1" destOrd="0" presId="urn:microsoft.com/office/officeart/2005/8/layout/orgChart1"/>
    <dgm:cxn modelId="{17166650-0392-4949-B2C4-92597807D364}" type="presParOf" srcId="{F2CAC38A-C759-48A4-9FB0-1E0B3FC3A5EF}" destId="{64D5328D-4A33-4248-B87C-979DF934FB89}" srcOrd="1" destOrd="0" presId="urn:microsoft.com/office/officeart/2005/8/layout/orgChart1"/>
    <dgm:cxn modelId="{794DCE86-C5DE-4D46-BB4A-D77B4797C149}" type="presParOf" srcId="{64D5328D-4A33-4248-B87C-979DF934FB89}" destId="{3936AD59-22EF-48E1-9CCA-AE3DFF7DBF67}" srcOrd="0" destOrd="0" presId="urn:microsoft.com/office/officeart/2005/8/layout/orgChart1"/>
    <dgm:cxn modelId="{285E4511-44ED-4650-A950-6316A619AA2B}" type="presParOf" srcId="{64D5328D-4A33-4248-B87C-979DF934FB89}" destId="{EB03AB12-98CE-40CE-8219-477F13537372}" srcOrd="1" destOrd="0" presId="urn:microsoft.com/office/officeart/2005/8/layout/orgChart1"/>
    <dgm:cxn modelId="{C2FD7B45-24D5-45F1-9BDC-201503F0CFD1}" type="presParOf" srcId="{EB03AB12-98CE-40CE-8219-477F13537372}" destId="{BCD8C362-033F-49D5-8EDF-46732C710C16}" srcOrd="0" destOrd="0" presId="urn:microsoft.com/office/officeart/2005/8/layout/orgChart1"/>
    <dgm:cxn modelId="{494C7B99-41CB-4D19-A852-68D812078538}" type="presParOf" srcId="{BCD8C362-033F-49D5-8EDF-46732C710C16}" destId="{2DEEA8C2-AABE-4A2D-A408-5AB2C6439BFC}" srcOrd="0" destOrd="0" presId="urn:microsoft.com/office/officeart/2005/8/layout/orgChart1"/>
    <dgm:cxn modelId="{926DA054-1F34-4DAE-842A-CED4F62E41D4}" type="presParOf" srcId="{BCD8C362-033F-49D5-8EDF-46732C710C16}" destId="{1039F6A8-F34E-4A8A-B773-E49CC2D56F99}" srcOrd="1" destOrd="0" presId="urn:microsoft.com/office/officeart/2005/8/layout/orgChart1"/>
    <dgm:cxn modelId="{B559DA23-2FE2-4B78-9A2F-4339A6434A3E}" type="presParOf" srcId="{EB03AB12-98CE-40CE-8219-477F13537372}" destId="{15DE2BE3-7E75-4A3D-9BB0-E4E4C4E5255D}" srcOrd="1" destOrd="0" presId="urn:microsoft.com/office/officeart/2005/8/layout/orgChart1"/>
    <dgm:cxn modelId="{FCC4D8F4-00F0-46A9-ABCE-1F3AE39BE2AA}" type="presParOf" srcId="{EB03AB12-98CE-40CE-8219-477F13537372}" destId="{A1BC32F3-59C6-4E12-AB92-DC6353A0868D}" srcOrd="2" destOrd="0" presId="urn:microsoft.com/office/officeart/2005/8/layout/orgChart1"/>
    <dgm:cxn modelId="{0B78B548-592F-40DB-BC9F-760746DD58C7}" type="presParOf" srcId="{64D5328D-4A33-4248-B87C-979DF934FB89}" destId="{F7C8F6DF-F708-4DF4-925A-03C362047FC2}" srcOrd="2" destOrd="0" presId="urn:microsoft.com/office/officeart/2005/8/layout/orgChart1"/>
    <dgm:cxn modelId="{2B696A7F-2A37-4F95-8DA9-36FE169D4E89}" type="presParOf" srcId="{64D5328D-4A33-4248-B87C-979DF934FB89}" destId="{332632D0-1C27-4AB3-8F2B-71593AB9B2C4}" srcOrd="3" destOrd="0" presId="urn:microsoft.com/office/officeart/2005/8/layout/orgChart1"/>
    <dgm:cxn modelId="{2FAC47A7-4817-4A33-8740-3A9ACDC31227}" type="presParOf" srcId="{332632D0-1C27-4AB3-8F2B-71593AB9B2C4}" destId="{2E33352E-2659-4CE8-AF99-C5978D4A6C8C}" srcOrd="0" destOrd="0" presId="urn:microsoft.com/office/officeart/2005/8/layout/orgChart1"/>
    <dgm:cxn modelId="{B3BC10DB-3EB5-45CD-B127-29DA95759A69}" type="presParOf" srcId="{2E33352E-2659-4CE8-AF99-C5978D4A6C8C}" destId="{FA87C916-0CC1-414F-8E55-C72893B39D22}" srcOrd="0" destOrd="0" presId="urn:microsoft.com/office/officeart/2005/8/layout/orgChart1"/>
    <dgm:cxn modelId="{CBBFA9FA-3C47-41FF-B747-9A49AD7B7056}" type="presParOf" srcId="{2E33352E-2659-4CE8-AF99-C5978D4A6C8C}" destId="{D5EDAC7C-D53B-4653-B850-92AD5DA8ABDF}" srcOrd="1" destOrd="0" presId="urn:microsoft.com/office/officeart/2005/8/layout/orgChart1"/>
    <dgm:cxn modelId="{F7019E46-816D-4748-8387-B0515621D985}" type="presParOf" srcId="{332632D0-1C27-4AB3-8F2B-71593AB9B2C4}" destId="{D78D4777-F6E0-4AC0-A374-A2196FF513B9}" srcOrd="1" destOrd="0" presId="urn:microsoft.com/office/officeart/2005/8/layout/orgChart1"/>
    <dgm:cxn modelId="{AF5E5DF5-FA4D-49DC-87FF-762CE1E51BEA}" type="presParOf" srcId="{332632D0-1C27-4AB3-8F2B-71593AB9B2C4}" destId="{FFADCB60-59DF-4D2E-9D3C-B2AE8EB1CEF6}" srcOrd="2" destOrd="0" presId="urn:microsoft.com/office/officeart/2005/8/layout/orgChart1"/>
    <dgm:cxn modelId="{75517046-5EAA-40AB-9BF6-EFC9261B0F79}" type="presParOf" srcId="{64D5328D-4A33-4248-B87C-979DF934FB89}" destId="{88A1D685-7B0C-4E71-843E-A4B5B82F522A}" srcOrd="4" destOrd="0" presId="urn:microsoft.com/office/officeart/2005/8/layout/orgChart1"/>
    <dgm:cxn modelId="{B7A34BFB-CC30-4C32-AFFD-16DFC27830B2}" type="presParOf" srcId="{64D5328D-4A33-4248-B87C-979DF934FB89}" destId="{5B7D6E45-F4C8-4598-AA27-3F76961E3876}" srcOrd="5" destOrd="0" presId="urn:microsoft.com/office/officeart/2005/8/layout/orgChart1"/>
    <dgm:cxn modelId="{B54D08EC-BFBB-457D-A0C7-683120AC88AA}" type="presParOf" srcId="{5B7D6E45-F4C8-4598-AA27-3F76961E3876}" destId="{D7DF65D7-B37B-44A2-AD7B-4E55BFDB034E}" srcOrd="0" destOrd="0" presId="urn:microsoft.com/office/officeart/2005/8/layout/orgChart1"/>
    <dgm:cxn modelId="{DC545085-8E18-4FC4-92E5-992592537EE7}" type="presParOf" srcId="{D7DF65D7-B37B-44A2-AD7B-4E55BFDB034E}" destId="{EB18FACC-C862-4E04-B5BE-B088B959A098}" srcOrd="0" destOrd="0" presId="urn:microsoft.com/office/officeart/2005/8/layout/orgChart1"/>
    <dgm:cxn modelId="{2B6B70D2-9694-48B2-A5D9-799EA1C24A25}" type="presParOf" srcId="{D7DF65D7-B37B-44A2-AD7B-4E55BFDB034E}" destId="{B1E59E9F-AE07-49A0-916B-1B577317F7C8}" srcOrd="1" destOrd="0" presId="urn:microsoft.com/office/officeart/2005/8/layout/orgChart1"/>
    <dgm:cxn modelId="{0D20EAAD-E726-42D7-A0FA-D4E56D3CA62C}" type="presParOf" srcId="{5B7D6E45-F4C8-4598-AA27-3F76961E3876}" destId="{EAC3C356-43E1-4D91-8565-69D6DB0EB9B6}" srcOrd="1" destOrd="0" presId="urn:microsoft.com/office/officeart/2005/8/layout/orgChart1"/>
    <dgm:cxn modelId="{D52CEEE3-A3D8-4DFA-8916-085811A52846}" type="presParOf" srcId="{5B7D6E45-F4C8-4598-AA27-3F76961E3876}" destId="{960A94FD-737C-496E-AC24-FEEA231F4442}" srcOrd="2" destOrd="0" presId="urn:microsoft.com/office/officeart/2005/8/layout/orgChart1"/>
    <dgm:cxn modelId="{1C399AF3-F023-43C7-9B30-F7CEDC4E9BEF}" type="presParOf" srcId="{64D5328D-4A33-4248-B87C-979DF934FB89}" destId="{1FA64379-D753-4737-9942-A7688B88D208}" srcOrd="6" destOrd="0" presId="urn:microsoft.com/office/officeart/2005/8/layout/orgChart1"/>
    <dgm:cxn modelId="{1A6A73A4-0ECC-4AD4-9E16-02F477B59A6C}" type="presParOf" srcId="{64D5328D-4A33-4248-B87C-979DF934FB89}" destId="{CDED78F3-16D9-4057-ADD8-32AE7B91AC90}" srcOrd="7" destOrd="0" presId="urn:microsoft.com/office/officeart/2005/8/layout/orgChart1"/>
    <dgm:cxn modelId="{2730C1A9-AEA0-4947-92CD-A729249A445E}" type="presParOf" srcId="{CDED78F3-16D9-4057-ADD8-32AE7B91AC90}" destId="{12394770-9A55-4E33-B2B1-6C3C539AD583}" srcOrd="0" destOrd="0" presId="urn:microsoft.com/office/officeart/2005/8/layout/orgChart1"/>
    <dgm:cxn modelId="{71C54AFD-24FD-4F3F-8F93-EECDD4182EA6}" type="presParOf" srcId="{12394770-9A55-4E33-B2B1-6C3C539AD583}" destId="{CA36E5F1-7A30-421F-A31E-2C9E12BBF60E}" srcOrd="0" destOrd="0" presId="urn:microsoft.com/office/officeart/2005/8/layout/orgChart1"/>
    <dgm:cxn modelId="{EEE123C0-C271-46C2-B066-B97556DA7764}" type="presParOf" srcId="{12394770-9A55-4E33-B2B1-6C3C539AD583}" destId="{E0F10D8B-CEF6-4F68-B9E6-192B9CD9019B}" srcOrd="1" destOrd="0" presId="urn:microsoft.com/office/officeart/2005/8/layout/orgChart1"/>
    <dgm:cxn modelId="{3C4EED9E-FDF2-46B7-8FF9-9C6C3719A003}" type="presParOf" srcId="{CDED78F3-16D9-4057-ADD8-32AE7B91AC90}" destId="{0AAD6D41-3B8C-41AC-9C96-AF763C29994C}" srcOrd="1" destOrd="0" presId="urn:microsoft.com/office/officeart/2005/8/layout/orgChart1"/>
    <dgm:cxn modelId="{57EF7F4C-5D8B-497C-BF57-7BA68E022404}" type="presParOf" srcId="{CDED78F3-16D9-4057-ADD8-32AE7B91AC90}" destId="{783BA56E-D561-4043-AB9D-298738546E89}" srcOrd="2" destOrd="0" presId="urn:microsoft.com/office/officeart/2005/8/layout/orgChart1"/>
    <dgm:cxn modelId="{F3F7C8F3-05A9-497E-BD97-10F9DC9B925E}" type="presParOf" srcId="{64D5328D-4A33-4248-B87C-979DF934FB89}" destId="{39BBF1D8-C6A6-4405-AF65-9DBB4DF9DA4E}" srcOrd="8" destOrd="0" presId="urn:microsoft.com/office/officeart/2005/8/layout/orgChart1"/>
    <dgm:cxn modelId="{1C118F6D-FBA4-461A-B23F-080E0A53283D}" type="presParOf" srcId="{64D5328D-4A33-4248-B87C-979DF934FB89}" destId="{83B3227C-3EBF-40F4-8FFB-FF519379CF79}" srcOrd="9" destOrd="0" presId="urn:microsoft.com/office/officeart/2005/8/layout/orgChart1"/>
    <dgm:cxn modelId="{9D667358-1CF4-4575-AF00-C4EE137E35A0}" type="presParOf" srcId="{83B3227C-3EBF-40F4-8FFB-FF519379CF79}" destId="{E92C56A5-DB76-420D-94D9-4FFFE30F6D7F}" srcOrd="0" destOrd="0" presId="urn:microsoft.com/office/officeart/2005/8/layout/orgChart1"/>
    <dgm:cxn modelId="{8F297F34-5C3F-4943-AF0E-4F447647683F}" type="presParOf" srcId="{E92C56A5-DB76-420D-94D9-4FFFE30F6D7F}" destId="{BE1E800F-5A81-46FA-BD58-9082539B75BC}" srcOrd="0" destOrd="0" presId="urn:microsoft.com/office/officeart/2005/8/layout/orgChart1"/>
    <dgm:cxn modelId="{3E81C166-A60B-4620-8F17-5792FE5CBE95}" type="presParOf" srcId="{E92C56A5-DB76-420D-94D9-4FFFE30F6D7F}" destId="{C39B849D-750A-4C08-A2FD-C2C3A3AEABCE}" srcOrd="1" destOrd="0" presId="urn:microsoft.com/office/officeart/2005/8/layout/orgChart1"/>
    <dgm:cxn modelId="{49652206-562D-4EFC-A82C-C9FEF61A4473}" type="presParOf" srcId="{83B3227C-3EBF-40F4-8FFB-FF519379CF79}" destId="{E08A060C-7066-4D4F-8773-AF92FFBB8375}" srcOrd="1" destOrd="0" presId="urn:microsoft.com/office/officeart/2005/8/layout/orgChart1"/>
    <dgm:cxn modelId="{6882B637-8A84-4DE8-806E-D950F9805F60}" type="presParOf" srcId="{83B3227C-3EBF-40F4-8FFB-FF519379CF79}" destId="{E6105A2F-0F10-429B-A4C1-15FC8F55B65B}" srcOrd="2" destOrd="0" presId="urn:microsoft.com/office/officeart/2005/8/layout/orgChart1"/>
    <dgm:cxn modelId="{E339B36A-E881-4731-8CA4-B3A701C2D3CC}" type="presParOf" srcId="{64D5328D-4A33-4248-B87C-979DF934FB89}" destId="{30199E4C-50F6-4984-BEEA-629595632965}" srcOrd="10" destOrd="0" presId="urn:microsoft.com/office/officeart/2005/8/layout/orgChart1"/>
    <dgm:cxn modelId="{94A974F1-3772-4594-996A-28B19918B4A2}" type="presParOf" srcId="{64D5328D-4A33-4248-B87C-979DF934FB89}" destId="{C3ADFE3E-456E-4F65-A178-D9AA06B13326}" srcOrd="11" destOrd="0" presId="urn:microsoft.com/office/officeart/2005/8/layout/orgChart1"/>
    <dgm:cxn modelId="{E751D4FA-70CB-4E91-B209-50F2E71DBF20}" type="presParOf" srcId="{C3ADFE3E-456E-4F65-A178-D9AA06B13326}" destId="{EE23184A-0341-44AD-815A-AFF485270A4F}" srcOrd="0" destOrd="0" presId="urn:microsoft.com/office/officeart/2005/8/layout/orgChart1"/>
    <dgm:cxn modelId="{60125356-D1C0-404B-BC71-28E85E62F125}" type="presParOf" srcId="{EE23184A-0341-44AD-815A-AFF485270A4F}" destId="{3BC295ED-75FF-43BB-A151-5CA176ACAF97}" srcOrd="0" destOrd="0" presId="urn:microsoft.com/office/officeart/2005/8/layout/orgChart1"/>
    <dgm:cxn modelId="{281CFFCA-8B6B-45B3-882B-5BCA8E3D9FFA}" type="presParOf" srcId="{EE23184A-0341-44AD-815A-AFF485270A4F}" destId="{68C39AD9-ECFB-412E-831A-0F8DE00753AB}" srcOrd="1" destOrd="0" presId="urn:microsoft.com/office/officeart/2005/8/layout/orgChart1"/>
    <dgm:cxn modelId="{64481CB2-E1B8-40F0-B345-DE2497241B30}" type="presParOf" srcId="{C3ADFE3E-456E-4F65-A178-D9AA06B13326}" destId="{09F051FB-F47D-45D7-A775-9D8F58567A6E}" srcOrd="1" destOrd="0" presId="urn:microsoft.com/office/officeart/2005/8/layout/orgChart1"/>
    <dgm:cxn modelId="{025C50A7-772C-40B1-96C9-2CD0EBCA9555}" type="presParOf" srcId="{C3ADFE3E-456E-4F65-A178-D9AA06B13326}" destId="{A4B53431-6A20-4EF4-9579-45B2CA3A79EE}" srcOrd="2" destOrd="0" presId="urn:microsoft.com/office/officeart/2005/8/layout/orgChart1"/>
    <dgm:cxn modelId="{78D72D1B-787C-471A-993F-64D3EA0BCB4E}" type="presParOf" srcId="{64D5328D-4A33-4248-B87C-979DF934FB89}" destId="{B26767DA-73EF-4423-9A7E-5BB2A3C04FF4}" srcOrd="12" destOrd="0" presId="urn:microsoft.com/office/officeart/2005/8/layout/orgChart1"/>
    <dgm:cxn modelId="{5BF076EF-84F3-49BA-9AFA-79685485BACE}" type="presParOf" srcId="{64D5328D-4A33-4248-B87C-979DF934FB89}" destId="{4BBBCAA6-F086-449C-9F05-242ECB8BEEE5}" srcOrd="13" destOrd="0" presId="urn:microsoft.com/office/officeart/2005/8/layout/orgChart1"/>
    <dgm:cxn modelId="{B97B3A52-6E54-4923-A8BA-354139298D83}" type="presParOf" srcId="{4BBBCAA6-F086-449C-9F05-242ECB8BEEE5}" destId="{2590FCC8-4043-4EEA-B7F1-91644B138CC0}" srcOrd="0" destOrd="0" presId="urn:microsoft.com/office/officeart/2005/8/layout/orgChart1"/>
    <dgm:cxn modelId="{05091045-DE27-4029-A97C-303D7ECB51F6}" type="presParOf" srcId="{2590FCC8-4043-4EEA-B7F1-91644B138CC0}" destId="{8C2EE522-1CDE-4859-842F-03552F568042}" srcOrd="0" destOrd="0" presId="urn:microsoft.com/office/officeart/2005/8/layout/orgChart1"/>
    <dgm:cxn modelId="{628623B9-3B58-415B-88EB-343A6B5423BC}" type="presParOf" srcId="{2590FCC8-4043-4EEA-B7F1-91644B138CC0}" destId="{6DD00628-E3F2-4C3A-A336-5977C4A95E56}" srcOrd="1" destOrd="0" presId="urn:microsoft.com/office/officeart/2005/8/layout/orgChart1"/>
    <dgm:cxn modelId="{C01EDABE-F5E9-49BB-8F0C-FA2E737E8EF1}" type="presParOf" srcId="{4BBBCAA6-F086-449C-9F05-242ECB8BEEE5}" destId="{67299D7E-D355-4C56-BFE0-7BBA5D3CAD7D}" srcOrd="1" destOrd="0" presId="urn:microsoft.com/office/officeart/2005/8/layout/orgChart1"/>
    <dgm:cxn modelId="{7204C5CB-8FE9-40F3-9F46-0CE3C7453138}" type="presParOf" srcId="{67299D7E-D355-4C56-BFE0-7BBA5D3CAD7D}" destId="{AF9014B8-263B-4D18-8FFD-23B56D561BF1}" srcOrd="0" destOrd="0" presId="urn:microsoft.com/office/officeart/2005/8/layout/orgChart1"/>
    <dgm:cxn modelId="{9A330FBB-3F62-4B4B-9B7C-0E0DAD9DEED7}" type="presParOf" srcId="{67299D7E-D355-4C56-BFE0-7BBA5D3CAD7D}" destId="{AC599C4D-D987-4A3E-9518-0F2416935424}" srcOrd="1" destOrd="0" presId="urn:microsoft.com/office/officeart/2005/8/layout/orgChart1"/>
    <dgm:cxn modelId="{B3A6E1AF-E2F3-4341-BD88-C8444F4FA968}" type="presParOf" srcId="{AC599C4D-D987-4A3E-9518-0F2416935424}" destId="{D22CD245-F1F3-401C-90BD-81299AC19754}" srcOrd="0" destOrd="0" presId="urn:microsoft.com/office/officeart/2005/8/layout/orgChart1"/>
    <dgm:cxn modelId="{6335BCBE-EDB8-4DCC-BDFB-3E588DDA48B3}" type="presParOf" srcId="{D22CD245-F1F3-401C-90BD-81299AC19754}" destId="{A4689999-BB02-4CE5-B808-88A5865CAB11}" srcOrd="0" destOrd="0" presId="urn:microsoft.com/office/officeart/2005/8/layout/orgChart1"/>
    <dgm:cxn modelId="{8266D1FF-2C9E-4A2C-9FFD-AAA78CB0A773}" type="presParOf" srcId="{D22CD245-F1F3-401C-90BD-81299AC19754}" destId="{F50B8CA7-D555-44B6-AE98-D85EB8E5BA77}" srcOrd="1" destOrd="0" presId="urn:microsoft.com/office/officeart/2005/8/layout/orgChart1"/>
    <dgm:cxn modelId="{E8497058-BCC9-4C6F-B9DD-D600E3BEDA3D}" type="presParOf" srcId="{AC599C4D-D987-4A3E-9518-0F2416935424}" destId="{7856F3A5-2A63-47FF-A572-C6649DB32BC6}" srcOrd="1" destOrd="0" presId="urn:microsoft.com/office/officeart/2005/8/layout/orgChart1"/>
    <dgm:cxn modelId="{EE8731E6-7F8E-4544-8F78-411DC9E887C5}" type="presParOf" srcId="{AC599C4D-D987-4A3E-9518-0F2416935424}" destId="{DC70348E-4998-40F2-9421-11431EB2C2E0}" srcOrd="2" destOrd="0" presId="urn:microsoft.com/office/officeart/2005/8/layout/orgChart1"/>
    <dgm:cxn modelId="{29C5A5BB-39E6-455B-9773-FE849AB1D3D3}" type="presParOf" srcId="{67299D7E-D355-4C56-BFE0-7BBA5D3CAD7D}" destId="{9EE71C07-9B32-4CD0-BC4A-81AB33D9F1A4}" srcOrd="2" destOrd="0" presId="urn:microsoft.com/office/officeart/2005/8/layout/orgChart1"/>
    <dgm:cxn modelId="{36ACD050-1EC6-4765-B6B2-9BCBE4678809}" type="presParOf" srcId="{67299D7E-D355-4C56-BFE0-7BBA5D3CAD7D}" destId="{9FC4DDE6-53B2-4870-9366-F6C436C9FEDD}" srcOrd="3" destOrd="0" presId="urn:microsoft.com/office/officeart/2005/8/layout/orgChart1"/>
    <dgm:cxn modelId="{1781AC52-59CB-4F3B-959E-E0728321F688}" type="presParOf" srcId="{9FC4DDE6-53B2-4870-9366-F6C436C9FEDD}" destId="{2AE62E14-51CE-4E77-81FC-655B272CA9E7}" srcOrd="0" destOrd="0" presId="urn:microsoft.com/office/officeart/2005/8/layout/orgChart1"/>
    <dgm:cxn modelId="{1496ADC6-CB7B-42BE-A52C-CBF40CF990E2}" type="presParOf" srcId="{2AE62E14-51CE-4E77-81FC-655B272CA9E7}" destId="{FB0CB4E6-564B-433F-A35E-0AE652AFCAF2}" srcOrd="0" destOrd="0" presId="urn:microsoft.com/office/officeart/2005/8/layout/orgChart1"/>
    <dgm:cxn modelId="{77229D49-1F7A-4F8F-B399-4B4E2E072670}" type="presParOf" srcId="{2AE62E14-51CE-4E77-81FC-655B272CA9E7}" destId="{10FBF359-4677-4914-8F62-C5EF2E6AB287}" srcOrd="1" destOrd="0" presId="urn:microsoft.com/office/officeart/2005/8/layout/orgChart1"/>
    <dgm:cxn modelId="{3BDEF9BE-A535-4694-B276-0307D124F7CD}" type="presParOf" srcId="{9FC4DDE6-53B2-4870-9366-F6C436C9FEDD}" destId="{D0103A5B-CFFE-4CD8-942E-363518428648}" srcOrd="1" destOrd="0" presId="urn:microsoft.com/office/officeart/2005/8/layout/orgChart1"/>
    <dgm:cxn modelId="{F234D09B-AFE1-4ECE-8EB4-C2551A3A2D7C}" type="presParOf" srcId="{9FC4DDE6-53B2-4870-9366-F6C436C9FEDD}" destId="{52300726-6655-42D8-931E-9F44BC7A9549}" srcOrd="2" destOrd="0" presId="urn:microsoft.com/office/officeart/2005/8/layout/orgChart1"/>
    <dgm:cxn modelId="{3D5F1F1B-5DD9-4871-81C2-4F8A508596F6}" type="presParOf" srcId="{67299D7E-D355-4C56-BFE0-7BBA5D3CAD7D}" destId="{3770F94D-AAFC-444B-BEBF-B167A2193984}" srcOrd="4" destOrd="0" presId="urn:microsoft.com/office/officeart/2005/8/layout/orgChart1"/>
    <dgm:cxn modelId="{FD55184A-D310-48C5-BD38-CB087CD5D7DD}" type="presParOf" srcId="{67299D7E-D355-4C56-BFE0-7BBA5D3CAD7D}" destId="{E5E635F2-CEE0-471C-8F9C-4634D3CBF987}" srcOrd="5" destOrd="0" presId="urn:microsoft.com/office/officeart/2005/8/layout/orgChart1"/>
    <dgm:cxn modelId="{C42C4A30-B030-4D21-8AAA-DE4E63A95698}" type="presParOf" srcId="{E5E635F2-CEE0-471C-8F9C-4634D3CBF987}" destId="{8777E135-99B7-4A6C-B29A-11198F2BB168}" srcOrd="0" destOrd="0" presId="urn:microsoft.com/office/officeart/2005/8/layout/orgChart1"/>
    <dgm:cxn modelId="{2DCE72C6-AC7D-43FC-900C-D7119205EE49}" type="presParOf" srcId="{8777E135-99B7-4A6C-B29A-11198F2BB168}" destId="{42485A1E-F309-47BA-8BF0-F089F79A5226}" srcOrd="0" destOrd="0" presId="urn:microsoft.com/office/officeart/2005/8/layout/orgChart1"/>
    <dgm:cxn modelId="{B145F29F-27F9-49AE-BFEF-2B7713551E72}" type="presParOf" srcId="{8777E135-99B7-4A6C-B29A-11198F2BB168}" destId="{B9C1886F-0005-4481-A969-3BF7805AEC4E}" srcOrd="1" destOrd="0" presId="urn:microsoft.com/office/officeart/2005/8/layout/orgChart1"/>
    <dgm:cxn modelId="{F23F5F6A-DEB6-4E16-AF79-0D84EC2EC5C3}" type="presParOf" srcId="{E5E635F2-CEE0-471C-8F9C-4634D3CBF987}" destId="{499898F2-FED3-4E5C-A5C2-FAD25711ECD5}" srcOrd="1" destOrd="0" presId="urn:microsoft.com/office/officeart/2005/8/layout/orgChart1"/>
    <dgm:cxn modelId="{1E266F58-A3E8-47E8-BB72-BAFE99672436}" type="presParOf" srcId="{E5E635F2-CEE0-471C-8F9C-4634D3CBF987}" destId="{F0B9F7A0-513A-4B7C-98EF-1361F40C6D52}" srcOrd="2" destOrd="0" presId="urn:microsoft.com/office/officeart/2005/8/layout/orgChart1"/>
    <dgm:cxn modelId="{0E05AB8E-7A5A-4158-B63B-EF2D9E570AE5}" type="presParOf" srcId="{4BBBCAA6-F086-449C-9F05-242ECB8BEEE5}" destId="{4AEAFDE2-2B2A-4D69-84E7-269BB3D5D423}" srcOrd="2" destOrd="0" presId="urn:microsoft.com/office/officeart/2005/8/layout/orgChart1"/>
    <dgm:cxn modelId="{FE5C9111-6B56-46B8-9034-35D00A994F79}" type="presParOf" srcId="{64D5328D-4A33-4248-B87C-979DF934FB89}" destId="{80BE7CA7-822A-4122-A7B1-7197F73DCF52}" srcOrd="14" destOrd="0" presId="urn:microsoft.com/office/officeart/2005/8/layout/orgChart1"/>
    <dgm:cxn modelId="{C155B6E0-ED0C-4474-9DB4-1699348CD91E}" type="presParOf" srcId="{64D5328D-4A33-4248-B87C-979DF934FB89}" destId="{BEC81B2B-A259-4432-A8CB-B8BA1A38CB5B}" srcOrd="15" destOrd="0" presId="urn:microsoft.com/office/officeart/2005/8/layout/orgChart1"/>
    <dgm:cxn modelId="{19A28616-D6A9-4ECA-959E-5C528D5075B6}" type="presParOf" srcId="{BEC81B2B-A259-4432-A8CB-B8BA1A38CB5B}" destId="{C37C6447-4B48-4C41-91BE-AB606F418E13}" srcOrd="0" destOrd="0" presId="urn:microsoft.com/office/officeart/2005/8/layout/orgChart1"/>
    <dgm:cxn modelId="{6D90D0BD-15A8-40FE-9A79-3DCF27E7D811}" type="presParOf" srcId="{C37C6447-4B48-4C41-91BE-AB606F418E13}" destId="{2D5547FD-33C2-4095-8130-469DCCB67A7A}" srcOrd="0" destOrd="0" presId="urn:microsoft.com/office/officeart/2005/8/layout/orgChart1"/>
    <dgm:cxn modelId="{1FE87F3B-EAAE-406F-B640-EF376F21395A}" type="presParOf" srcId="{C37C6447-4B48-4C41-91BE-AB606F418E13}" destId="{97DBE272-BFE9-4230-A28F-AC97D485E8C3}" srcOrd="1" destOrd="0" presId="urn:microsoft.com/office/officeart/2005/8/layout/orgChart1"/>
    <dgm:cxn modelId="{2A1CE299-1A50-4672-951D-863D42482A5A}" type="presParOf" srcId="{BEC81B2B-A259-4432-A8CB-B8BA1A38CB5B}" destId="{76C3A5A8-80A0-4979-A6F0-4425A67ACAC9}" srcOrd="1" destOrd="0" presId="urn:microsoft.com/office/officeart/2005/8/layout/orgChart1"/>
    <dgm:cxn modelId="{4C6DD752-E7E3-4068-9EDC-58D76C40E5D4}" type="presParOf" srcId="{BEC81B2B-A259-4432-A8CB-B8BA1A38CB5B}" destId="{BCD8A9D8-3F0F-4FC0-9F86-73019DE67A08}" srcOrd="2" destOrd="0" presId="urn:microsoft.com/office/officeart/2005/8/layout/orgChart1"/>
    <dgm:cxn modelId="{6C762AA0-B617-4E26-AF13-5E30592A0C31}" type="presParOf" srcId="{64D5328D-4A33-4248-B87C-979DF934FB89}" destId="{BB3DE84D-A031-4E46-A384-EFCD7D00EFAD}" srcOrd="16" destOrd="0" presId="urn:microsoft.com/office/officeart/2005/8/layout/orgChart1"/>
    <dgm:cxn modelId="{F2E42B75-02B6-4B2D-B789-A478EACB24CD}" type="presParOf" srcId="{64D5328D-4A33-4248-B87C-979DF934FB89}" destId="{12F530B4-7FA6-407C-B3F3-5C4A66DE586D}" srcOrd="17" destOrd="0" presId="urn:microsoft.com/office/officeart/2005/8/layout/orgChart1"/>
    <dgm:cxn modelId="{BD8A61DA-6C37-4300-9BE8-5C93D7A80409}" type="presParOf" srcId="{12F530B4-7FA6-407C-B3F3-5C4A66DE586D}" destId="{0C033353-4F3D-4D21-A5FE-86C952AB557B}" srcOrd="0" destOrd="0" presId="urn:microsoft.com/office/officeart/2005/8/layout/orgChart1"/>
    <dgm:cxn modelId="{0E105A7C-5F29-4B67-9439-A26076A3F31A}" type="presParOf" srcId="{0C033353-4F3D-4D21-A5FE-86C952AB557B}" destId="{42FBB69A-D07C-4675-A6C0-5C539037C250}" srcOrd="0" destOrd="0" presId="urn:microsoft.com/office/officeart/2005/8/layout/orgChart1"/>
    <dgm:cxn modelId="{0E131CCA-A930-4B0D-8907-E9E0F925736E}" type="presParOf" srcId="{0C033353-4F3D-4D21-A5FE-86C952AB557B}" destId="{D38B0CD6-3ABA-44EE-862A-BD8D41BE9E10}" srcOrd="1" destOrd="0" presId="urn:microsoft.com/office/officeart/2005/8/layout/orgChart1"/>
    <dgm:cxn modelId="{A09D4FE1-A066-4BE5-9FE1-9EBAA7A6EB3F}" type="presParOf" srcId="{12F530B4-7FA6-407C-B3F3-5C4A66DE586D}" destId="{413446E1-EBDB-489B-BA04-F557F038800C}" srcOrd="1" destOrd="0" presId="urn:microsoft.com/office/officeart/2005/8/layout/orgChart1"/>
    <dgm:cxn modelId="{0AEE3409-17BE-4B09-A82E-4606902BF0D1}" type="presParOf" srcId="{12F530B4-7FA6-407C-B3F3-5C4A66DE586D}" destId="{27C4A1AC-7471-42E9-8BE5-50CEEE27DEF3}" srcOrd="2" destOrd="0" presId="urn:microsoft.com/office/officeart/2005/8/layout/orgChart1"/>
    <dgm:cxn modelId="{3F84DCF7-70CC-4FAF-AF02-D13F4351786E}" type="presParOf" srcId="{F2CAC38A-C759-48A4-9FB0-1E0B3FC3A5EF}" destId="{4BE4E4D0-0194-4683-BFCC-56DE3C2971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DE84D-A031-4E46-A384-EFCD7D00EFAD}">
      <dsp:nvSpPr>
        <dsp:cNvPr id="0" name=""/>
        <dsp:cNvSpPr/>
      </dsp:nvSpPr>
      <dsp:spPr>
        <a:xfrm>
          <a:off x="5498123" y="1435086"/>
          <a:ext cx="5034737" cy="1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69"/>
              </a:lnTo>
              <a:lnTo>
                <a:pt x="5034737" y="96369"/>
              </a:lnTo>
              <a:lnTo>
                <a:pt x="5034737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E7CA7-822A-4122-A7B1-7197F73DCF52}">
      <dsp:nvSpPr>
        <dsp:cNvPr id="0" name=""/>
        <dsp:cNvSpPr/>
      </dsp:nvSpPr>
      <dsp:spPr>
        <a:xfrm>
          <a:off x="5498123" y="1435086"/>
          <a:ext cx="3831371" cy="1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69"/>
              </a:lnTo>
              <a:lnTo>
                <a:pt x="3831371" y="96369"/>
              </a:lnTo>
              <a:lnTo>
                <a:pt x="3831371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0F94D-AAFC-444B-BEBF-B167A2193984}">
      <dsp:nvSpPr>
        <dsp:cNvPr id="0" name=""/>
        <dsp:cNvSpPr/>
      </dsp:nvSpPr>
      <dsp:spPr>
        <a:xfrm>
          <a:off x="7759006" y="2086729"/>
          <a:ext cx="137671" cy="1725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479"/>
              </a:lnTo>
              <a:lnTo>
                <a:pt x="137671" y="1725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71C07-9B32-4CD0-BC4A-81AB33D9F1A4}">
      <dsp:nvSpPr>
        <dsp:cNvPr id="0" name=""/>
        <dsp:cNvSpPr/>
      </dsp:nvSpPr>
      <dsp:spPr>
        <a:xfrm>
          <a:off x="7759006" y="2086729"/>
          <a:ext cx="137671" cy="1073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835"/>
              </a:lnTo>
              <a:lnTo>
                <a:pt x="137671" y="1073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014B8-263B-4D18-8FFD-23B56D561BF1}">
      <dsp:nvSpPr>
        <dsp:cNvPr id="0" name=""/>
        <dsp:cNvSpPr/>
      </dsp:nvSpPr>
      <dsp:spPr>
        <a:xfrm>
          <a:off x="7759006" y="2086729"/>
          <a:ext cx="137671" cy="42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191"/>
              </a:lnTo>
              <a:lnTo>
                <a:pt x="137671" y="4221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767DA-73EF-4423-9A7E-5BB2A3C04FF4}">
      <dsp:nvSpPr>
        <dsp:cNvPr id="0" name=""/>
        <dsp:cNvSpPr/>
      </dsp:nvSpPr>
      <dsp:spPr>
        <a:xfrm>
          <a:off x="5498123" y="1435086"/>
          <a:ext cx="2628005" cy="1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69"/>
              </a:lnTo>
              <a:lnTo>
                <a:pt x="2628005" y="96369"/>
              </a:lnTo>
              <a:lnTo>
                <a:pt x="2628005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9E4C-50F6-4984-BEEA-629595632965}">
      <dsp:nvSpPr>
        <dsp:cNvPr id="0" name=""/>
        <dsp:cNvSpPr/>
      </dsp:nvSpPr>
      <dsp:spPr>
        <a:xfrm>
          <a:off x="5498123" y="1435086"/>
          <a:ext cx="1517458" cy="1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69"/>
              </a:lnTo>
              <a:lnTo>
                <a:pt x="1517458" y="96369"/>
              </a:lnTo>
              <a:lnTo>
                <a:pt x="1517458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BF1D8-C6A6-4405-AF65-9DBB4DF9DA4E}">
      <dsp:nvSpPr>
        <dsp:cNvPr id="0" name=""/>
        <dsp:cNvSpPr/>
      </dsp:nvSpPr>
      <dsp:spPr>
        <a:xfrm>
          <a:off x="5498123" y="1435086"/>
          <a:ext cx="105960" cy="1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69"/>
              </a:lnTo>
              <a:lnTo>
                <a:pt x="105960" y="96369"/>
              </a:lnTo>
              <a:lnTo>
                <a:pt x="105960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64379-D753-4737-9942-A7688B88D208}">
      <dsp:nvSpPr>
        <dsp:cNvPr id="0" name=""/>
        <dsp:cNvSpPr/>
      </dsp:nvSpPr>
      <dsp:spPr>
        <a:xfrm>
          <a:off x="3993808" y="1435086"/>
          <a:ext cx="1504314" cy="192739"/>
        </a:xfrm>
        <a:custGeom>
          <a:avLst/>
          <a:gdLst/>
          <a:ahLst/>
          <a:cxnLst/>
          <a:rect l="0" t="0" r="0" b="0"/>
          <a:pathLst>
            <a:path>
              <a:moveTo>
                <a:pt x="1504314" y="0"/>
              </a:moveTo>
              <a:lnTo>
                <a:pt x="1504314" y="96369"/>
              </a:lnTo>
              <a:lnTo>
                <a:pt x="0" y="96369"/>
              </a:lnTo>
              <a:lnTo>
                <a:pt x="0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1D685-7B0C-4E71-843E-A4B5B82F522A}">
      <dsp:nvSpPr>
        <dsp:cNvPr id="0" name=""/>
        <dsp:cNvSpPr/>
      </dsp:nvSpPr>
      <dsp:spPr>
        <a:xfrm>
          <a:off x="2684481" y="1435086"/>
          <a:ext cx="2813641" cy="192739"/>
        </a:xfrm>
        <a:custGeom>
          <a:avLst/>
          <a:gdLst/>
          <a:ahLst/>
          <a:cxnLst/>
          <a:rect l="0" t="0" r="0" b="0"/>
          <a:pathLst>
            <a:path>
              <a:moveTo>
                <a:pt x="2813641" y="0"/>
              </a:moveTo>
              <a:lnTo>
                <a:pt x="2813641" y="96369"/>
              </a:lnTo>
              <a:lnTo>
                <a:pt x="0" y="96369"/>
              </a:lnTo>
              <a:lnTo>
                <a:pt x="0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8F6DF-F708-4DF4-925A-03C362047FC2}">
      <dsp:nvSpPr>
        <dsp:cNvPr id="0" name=""/>
        <dsp:cNvSpPr/>
      </dsp:nvSpPr>
      <dsp:spPr>
        <a:xfrm>
          <a:off x="1573934" y="1435086"/>
          <a:ext cx="3924189" cy="192739"/>
        </a:xfrm>
        <a:custGeom>
          <a:avLst/>
          <a:gdLst/>
          <a:ahLst/>
          <a:cxnLst/>
          <a:rect l="0" t="0" r="0" b="0"/>
          <a:pathLst>
            <a:path>
              <a:moveTo>
                <a:pt x="3924189" y="0"/>
              </a:moveTo>
              <a:lnTo>
                <a:pt x="3924189" y="96369"/>
              </a:lnTo>
              <a:lnTo>
                <a:pt x="0" y="96369"/>
              </a:lnTo>
              <a:lnTo>
                <a:pt x="0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6AD59-22EF-48E1-9CCA-AE3DFF7DBF67}">
      <dsp:nvSpPr>
        <dsp:cNvPr id="0" name=""/>
        <dsp:cNvSpPr/>
      </dsp:nvSpPr>
      <dsp:spPr>
        <a:xfrm>
          <a:off x="463386" y="1435086"/>
          <a:ext cx="5034737" cy="192739"/>
        </a:xfrm>
        <a:custGeom>
          <a:avLst/>
          <a:gdLst/>
          <a:ahLst/>
          <a:cxnLst/>
          <a:rect l="0" t="0" r="0" b="0"/>
          <a:pathLst>
            <a:path>
              <a:moveTo>
                <a:pt x="5034737" y="0"/>
              </a:moveTo>
              <a:lnTo>
                <a:pt x="5034737" y="96369"/>
              </a:lnTo>
              <a:lnTo>
                <a:pt x="0" y="96369"/>
              </a:lnTo>
              <a:lnTo>
                <a:pt x="0" y="1927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94C18-8E6A-4DB8-8886-3FC5EB11D649}">
      <dsp:nvSpPr>
        <dsp:cNvPr id="0" name=""/>
        <dsp:cNvSpPr/>
      </dsp:nvSpPr>
      <dsp:spPr>
        <a:xfrm>
          <a:off x="5039219" y="976181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src</a:t>
          </a:r>
          <a:endParaRPr lang="en-US" sz="1600" kern="1200" dirty="0"/>
        </a:p>
      </dsp:txBody>
      <dsp:txXfrm>
        <a:off x="5039219" y="976181"/>
        <a:ext cx="917808" cy="458904"/>
      </dsp:txXfrm>
    </dsp:sp>
    <dsp:sp modelId="{2DEEA8C2-AABE-4A2D-A408-5AB2C6439BFC}">
      <dsp:nvSpPr>
        <dsp:cNvPr id="0" name=""/>
        <dsp:cNvSpPr/>
      </dsp:nvSpPr>
      <dsp:spPr>
        <a:xfrm>
          <a:off x="4482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App.js</a:t>
          </a:r>
          <a:endParaRPr lang="en-US" sz="1600" kern="1200" dirty="0"/>
        </a:p>
      </dsp:txBody>
      <dsp:txXfrm>
        <a:off x="4482" y="1627825"/>
        <a:ext cx="917808" cy="458904"/>
      </dsp:txXfrm>
    </dsp:sp>
    <dsp:sp modelId="{FA87C916-0CC1-414F-8E55-C72893B39D22}">
      <dsp:nvSpPr>
        <dsp:cNvPr id="0" name=""/>
        <dsp:cNvSpPr/>
      </dsp:nvSpPr>
      <dsp:spPr>
        <a:xfrm>
          <a:off x="1115029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Index.js</a:t>
          </a:r>
          <a:endParaRPr lang="en-US" sz="1600" kern="1200" dirty="0"/>
        </a:p>
      </dsp:txBody>
      <dsp:txXfrm>
        <a:off x="1115029" y="1627825"/>
        <a:ext cx="917808" cy="458904"/>
      </dsp:txXfrm>
    </dsp:sp>
    <dsp:sp modelId="{EB18FACC-C862-4E04-B5BE-B088B959A098}">
      <dsp:nvSpPr>
        <dsp:cNvPr id="0" name=""/>
        <dsp:cNvSpPr/>
      </dsp:nvSpPr>
      <dsp:spPr>
        <a:xfrm>
          <a:off x="2225577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assets</a:t>
          </a:r>
          <a:endParaRPr lang="en-US" sz="1600" kern="1200" dirty="0"/>
        </a:p>
      </dsp:txBody>
      <dsp:txXfrm>
        <a:off x="2225577" y="1627825"/>
        <a:ext cx="917808" cy="458904"/>
      </dsp:txXfrm>
    </dsp:sp>
    <dsp:sp modelId="{CA36E5F1-7A30-421F-A31E-2C9E12BBF60E}">
      <dsp:nvSpPr>
        <dsp:cNvPr id="0" name=""/>
        <dsp:cNvSpPr/>
      </dsp:nvSpPr>
      <dsp:spPr>
        <a:xfrm>
          <a:off x="3336125" y="1627825"/>
          <a:ext cx="1315365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</a:t>
          </a:r>
          <a:endParaRPr lang="en-US" sz="1600" kern="1200" dirty="0"/>
        </a:p>
      </dsp:txBody>
      <dsp:txXfrm>
        <a:off x="3336125" y="1627825"/>
        <a:ext cx="1315365" cy="458904"/>
      </dsp:txXfrm>
    </dsp:sp>
    <dsp:sp modelId="{BE1E800F-5A81-46FA-BD58-9082539B75BC}">
      <dsp:nvSpPr>
        <dsp:cNvPr id="0" name=""/>
        <dsp:cNvSpPr/>
      </dsp:nvSpPr>
      <dsp:spPr>
        <a:xfrm>
          <a:off x="4844231" y="1627825"/>
          <a:ext cx="1519706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components</a:t>
          </a:r>
          <a:endParaRPr lang="en-US" sz="1600" kern="1200" dirty="0"/>
        </a:p>
      </dsp:txBody>
      <dsp:txXfrm>
        <a:off x="4844231" y="1627825"/>
        <a:ext cx="1519706" cy="458904"/>
      </dsp:txXfrm>
    </dsp:sp>
    <dsp:sp modelId="{3BC295ED-75FF-43BB-A151-5CA176ACAF97}">
      <dsp:nvSpPr>
        <dsp:cNvPr id="0" name=""/>
        <dsp:cNvSpPr/>
      </dsp:nvSpPr>
      <dsp:spPr>
        <a:xfrm>
          <a:off x="6556677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helpers</a:t>
          </a:r>
          <a:endParaRPr lang="en-US" sz="1600" kern="1200" dirty="0"/>
        </a:p>
      </dsp:txBody>
      <dsp:txXfrm>
        <a:off x="6556677" y="1627825"/>
        <a:ext cx="917808" cy="458904"/>
      </dsp:txXfrm>
    </dsp:sp>
    <dsp:sp modelId="{8C2EE522-1CDE-4859-842F-03552F568042}">
      <dsp:nvSpPr>
        <dsp:cNvPr id="0" name=""/>
        <dsp:cNvSpPr/>
      </dsp:nvSpPr>
      <dsp:spPr>
        <a:xfrm>
          <a:off x="7667225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pages</a:t>
          </a:r>
          <a:endParaRPr lang="en-US" sz="1600" kern="1200" dirty="0"/>
        </a:p>
      </dsp:txBody>
      <dsp:txXfrm>
        <a:off x="7667225" y="1627825"/>
        <a:ext cx="917808" cy="458904"/>
      </dsp:txXfrm>
    </dsp:sp>
    <dsp:sp modelId="{A4689999-BB02-4CE5-B808-88A5865CAB11}">
      <dsp:nvSpPr>
        <dsp:cNvPr id="0" name=""/>
        <dsp:cNvSpPr/>
      </dsp:nvSpPr>
      <dsp:spPr>
        <a:xfrm>
          <a:off x="7896677" y="2279469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AppPage</a:t>
          </a:r>
          <a:endParaRPr lang="en-US" sz="1600" kern="1200" dirty="0"/>
        </a:p>
      </dsp:txBody>
      <dsp:txXfrm>
        <a:off x="7896677" y="2279469"/>
        <a:ext cx="917808" cy="458904"/>
      </dsp:txXfrm>
    </dsp:sp>
    <dsp:sp modelId="{FB0CB4E6-564B-433F-A35E-0AE652AFCAF2}">
      <dsp:nvSpPr>
        <dsp:cNvPr id="0" name=""/>
        <dsp:cNvSpPr/>
      </dsp:nvSpPr>
      <dsp:spPr>
        <a:xfrm>
          <a:off x="7896677" y="2931113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EndPage</a:t>
          </a:r>
          <a:endParaRPr lang="en-US" sz="1600" kern="1200" dirty="0"/>
        </a:p>
      </dsp:txBody>
      <dsp:txXfrm>
        <a:off x="7896677" y="2931113"/>
        <a:ext cx="917808" cy="458904"/>
      </dsp:txXfrm>
    </dsp:sp>
    <dsp:sp modelId="{42485A1E-F309-47BA-8BF0-F089F79A5226}">
      <dsp:nvSpPr>
        <dsp:cNvPr id="0" name=""/>
        <dsp:cNvSpPr/>
      </dsp:nvSpPr>
      <dsp:spPr>
        <a:xfrm>
          <a:off x="7896677" y="3582756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LoginPage</a:t>
          </a:r>
          <a:endParaRPr lang="en-US" sz="1600" kern="1200" dirty="0"/>
        </a:p>
      </dsp:txBody>
      <dsp:txXfrm>
        <a:off x="7896677" y="3582756"/>
        <a:ext cx="917808" cy="458904"/>
      </dsp:txXfrm>
    </dsp:sp>
    <dsp:sp modelId="{2D5547FD-33C2-4095-8130-469DCCB67A7A}">
      <dsp:nvSpPr>
        <dsp:cNvPr id="0" name=""/>
        <dsp:cNvSpPr/>
      </dsp:nvSpPr>
      <dsp:spPr>
        <a:xfrm>
          <a:off x="8777773" y="1627825"/>
          <a:ext cx="1103443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socket.io</a:t>
          </a:r>
          <a:endParaRPr lang="en-US" sz="1600" kern="1200" dirty="0"/>
        </a:p>
      </dsp:txBody>
      <dsp:txXfrm>
        <a:off x="8777773" y="1627825"/>
        <a:ext cx="1103443" cy="458904"/>
      </dsp:txXfrm>
    </dsp:sp>
    <dsp:sp modelId="{42FBB69A-D07C-4675-A6C0-5C539037C250}">
      <dsp:nvSpPr>
        <dsp:cNvPr id="0" name=""/>
        <dsp:cNvSpPr/>
      </dsp:nvSpPr>
      <dsp:spPr>
        <a:xfrm>
          <a:off x="10073956" y="1627825"/>
          <a:ext cx="917808" cy="45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utils</a:t>
          </a:r>
          <a:endParaRPr lang="en-US" sz="1600" kern="1200" dirty="0"/>
        </a:p>
      </dsp:txBody>
      <dsp:txXfrm>
        <a:off x="10073956" y="1627825"/>
        <a:ext cx="917808" cy="45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5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7FCD-DF48-49BF-AE29-784F30C5285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F4E-E90A-476B-8246-7F384923C8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“ottonova” </a:t>
            </a:r>
            <a:r>
              <a:rPr lang="en-US" b="1" dirty="0"/>
              <a:t>JavaScript Coding Challenge </a:t>
            </a:r>
            <a:r>
              <a:rPr lang="en-US" b="1" dirty="0" smtClean="0"/>
              <a:t>with Bonus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Rizwan Mushtaq</a:t>
            </a:r>
          </a:p>
          <a:p>
            <a:r>
              <a:rPr lang="en-US" dirty="0" smtClean="0"/>
              <a:t>October, 16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7"/>
            <a:ext cx="7622933" cy="358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date,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761405" cy="3646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map,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rate,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Rate : User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user rates an application and click on button “3”, following screen will appear:</a:t>
            </a:r>
          </a:p>
        </p:txBody>
      </p:sp>
    </p:spTree>
    <p:extLst>
      <p:ext uri="{BB962C8B-B14F-4D97-AF65-F5344CB8AC3E}">
        <p14:creationId xmlns:p14="http://schemas.microsoft.com/office/powerpoint/2010/main" val="3056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End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When all four modules have been viewed, End Page will be visible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Thank you for your time and consideration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How to Start an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– 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Further Project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Login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App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Complete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Date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–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Module - Rate : User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Application - End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Thanks you</a:t>
            </a:r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5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Used to </a:t>
            </a:r>
            <a:r>
              <a:rPr lang="en-US" dirty="0" smtClean="0"/>
              <a:t>develop Application are following: </a:t>
            </a:r>
          </a:p>
          <a:p>
            <a:pPr lvl="1"/>
            <a:r>
              <a:rPr lang="en-US" dirty="0" smtClean="0"/>
              <a:t>React.js</a:t>
            </a:r>
          </a:p>
          <a:p>
            <a:pPr lvl="2"/>
            <a:r>
              <a:rPr lang="en-US" dirty="0" smtClean="0"/>
              <a:t>Functional Components are used</a:t>
            </a:r>
          </a:p>
          <a:p>
            <a:pPr lvl="2"/>
            <a:r>
              <a:rPr lang="en-US" dirty="0" smtClean="0"/>
              <a:t>React Hooks are used</a:t>
            </a:r>
          </a:p>
          <a:p>
            <a:pPr lvl="1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Promise Feature is used</a:t>
            </a:r>
          </a:p>
          <a:p>
            <a:pPr lvl="1"/>
            <a:r>
              <a:rPr lang="en-US" dirty="0" smtClean="0"/>
              <a:t>Sass</a:t>
            </a:r>
          </a:p>
          <a:p>
            <a:pPr lvl="2"/>
            <a:r>
              <a:rPr lang="en-US" dirty="0"/>
              <a:t>Styles have been applied to each component using separate “.module.scss” files.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Steps to Run Project:</a:t>
            </a:r>
          </a:p>
          <a:p>
            <a:pPr marL="0" indent="0">
              <a:buNone/>
            </a:pPr>
            <a:r>
              <a:rPr lang="en-US" sz="2400" dirty="0"/>
              <a:t>1) Open Project in any Code editor like VS Code</a:t>
            </a:r>
          </a:p>
          <a:p>
            <a:pPr marL="0" indent="0">
              <a:buNone/>
            </a:pPr>
            <a:r>
              <a:rPr lang="en-US" sz="2400" dirty="0"/>
              <a:t>2) Open Terminal</a:t>
            </a:r>
          </a:p>
          <a:p>
            <a:pPr marL="0" indent="0">
              <a:buNone/>
            </a:pPr>
            <a:r>
              <a:rPr lang="en-US" sz="2400" dirty="0"/>
              <a:t>3) Go to directory of Project</a:t>
            </a:r>
          </a:p>
          <a:p>
            <a:pPr marL="0" indent="0">
              <a:buNone/>
            </a:pPr>
            <a:r>
              <a:rPr lang="en-US" sz="2400" dirty="0"/>
              <a:t>4) Run command: </a:t>
            </a:r>
            <a:r>
              <a:rPr lang="en-US" sz="2400" dirty="0" smtClean="0"/>
              <a:t>“npm start”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-&gt; App will </a:t>
            </a:r>
            <a:r>
              <a:rPr lang="en-US" sz="2400" dirty="0" smtClean="0"/>
              <a:t>run in </a:t>
            </a:r>
            <a:r>
              <a:rPr lang="en-US" sz="2400" dirty="0"/>
              <a:t>Browser and Login Page will appear in Viewer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Login User:</a:t>
            </a:r>
          </a:p>
          <a:p>
            <a:pPr marL="0" indent="0">
              <a:buNone/>
            </a:pPr>
            <a:r>
              <a:rPr lang="en-US" sz="2000" dirty="0" smtClean="0"/>
              <a:t>	username = admin</a:t>
            </a:r>
          </a:p>
          <a:p>
            <a:pPr marL="0" indent="0">
              <a:buNone/>
            </a:pPr>
            <a:r>
              <a:rPr lang="en-US" sz="2000" dirty="0" smtClean="0"/>
              <a:t>	password = admin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4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</a:t>
            </a:r>
            <a:r>
              <a:rPr lang="en-US" dirty="0" smtClean="0"/>
              <a:t>Basic Project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5954"/>
              </p:ext>
            </p:extLst>
          </p:nvPr>
        </p:nvGraphicFramePr>
        <p:xfrm>
          <a:off x="679938" y="1444505"/>
          <a:ext cx="10996247" cy="501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4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Project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to </a:t>
            </a:r>
            <a:r>
              <a:rPr lang="en-US" sz="2400" dirty="0" smtClean="0"/>
              <a:t>add new Project Features: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As per requirements project could be extended by adding more functional components and integrating new components in Application.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3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Run command “npm start”</a:t>
            </a:r>
          </a:p>
          <a:p>
            <a:r>
              <a:rPr lang="en-US" dirty="0" smtClean="0"/>
              <a:t>Application loads in browser</a:t>
            </a:r>
          </a:p>
          <a:p>
            <a:r>
              <a:rPr lang="en-US" dirty="0" smtClean="0"/>
              <a:t>Login Page is visible</a:t>
            </a:r>
          </a:p>
          <a:p>
            <a:r>
              <a:rPr lang="en-US" dirty="0" smtClean="0"/>
              <a:t>Use following details to login:</a:t>
            </a:r>
          </a:p>
          <a:p>
            <a:pPr marL="0" indent="0">
              <a:buNone/>
            </a:pPr>
            <a:r>
              <a:rPr lang="en-US" sz="2000" dirty="0" smtClean="0"/>
              <a:t>	username = admin</a:t>
            </a:r>
          </a:p>
          <a:p>
            <a:pPr marL="0" indent="0">
              <a:buNone/>
            </a:pPr>
            <a:r>
              <a:rPr lang="en-US" sz="2000" dirty="0" smtClean="0"/>
              <a:t>	password = admin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App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On successful login, App Page will appear</a:t>
            </a:r>
          </a:p>
          <a:p>
            <a:r>
              <a:rPr lang="en-US" dirty="0" smtClean="0"/>
              <a:t>Click on button to send command to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1690688"/>
            <a:ext cx="7622931" cy="358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131" cy="4351338"/>
          </a:xfrm>
        </p:spPr>
        <p:txBody>
          <a:bodyPr/>
          <a:lstStyle/>
          <a:p>
            <a:r>
              <a:rPr lang="en-US" dirty="0" smtClean="0"/>
              <a:t>If Backend responds with command of type: complete, following screen will appear as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“ottonova” JavaScript Coding Challenge with Bonus Task</vt:lpstr>
      <vt:lpstr>Content</vt:lpstr>
      <vt:lpstr>Technologies Used</vt:lpstr>
      <vt:lpstr>How to Start an Application</vt:lpstr>
      <vt:lpstr>Application – Basic Project Structure</vt:lpstr>
      <vt:lpstr>Further Project Extension</vt:lpstr>
      <vt:lpstr>Application - Login Page</vt:lpstr>
      <vt:lpstr>Application - App Page</vt:lpstr>
      <vt:lpstr>Module - Complete</vt:lpstr>
      <vt:lpstr>Module - Date</vt:lpstr>
      <vt:lpstr>Module - Map</vt:lpstr>
      <vt:lpstr>Module - Rate</vt:lpstr>
      <vt:lpstr>Module - Rate : User Response</vt:lpstr>
      <vt:lpstr>Application - End Page</vt:lpstr>
      <vt:lpstr>Thank you for your time and consideration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“ottonova” JavaScript Coding Challenge with Bonus Task</dc:title>
  <dc:creator>MUSHTAQ Rizwan</dc:creator>
  <cp:lastModifiedBy>MUSHTAQ Rizwan</cp:lastModifiedBy>
  <cp:revision>10</cp:revision>
  <dcterms:created xsi:type="dcterms:W3CDTF">2021-10-16T18:19:36Z</dcterms:created>
  <dcterms:modified xsi:type="dcterms:W3CDTF">2021-11-02T06:35:19Z</dcterms:modified>
</cp:coreProperties>
</file>