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charts/chart1.xml" ContentType="application/vnd.openxmlformats-officedocument.drawingml.chart+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9143861" cy="6857895"/>
  <p:kinsoku lang="zh-CN" invalStChars="!%),.:;?]}¨·ˇˉ་―‖’”…‰∶、。〃々〉》」』】〕〗！＂＇％），．：；？］｀｜｝～￠" invalEndChars="([{·‘“〈《「『【〔〖（．［｛￡￥"/>
  <p:defaultTextStyle>
    <a:defPPr>
      <a:defRPr lang="zh-CN"/>
    </a:defPPr>
    <a:lvl1pPr algn="l" defTabSz="914400" eaLnBrk="1" fontAlgn="auto" hangingPunct="1" indent="0" latinLnBrk="0" marL="0">
      <a:buNone/>
      <a:defRPr sz="1800" kern="1200">
        <a:solidFill>
          <a:schemeClr val="tx1"/>
        </a:solidFill>
        <a:latin typeface="Droid Sans" pitchFamily="0" charset="0"/>
        <a:ea typeface="宋体" pitchFamily="0" charset="0"/>
        <a:cs typeface="Droid Sans" pitchFamily="0" charset="0"/>
      </a:defRPr>
    </a:lvl1pPr>
    <a:lvl2pPr algn="l" defTabSz="914400" eaLnBrk="1" fontAlgn="auto" hangingPunct="1" indent="0" latinLnBrk="0" marL="457200">
      <a:buNone/>
      <a:defRPr sz="1800" kern="1200">
        <a:solidFill>
          <a:schemeClr val="tx1"/>
        </a:solidFill>
        <a:latin typeface="Droid Sans" pitchFamily="0" charset="0"/>
        <a:ea typeface="宋体" pitchFamily="0" charset="0"/>
        <a:cs typeface="Droid Sans" pitchFamily="0" charset="0"/>
      </a:defRPr>
    </a:lvl2pPr>
    <a:lvl3pPr algn="l" defTabSz="914400" eaLnBrk="1" fontAlgn="auto" hangingPunct="1" indent="0" latinLnBrk="0" marL="914400">
      <a:buNone/>
      <a:defRPr sz="1800" kern="1200">
        <a:solidFill>
          <a:schemeClr val="tx1"/>
        </a:solidFill>
        <a:latin typeface="Droid Sans" pitchFamily="0" charset="0"/>
        <a:ea typeface="宋体" pitchFamily="0" charset="0"/>
        <a:cs typeface="Droid Sans" pitchFamily="0" charset="0"/>
      </a:defRPr>
    </a:lvl3pPr>
    <a:lvl4pPr algn="l" defTabSz="914400" eaLnBrk="1" fontAlgn="auto" hangingPunct="1" indent="0" latinLnBrk="0" marL="1371600">
      <a:buNone/>
      <a:defRPr sz="1800" kern="1200">
        <a:solidFill>
          <a:schemeClr val="tx1"/>
        </a:solidFill>
        <a:latin typeface="Droid Sans" pitchFamily="0" charset="0"/>
        <a:ea typeface="宋体" pitchFamily="0" charset="0"/>
        <a:cs typeface="Droid Sans" pitchFamily="0" charset="0"/>
      </a:defRPr>
    </a:lvl4pPr>
    <a:lvl5pPr algn="l" defTabSz="914400" eaLnBrk="1" fontAlgn="auto" hangingPunct="1" indent="0" latinLnBrk="0" marL="1828800">
      <a:buNone/>
      <a:defRPr sz="1800" kern="1200">
        <a:solidFill>
          <a:schemeClr val="tx1"/>
        </a:solidFill>
        <a:latin typeface="Droid Sans" pitchFamily="0" charset="0"/>
        <a:ea typeface="宋体" pitchFamily="0" charset="0"/>
        <a:cs typeface="Droid Sans" pitchFamily="0" charset="0"/>
      </a:defRPr>
    </a:lvl5pPr>
    <a:lvl6pPr algn="l" defTabSz="914400" eaLnBrk="1" fontAlgn="auto" hangingPunct="1" indent="0" latinLnBrk="0" marL="2286000">
      <a:buNone/>
      <a:defRPr sz="1800" kern="1200">
        <a:solidFill>
          <a:schemeClr val="tx1"/>
        </a:solidFill>
        <a:latin typeface="Droid Sans" pitchFamily="0" charset="0"/>
        <a:ea typeface="宋体" pitchFamily="0" charset="0"/>
        <a:cs typeface="Droid Sans" pitchFamily="0" charset="0"/>
      </a:defRPr>
    </a:lvl6pPr>
    <a:lvl7pPr algn="l" defTabSz="914400" eaLnBrk="1" fontAlgn="auto" hangingPunct="1" indent="0" latinLnBrk="0" marL="2743200">
      <a:buNone/>
      <a:defRPr sz="1800" kern="1200">
        <a:solidFill>
          <a:schemeClr val="tx1"/>
        </a:solidFill>
        <a:latin typeface="Droid Sans" pitchFamily="0" charset="0"/>
        <a:ea typeface="宋体" pitchFamily="0" charset="0"/>
        <a:cs typeface="Droid Sans" pitchFamily="0" charset="0"/>
      </a:defRPr>
    </a:lvl7pPr>
    <a:lvl8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8pPr>
    <a:lvl9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0"/>
      <c:rotY val="0"/>
      <c:depthPercent val="60"/>
      <c:rAngAx val="0"/>
      <c:perspective val="100"/>
    </c:view3D>
    <c:floor>
      <c:thickness val="0"/>
      <c:spPr>
        <a:solidFill>
          <a:srgbClr val="F2F2F2"/>
        </a:solidFill>
        <a:ln>
          <a:noFill/>
        </a:ln>
      </c:spPr>
    </c:floor>
    <c:sideWall>
      <c:thickness val="0"/>
      <c:spPr>
        <a:noFill/>
        <a:ln>
          <a:noFill/>
        </a:ln>
      </c:spPr>
    </c:sideWall>
    <c:backWall>
      <c:thickness val="0"/>
      <c:spPr>
        <a:noFill/>
        <a:ln>
          <a:noFill/>
        </a:ln>
      </c:spPr>
    </c:backWall>
    <c:plotArea>
      <c:layout/>
      <c:bar3DChart>
        <c:barDir val="col"/>
        <c:grouping val="clustered"/>
        <c:varyColors val="0"/>
        <c:ser>
          <c:idx val="0"/>
          <c:order val="0"/>
          <c:tx>
            <c:v>Column Labels HIGH</c:v>
          </c:tx>
          <c:spPr>
            <a:solidFill>
              <a:srgbClr val="E5224E">
                <a:alpha val="85000"/>
              </a:srgbClr>
            </a:solidFill>
            <a:ln w="12700">
              <a:solidFill>
                <a:srgbClr val="B11536"/>
              </a:solidFill>
              <a:prstDash val="solid"/>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5.0</c:v>
                </c:pt>
                <c:pt idx="1">
                  <c:v>6.0</c:v>
                </c:pt>
                <c:pt idx="2">
                  <c:v>4.0</c:v>
                </c:pt>
                <c:pt idx="3">
                  <c:v>4.0</c:v>
                </c:pt>
                <c:pt idx="4">
                  <c:v>6.0</c:v>
                </c:pt>
                <c:pt idx="5">
                  <c:v>8.0</c:v>
                </c:pt>
                <c:pt idx="6">
                  <c:v>10.0</c:v>
                </c:pt>
                <c:pt idx="7">
                  <c:v>10.0</c:v>
                </c:pt>
                <c:pt idx="8">
                  <c:v>7.0</c:v>
                </c:pt>
                <c:pt idx="9">
                  <c:v>12.0</c:v>
                </c:pt>
                <c:pt idx="10">
                  <c:v>72.0</c:v>
                </c:pt>
              </c:numCache>
            </c:numRef>
          </c:val>
        </c:ser>
        <c:ser>
          <c:idx val="1"/>
          <c:order val="1"/>
          <c:tx>
            <c:v>LOW</c:v>
          </c:tx>
          <c:spPr>
            <a:solidFill>
              <a:srgbClr val="9D074E">
                <a:alpha val="85000"/>
              </a:srgbClr>
            </a:solidFill>
            <a:ln w="12700">
              <a:solidFill>
                <a:srgbClr val="75053A"/>
              </a:solidFill>
              <a:prstDash val="solid"/>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13.0</c:v>
                </c:pt>
                <c:pt idx="1">
                  <c:v>22.0</c:v>
                </c:pt>
                <c:pt idx="2">
                  <c:v>14.0</c:v>
                </c:pt>
                <c:pt idx="3">
                  <c:v>12.0</c:v>
                </c:pt>
                <c:pt idx="4">
                  <c:v>16.0</c:v>
                </c:pt>
                <c:pt idx="5">
                  <c:v>11.0</c:v>
                </c:pt>
                <c:pt idx="6">
                  <c:v>15.0</c:v>
                </c:pt>
                <c:pt idx="7">
                  <c:v>13.0</c:v>
                </c:pt>
                <c:pt idx="8">
                  <c:v>18.0</c:v>
                </c:pt>
                <c:pt idx="9">
                  <c:v>11.0</c:v>
                </c:pt>
                <c:pt idx="10">
                  <c:v>145.0</c:v>
                </c:pt>
              </c:numCache>
            </c:numRef>
          </c:val>
        </c:ser>
        <c:ser>
          <c:idx val="2"/>
          <c:order val="2"/>
          <c:tx>
            <c:v>MED</c:v>
          </c:tx>
          <c:spPr>
            <a:solidFill>
              <a:srgbClr val="7F2294">
                <a:alpha val="85000"/>
              </a:srgbClr>
            </a:solidFill>
            <a:ln w="12700">
              <a:solidFill>
                <a:srgbClr val="5F196F"/>
              </a:solidFill>
              <a:prstDash val="solid"/>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30.0</c:v>
                </c:pt>
                <c:pt idx="1">
                  <c:v>22.0</c:v>
                </c:pt>
                <c:pt idx="2">
                  <c:v>29.0</c:v>
                </c:pt>
                <c:pt idx="3">
                  <c:v>41.0</c:v>
                </c:pt>
                <c:pt idx="4">
                  <c:v>27.0</c:v>
                </c:pt>
                <c:pt idx="5">
                  <c:v>20.0</c:v>
                </c:pt>
                <c:pt idx="6">
                  <c:v>30.0</c:v>
                </c:pt>
                <c:pt idx="7">
                  <c:v>23.0</c:v>
                </c:pt>
                <c:pt idx="8">
                  <c:v>20.0</c:v>
                </c:pt>
                <c:pt idx="9">
                  <c:v>28.0</c:v>
                </c:pt>
                <c:pt idx="10">
                  <c:v>270.0</c:v>
                </c:pt>
              </c:numCache>
            </c:numRef>
          </c:val>
        </c:ser>
        <c:ser>
          <c:idx val="3"/>
          <c:order val="3"/>
          <c:tx>
            <c:v>VERY HIGH</c:v>
          </c:tx>
          <c:spPr>
            <a:solidFill>
              <a:srgbClr val="8D65EA">
                <a:alpha val="85000"/>
              </a:srgbClr>
            </a:solidFill>
            <a:ln w="12700">
              <a:solidFill>
                <a:srgbClr val="591EDE"/>
              </a:solidFill>
              <a:prstDash val="solid"/>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9.0</c:v>
                </c:pt>
                <c:pt idx="1">
                  <c:v>5.0</c:v>
                </c:pt>
                <c:pt idx="2">
                  <c:v>7.0</c:v>
                </c:pt>
                <c:pt idx="3">
                  <c:v>2.0</c:v>
                </c:pt>
                <c:pt idx="4">
                  <c:v>5.0</c:v>
                </c:pt>
                <c:pt idx="5">
                  <c:v>3.0</c:v>
                </c:pt>
                <c:pt idx="6">
                  <c:v>6.0</c:v>
                </c:pt>
                <c:pt idx="7">
                  <c:v>7.0</c:v>
                </c:pt>
                <c:pt idx="8">
                  <c:v>1.0</c:v>
                </c:pt>
                <c:pt idx="9">
                  <c:v>2.0</c:v>
                </c:pt>
                <c:pt idx="10">
                  <c:v>47.0</c:v>
                </c:pt>
              </c:numCache>
            </c:numRef>
          </c:val>
        </c:ser>
        <c:gapWidth val="65"/>
        <c:gapDepth val="150"/>
        <c:shape val="box"/>
        <c:axId val="0"/>
        <c:axId val="1"/>
      </c:bar3DChart>
      <c:catAx>
        <c:axId val="0"/>
        <c:scaling>
          <c:orientation val="minMax"/>
        </c:scaling>
        <c:delete val="0"/>
        <c:axPos val="b"/>
        <c:numFmt formatCode="General" sourceLinked="0"/>
        <c:majorTickMark val="none"/>
        <c:minorTickMark val="none"/>
        <c:tickLblPos val="nextTo"/>
        <c:spPr>
          <a:ln w="12700">
            <a:solidFill>
              <a:srgbClr val="404040"/>
            </a:solidFill>
            <a:prstDash val="solid"/>
          </a:ln>
        </c:spPr>
        <c:txPr>
          <a:bodyPr rot="0" vert="horz" anchor="t" anchorCtr="0"/>
          <a:lstStyle/>
          <a:p>
            <a:pPr>
              <a:defRPr sz="1200" b="0" i="0" u="none" strike="noStrike" cap="all" baseline="0">
                <a:solidFill>
                  <a:srgbClr val="404040"/>
                </a:solidFill>
                <a:latin typeface="Droid Sans"/>
                <a:ea typeface="Droid Sans"/>
                <a:cs typeface="Lucida Sans"/>
              </a:defRPr>
            </a:pPr>
            <a:endParaRPr lang="zh-CN"/>
          </a:p>
        </c:txPr>
        <c:crossAx val="1"/>
        <c:crosses val="autoZero"/>
        <c:auto val="0"/>
        <c:lblAlgn val="ctr"/>
        <c:lblOffset val="100"/>
        <c:noMultiLvlLbl val="0"/>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1200" b="0" i="0" u="none" strike="noStrike" baseline="0">
                <a:solidFill>
                  <a:srgbClr val="404040"/>
                </a:solidFill>
                <a:latin typeface="Droid Sans"/>
                <a:ea typeface="Droid Sans"/>
                <a:cs typeface="Lucida Sans"/>
              </a:defRPr>
            </a:pPr>
            <a:endParaRPr lang="zh-CN"/>
          </a:p>
        </c:txPr>
        <c:crossAx val="0"/>
        <c:crossesAt val="1.0"/>
        <c:crossBetween val="between"/>
      </c:valAx>
      <c:spPr>
        <a:noFill/>
        <a:ln>
          <a:noFill/>
        </a:ln>
      </c:spPr>
    </c:plotArea>
    <c:legend>
      <c:legendPos val="r"/>
      <c:layout/>
      <c:overlay val="0"/>
      <c:spPr>
        <a:solidFill>
          <a:srgbClr val="F2F2F2">
            <a:alpha val="39000"/>
          </a:srgbClr>
        </a:solidFill>
        <a:ln>
          <a:noFill/>
        </a:ln>
      </c:spPr>
      <c:txPr>
        <a:bodyPr/>
        <a:lstStyle/>
        <a:p>
          <a:pPr>
            <a:defRPr sz="1200" b="0" i="0" u="none" strike="noStrike" baseline="0">
              <a:solidFill>
                <a:srgbClr val="404040"/>
              </a:solidFill>
              <a:latin typeface="Droid Sans"/>
              <a:ea typeface="Droid Sans"/>
              <a:cs typeface="Lucida Sans"/>
            </a:defRPr>
          </a:pPr>
          <a:endParaRPr lang="zh-CN"/>
        </a:p>
      </c:txPr>
    </c:legend>
    <c:plotVisOnly val="1"/>
    <c:dispBlanksAs val="gap"/>
    <c:showDLblsOverMax val="0"/>
  </c:chart>
  <c:spPr>
    <a:gradFill>
      <a:gsLst>
        <a:gs pos="0">
          <a:srgbClr val="FFFFFF"/>
        </a:gs>
        <a:gs pos="39000">
          <a:srgbClr val="FFFFFF"/>
        </a:gs>
        <a:gs pos="100000">
          <a:srgbClr val="BFBFBF"/>
        </a:gs>
      </a:gsLst>
      <a:path path="shape">
        <a:fillToRect l="50000" t="50000" r="50000" b="50000"/>
      </a:path>
    </a:gradFill>
    <a:ln w="12700">
      <a:solidFill>
        <a:srgbClr val="BFBFBF"/>
      </a:solidFill>
      <a:prstDash val="solid"/>
    </a:ln>
  </c:spPr>
  <c:txPr>
    <a:bodyPr/>
    <a:lstStyle/>
    <a:p>
      <a:pPr>
        <a:defRPr sz="1000" b="0" i="0" u="none" strike="noStrike" baseline="0">
          <a:solidFill>
            <a:srgbClr val="000000"/>
          </a:solidFill>
          <a:latin typeface="Droid Sans"/>
          <a:ea typeface="Droid Sans"/>
          <a:cs typeface="Lucida Sans"/>
        </a:defRPr>
      </a:pPr>
      <a:endParaRPr lang="zh-CN"/>
    </a:p>
  </c:txPr>
  <c:externalData r:id="rId1">
    <c:autoUpdate val="0"/>
  </c:externalData>
  <c:printSettings>
    <c:headerFooter/>
    <c:pageMargins b="0.75" l="0.7" r="0.7" t="0.75" header="0.3" footer="0.3"/>
    <c:pageSetup/>
  </c:printSettings>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84" name=""/>
        <p:cNvGrpSpPr/>
        <p:nvPr/>
      </p:nvGrpSpPr>
      <p:grpSpPr>
        <a:xfrm>
          <a:off x="0" y="0"/>
          <a:ext cx="0" cy="0"/>
          <a:chOff x="0" y="0"/>
          <a:chExt cx="0" cy="0"/>
        </a:xfrm>
      </p:grpSpPr>
      <p:sp>
        <p:nvSpPr>
          <p:cNvPr id="1048748"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&lt;#&gt;</a:t>
            </a:fld>
            <a:endParaRPr altLang="en-US" sz="1200" lang="zh-CN">
              <a:latin typeface="Calibri" pitchFamily="0" charset="0"/>
              <a:ea typeface="等线" pitchFamily="0" charset="0"/>
              <a:cs typeface="Calibri" pitchFamily="0" charset="0"/>
            </a:endParaRPr>
          </a:p>
        </p:txBody>
      </p:sp>
      <p:sp>
        <p:nvSpPr>
          <p:cNvPr id="1048749" name="文本框"/>
          <p:cNvSpPr>
            <a:spLocks noGrp="1"/>
          </p:cNvSpPr>
          <p:nvPr>
            <p:ph type="hdr"/>
          </p:nvPr>
        </p:nvSpPr>
        <p:spPr>
          <a:xfrm rot="0">
            <a:off x="0" y="0"/>
            <a:ext cx="5283200" cy="344488"/>
          </a:xfrm>
          <a:prstGeom prst="rect"/>
          <a:noFill/>
          <a:ln w="12700" cap="flat" cmpd="sng">
            <a:noFill/>
            <a:prstDash val="solid"/>
            <a:miter/>
          </a:ln>
        </p:spPr>
        <p:txBody>
          <a:bodyPr anchor="t"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
        <p:nvSpPr>
          <p:cNvPr id="1048750" name="文本框"/>
          <p:cNvSpPr>
            <a:spLocks noGrp="1"/>
          </p:cNvSpPr>
          <p:nvPr>
            <p:ph type="dt" idx="1"/>
          </p:nvPr>
        </p:nvSpPr>
        <p:spPr>
          <a:xfrm rot="0">
            <a:off x="6905625" y="0"/>
            <a:ext cx="5283200" cy="344488"/>
          </a:xfrm>
          <a:prstGeom prst="rect"/>
          <a:noFill/>
          <a:ln w="12700" cap="flat" cmpd="sng">
            <a:noFill/>
            <a:prstDash val="solid"/>
            <a:miter/>
          </a:ln>
        </p:spPr>
        <p:txBody>
          <a:bodyPr anchor="t" anchorCtr="0" bIns="45720" lIns="91440" rIns="91440" tIns="45720" vert="horz" wrap="square">
            <a:prstTxWarp prst="textNoShape"/>
          </a:bodyPr>
          <a:p>
            <a:pPr algn="r"/>
            <a:fld id="{CAD2D6BD-DE1B-4B5F-8B41-2702339687B9}" type="datetime1">
              <a:rPr altLang="zh-CN" sz="1200" lang="en-US">
                <a:latin typeface="Calibri" pitchFamily="0" charset="0"/>
                <a:ea typeface="等线" pitchFamily="0" charset="0"/>
                <a:cs typeface="Calibri" pitchFamily="0" charset="0"/>
              </a:rPr>
              <a:t>9/20/2024</a:t>
            </a:fld>
            <a:endParaRPr altLang="en-US" sz="1200" lang="zh-CN">
              <a:latin typeface="Calibri" pitchFamily="0" charset="0"/>
              <a:ea typeface="等线" pitchFamily="0" charset="0"/>
              <a:cs typeface="Calibri" pitchFamily="0" charset="0"/>
            </a:endParaRPr>
          </a:p>
        </p:txBody>
      </p:sp>
      <p:sp>
        <p:nvSpPr>
          <p:cNvPr id="1048751" name="对象"/>
          <p:cNvSpPr>
            <a:spLocks noChangeAspect="1" noGrp="1"/>
          </p:cNvSpPr>
          <p:nvPr>
            <p:ph type="sldImg" idx="2"/>
          </p:nvPr>
        </p:nvSpPr>
        <p:spPr>
          <a:xfrm rot="0">
            <a:off x="4038600" y="857250"/>
            <a:ext cx="4114800" cy="2314575"/>
          </a:xfrm>
          <a:prstGeom prst="rect"/>
          <a:noFill/>
          <a:ln w="12700" cap="flat" cmpd="sng">
            <a:solidFill>
              <a:srgbClr val="000000"/>
            </a:solidFill>
            <a:prstDash val="solid"/>
            <a:round/>
          </a:ln>
        </p:spPr>
      </p:sp>
      <p:sp>
        <p:nvSpPr>
          <p:cNvPr id="1048752" name="文本框"/>
          <p:cNvSpPr>
            <a:spLocks noGrp="1"/>
          </p:cNvSpPr>
          <p:nvPr>
            <p:ph type="body" idx="3"/>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endParaRPr altLang="zh-CN" lang="en-US"/>
          </a:p>
          <a:p>
            <a:pPr lvl="1"/>
            <a:r>
              <a:rPr altLang="zh-CN" lang="en-US"/>
              <a:t>Second level</a:t>
            </a:r>
            <a:endParaRPr altLang="zh-CN" lang="en-US"/>
          </a:p>
          <a:p>
            <a:pPr lvl="2"/>
            <a:r>
              <a:rPr altLang="zh-CN" lang="en-US"/>
              <a:t>Third level</a:t>
            </a:r>
            <a:endParaRPr altLang="zh-CN" lang="en-US"/>
          </a:p>
          <a:p>
            <a:pPr lvl="3"/>
            <a:r>
              <a:rPr altLang="zh-CN" lang="en-US"/>
              <a:t>Fourth level</a:t>
            </a:r>
            <a:endParaRPr altLang="zh-CN" lang="en-US"/>
          </a:p>
          <a:p>
            <a:pPr lvl="4"/>
            <a:r>
              <a:rPr altLang="zh-CN" lang="en-US"/>
              <a:t>Fifth level</a:t>
            </a:r>
            <a:endParaRPr altLang="en-US" lang="zh-CN"/>
          </a:p>
        </p:txBody>
      </p:sp>
      <p:sp>
        <p:nvSpPr>
          <p:cNvPr id="1048753" name="文本框"/>
          <p:cNvSpPr>
            <a:spLocks noGrp="1"/>
          </p:cNvSpPr>
          <p:nvPr>
            <p:ph type="ftr" idx="4"/>
          </p:nvPr>
        </p:nvSpPr>
        <p:spPr>
          <a:xfrm rot="0">
            <a:off x="0"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Tree>
  </p:cSld>
  <p:clrMap accent1="accent1" accent2="accent2" accent3="accent3" accent4="accent4" accent5="accent5" accent6="accent6" bg1="lt1" bg2="lt2" tx1="dk1" tx2="dk2" hlink="hlink" folHlink="folHlink"/>
  <p:hf dt="0" ftr="0" hdr="0" sldNum="1"/>
  <p:notesStyle>
    <a:lvl1pPr algn="l" defTabSz="914400" eaLnBrk="1" fontAlgn="auto" hangingPunct="1" indent="0" latinLnBrk="0" marL="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1pPr>
    <a:lvl2pPr algn="l" defTabSz="914400" eaLnBrk="1" fontAlgn="auto" hangingPunct="1" indent="0" latinLnBrk="0" marL="457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2pPr>
    <a:lvl3pPr algn="l" defTabSz="914400" eaLnBrk="1" fontAlgn="auto" hangingPunct="1" indent="0" latinLnBrk="0" marL="914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3pPr>
    <a:lvl4pPr algn="l" defTabSz="914400" eaLnBrk="1" fontAlgn="auto" hangingPunct="1" indent="0" latinLnBrk="0" marL="13716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4pPr>
    <a:lvl5pPr algn="l" defTabSz="914400" eaLnBrk="1" fontAlgn="auto" hangingPunct="1" indent="0" latinLnBrk="0" marL="18288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5pPr>
    <a:lvl6pPr algn="l" defTabSz="914400" eaLnBrk="1" fontAlgn="auto" hangingPunct="1" indent="0" latinLnBrk="0" marL="22860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6pPr>
    <a:lvl7pPr algn="l" defTabSz="914400" eaLnBrk="1" fontAlgn="auto" hangingPunct="1" indent="0" latinLnBrk="0" marL="2743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7pPr>
    <a:lvl8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8pPr>
    <a:lvl9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30" name=""/>
        <p:cNvGrpSpPr/>
        <p:nvPr/>
      </p:nvGrpSpPr>
      <p:grpSpPr>
        <a:xfrm>
          <a:off x="0" y="0"/>
          <a:ext cx="0" cy="0"/>
          <a:chOff x="0" y="0"/>
          <a:chExt cx="0" cy="0"/>
        </a:xfrm>
      </p:grpSpPr>
      <p:sp>
        <p:nvSpPr>
          <p:cNvPr id="1048594"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a:t>
            </a:fld>
            <a:endParaRPr altLang="en-US" sz="1200" lang="zh-CN">
              <a:latin typeface="Calibri" pitchFamily="0" charset="0"/>
              <a:ea typeface="等线" pitchFamily="0" charset="0"/>
              <a:cs typeface="Calibri" pitchFamily="0" charset="0"/>
            </a:endParaRPr>
          </a:p>
        </p:txBody>
      </p:sp>
      <p:sp>
        <p:nvSpPr>
          <p:cNvPr id="1048595" name="对象"/>
          <p:cNvSpPr>
            <a:spLocks noChangeAspect="1" noGrp="1"/>
          </p:cNvSpPr>
          <p:nvPr>
            <p:ph type="sldImg"/>
          </p:nvPr>
        </p:nvSpPr>
        <p:spPr>
          <a:xfrm rot="0">
            <a:off x="4038600" y="857250"/>
            <a:ext cx="4114800" cy="2314575"/>
          </a:xfrm>
          <a:prstGeom prst="rect"/>
          <a:noFill/>
          <a:ln w="12700" cap="flat" cmpd="sng">
            <a:noFill/>
            <a:prstDash val="solid"/>
            <a:miter/>
          </a:ln>
        </p:spPr>
      </p:sp>
      <p:sp>
        <p:nvSpPr>
          <p:cNvPr id="1048596"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64" name=""/>
        <p:cNvGrpSpPr/>
        <p:nvPr/>
      </p:nvGrpSpPr>
      <p:grpSpPr>
        <a:xfrm>
          <a:off x="0" y="0"/>
          <a:ext cx="0" cy="0"/>
          <a:chOff x="0" y="0"/>
          <a:chExt cx="0" cy="0"/>
        </a:xfrm>
      </p:grpSpPr>
      <p:sp>
        <p:nvSpPr>
          <p:cNvPr id="1048675"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10</a:t>
            </a:fld>
            <a:endParaRPr altLang="en-US" sz="1200" lang="zh-CN">
              <a:latin typeface="Calibri" pitchFamily="0" charset="0"/>
              <a:ea typeface="等线" pitchFamily="0" charset="0"/>
              <a:cs typeface="Calibri" pitchFamily="0" charset="0"/>
            </a:endParaRPr>
          </a:p>
        </p:txBody>
      </p:sp>
      <p:sp>
        <p:nvSpPr>
          <p:cNvPr id="1048676" name="对象"/>
          <p:cNvSpPr>
            <a:spLocks noGrp="1"/>
          </p:cNvSpPr>
          <p:nvPr>
            <p:ph type="sldImg"/>
          </p:nvPr>
        </p:nvSpPr>
        <p:spPr>
          <a:xfrm rot="0">
            <a:off x="4038600" y="857250"/>
            <a:ext cx="4114800" cy="2314575"/>
          </a:xfrm>
          <a:prstGeom prst="rect"/>
          <a:noFill/>
          <a:ln w="12700" cap="flat" cmpd="sng">
            <a:noFill/>
            <a:prstDash val="solid"/>
            <a:miter/>
          </a:ln>
        </p:spPr>
      </p:sp>
      <p:sp>
        <p:nvSpPr>
          <p:cNvPr id="1048677"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67" name=""/>
        <p:cNvGrpSpPr/>
        <p:nvPr/>
      </p:nvGrpSpPr>
      <p:grpSpPr>
        <a:xfrm>
          <a:off x="0" y="0"/>
          <a:ext cx="0" cy="0"/>
          <a:chOff x="0" y="0"/>
          <a:chExt cx="0" cy="0"/>
        </a:xfrm>
      </p:grpSpPr>
      <p:sp>
        <p:nvSpPr>
          <p:cNvPr id="1048680"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11</a:t>
            </a:fld>
            <a:endParaRPr altLang="en-US" sz="1200" lang="zh-CN">
              <a:latin typeface="Calibri" pitchFamily="0" charset="0"/>
              <a:ea typeface="等线" pitchFamily="0" charset="0"/>
              <a:cs typeface="Calibri" pitchFamily="0" charset="0"/>
            </a:endParaRPr>
          </a:p>
        </p:txBody>
      </p:sp>
      <p:sp>
        <p:nvSpPr>
          <p:cNvPr id="1048681" name="对象"/>
          <p:cNvSpPr>
            <a:spLocks noGrp="1"/>
          </p:cNvSpPr>
          <p:nvPr>
            <p:ph type="sldImg"/>
          </p:nvPr>
        </p:nvSpPr>
        <p:spPr>
          <a:xfrm rot="0">
            <a:off x="4038600" y="857250"/>
            <a:ext cx="4114800" cy="2314575"/>
          </a:xfrm>
          <a:prstGeom prst="rect"/>
          <a:noFill/>
          <a:ln w="12700" cap="flat" cmpd="sng">
            <a:noFill/>
            <a:prstDash val="solid"/>
            <a:miter/>
          </a:ln>
        </p:spPr>
      </p:sp>
      <p:sp>
        <p:nvSpPr>
          <p:cNvPr id="1048682"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70" name=""/>
        <p:cNvGrpSpPr/>
        <p:nvPr/>
      </p:nvGrpSpPr>
      <p:grpSpPr>
        <a:xfrm>
          <a:off x="0" y="0"/>
          <a:ext cx="0" cy="0"/>
          <a:chOff x="0" y="0"/>
          <a:chExt cx="0" cy="0"/>
        </a:xfrm>
      </p:grpSpPr>
      <p:sp>
        <p:nvSpPr>
          <p:cNvPr id="1048684"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12</a:t>
            </a:fld>
            <a:endParaRPr altLang="en-US" sz="1200" lang="zh-CN">
              <a:latin typeface="Calibri" pitchFamily="0" charset="0"/>
              <a:ea typeface="等线" pitchFamily="0" charset="0"/>
              <a:cs typeface="Calibri" pitchFamily="0" charset="0"/>
            </a:endParaRPr>
          </a:p>
        </p:txBody>
      </p:sp>
      <p:sp>
        <p:nvSpPr>
          <p:cNvPr id="1048685" name="对象"/>
          <p:cNvSpPr>
            <a:spLocks noGrp="1"/>
          </p:cNvSpPr>
          <p:nvPr>
            <p:ph type="sldImg"/>
          </p:nvPr>
        </p:nvSpPr>
        <p:spPr>
          <a:xfrm rot="0">
            <a:off x="4038600" y="857250"/>
            <a:ext cx="4114800" cy="2314575"/>
          </a:xfrm>
          <a:prstGeom prst="rect"/>
          <a:noFill/>
          <a:ln w="12700" cap="flat" cmpd="sng">
            <a:noFill/>
            <a:prstDash val="solid"/>
            <a:miter/>
          </a:ln>
        </p:spPr>
      </p:sp>
      <p:sp>
        <p:nvSpPr>
          <p:cNvPr id="1048686"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73" name=""/>
        <p:cNvGrpSpPr/>
        <p:nvPr/>
      </p:nvGrpSpPr>
      <p:grpSpPr>
        <a:xfrm>
          <a:off x="0" y="0"/>
          <a:ext cx="0" cy="0"/>
          <a:chOff x="0" y="0"/>
          <a:chExt cx="0" cy="0"/>
        </a:xfrm>
      </p:grpSpPr>
      <p:sp>
        <p:nvSpPr>
          <p:cNvPr id="1048692"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13</a:t>
            </a:fld>
            <a:endParaRPr altLang="en-US" sz="1200" lang="zh-CN">
              <a:latin typeface="Calibri" pitchFamily="0" charset="0"/>
              <a:ea typeface="等线" pitchFamily="0" charset="0"/>
              <a:cs typeface="Calibri" pitchFamily="0" charset="0"/>
            </a:endParaRPr>
          </a:p>
        </p:txBody>
      </p:sp>
      <p:sp>
        <p:nvSpPr>
          <p:cNvPr id="1048693" name="对象"/>
          <p:cNvSpPr>
            <a:spLocks noGrp="1"/>
          </p:cNvSpPr>
          <p:nvPr>
            <p:ph type="sldImg"/>
          </p:nvPr>
        </p:nvSpPr>
        <p:spPr>
          <a:xfrm rot="0">
            <a:off x="4038600" y="857250"/>
            <a:ext cx="4114800" cy="2314575"/>
          </a:xfrm>
          <a:prstGeom prst="rect"/>
          <a:noFill/>
          <a:ln w="12700" cap="flat" cmpd="sng">
            <a:noFill/>
            <a:prstDash val="solid"/>
            <a:miter/>
          </a:ln>
        </p:spPr>
      </p:sp>
      <p:sp>
        <p:nvSpPr>
          <p:cNvPr id="1048694"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37" name=""/>
        <p:cNvGrpSpPr/>
        <p:nvPr/>
      </p:nvGrpSpPr>
      <p:grpSpPr>
        <a:xfrm>
          <a:off x="0" y="0"/>
          <a:ext cx="0" cy="0"/>
          <a:chOff x="0" y="0"/>
          <a:chExt cx="0" cy="0"/>
        </a:xfrm>
      </p:grpSpPr>
      <p:sp>
        <p:nvSpPr>
          <p:cNvPr id="1048602"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2</a:t>
            </a:fld>
            <a:endParaRPr altLang="en-US" sz="1200" lang="zh-CN">
              <a:latin typeface="Calibri" pitchFamily="0" charset="0"/>
              <a:ea typeface="等线" pitchFamily="0" charset="0"/>
              <a:cs typeface="Calibri" pitchFamily="0" charset="0"/>
            </a:endParaRPr>
          </a:p>
        </p:txBody>
      </p:sp>
      <p:sp>
        <p:nvSpPr>
          <p:cNvPr id="1048603" name="对象"/>
          <p:cNvSpPr>
            <a:spLocks noGrp="1"/>
          </p:cNvSpPr>
          <p:nvPr>
            <p:ph type="sldImg"/>
          </p:nvPr>
        </p:nvSpPr>
        <p:spPr>
          <a:xfrm rot="0">
            <a:off x="4038600" y="857250"/>
            <a:ext cx="4114800" cy="2314575"/>
          </a:xfrm>
          <a:prstGeom prst="rect"/>
          <a:noFill/>
          <a:ln w="12700" cap="flat" cmpd="sng">
            <a:noFill/>
            <a:prstDash val="solid"/>
            <a:miter/>
          </a:ln>
        </p:spPr>
      </p:sp>
      <p:sp>
        <p:nvSpPr>
          <p:cNvPr id="1048604"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40" name=""/>
        <p:cNvGrpSpPr/>
        <p:nvPr/>
      </p:nvGrpSpPr>
      <p:grpSpPr>
        <a:xfrm>
          <a:off x="0" y="0"/>
          <a:ext cx="0" cy="0"/>
          <a:chOff x="0" y="0"/>
          <a:chExt cx="0" cy="0"/>
        </a:xfrm>
      </p:grpSpPr>
      <p:sp>
        <p:nvSpPr>
          <p:cNvPr id="1048608"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3</a:t>
            </a:fld>
            <a:endParaRPr altLang="en-US" sz="1200" lang="zh-CN">
              <a:latin typeface="Calibri" pitchFamily="0" charset="0"/>
              <a:ea typeface="等线" pitchFamily="0" charset="0"/>
              <a:cs typeface="Calibri" pitchFamily="0" charset="0"/>
            </a:endParaRPr>
          </a:p>
        </p:txBody>
      </p:sp>
      <p:sp>
        <p:nvSpPr>
          <p:cNvPr id="1048609" name="对象"/>
          <p:cNvSpPr>
            <a:spLocks noGrp="1"/>
          </p:cNvSpPr>
          <p:nvPr>
            <p:ph type="sldImg"/>
          </p:nvPr>
        </p:nvSpPr>
        <p:spPr>
          <a:xfrm rot="0">
            <a:off x="4038600" y="857250"/>
            <a:ext cx="4114800" cy="2314575"/>
          </a:xfrm>
          <a:prstGeom prst="rect"/>
          <a:noFill/>
          <a:ln w="12700" cap="flat" cmpd="sng">
            <a:noFill/>
            <a:prstDash val="solid"/>
            <a:miter/>
          </a:ln>
        </p:spPr>
      </p:sp>
      <p:sp>
        <p:nvSpPr>
          <p:cNvPr id="1048610"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45" name=""/>
        <p:cNvGrpSpPr/>
        <p:nvPr/>
      </p:nvGrpSpPr>
      <p:grpSpPr>
        <a:xfrm>
          <a:off x="0" y="0"/>
          <a:ext cx="0" cy="0"/>
          <a:chOff x="0" y="0"/>
          <a:chExt cx="0" cy="0"/>
        </a:xfrm>
      </p:grpSpPr>
      <p:sp>
        <p:nvSpPr>
          <p:cNvPr id="1048621"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4</a:t>
            </a:fld>
            <a:endParaRPr altLang="en-US" sz="1200" lang="zh-CN">
              <a:latin typeface="Calibri" pitchFamily="0" charset="0"/>
              <a:ea typeface="等线" pitchFamily="0" charset="0"/>
              <a:cs typeface="Calibri" pitchFamily="0" charset="0"/>
            </a:endParaRPr>
          </a:p>
        </p:txBody>
      </p:sp>
      <p:sp>
        <p:nvSpPr>
          <p:cNvPr id="1048622" name="对象"/>
          <p:cNvSpPr>
            <a:spLocks noGrp="1"/>
          </p:cNvSpPr>
          <p:nvPr>
            <p:ph type="sldImg"/>
          </p:nvPr>
        </p:nvSpPr>
        <p:spPr>
          <a:xfrm rot="0">
            <a:off x="4038600" y="857250"/>
            <a:ext cx="4114800" cy="2314575"/>
          </a:xfrm>
          <a:prstGeom prst="rect"/>
          <a:noFill/>
          <a:ln w="12700" cap="flat" cmpd="sng">
            <a:noFill/>
            <a:prstDash val="solid"/>
            <a:miter/>
          </a:ln>
        </p:spPr>
      </p:sp>
      <p:sp>
        <p:nvSpPr>
          <p:cNvPr id="1048623"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49" name=""/>
        <p:cNvGrpSpPr/>
        <p:nvPr/>
      </p:nvGrpSpPr>
      <p:grpSpPr>
        <a:xfrm>
          <a:off x="0" y="0"/>
          <a:ext cx="0" cy="0"/>
          <a:chOff x="0" y="0"/>
          <a:chExt cx="0" cy="0"/>
        </a:xfrm>
      </p:grpSpPr>
      <p:sp>
        <p:nvSpPr>
          <p:cNvPr id="1048631"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5</a:t>
            </a:fld>
            <a:endParaRPr altLang="en-US" sz="1200" lang="zh-CN">
              <a:latin typeface="Calibri" pitchFamily="0" charset="0"/>
              <a:ea typeface="等线" pitchFamily="0" charset="0"/>
              <a:cs typeface="Calibri" pitchFamily="0" charset="0"/>
            </a:endParaRPr>
          </a:p>
        </p:txBody>
      </p:sp>
      <p:sp>
        <p:nvSpPr>
          <p:cNvPr id="1048632" name="对象"/>
          <p:cNvSpPr>
            <a:spLocks noGrp="1"/>
          </p:cNvSpPr>
          <p:nvPr>
            <p:ph type="sldImg"/>
          </p:nvPr>
        </p:nvSpPr>
        <p:spPr>
          <a:xfrm rot="0">
            <a:off x="4038600" y="857250"/>
            <a:ext cx="4114800" cy="2314575"/>
          </a:xfrm>
          <a:prstGeom prst="rect"/>
          <a:noFill/>
          <a:ln w="12700" cap="flat" cmpd="sng">
            <a:noFill/>
            <a:prstDash val="solid"/>
            <a:miter/>
          </a:ln>
        </p:spPr>
      </p:sp>
      <p:sp>
        <p:nvSpPr>
          <p:cNvPr id="1048633"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52" name=""/>
        <p:cNvGrpSpPr/>
        <p:nvPr/>
      </p:nvGrpSpPr>
      <p:grpSpPr>
        <a:xfrm>
          <a:off x="0" y="0"/>
          <a:ext cx="0" cy="0"/>
          <a:chOff x="0" y="0"/>
          <a:chExt cx="0" cy="0"/>
        </a:xfrm>
      </p:grpSpPr>
      <p:sp>
        <p:nvSpPr>
          <p:cNvPr id="1048640"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6</a:t>
            </a:fld>
            <a:endParaRPr altLang="en-US" sz="1200" lang="zh-CN">
              <a:latin typeface="Calibri" pitchFamily="0" charset="0"/>
              <a:ea typeface="等线" pitchFamily="0" charset="0"/>
              <a:cs typeface="Calibri" pitchFamily="0" charset="0"/>
            </a:endParaRPr>
          </a:p>
        </p:txBody>
      </p:sp>
      <p:sp>
        <p:nvSpPr>
          <p:cNvPr id="1048641" name="对象"/>
          <p:cNvSpPr>
            <a:spLocks noGrp="1"/>
          </p:cNvSpPr>
          <p:nvPr>
            <p:ph type="sldImg"/>
          </p:nvPr>
        </p:nvSpPr>
        <p:spPr>
          <a:xfrm rot="0">
            <a:off x="4038600" y="857250"/>
            <a:ext cx="4114800" cy="2314575"/>
          </a:xfrm>
          <a:prstGeom prst="rect"/>
          <a:noFill/>
          <a:ln w="12700" cap="flat" cmpd="sng">
            <a:noFill/>
            <a:prstDash val="solid"/>
            <a:miter/>
          </a:ln>
        </p:spPr>
      </p:sp>
      <p:sp>
        <p:nvSpPr>
          <p:cNvPr id="1048642"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55" name=""/>
        <p:cNvGrpSpPr/>
        <p:nvPr/>
      </p:nvGrpSpPr>
      <p:grpSpPr>
        <a:xfrm>
          <a:off x="0" y="0"/>
          <a:ext cx="0" cy="0"/>
          <a:chOff x="0" y="0"/>
          <a:chExt cx="0" cy="0"/>
        </a:xfrm>
      </p:grpSpPr>
      <p:sp>
        <p:nvSpPr>
          <p:cNvPr id="104864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7</a:t>
            </a:fld>
            <a:endParaRPr altLang="en-US" sz="1200" lang="zh-CN">
              <a:latin typeface="Calibri" pitchFamily="0" charset="0"/>
              <a:ea typeface="等线" pitchFamily="0" charset="0"/>
              <a:cs typeface="Calibri" pitchFamily="0" charset="0"/>
            </a:endParaRPr>
          </a:p>
        </p:txBody>
      </p:sp>
      <p:sp>
        <p:nvSpPr>
          <p:cNvPr id="1048650" name="对象"/>
          <p:cNvSpPr>
            <a:spLocks noGrp="1"/>
          </p:cNvSpPr>
          <p:nvPr>
            <p:ph type="sldImg"/>
          </p:nvPr>
        </p:nvSpPr>
        <p:spPr>
          <a:xfrm rot="0">
            <a:off x="4038600" y="857250"/>
            <a:ext cx="4114800" cy="2314575"/>
          </a:xfrm>
          <a:prstGeom prst="rect"/>
          <a:noFill/>
          <a:ln w="12700" cap="flat" cmpd="sng">
            <a:noFill/>
            <a:prstDash val="solid"/>
            <a:miter/>
          </a:ln>
        </p:spPr>
      </p:sp>
      <p:sp>
        <p:nvSpPr>
          <p:cNvPr id="1048651"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58" name=""/>
        <p:cNvGrpSpPr/>
        <p:nvPr/>
      </p:nvGrpSpPr>
      <p:grpSpPr>
        <a:xfrm>
          <a:off x="0" y="0"/>
          <a:ext cx="0" cy="0"/>
          <a:chOff x="0" y="0"/>
          <a:chExt cx="0" cy="0"/>
        </a:xfrm>
      </p:grpSpPr>
      <p:sp>
        <p:nvSpPr>
          <p:cNvPr id="1048654"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8</a:t>
            </a:fld>
            <a:endParaRPr altLang="en-US" sz="1200" lang="zh-CN">
              <a:latin typeface="Calibri" pitchFamily="0" charset="0"/>
              <a:ea typeface="等线" pitchFamily="0" charset="0"/>
              <a:cs typeface="Calibri" pitchFamily="0" charset="0"/>
            </a:endParaRPr>
          </a:p>
        </p:txBody>
      </p:sp>
      <p:sp>
        <p:nvSpPr>
          <p:cNvPr id="1048655" name="对象"/>
          <p:cNvSpPr>
            <a:spLocks noGrp="1"/>
          </p:cNvSpPr>
          <p:nvPr>
            <p:ph type="sldImg"/>
          </p:nvPr>
        </p:nvSpPr>
        <p:spPr>
          <a:xfrm rot="0">
            <a:off x="4038600" y="857250"/>
            <a:ext cx="4114800" cy="2314575"/>
          </a:xfrm>
          <a:prstGeom prst="rect"/>
          <a:noFill/>
          <a:ln w="12700" cap="flat" cmpd="sng">
            <a:noFill/>
            <a:prstDash val="solid"/>
            <a:miter/>
          </a:ln>
        </p:spPr>
      </p:sp>
      <p:sp>
        <p:nvSpPr>
          <p:cNvPr id="1048656"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61" name=""/>
        <p:cNvGrpSpPr/>
        <p:nvPr/>
      </p:nvGrpSpPr>
      <p:grpSpPr>
        <a:xfrm>
          <a:off x="0" y="0"/>
          <a:ext cx="0" cy="0"/>
          <a:chOff x="0" y="0"/>
          <a:chExt cx="0" cy="0"/>
        </a:xfrm>
      </p:grpSpPr>
      <p:sp>
        <p:nvSpPr>
          <p:cNvPr id="1048665"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9</a:t>
            </a:fld>
            <a:endParaRPr altLang="en-US" sz="1200" lang="zh-CN">
              <a:latin typeface="Calibri" pitchFamily="0" charset="0"/>
              <a:ea typeface="等线" pitchFamily="0" charset="0"/>
              <a:cs typeface="Calibri" pitchFamily="0" charset="0"/>
            </a:endParaRPr>
          </a:p>
        </p:txBody>
      </p:sp>
      <p:sp>
        <p:nvSpPr>
          <p:cNvPr id="1048666" name="对象"/>
          <p:cNvSpPr>
            <a:spLocks noGrp="1"/>
          </p:cNvSpPr>
          <p:nvPr>
            <p:ph type="sldImg"/>
          </p:nvPr>
        </p:nvSpPr>
        <p:spPr>
          <a:xfrm rot="0">
            <a:off x="4038600" y="857250"/>
            <a:ext cx="4114800" cy="2314575"/>
          </a:xfrm>
          <a:prstGeom prst="rect"/>
          <a:noFill/>
          <a:ln w="12700" cap="flat" cmpd="sng">
            <a:noFill/>
            <a:prstDash val="solid"/>
            <a:miter/>
          </a:ln>
        </p:spPr>
      </p:sp>
      <p:sp>
        <p:nvSpPr>
          <p:cNvPr id="1048667"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标题幻灯片">
    <p:bg>
      <p:bgPr>
        <a:solidFill>
          <a:schemeClr val="bg1"/>
        </a:solidFill>
      </p:bgPr>
    </p:bg>
    <p:spTree>
      <p:nvGrpSpPr>
        <p:cNvPr id="26" name=""/>
        <p:cNvGrpSpPr/>
        <p:nvPr/>
      </p:nvGrpSpPr>
      <p:grpSpPr>
        <a:xfrm>
          <a:off x="0" y="0"/>
          <a:ext cx="0" cy="0"/>
          <a:chOff x="0" y="0"/>
          <a:chExt cx="0" cy="0"/>
        </a:xfrm>
      </p:grpSpPr>
      <p:pic>
        <p:nvPicPr>
          <p:cNvPr id="2097153" name="图片" descr="C2-HD-TOP.png"/>
          <p:cNvPicPr>
            <a:picLocks noChangeAspect="1"/>
          </p:cNvPicPr>
          <p:nvPr/>
        </p:nvPicPr>
        <p:blipFill>
          <a:blip xmlns:r="http://schemas.openxmlformats.org/officeDocument/2006/relationships" r:embed="rId1" cstate="print"/>
          <a:stretch>
            <a:fillRect/>
          </a:stretch>
        </p:blipFill>
        <p:spPr>
          <a:xfrm rot="0">
            <a:off x="0" y="0"/>
            <a:ext cx="12192000" cy="1441448"/>
          </a:xfrm>
          <a:prstGeom prst="rect"/>
          <a:noFill/>
          <a:ln w="12700" cap="flat" cmpd="sng">
            <a:noFill/>
            <a:prstDash val="solid"/>
            <a:miter/>
          </a:ln>
        </p:spPr>
      </p:pic>
      <p:pic>
        <p:nvPicPr>
          <p:cNvPr id="2097154" name="图片" descr="C2-HD-BTM.png"/>
          <p:cNvPicPr>
            <a:picLocks noChangeAspect="1"/>
          </p:cNvPicPr>
          <p:nvPr/>
        </p:nvPicPr>
        <p:blipFill>
          <a:blip xmlns:r="http://schemas.openxmlformats.org/officeDocument/2006/relationships" r:embed="rId2" cstate="print"/>
          <a:stretch>
            <a:fillRect/>
          </a:stretch>
        </p:blipFill>
        <p:spPr>
          <a:xfrm rot="0">
            <a:off x="0" y="4375150"/>
            <a:ext cx="12192000" cy="2482850"/>
          </a:xfrm>
          <a:prstGeom prst="rect"/>
          <a:noFill/>
          <a:ln w="12700" cap="flat" cmpd="sng">
            <a:noFill/>
            <a:prstDash val="solid"/>
            <a:miter/>
          </a:ln>
        </p:spPr>
      </p:pic>
      <p:sp>
        <p:nvSpPr>
          <p:cNvPr id="1048581" name="文本框"/>
          <p:cNvSpPr>
            <a:spLocks noGrp="1"/>
          </p:cNvSpPr>
          <p:nvPr>
            <p:ph type="ctrTitle"/>
          </p:nvPr>
        </p:nvSpPr>
        <p:spPr>
          <a:xfrm rot="0">
            <a:off x="1371600" y="1803404"/>
            <a:ext cx="9448800" cy="1825095"/>
          </a:xfrm>
          <a:prstGeom prst="rect"/>
          <a:noFill/>
          <a:ln w="12700" cap="flat" cmpd="sng">
            <a:noFill/>
            <a:prstDash val="solid"/>
            <a:miter/>
          </a:ln>
        </p:spPr>
        <p:txBody>
          <a:bodyPr anchor="b" anchorCtr="0" bIns="45720" lIns="91440" rIns="91440" tIns="45720" vert="horz" wrap="square">
            <a:prstTxWarp prst="textNoShape"/>
          </a:bodyPr>
          <a:p>
            <a:pPr algn="l" indent="0" marL="0">
              <a:lnSpc>
                <a:spcPct val="90000"/>
              </a:lnSpc>
              <a:spcBef>
                <a:spcPts val="0"/>
              </a:spcBef>
              <a:spcAft>
                <a:spcPts val="0"/>
              </a:spcAft>
              <a:buNone/>
            </a:pPr>
            <a:r>
              <a:rPr altLang="zh-CN" baseline="0" b="0" cap="all" sz="6000" i="0" kern="1200" lang="en-US" spc="0" strike="noStrike" u="none">
                <a:solidFill>
                  <a:schemeClr val="tx1"/>
                </a:solidFill>
                <a:latin typeface="Century Gothic" pitchFamily="0" charset="0"/>
                <a:ea typeface="宋体" pitchFamily="0" charset="0"/>
                <a:cs typeface="Lucida Sans" pitchFamily="0" charset="0"/>
              </a:rPr>
              <a:t>Click to edit Master title style</a:t>
            </a:r>
            <a:endParaRPr altLang="en-US" baseline="0" b="0" cap="all" sz="6000" i="0" kern="1200" lang="zh-CN" spc="0" strike="noStrike" u="none">
              <a:solidFill>
                <a:schemeClr val="tx1"/>
              </a:solidFill>
              <a:latin typeface="Century Gothic" pitchFamily="0" charset="0"/>
              <a:ea typeface="宋体" pitchFamily="0" charset="0"/>
              <a:cs typeface="Lucida Sans" pitchFamily="0" charset="0"/>
            </a:endParaRPr>
          </a:p>
        </p:txBody>
      </p:sp>
      <p:sp>
        <p:nvSpPr>
          <p:cNvPr id="1048582" name="文本框"/>
          <p:cNvSpPr>
            <a:spLocks noGrp="1"/>
          </p:cNvSpPr>
          <p:nvPr>
            <p:ph type="subTitle" idx="1"/>
          </p:nvPr>
        </p:nvSpPr>
        <p:spPr>
          <a:xfrm rot="0">
            <a:off x="1371600" y="3632201"/>
            <a:ext cx="9448800" cy="68580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90000"/>
              </a:lnSpc>
              <a:spcBef>
                <a:spcPts val="1000"/>
              </a:spcBef>
              <a:spcAft>
                <a:spcPts val="0"/>
              </a:spcAft>
              <a:buNone/>
            </a:pPr>
            <a:r>
              <a:rPr altLang="zh-CN" baseline="0" b="0" cap="none" sz="2000" i="0" kern="1200" lang="en-US" spc="0" strike="noStrike" u="none">
                <a:solidFill>
                  <a:schemeClr val="tx1"/>
                </a:solidFill>
                <a:latin typeface="Century Gothic" pitchFamily="0" charset="0"/>
                <a:ea typeface="宋体" pitchFamily="0" charset="0"/>
                <a:cs typeface="Lucida Sans" pitchFamily="0" charset="0"/>
              </a:rPr>
              <a:t>Click to edit Master subtitle style</a:t>
            </a:r>
            <a:endParaRPr altLang="en-US" baseline="0" b="0" cap="none" sz="2000" i="0" kern="1200" lang="zh-CN" spc="0" strike="noStrike" u="none">
              <a:solidFill>
                <a:schemeClr val="tx1"/>
              </a:solidFill>
              <a:latin typeface="Century Gothic" pitchFamily="0" charset="0"/>
              <a:ea typeface="宋体" pitchFamily="0" charset="0"/>
              <a:cs typeface="Lucida Sans" pitchFamily="0" charset="0"/>
            </a:endParaRPr>
          </a:p>
        </p:txBody>
      </p:sp>
      <p:sp>
        <p:nvSpPr>
          <p:cNvPr id="1048583" name="文本框"/>
          <p:cNvSpPr>
            <a:spLocks noGrp="1"/>
          </p:cNvSpPr>
          <p:nvPr>
            <p:ph type="dt" idx="10"/>
          </p:nvPr>
        </p:nvSpPr>
        <p:spPr>
          <a:xfrm rot="0">
            <a:off x="7909561" y="4314328"/>
            <a:ext cx="2910840" cy="374642"/>
          </a:xfrm>
          <a:prstGeom prst="rect"/>
          <a:noFill/>
          <a:ln w="12700" cap="flat" cmpd="sng">
            <a:noFill/>
            <a:prstDash val="solid"/>
            <a:miter/>
          </a:ln>
        </p:spPr>
        <p:txBody>
          <a:bodyPr anchor="ctr" anchorCtr="0" bIns="45720" lIns="91440" rIns="91440" tIns="45720" vert="horz" wrap="square">
            <a:prstTxWarp prst="textNoShape"/>
          </a:bodyPr>
          <a:p>
            <a:pPr algn="r" indent="0" marL="0">
              <a:lnSpc>
                <a:spcPct val="100000"/>
              </a:lnSpc>
              <a:spcBef>
                <a:spcPts val="0"/>
              </a:spcBef>
              <a:spcAft>
                <a:spcPts val="0"/>
              </a:spcAft>
              <a:buNone/>
            </a:pPr>
            <a:endParaRPr altLang="en-US" baseline="0" b="0" cap="none" sz="1050" i="0" kern="1200" lang="zh-CN" spc="0" strike="noStrike" u="none">
              <a:solidFill>
                <a:srgbClr val="898989"/>
              </a:solidFill>
              <a:latin typeface="Century Gothic" pitchFamily="0" charset="0"/>
              <a:ea typeface="宋体" pitchFamily="0" charset="0"/>
              <a:cs typeface="Century Gothic" pitchFamily="0" charset="0"/>
            </a:endParaRPr>
          </a:p>
        </p:txBody>
      </p:sp>
      <p:sp>
        <p:nvSpPr>
          <p:cNvPr id="1048584" name="文本框"/>
          <p:cNvSpPr>
            <a:spLocks noGrp="1"/>
          </p:cNvSpPr>
          <p:nvPr>
            <p:ph type="ftr"/>
          </p:nvPr>
        </p:nvSpPr>
        <p:spPr>
          <a:xfrm rot="0">
            <a:off x="1371600" y="4323845"/>
            <a:ext cx="6400800" cy="365125"/>
          </a:xfrm>
          <a:prstGeom prst="rect"/>
          <a:noFill/>
          <a:ln w="12700" cap="flat" cmpd="sng">
            <a:noFill/>
            <a:prstDash val="solid"/>
            <a:miter/>
          </a:ln>
        </p:spPr>
        <p:txBody>
          <a:bodyPr anchor="ctr" anchorCtr="0" bIns="45720" lIns="91440" rIns="91440" tIns="45720" vert="horz" wrap="square">
            <a:prstTxWarp prst="textNoShape"/>
          </a:bodyPr>
          <a:p>
            <a:pPr algn="l" indent="0" marL="0">
              <a:lnSpc>
                <a:spcPct val="100000"/>
              </a:lnSpc>
              <a:spcBef>
                <a:spcPts val="0"/>
              </a:spcBef>
              <a:spcAft>
                <a:spcPts val="0"/>
              </a:spcAft>
              <a:buNone/>
            </a:pPr>
            <a:endParaRPr altLang="en-US" baseline="0" b="0" cap="none" sz="1050" i="0" kern="1200" lang="zh-CN" spc="0" strike="noStrike" u="none">
              <a:solidFill>
                <a:srgbClr val="898989"/>
              </a:solidFill>
              <a:latin typeface="Century Gothic" pitchFamily="0" charset="0"/>
              <a:ea typeface="宋体" pitchFamily="0" charset="0"/>
              <a:cs typeface="Century Gothic" pitchFamily="0" charset="0"/>
            </a:endParaRPr>
          </a:p>
        </p:txBody>
      </p:sp>
      <p:sp>
        <p:nvSpPr>
          <p:cNvPr id="1048585" name="文本框"/>
          <p:cNvSpPr>
            <a:spLocks noGrp="1"/>
          </p:cNvSpPr>
          <p:nvPr>
            <p:ph type="sldNum"/>
          </p:nvPr>
        </p:nvSpPr>
        <p:spPr>
          <a:xfrm rot="0">
            <a:off x="8077200" y="1430866"/>
            <a:ext cx="2743200" cy="365124"/>
          </a:xfrm>
          <a:prstGeom prst="rect"/>
          <a:noFill/>
          <a:ln w="12700" cap="flat" cmpd="sng">
            <a:noFill/>
            <a:prstDash val="solid"/>
            <a:miter/>
          </a:ln>
        </p:spPr>
        <p:txBody>
          <a:bodyPr anchor="ctr" anchorCtr="0" bIns="45720" lIns="91440" rIns="91440" tIns="45720" vert="horz" wrap="square">
            <a:prstTxWarp prst="textNoShape"/>
          </a:bodyPr>
          <a:p>
            <a:pPr algn="r" indent="0" marL="38100">
              <a:lnSpc>
                <a:spcPct val="100000"/>
              </a:lnSpc>
              <a:spcBef>
                <a:spcPts val="55"/>
              </a:spcBef>
              <a:spcAft>
                <a:spcPts val="0"/>
              </a:spcAft>
              <a:buNone/>
            </a:pPr>
            <a:fld id="{CAD2D6BD-DE1B-4B5F-8B41-2702339687B9}" type="slidenum">
              <a:rPr altLang="zh-CN" baseline="0" b="0" cap="none" sz="1050" i="0" kern="1200" lang="en-US" spc="10" strike="noStrike" u="none">
                <a:solidFill>
                  <a:srgbClr val="898989"/>
                </a:solidFill>
                <a:latin typeface="Century Gothic" pitchFamily="0" charset="0"/>
                <a:ea typeface="宋体" pitchFamily="0" charset="0"/>
                <a:cs typeface="Century Gothic" pitchFamily="0" charset="0"/>
              </a:rPr>
              <a:t>&lt;#&gt;</a:t>
            </a:fld>
            <a:endParaRPr altLang="en-US" baseline="0" b="0" cap="none" sz="1050" i="0" kern="1200" lang="zh-CN" spc="10" strike="noStrike" u="none">
              <a:solidFill>
                <a:srgbClr val="898989"/>
              </a:solidFill>
              <a:latin typeface="Century Gothic" pitchFamily="0" charset="0"/>
              <a:ea typeface="宋体" pitchFamily="0" charset="0"/>
              <a:cs typeface="Century Gothic" pitchFamily="0"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81" name=""/>
        <p:cNvGrpSpPr/>
        <p:nvPr/>
      </p:nvGrpSpPr>
      <p:grpSpPr>
        <a:xfrm>
          <a:off x="0" y="0"/>
          <a:ext cx="0" cy="0"/>
          <a:chOff x="0" y="0"/>
          <a:chExt cx="0" cy="0"/>
        </a:xfrm>
      </p:grpSpPr>
      <p:sp>
        <p:nvSpPr>
          <p:cNvPr id="1048731" name="文本框"/>
          <p:cNvSpPr>
            <a:spLocks noGrp="1"/>
          </p:cNvSpPr>
          <p:nvPr>
            <p:ph type="title"/>
          </p:nvPr>
        </p:nvSpPr>
        <p:spPr/>
        <p:txBody>
          <a:bodyPr/>
          <a:p>
            <a:r>
              <a:rPr altLang="en-US" lang="zh-CN" smtClean="0"/>
              <a:t>单击此处编辑母版标题样式</a:t>
            </a:r>
            <a:endParaRPr altLang="en-US" lang="zh-CN"/>
          </a:p>
        </p:txBody>
      </p:sp>
      <p:sp>
        <p:nvSpPr>
          <p:cNvPr id="1048732" name="文本框"/>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3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34" name="文本框"/>
          <p:cNvSpPr>
            <a:spLocks noGrp="1"/>
          </p:cNvSpPr>
          <p:nvPr>
            <p:ph type="ftr" sz="quarter" idx="11"/>
          </p:nvPr>
        </p:nvSpPr>
        <p:spPr/>
        <p:txBody>
          <a:bodyPr/>
          <a:p>
            <a:endParaRPr altLang="en-US" lang="zh-CN"/>
          </a:p>
        </p:txBody>
      </p:sp>
      <p:sp>
        <p:nvSpPr>
          <p:cNvPr id="104873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75" name=""/>
        <p:cNvGrpSpPr/>
        <p:nvPr/>
      </p:nvGrpSpPr>
      <p:grpSpPr>
        <a:xfrm>
          <a:off x="0" y="0"/>
          <a:ext cx="0" cy="0"/>
          <a:chOff x="0" y="0"/>
          <a:chExt cx="0" cy="0"/>
        </a:xfrm>
      </p:grpSpPr>
      <p:sp>
        <p:nvSpPr>
          <p:cNvPr id="1048699" name="文本框"/>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8700" name="文本框"/>
          <p:cNvSpPr>
            <a:spLocks noGrp="1"/>
          </p:cNvSpPr>
          <p:nvPr>
            <p:ph type="body" orient="vert" idx="1"/>
          </p:nvPr>
        </p:nvSpPr>
        <p:spPr>
          <a:xfrm>
            <a:off x="457200" y="274638"/>
            <a:ext cx="60198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01"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02" name="文本框"/>
          <p:cNvSpPr>
            <a:spLocks noGrp="1"/>
          </p:cNvSpPr>
          <p:nvPr>
            <p:ph type="ftr" sz="quarter" idx="11"/>
          </p:nvPr>
        </p:nvSpPr>
        <p:spPr/>
        <p:txBody>
          <a:bodyPr/>
          <a:p>
            <a:endParaRPr altLang="en-US" lang="zh-CN"/>
          </a:p>
        </p:txBody>
      </p:sp>
      <p:sp>
        <p:nvSpPr>
          <p:cNvPr id="1048703"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34" name=""/>
        <p:cNvGrpSpPr/>
        <p:nvPr/>
      </p:nvGrpSpPr>
      <p:grpSpPr>
        <a:xfrm>
          <a:off x="0" y="0"/>
          <a:ext cx="0" cy="0"/>
          <a:chOff x="0" y="0"/>
          <a:chExt cx="0" cy="0"/>
        </a:xfrm>
      </p:grpSpPr>
      <p:pic>
        <p:nvPicPr>
          <p:cNvPr id="2097156" name="图片" descr="C2-HD-TOP.png"/>
          <p:cNvPicPr>
            <a:picLocks noChangeAspect="1"/>
          </p:cNvPicPr>
          <p:nvPr/>
        </p:nvPicPr>
        <p:blipFill>
          <a:blip xmlns:r="http://schemas.openxmlformats.org/officeDocument/2006/relationships" r:embed="rId1" cstate="print"/>
          <a:stretch>
            <a:fillRect/>
          </a:stretch>
        </p:blipFill>
        <p:spPr>
          <a:xfrm rot="0">
            <a:off x="0" y="0"/>
            <a:ext cx="12192000" cy="1441448"/>
          </a:xfrm>
          <a:prstGeom prst="rect"/>
          <a:noFill/>
          <a:ln w="12700" cap="flat" cmpd="sng">
            <a:noFill/>
            <a:prstDash val="solid"/>
            <a:miter/>
          </a:ln>
        </p:spPr>
      </p:pic>
      <p:sp>
        <p:nvSpPr>
          <p:cNvPr id="1048597" name="文本框"/>
          <p:cNvSpPr>
            <a:spLocks noGrp="1"/>
          </p:cNvSpPr>
          <p:nvPr>
            <p:ph type="dt" idx="10"/>
          </p:nvPr>
        </p:nvSpPr>
        <p:spPr>
          <a:xfrm rot="0">
            <a:off x="8595360" y="6356349"/>
            <a:ext cx="2910840" cy="365125"/>
          </a:xfrm>
          <a:prstGeom prst="rect"/>
          <a:noFill/>
          <a:ln w="12700" cap="flat" cmpd="sng">
            <a:noFill/>
            <a:prstDash val="solid"/>
            <a:miter/>
          </a:ln>
        </p:spPr>
        <p:txBody>
          <a:bodyPr anchor="ctr" anchorCtr="0" bIns="45720" lIns="91440" rIns="91440" tIns="45720" vert="horz" wrap="square">
            <a:prstTxWarp prst="textNoShape"/>
          </a:bodyPr>
          <a:p>
            <a:pPr algn="r"/>
            <a:endParaRPr altLang="en-US" sz="1050" lang="zh-CN">
              <a:solidFill>
                <a:srgbClr val="898989"/>
              </a:solidFill>
              <a:latin typeface="Century Gothic" pitchFamily="0" charset="0"/>
              <a:ea typeface="宋体" pitchFamily="0" charset="0"/>
              <a:cs typeface="Century Gothic" pitchFamily="0" charset="0"/>
            </a:endParaRPr>
          </a:p>
        </p:txBody>
      </p:sp>
      <p:sp>
        <p:nvSpPr>
          <p:cNvPr id="1048598" name="文本框"/>
          <p:cNvSpPr>
            <a:spLocks noGrp="1"/>
          </p:cNvSpPr>
          <p:nvPr>
            <p:ph type="ftr"/>
          </p:nvPr>
        </p:nvSpPr>
        <p:spPr>
          <a:xfrm rot="0">
            <a:off x="685800" y="6355845"/>
            <a:ext cx="7772400" cy="365125"/>
          </a:xfrm>
          <a:prstGeom prst="rect"/>
          <a:noFill/>
          <a:ln w="12700" cap="flat" cmpd="sng">
            <a:noFill/>
            <a:prstDash val="solid"/>
            <a:miter/>
          </a:ln>
        </p:spPr>
        <p:txBody>
          <a:bodyPr anchor="ctr" anchorCtr="0" bIns="45720" lIns="91440" rIns="91440" tIns="45720" vert="horz" wrap="square">
            <a:prstTxWarp prst="textNoShape"/>
          </a:bodyPr>
          <a:p>
            <a:pPr algn="l"/>
            <a:endParaRPr altLang="en-US" sz="1050" lang="zh-CN">
              <a:solidFill>
                <a:srgbClr val="898989"/>
              </a:solidFill>
              <a:latin typeface="Century Gothic" pitchFamily="0" charset="0"/>
              <a:ea typeface="宋体" pitchFamily="0" charset="0"/>
              <a:cs typeface="Century Gothic" pitchFamily="0" charset="0"/>
            </a:endParaRPr>
          </a:p>
        </p:txBody>
      </p:sp>
      <p:sp>
        <p:nvSpPr>
          <p:cNvPr id="1048599" name="文本框"/>
          <p:cNvSpPr>
            <a:spLocks noGrp="1"/>
          </p:cNvSpPr>
          <p:nvPr>
            <p:ph type="sldNum"/>
          </p:nvPr>
        </p:nvSpPr>
        <p:spPr>
          <a:xfrm rot="0">
            <a:off x="8763000" y="381000"/>
            <a:ext cx="2743200" cy="365124"/>
          </a:xfrm>
          <a:prstGeom prst="rect"/>
          <a:noFill/>
          <a:ln w="12700" cap="flat" cmpd="sng">
            <a:noFill/>
            <a:prstDash val="solid"/>
            <a:miter/>
          </a:ln>
        </p:spPr>
        <p:txBody>
          <a:bodyPr anchor="ctr" anchorCtr="0" bIns="45720" lIns="91440" rIns="91440" tIns="45720" vert="horz" wrap="square">
            <a:prstTxWarp prst="textNoShape"/>
          </a:bodyPr>
          <a:p>
            <a:pPr algn="r" indent="0" marL="38100">
              <a:lnSpc>
                <a:spcPct val="100000"/>
              </a:lnSpc>
              <a:spcBef>
                <a:spcPts val="55"/>
              </a:spcBef>
            </a:pPr>
            <a:fld id="{CAD2D6BD-DE1B-4B5F-8B41-2702339687B9}" type="slidenum">
              <a:rPr altLang="zh-CN" baseline="0" b="0" cap="none" sz="1050" i="0" kern="1200" lang="en-US" spc="10" strike="noStrike" u="none">
                <a:solidFill>
                  <a:srgbClr val="898989"/>
                </a:solidFill>
                <a:latin typeface="Century Gothic" pitchFamily="0" charset="0"/>
                <a:ea typeface="宋体" pitchFamily="0" charset="0"/>
                <a:cs typeface="Century Gothic" pitchFamily="0" charset="0"/>
              </a:rPr>
              <a:t>&lt;#&gt;</a:t>
            </a:fld>
            <a:endParaRPr altLang="en-US" sz="1050" lang="zh-CN" spc="10">
              <a:solidFill>
                <a:srgbClr val="898989"/>
              </a:solidFill>
              <a:latin typeface="Century Gothic" pitchFamily="0" charset="0"/>
              <a:ea typeface="宋体" pitchFamily="0" charset="0"/>
              <a:cs typeface="Century Gothic" pitchFamily="0"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41" name=""/>
        <p:cNvGrpSpPr/>
        <p:nvPr/>
      </p:nvGrpSpPr>
      <p:grpSpPr>
        <a:xfrm>
          <a:off x="0" y="0"/>
          <a:ext cx="0" cy="0"/>
          <a:chOff x="0" y="0"/>
          <a:chExt cx="0" cy="0"/>
        </a:xfrm>
      </p:grpSpPr>
      <p:pic>
        <p:nvPicPr>
          <p:cNvPr id="2097157" name="图片" descr="C2-HD-TOP.png"/>
          <p:cNvPicPr>
            <a:picLocks noChangeAspect="1"/>
          </p:cNvPicPr>
          <p:nvPr/>
        </p:nvPicPr>
        <p:blipFill>
          <a:blip xmlns:r="http://schemas.openxmlformats.org/officeDocument/2006/relationships" r:embed="rId1" cstate="print"/>
          <a:stretch>
            <a:fillRect/>
          </a:stretch>
        </p:blipFill>
        <p:spPr>
          <a:xfrm rot="0">
            <a:off x="0" y="0"/>
            <a:ext cx="12192000" cy="1441448"/>
          </a:xfrm>
          <a:prstGeom prst="rect"/>
          <a:noFill/>
          <a:ln w="12700" cap="flat" cmpd="sng">
            <a:noFill/>
            <a:prstDash val="solid"/>
            <a:miter/>
          </a:ln>
        </p:spPr>
      </p:pic>
      <p:sp>
        <p:nvSpPr>
          <p:cNvPr id="1048611" name="文本框"/>
          <p:cNvSpPr>
            <a:spLocks noGrp="1"/>
          </p:cNvSpPr>
          <p:nvPr>
            <p:ph type="title"/>
          </p:nvPr>
        </p:nvSpPr>
        <p:spPr>
          <a:xfrm rot="0">
            <a:off x="2895600" y="764372"/>
            <a:ext cx="8610600" cy="1293028"/>
          </a:xfrm>
          <a:prstGeom prst="rect"/>
          <a:noFill/>
          <a:ln w="12700" cap="flat" cmpd="sng">
            <a:noFill/>
            <a:prstDash val="solid"/>
            <a:miter/>
          </a:ln>
        </p:spPr>
        <p:txBody>
          <a:bodyPr anchor="ctr" anchorCtr="0" bIns="45720" lIns="91440" rIns="91440" tIns="45720" vert="horz" wrap="square">
            <a:prstTxWarp prst="textNoShape"/>
          </a:bodyPr>
          <a:p>
            <a:r>
              <a:rPr altLang="zh-CN" lang="en-US"/>
              <a:t>Click to edit Master title style</a:t>
            </a:r>
            <a:endParaRPr altLang="en-US" lang="zh-CN"/>
          </a:p>
        </p:txBody>
      </p:sp>
      <p:sp>
        <p:nvSpPr>
          <p:cNvPr id="1048612" name="文本框"/>
          <p:cNvSpPr>
            <a:spLocks noGrp="1"/>
          </p:cNvSpPr>
          <p:nvPr>
            <p:ph type="dt" idx="10"/>
          </p:nvPr>
        </p:nvSpPr>
        <p:spPr>
          <a:xfrm rot="0">
            <a:off x="8595360" y="6356349"/>
            <a:ext cx="2910840" cy="365125"/>
          </a:xfrm>
          <a:prstGeom prst="rect"/>
          <a:noFill/>
          <a:ln w="12700" cap="flat" cmpd="sng">
            <a:noFill/>
            <a:prstDash val="solid"/>
            <a:miter/>
          </a:ln>
        </p:spPr>
        <p:txBody>
          <a:bodyPr anchor="ctr" anchorCtr="0" bIns="45720" lIns="91440" rIns="91440" tIns="45720" vert="horz" wrap="square">
            <a:prstTxWarp prst="textNoShape"/>
          </a:bodyPr>
          <a:p>
            <a:pPr algn="r"/>
            <a:endParaRPr altLang="en-US" sz="1050" lang="zh-CN">
              <a:solidFill>
                <a:srgbClr val="898989"/>
              </a:solidFill>
              <a:latin typeface="Century Gothic" pitchFamily="0" charset="0"/>
              <a:ea typeface="宋体" pitchFamily="0" charset="0"/>
              <a:cs typeface="Century Gothic" pitchFamily="0" charset="0"/>
            </a:endParaRPr>
          </a:p>
        </p:txBody>
      </p:sp>
      <p:sp>
        <p:nvSpPr>
          <p:cNvPr id="1048613" name="文本框"/>
          <p:cNvSpPr>
            <a:spLocks noGrp="1"/>
          </p:cNvSpPr>
          <p:nvPr>
            <p:ph type="ftr"/>
          </p:nvPr>
        </p:nvSpPr>
        <p:spPr>
          <a:xfrm rot="0">
            <a:off x="685800" y="6355845"/>
            <a:ext cx="7772400" cy="365125"/>
          </a:xfrm>
          <a:prstGeom prst="rect"/>
          <a:noFill/>
          <a:ln w="12700" cap="flat" cmpd="sng">
            <a:noFill/>
            <a:prstDash val="solid"/>
            <a:miter/>
          </a:ln>
        </p:spPr>
        <p:txBody>
          <a:bodyPr anchor="ctr" anchorCtr="0" bIns="45720" lIns="91440" rIns="91440" tIns="45720" vert="horz" wrap="square">
            <a:prstTxWarp prst="textNoShape"/>
          </a:bodyPr>
          <a:p>
            <a:pPr algn="l"/>
            <a:endParaRPr altLang="en-US" sz="1050" lang="zh-CN">
              <a:solidFill>
                <a:srgbClr val="898989"/>
              </a:solidFill>
              <a:latin typeface="Century Gothic" pitchFamily="0" charset="0"/>
              <a:ea typeface="宋体" pitchFamily="0" charset="0"/>
              <a:cs typeface="Century Gothic" pitchFamily="0" charset="0"/>
            </a:endParaRPr>
          </a:p>
        </p:txBody>
      </p:sp>
      <p:sp>
        <p:nvSpPr>
          <p:cNvPr id="1048614" name="文本框"/>
          <p:cNvSpPr>
            <a:spLocks noGrp="1"/>
          </p:cNvSpPr>
          <p:nvPr>
            <p:ph type="sldNum"/>
          </p:nvPr>
        </p:nvSpPr>
        <p:spPr>
          <a:xfrm rot="0">
            <a:off x="8763000" y="381000"/>
            <a:ext cx="2743200" cy="365124"/>
          </a:xfrm>
          <a:prstGeom prst="rect"/>
          <a:noFill/>
          <a:ln w="12700" cap="flat" cmpd="sng">
            <a:noFill/>
            <a:prstDash val="solid"/>
            <a:miter/>
          </a:ln>
        </p:spPr>
        <p:txBody>
          <a:bodyPr anchor="ctr" anchorCtr="0" bIns="45720" lIns="91440" rIns="91440" tIns="45720" vert="horz" wrap="square">
            <a:prstTxWarp prst="textNoShape"/>
          </a:bodyPr>
          <a:p>
            <a:pPr algn="r" indent="0" marL="38100">
              <a:lnSpc>
                <a:spcPct val="100000"/>
              </a:lnSpc>
              <a:spcBef>
                <a:spcPts val="55"/>
              </a:spcBef>
            </a:pPr>
            <a:fld id="{CAD2D6BD-DE1B-4B5F-8B41-2702339687B9}" type="slidenum">
              <a:rPr altLang="zh-CN" baseline="0" b="0" cap="none" sz="1050" i="0" kern="1200" lang="en-US" spc="10" strike="noStrike" u="none">
                <a:solidFill>
                  <a:srgbClr val="898989"/>
                </a:solidFill>
                <a:latin typeface="Century Gothic" pitchFamily="0" charset="0"/>
                <a:ea typeface="宋体" pitchFamily="0" charset="0"/>
                <a:cs typeface="Century Gothic" pitchFamily="0" charset="0"/>
              </a:rPr>
              <a:t>&lt;#&gt;</a:t>
            </a:fld>
            <a:endParaRPr altLang="en-US" sz="1050" lang="zh-CN" spc="10">
              <a:solidFill>
                <a:srgbClr val="898989"/>
              </a:solidFill>
              <a:latin typeface="Century Gothic" pitchFamily="0" charset="0"/>
              <a:ea typeface="宋体" pitchFamily="0" charset="0"/>
              <a:cs typeface="Century Gothic" pitchFamily="0"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80" name=""/>
        <p:cNvGrpSpPr/>
        <p:nvPr/>
      </p:nvGrpSpPr>
      <p:grpSpPr>
        <a:xfrm>
          <a:off x="0" y="0"/>
          <a:ext cx="0" cy="0"/>
          <a:chOff x="0" y="0"/>
          <a:chExt cx="0" cy="0"/>
        </a:xfrm>
      </p:grpSpPr>
      <p:sp>
        <p:nvSpPr>
          <p:cNvPr id="1048726" name="文本框"/>
          <p:cNvSpPr>
            <a:spLocks noGrp="1"/>
          </p:cNvSpPr>
          <p:nvPr>
            <p:ph type="title"/>
          </p:nvPr>
        </p:nvSpPr>
        <p:spPr/>
        <p:txBody>
          <a:bodyPr/>
          <a:p>
            <a:r>
              <a:rPr altLang="en-US" lang="zh-CN" smtClean="0"/>
              <a:t>单击此处编辑母版标题样式</a:t>
            </a:r>
            <a:endParaRPr altLang="en-US" lang="zh-CN"/>
          </a:p>
        </p:txBody>
      </p:sp>
      <p:sp>
        <p:nvSpPr>
          <p:cNvPr id="1048727" name="文本框"/>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28"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29" name="文本框"/>
          <p:cNvSpPr>
            <a:spLocks noGrp="1"/>
          </p:cNvSpPr>
          <p:nvPr>
            <p:ph type="ftr" sz="quarter" idx="11"/>
          </p:nvPr>
        </p:nvSpPr>
        <p:spPr/>
        <p:txBody>
          <a:bodyPr/>
          <a:p>
            <a:endParaRPr altLang="en-US" lang="zh-CN"/>
          </a:p>
        </p:txBody>
      </p:sp>
      <p:sp>
        <p:nvSpPr>
          <p:cNvPr id="1048730"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77" name=""/>
        <p:cNvGrpSpPr/>
        <p:nvPr/>
      </p:nvGrpSpPr>
      <p:grpSpPr>
        <a:xfrm>
          <a:off x="0" y="0"/>
          <a:ext cx="0" cy="0"/>
          <a:chOff x="0" y="0"/>
          <a:chExt cx="0" cy="0"/>
        </a:xfrm>
      </p:grpSpPr>
      <p:sp>
        <p:nvSpPr>
          <p:cNvPr id="1048710" name="文本框"/>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8711"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712"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13" name="文本框"/>
          <p:cNvSpPr>
            <a:spLocks noGrp="1"/>
          </p:cNvSpPr>
          <p:nvPr>
            <p:ph type="ftr" sz="quarter" idx="11"/>
          </p:nvPr>
        </p:nvSpPr>
        <p:spPr/>
        <p:txBody>
          <a:bodyPr/>
          <a:p>
            <a:endParaRPr altLang="en-US" lang="zh-CN"/>
          </a:p>
        </p:txBody>
      </p:sp>
      <p:sp>
        <p:nvSpPr>
          <p:cNvPr id="1048714"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82" name=""/>
        <p:cNvGrpSpPr/>
        <p:nvPr/>
      </p:nvGrpSpPr>
      <p:grpSpPr>
        <a:xfrm>
          <a:off x="0" y="0"/>
          <a:ext cx="0" cy="0"/>
          <a:chOff x="0" y="0"/>
          <a:chExt cx="0" cy="0"/>
        </a:xfrm>
      </p:grpSpPr>
      <p:sp>
        <p:nvSpPr>
          <p:cNvPr id="1048736" name="文本框"/>
          <p:cNvSpPr>
            <a:spLocks noGrp="1"/>
          </p:cNvSpPr>
          <p:nvPr>
            <p:ph type="title"/>
          </p:nvPr>
        </p:nvSpPr>
        <p:spPr/>
        <p:txBody>
          <a:bodyPr/>
          <a:p>
            <a:r>
              <a:rPr altLang="en-US" lang="zh-CN" smtClean="0"/>
              <a:t>单击此处编辑母版标题样式</a:t>
            </a:r>
            <a:endParaRPr altLang="en-US" lang="zh-CN"/>
          </a:p>
        </p:txBody>
      </p:sp>
      <p:sp>
        <p:nvSpPr>
          <p:cNvPr id="1048737"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38"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39"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40" name="文本框"/>
          <p:cNvSpPr>
            <a:spLocks noGrp="1"/>
          </p:cNvSpPr>
          <p:nvPr>
            <p:ph type="ftr" sz="quarter" idx="11"/>
          </p:nvPr>
        </p:nvSpPr>
        <p:spPr/>
        <p:txBody>
          <a:bodyPr/>
          <a:p>
            <a:endParaRPr altLang="en-US" lang="zh-CN"/>
          </a:p>
        </p:txBody>
      </p:sp>
      <p:sp>
        <p:nvSpPr>
          <p:cNvPr id="1048741"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78" name=""/>
        <p:cNvGrpSpPr/>
        <p:nvPr/>
      </p:nvGrpSpPr>
      <p:grpSpPr>
        <a:xfrm>
          <a:off x="0" y="0"/>
          <a:ext cx="0" cy="0"/>
          <a:chOff x="0" y="0"/>
          <a:chExt cx="0" cy="0"/>
        </a:xfrm>
      </p:grpSpPr>
      <p:sp>
        <p:nvSpPr>
          <p:cNvPr id="1048715" name="文本框"/>
          <p:cNvSpPr>
            <a:spLocks noGrp="1"/>
          </p:cNvSpPr>
          <p:nvPr>
            <p:ph type="title"/>
          </p:nvPr>
        </p:nvSpPr>
        <p:spPr/>
        <p:txBody>
          <a:bodyPr/>
          <a:p>
            <a:r>
              <a:rPr altLang="en-US" lang="zh-CN" smtClean="0"/>
              <a:t>单击此处编辑母版标题样式</a:t>
            </a:r>
            <a:endParaRPr altLang="en-US" lang="zh-CN"/>
          </a:p>
        </p:txBody>
      </p:sp>
      <p:sp>
        <p:nvSpPr>
          <p:cNvPr id="1048716"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17"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18"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19"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20"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21" name="文本框"/>
          <p:cNvSpPr>
            <a:spLocks noGrp="1"/>
          </p:cNvSpPr>
          <p:nvPr>
            <p:ph type="ftr" sz="quarter" idx="11"/>
          </p:nvPr>
        </p:nvSpPr>
        <p:spPr/>
        <p:txBody>
          <a:bodyPr/>
          <a:p>
            <a:endParaRPr altLang="en-US" lang="zh-CN"/>
          </a:p>
        </p:txBody>
      </p:sp>
      <p:sp>
        <p:nvSpPr>
          <p:cNvPr id="1048722"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74" name=""/>
        <p:cNvGrpSpPr/>
        <p:nvPr/>
      </p:nvGrpSpPr>
      <p:grpSpPr>
        <a:xfrm>
          <a:off x="0" y="0"/>
          <a:ext cx="0" cy="0"/>
          <a:chOff x="0" y="0"/>
          <a:chExt cx="0" cy="0"/>
        </a:xfrm>
      </p:grpSpPr>
      <p:sp>
        <p:nvSpPr>
          <p:cNvPr id="1048695" name="文本框"/>
          <p:cNvSpPr>
            <a:spLocks noGrp="1"/>
          </p:cNvSpPr>
          <p:nvPr>
            <p:ph type="title"/>
          </p:nvPr>
        </p:nvSpPr>
        <p:spPr/>
        <p:txBody>
          <a:bodyPr/>
          <a:p>
            <a:r>
              <a:rPr altLang="en-US" lang="zh-CN" smtClean="0"/>
              <a:t>单击此处编辑母版标题样式</a:t>
            </a:r>
            <a:endParaRPr altLang="en-US" lang="zh-CN"/>
          </a:p>
        </p:txBody>
      </p:sp>
      <p:sp>
        <p:nvSpPr>
          <p:cNvPr id="1048696"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97" name="文本框"/>
          <p:cNvSpPr>
            <a:spLocks noGrp="1"/>
          </p:cNvSpPr>
          <p:nvPr>
            <p:ph type="ftr" sz="quarter" idx="11"/>
          </p:nvPr>
        </p:nvSpPr>
        <p:spPr/>
        <p:txBody>
          <a:bodyPr/>
          <a:p>
            <a:endParaRPr altLang="en-US" lang="zh-CN"/>
          </a:p>
        </p:txBody>
      </p:sp>
      <p:sp>
        <p:nvSpPr>
          <p:cNvPr id="1048698"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79" name=""/>
        <p:cNvGrpSpPr/>
        <p:nvPr/>
      </p:nvGrpSpPr>
      <p:grpSpPr>
        <a:xfrm>
          <a:off x="0" y="0"/>
          <a:ext cx="0" cy="0"/>
          <a:chOff x="0" y="0"/>
          <a:chExt cx="0" cy="0"/>
        </a:xfrm>
      </p:grpSpPr>
      <p:sp>
        <p:nvSpPr>
          <p:cNvPr id="104872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24" name="文本框"/>
          <p:cNvSpPr>
            <a:spLocks noGrp="1"/>
          </p:cNvSpPr>
          <p:nvPr>
            <p:ph type="ftr" sz="quarter" idx="11"/>
          </p:nvPr>
        </p:nvSpPr>
        <p:spPr/>
        <p:txBody>
          <a:bodyPr/>
          <a:p>
            <a:endParaRPr altLang="en-US" lang="zh-CN"/>
          </a:p>
        </p:txBody>
      </p:sp>
      <p:sp>
        <p:nvSpPr>
          <p:cNvPr id="104872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83" name=""/>
        <p:cNvGrpSpPr/>
        <p:nvPr/>
      </p:nvGrpSpPr>
      <p:grpSpPr>
        <a:xfrm>
          <a:off x="0" y="0"/>
          <a:ext cx="0" cy="0"/>
          <a:chOff x="0" y="0"/>
          <a:chExt cx="0" cy="0"/>
        </a:xfrm>
      </p:grpSpPr>
      <p:sp>
        <p:nvSpPr>
          <p:cNvPr id="1048742" name="文本框"/>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874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44"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45"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46" name="文本框"/>
          <p:cNvSpPr>
            <a:spLocks noGrp="1"/>
          </p:cNvSpPr>
          <p:nvPr>
            <p:ph type="ftr" sz="quarter" idx="11"/>
          </p:nvPr>
        </p:nvSpPr>
        <p:spPr/>
        <p:txBody>
          <a:bodyPr/>
          <a:p>
            <a:endParaRPr altLang="en-US" lang="zh-CN"/>
          </a:p>
        </p:txBody>
      </p:sp>
      <p:sp>
        <p:nvSpPr>
          <p:cNvPr id="1048747"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76" name=""/>
        <p:cNvGrpSpPr/>
        <p:nvPr/>
      </p:nvGrpSpPr>
      <p:grpSpPr>
        <a:xfrm>
          <a:off x="0" y="0"/>
          <a:ext cx="0" cy="0"/>
          <a:chOff x="0" y="0"/>
          <a:chExt cx="0" cy="0"/>
        </a:xfrm>
      </p:grpSpPr>
      <p:sp>
        <p:nvSpPr>
          <p:cNvPr id="1048704" name="文本框"/>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705"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706"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0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08" name="文本框"/>
          <p:cNvSpPr>
            <a:spLocks noGrp="1"/>
          </p:cNvSpPr>
          <p:nvPr>
            <p:ph type="ftr" sz="quarter" idx="11"/>
          </p:nvPr>
        </p:nvSpPr>
        <p:spPr/>
        <p:txBody>
          <a:bodyPr/>
          <a:p>
            <a:endParaRPr altLang="en-US" lang="zh-CN"/>
          </a:p>
        </p:txBody>
      </p:sp>
      <p:sp>
        <p:nvSpPr>
          <p:cNvPr id="104870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image" Target="../media/image1.png"/><Relationship Id="rId1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2" name=""/>
        <p:cNvGrpSpPr/>
        <p:nvPr/>
      </p:nvGrpSpPr>
      <p:grpSpPr>
        <a:xfrm>
          <a:off x="0" y="0"/>
          <a:ext cx="0" cy="0"/>
          <a:chOff x="0" y="0"/>
          <a:chExt cx="0" cy="0"/>
        </a:xfrm>
      </p:grpSpPr>
      <p:pic>
        <p:nvPicPr>
          <p:cNvPr id="2097152" name="图片" descr="C2-HD-TOP.png"/>
          <p:cNvPicPr>
            <a:picLocks noChangeAspect="1"/>
          </p:cNvPicPr>
          <p:nvPr/>
        </p:nvPicPr>
        <p:blipFill>
          <a:blip xmlns:r="http://schemas.openxmlformats.org/officeDocument/2006/relationships" r:embed="rId14" cstate="print"/>
          <a:stretch>
            <a:fillRect/>
          </a:stretch>
        </p:blipFill>
        <p:spPr>
          <a:xfrm rot="0">
            <a:off x="0" y="0"/>
            <a:ext cx="12192000" cy="1441448"/>
          </a:xfrm>
          <a:prstGeom prst="rect"/>
          <a:noFill/>
          <a:ln w="12700" cap="flat" cmpd="sng">
            <a:noFill/>
            <a:prstDash val="solid"/>
            <a:miter/>
          </a:ln>
        </p:spPr>
      </p:pic>
      <p:sp>
        <p:nvSpPr>
          <p:cNvPr id="1048576" name="文本框"/>
          <p:cNvSpPr>
            <a:spLocks noGrp="1"/>
          </p:cNvSpPr>
          <p:nvPr>
            <p:ph type="title"/>
          </p:nvPr>
        </p:nvSpPr>
        <p:spPr>
          <a:xfrm rot="0">
            <a:off x="2895600" y="764372"/>
            <a:ext cx="8610600" cy="1293028"/>
          </a:xfrm>
          <a:prstGeom prst="rect"/>
          <a:noFill/>
          <a:ln w="12700" cap="flat" cmpd="sng">
            <a:noFill/>
            <a:prstDash val="solid"/>
            <a:miter/>
          </a:ln>
        </p:spPr>
        <p:txBody>
          <a:bodyPr anchor="ctr" anchorCtr="0" bIns="45720" lIns="91440" rIns="91440" tIns="45720" vert="horz" wrap="square">
            <a:prstTxWarp prst="textNoShape"/>
          </a:bodyPr>
          <a:p>
            <a:r>
              <a:rPr altLang="zh-CN" lang="en-US"/>
              <a:t>Click to edit Master title style</a:t>
            </a:r>
            <a:endParaRPr altLang="en-US" lang="zh-CN"/>
          </a:p>
        </p:txBody>
      </p:sp>
      <p:sp>
        <p:nvSpPr>
          <p:cNvPr id="1048577" name="文本框"/>
          <p:cNvSpPr>
            <a:spLocks noGrp="1"/>
          </p:cNvSpPr>
          <p:nvPr>
            <p:ph type="body" idx="1"/>
          </p:nvPr>
        </p:nvSpPr>
        <p:spPr>
          <a:xfrm rot="0">
            <a:off x="685800" y="2194560"/>
            <a:ext cx="10820400" cy="4024125"/>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endParaRPr altLang="zh-CN" lang="en-US"/>
          </a:p>
          <a:p>
            <a:pPr lvl="1"/>
            <a:r>
              <a:rPr altLang="zh-CN" lang="en-US"/>
              <a:t>Second level</a:t>
            </a:r>
            <a:endParaRPr altLang="zh-CN" lang="en-US"/>
          </a:p>
          <a:p>
            <a:pPr lvl="2"/>
            <a:r>
              <a:rPr altLang="zh-CN" lang="en-US"/>
              <a:t>Third level</a:t>
            </a:r>
            <a:endParaRPr altLang="zh-CN" lang="en-US"/>
          </a:p>
          <a:p>
            <a:pPr lvl="3"/>
            <a:r>
              <a:rPr altLang="zh-CN" lang="en-US"/>
              <a:t>Fourth level</a:t>
            </a:r>
            <a:endParaRPr altLang="zh-CN" lang="en-US"/>
          </a:p>
          <a:p>
            <a:pPr lvl="4"/>
            <a:r>
              <a:rPr altLang="zh-CN" lang="en-US"/>
              <a:t>Fifth level</a:t>
            </a:r>
            <a:endParaRPr altLang="en-US" lang="zh-CN"/>
          </a:p>
        </p:txBody>
      </p:sp>
      <p:sp>
        <p:nvSpPr>
          <p:cNvPr id="1048578" name="文本框"/>
          <p:cNvSpPr>
            <a:spLocks noGrp="1"/>
          </p:cNvSpPr>
          <p:nvPr>
            <p:ph type="dt" idx="2"/>
          </p:nvPr>
        </p:nvSpPr>
        <p:spPr>
          <a:xfrm rot="0">
            <a:off x="8595360" y="6356349"/>
            <a:ext cx="2910840" cy="365125"/>
          </a:xfrm>
          <a:prstGeom prst="rect"/>
          <a:noFill/>
          <a:ln w="12700" cap="flat" cmpd="sng">
            <a:noFill/>
            <a:prstDash val="solid"/>
            <a:miter/>
          </a:ln>
        </p:spPr>
        <p:txBody>
          <a:bodyPr anchor="ctr" anchorCtr="0" bIns="45720" lIns="91440" rIns="91440" tIns="45720" vert="horz" wrap="square">
            <a:prstTxWarp prst="textNoShape"/>
          </a:bodyPr>
          <a:p>
            <a:pPr algn="r"/>
            <a:fld id="{CAD2D6BD-DE1B-4B5F-8B41-2702339687B9}" type="datetime1">
              <a:rPr altLang="zh-CN" sz="1050" lang="en-US">
                <a:solidFill>
                  <a:srgbClr val="898989"/>
                </a:solidFill>
                <a:latin typeface="Century Gothic" pitchFamily="0" charset="0"/>
                <a:ea typeface="宋体" pitchFamily="0" charset="0"/>
                <a:cs typeface="Century Gothic" pitchFamily="0" charset="0"/>
              </a:rPr>
              <a:t>9/20/2024</a:t>
            </a:fld>
            <a:endParaRPr altLang="en-US" sz="1050" lang="zh-CN">
              <a:solidFill>
                <a:srgbClr val="898989"/>
              </a:solidFill>
              <a:latin typeface="Century Gothic" pitchFamily="0" charset="0"/>
              <a:ea typeface="宋体" pitchFamily="0" charset="0"/>
              <a:cs typeface="Century Gothic" pitchFamily="0" charset="0"/>
            </a:endParaRPr>
          </a:p>
        </p:txBody>
      </p:sp>
      <p:sp>
        <p:nvSpPr>
          <p:cNvPr id="1048579" name="文本框"/>
          <p:cNvSpPr>
            <a:spLocks noGrp="1"/>
          </p:cNvSpPr>
          <p:nvPr>
            <p:ph type="ftr" idx="3"/>
          </p:nvPr>
        </p:nvSpPr>
        <p:spPr>
          <a:xfrm rot="0">
            <a:off x="685800" y="6355845"/>
            <a:ext cx="7772400" cy="365125"/>
          </a:xfrm>
          <a:prstGeom prst="rect"/>
          <a:noFill/>
          <a:ln w="12700" cap="flat" cmpd="sng">
            <a:noFill/>
            <a:prstDash val="solid"/>
            <a:miter/>
          </a:ln>
        </p:spPr>
        <p:txBody>
          <a:bodyPr anchor="ctr" anchorCtr="0" bIns="45720" lIns="91440" rIns="91440" tIns="45720" vert="horz" wrap="square">
            <a:prstTxWarp prst="textNoShape"/>
          </a:bodyPr>
          <a:p>
            <a:pPr algn="l"/>
            <a:endParaRPr altLang="en-US" sz="1050" lang="zh-CN">
              <a:solidFill>
                <a:srgbClr val="898989"/>
              </a:solidFill>
              <a:latin typeface="Century Gothic" pitchFamily="0" charset="0"/>
              <a:ea typeface="宋体" pitchFamily="0" charset="0"/>
              <a:cs typeface="Century Gothic" pitchFamily="0" charset="0"/>
            </a:endParaRPr>
          </a:p>
        </p:txBody>
      </p:sp>
      <p:sp>
        <p:nvSpPr>
          <p:cNvPr id="1048580" name="文本框"/>
          <p:cNvSpPr>
            <a:spLocks noGrp="1"/>
          </p:cNvSpPr>
          <p:nvPr>
            <p:ph type="sldNum" idx="4"/>
          </p:nvPr>
        </p:nvSpPr>
        <p:spPr>
          <a:xfrm rot="0">
            <a:off x="8763000" y="381000"/>
            <a:ext cx="2743200" cy="365124"/>
          </a:xfrm>
          <a:prstGeom prst="rect"/>
          <a:noFill/>
          <a:ln w="12700" cap="flat" cmpd="sng">
            <a:noFill/>
            <a:prstDash val="solid"/>
            <a:miter/>
          </a:ln>
        </p:spPr>
        <p:txBody>
          <a:bodyPr anchor="ctr" anchorCtr="0" bIns="45720" lIns="91440" rIns="91440" tIns="45720" vert="horz" wrap="square">
            <a:prstTxWarp prst="textNoShape"/>
          </a:bodyPr>
          <a:p>
            <a:pPr algn="r" indent="0" marL="38100">
              <a:lnSpc>
                <a:spcPct val="100000"/>
              </a:lnSpc>
              <a:spcBef>
                <a:spcPts val="55"/>
              </a:spcBef>
            </a:pPr>
            <a:fld id="{CAD2D6BD-DE1B-4B5F-8B41-2702339687B9}" type="slidenum">
              <a:rPr altLang="zh-CN" baseline="0" b="0" cap="none" sz="1050" i="0" kern="1200" lang="en-US" spc="10" strike="noStrike" u="none">
                <a:solidFill>
                  <a:srgbClr val="898989"/>
                </a:solidFill>
                <a:latin typeface="Century Gothic" pitchFamily="0" charset="0"/>
                <a:ea typeface="宋体" pitchFamily="0" charset="0"/>
                <a:cs typeface="Century Gothic" pitchFamily="0" charset="0"/>
              </a:rPr>
              <a:t>&lt;#&gt;</a:t>
            </a:fld>
            <a:endParaRPr altLang="en-US" sz="1050" lang="zh-CN" spc="10">
              <a:solidFill>
                <a:srgbClr val="898989"/>
              </a:solidFill>
              <a:latin typeface="Century Gothic" pitchFamily="0" charset="0"/>
              <a:ea typeface="宋体" pitchFamily="0" charset="0"/>
              <a:cs typeface="Century Gothic" pitchFamily="0" charset="0"/>
            </a:endParaRPr>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lvl1pPr algn="r" defTabSz="914400" eaLnBrk="1" fontAlgn="auto" hangingPunct="1" latinLnBrk="0">
        <a:lnSpc>
          <a:spcPct val="90000"/>
        </a:lnSpc>
        <a:spcBef>
          <a:spcPts val="0"/>
        </a:spcBef>
        <a:buNone/>
        <a:defRPr baseline="0" cap="all" sz="4000" kern="1200">
          <a:solidFill>
            <a:schemeClr val="tx1"/>
          </a:solidFill>
          <a:latin typeface="Century Gothic" pitchFamily="0" charset="0"/>
          <a:ea typeface="宋体" pitchFamily="0" charset="0"/>
          <a:cs typeface="Century Gothic" pitchFamily="0" charset="0"/>
        </a:defRPr>
      </a:lvl1pPr>
    </p:titleStyle>
    <p:bodyStyle>
      <a:lvl1pPr algn="l" defTabSz="914400" eaLnBrk="1" fontAlgn="auto" hangingPunct="1" indent="-228600" latinLnBrk="0" marL="228600">
        <a:lnSpc>
          <a:spcPct val="90000"/>
        </a:lnSpc>
        <a:spcBef>
          <a:spcPts val="1000"/>
        </a:spcBef>
        <a:buFont typeface="Arial" pitchFamily="34" charset="0"/>
        <a:buChar char="•"/>
        <a:defRPr sz="2200" kern="1200">
          <a:solidFill>
            <a:schemeClr val="tx1"/>
          </a:solidFill>
          <a:latin typeface="Century Gothic" pitchFamily="0" charset="0"/>
          <a:ea typeface="宋体" pitchFamily="0" charset="0"/>
          <a:cs typeface="Century Gothic" pitchFamily="0" charset="0"/>
        </a:defRPr>
      </a:lvl1pPr>
      <a:lvl2pPr algn="l" defTabSz="914400" eaLnBrk="1" fontAlgn="auto" hangingPunct="1" indent="-228600" latinLnBrk="0" marL="685800">
        <a:lnSpc>
          <a:spcPct val="90000"/>
        </a:lnSpc>
        <a:spcBef>
          <a:spcPts val="500"/>
        </a:spcBef>
        <a:buFont typeface="Arial" pitchFamily="34" charset="0"/>
        <a:buChar char="•"/>
        <a:defRPr sz="2000" kern="1200">
          <a:solidFill>
            <a:schemeClr val="tx1"/>
          </a:solidFill>
          <a:latin typeface="Century Gothic" pitchFamily="0" charset="0"/>
          <a:ea typeface="宋体" pitchFamily="0" charset="0"/>
          <a:cs typeface="Century Gothic" pitchFamily="0" charset="0"/>
        </a:defRPr>
      </a:lvl2pPr>
      <a:lvl3pPr algn="l" defTabSz="914400" eaLnBrk="1" fontAlgn="auto" hangingPunct="1" indent="-228600" latinLnBrk="0" marL="1143000">
        <a:lnSpc>
          <a:spcPct val="90000"/>
        </a:lnSpc>
        <a:spcBef>
          <a:spcPts val="500"/>
        </a:spcBef>
        <a:buFont typeface="Arial" pitchFamily="34" charset="0"/>
        <a:buChar char="•"/>
        <a:defRPr sz="1800" kern="1200">
          <a:solidFill>
            <a:schemeClr val="tx1"/>
          </a:solidFill>
          <a:latin typeface="Century Gothic" pitchFamily="0" charset="0"/>
          <a:ea typeface="宋体" pitchFamily="0" charset="0"/>
          <a:cs typeface="Century Gothic" pitchFamily="0" charset="0"/>
        </a:defRPr>
      </a:lvl3pPr>
      <a:lvl4pPr algn="l" defTabSz="914400" eaLnBrk="1" fontAlgn="auto" hangingPunct="1" indent="-228600" latinLnBrk="0" marL="1600200">
        <a:lnSpc>
          <a:spcPct val="90000"/>
        </a:lnSpc>
        <a:spcBef>
          <a:spcPts val="500"/>
        </a:spcBef>
        <a:buFont typeface="Arial" pitchFamily="34" charset="0"/>
        <a:buChar char="•"/>
        <a:defRPr sz="1600" kern="1200">
          <a:solidFill>
            <a:schemeClr val="tx1"/>
          </a:solidFill>
          <a:latin typeface="Century Gothic" pitchFamily="0" charset="0"/>
          <a:ea typeface="宋体" pitchFamily="0" charset="0"/>
          <a:cs typeface="Century Gothic" pitchFamily="0" charset="0"/>
        </a:defRPr>
      </a:lvl4pPr>
      <a:lvl5pPr algn="l" defTabSz="914400" eaLnBrk="1" fontAlgn="auto" hangingPunct="1" indent="-228600" latinLnBrk="0" marL="2057400">
        <a:lnSpc>
          <a:spcPct val="90000"/>
        </a:lnSpc>
        <a:spcBef>
          <a:spcPts val="500"/>
        </a:spcBef>
        <a:buFont typeface="Arial" pitchFamily="34" charset="0"/>
        <a:buChar char="•"/>
        <a:defRPr sz="1600" kern="1200">
          <a:solidFill>
            <a:schemeClr val="tx1"/>
          </a:solidFill>
          <a:latin typeface="Century Gothic" pitchFamily="0" charset="0"/>
          <a:ea typeface="宋体" pitchFamily="0" charset="0"/>
          <a:cs typeface="Century Gothic" pitchFamily="0" charset="0"/>
        </a:defRPr>
      </a:lvl5pPr>
      <a:lvl6pPr algn="l" defTabSz="914400" eaLnBrk="1" fontAlgn="auto" hangingPunct="1" indent="-228600" latinLnBrk="0" marL="2514600">
        <a:lnSpc>
          <a:spcPct val="90000"/>
        </a:lnSpc>
        <a:spcBef>
          <a:spcPts val="500"/>
        </a:spcBef>
        <a:buFont typeface="Arial" pitchFamily="34" charset="0"/>
        <a:buChar char="•"/>
        <a:defRPr sz="1600" kern="1200">
          <a:solidFill>
            <a:schemeClr val="tx1"/>
          </a:solidFill>
          <a:latin typeface="Century Gothic" pitchFamily="0" charset="0"/>
          <a:ea typeface="宋体" pitchFamily="0" charset="0"/>
          <a:cs typeface="Century Gothic" pitchFamily="0" charset="0"/>
        </a:defRPr>
      </a:lvl6pPr>
      <a:lvl7pPr algn="l" defTabSz="914400" eaLnBrk="1" fontAlgn="auto" hangingPunct="1" indent="-228600" latinLnBrk="0" marL="2971800">
        <a:lnSpc>
          <a:spcPct val="90000"/>
        </a:lnSpc>
        <a:spcBef>
          <a:spcPts val="500"/>
        </a:spcBef>
        <a:buFont typeface="Arial" pitchFamily="34" charset="0"/>
        <a:buChar char="•"/>
        <a:defRPr sz="1600" kern="1200">
          <a:solidFill>
            <a:schemeClr val="tx1"/>
          </a:solidFill>
          <a:latin typeface="Century Gothic" pitchFamily="0" charset="0"/>
          <a:ea typeface="宋体" pitchFamily="0" charset="0"/>
          <a:cs typeface="Century Gothic" pitchFamily="0" charset="0"/>
        </a:defRPr>
      </a:lvl7pPr>
      <a:lvl8pPr algn="l" defTabSz="914400" eaLnBrk="1" fontAlgn="auto" hangingPunct="1" indent="-228600" latinLnBrk="0" marL="3429000">
        <a:lnSpc>
          <a:spcPct val="90000"/>
        </a:lnSpc>
        <a:spcBef>
          <a:spcPts val="500"/>
        </a:spcBef>
        <a:buFont typeface="Arial" pitchFamily="34" charset="0"/>
        <a:buChar char="•"/>
        <a:defRPr sz="1600" kern="1200">
          <a:solidFill>
            <a:schemeClr val="tx1"/>
          </a:solidFill>
          <a:latin typeface="Century Gothic" pitchFamily="0" charset="0"/>
          <a:ea typeface="宋体" pitchFamily="0" charset="0"/>
          <a:cs typeface="Century Gothic" pitchFamily="0" charset="0"/>
        </a:defRPr>
      </a:lvl8pPr>
      <a:lvl9pPr algn="l" defTabSz="914400" eaLnBrk="1" fontAlgn="auto" hangingPunct="1" indent="-228600" latinLnBrk="0" marL="3429000">
        <a:lnSpc>
          <a:spcPct val="90000"/>
        </a:lnSpc>
        <a:spcBef>
          <a:spcPts val="500"/>
        </a:spcBef>
        <a:buFont typeface="Arial" pitchFamily="34" charset="0"/>
        <a:buChar char="•"/>
        <a:defRPr sz="1600" kern="1200">
          <a:solidFill>
            <a:schemeClr val="tx1"/>
          </a:solidFill>
          <a:latin typeface="Century Gothic" pitchFamily="0" charset="0"/>
          <a:ea typeface="宋体" pitchFamily="0" charset="0"/>
          <a:cs typeface="Century Gothic"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12.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 Id="rId3"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27" name=""/>
        <p:cNvGrpSpPr/>
        <p:nvPr/>
      </p:nvGrpSpPr>
      <p:grpSpPr>
        <a:xfrm>
          <a:off x="0" y="0"/>
          <a:ext cx="0" cy="0"/>
          <a:chOff x="0" y="0"/>
          <a:chExt cx="0" cy="0"/>
        </a:xfrm>
      </p:grpSpPr>
      <p:grpSp>
        <p:nvGrpSpPr>
          <p:cNvPr id="28" name="组合"/>
          <p:cNvGrpSpPr/>
          <p:nvPr/>
        </p:nvGrpSpPr>
        <p:grpSpPr>
          <a:xfrm>
            <a:off x="876298" y="990599"/>
            <a:ext cx="1743074" cy="1333500"/>
            <a:chOff x="876298" y="990599"/>
            <a:chExt cx="1743074" cy="1333500"/>
          </a:xfrm>
        </p:grpSpPr>
        <p:sp>
          <p:nvSpPr>
            <p:cNvPr id="1048586" name="曲线"/>
            <p:cNvSpPr/>
            <p:nvPr/>
          </p:nvSpPr>
          <p:spPr>
            <a:xfrm rot="0">
              <a:off x="876298" y="1266824"/>
              <a:ext cx="1228725" cy="1057275"/>
            </a:xfrm>
            <a:custGeom>
              <a:avLst/>
              <a:gdLst>
                <a:gd name="T1" fmla="*/ 0 w 21600"/>
                <a:gd name="T2" fmla="*/ 0 h 21600"/>
                <a:gd name="T3" fmla="*/ 21600 w 21600"/>
                <a:gd name="T4" fmla="*/ 21600 h 21600"/>
              </a:gdLst>
              <a:ah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1048587" name="曲线"/>
            <p:cNvSpPr/>
            <p:nvPr/>
          </p:nvSpPr>
          <p:spPr>
            <a:xfrm rot="0">
              <a:off x="1971672" y="990599"/>
              <a:ext cx="647700" cy="561974"/>
            </a:xfrm>
            <a:custGeom>
              <a:avLst/>
              <a:gdLst>
                <a:gd name="T1" fmla="*/ 0 w 21600"/>
                <a:gd name="T2" fmla="*/ 0 h 21600"/>
                <a:gd name="T3" fmla="*/ 21600 w 21600"/>
                <a:gd name="T4" fmla="*/ 21600 h 21600"/>
              </a:gdLst>
              <a:ah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1048588" name="曲线"/>
          <p:cNvSpPr/>
          <p:nvPr/>
        </p:nvSpPr>
        <p:spPr>
          <a:xfrm rot="0">
            <a:off x="9418758" y="3200400"/>
            <a:ext cx="1666873" cy="1438275"/>
          </a:xfrm>
          <a:custGeom>
            <a:avLst/>
            <a:gdLst>
              <a:gd name="T1" fmla="*/ 0 w 21600"/>
              <a:gd name="T2" fmla="*/ 0 h 21600"/>
              <a:gd name="T3" fmla="*/ 21600 w 21600"/>
              <a:gd name="T4" fmla="*/ 21600 h 21600"/>
            </a:gdLst>
            <a:ahLst/>
            <a:rect l="T1" t="T2" r="T3" b="T4"/>
            <a:pathLst>
              <a:path w="21600" h="21600">
                <a:moveTo>
                  <a:pt x="16939" y="0"/>
                </a:moveTo>
                <a:lnTo>
                  <a:pt x="4658" y="0"/>
                </a:lnTo>
                <a:lnTo>
                  <a:pt x="0" y="10799"/>
                </a:lnTo>
                <a:lnTo>
                  <a:pt x="4658" y="21600"/>
                </a:lnTo>
                <a:lnTo>
                  <a:pt x="16939" y="21600"/>
                </a:lnTo>
                <a:lnTo>
                  <a:pt x="21600" y="10799"/>
                </a:lnTo>
                <a:lnTo>
                  <a:pt x="16939" y="0"/>
                </a:lnTo>
                <a:close/>
              </a:path>
            </a:pathLst>
          </a:custGeom>
          <a:solidFill>
            <a:srgbClr val="42D0A1"/>
          </a:solidFill>
          <a:ln cap="flat" cmpd="sng">
            <a:noFill/>
            <a:prstDash val="solid"/>
            <a:miter/>
          </a:ln>
        </p:spPr>
      </p:sp>
      <p:sp>
        <p:nvSpPr>
          <p:cNvPr id="1048589" name="曲线"/>
          <p:cNvSpPr/>
          <p:nvPr/>
        </p:nvSpPr>
        <p:spPr>
          <a:xfrm rot="0">
            <a:off x="3800474" y="5824405"/>
            <a:ext cx="723900" cy="619124"/>
          </a:xfrm>
          <a:custGeom>
            <a:avLst/>
            <a:gdLst>
              <a:gd name="T1" fmla="*/ 0 w 21600"/>
              <a:gd name="T2" fmla="*/ 0 h 21600"/>
              <a:gd name="T3" fmla="*/ 21600 w 21600"/>
              <a:gd name="T4" fmla="*/ 21600 h 21600"/>
            </a:gdLst>
            <a:ah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ap="flat" cmpd="sng">
            <a:noFill/>
            <a:prstDash val="solid"/>
            <a:miter/>
          </a:ln>
        </p:spPr>
      </p:sp>
      <p:sp>
        <p:nvSpPr>
          <p:cNvPr id="1048590" name="文本框"/>
          <p:cNvSpPr>
            <a:spLocks noGrp="1"/>
          </p:cNvSpPr>
          <p:nvPr>
            <p:ph type="ctrTitle"/>
          </p:nvPr>
        </p:nvSpPr>
        <p:spPr>
          <a:xfrm rot="0">
            <a:off x="-828675" y="-780275"/>
            <a:ext cx="9982200" cy="1807210"/>
          </a:xfrm>
          <a:prstGeom prst="rect"/>
          <a:noFill/>
          <a:ln w="12700" cap="flat" cmpd="sng">
            <a:noFill/>
            <a:prstDash val="solid"/>
            <a:miter/>
          </a:ln>
        </p:spPr>
        <p:txBody>
          <a:bodyPr anchor="b" anchorCtr="0" bIns="0" lIns="0" rIns="0" tIns="16510" vert="horz" wrap="square">
            <a:prstTxWarp prst="textNoShape"/>
            <a:spAutoFit/>
          </a:bodyPr>
          <a:p>
            <a:pPr algn="l" indent="0" marL="3213735">
              <a:lnSpc>
                <a:spcPct val="90000"/>
              </a:lnSpc>
              <a:spcBef>
                <a:spcPts val="130"/>
              </a:spcBef>
              <a:spcAft>
                <a:spcPts val="0"/>
              </a:spcAft>
              <a:buNone/>
            </a:pPr>
            <a:br>
              <a:rPr altLang="en-US" baseline="0" b="1" cap="all" sz="6000" i="0" kern="1200" lang="zh-CN" spc="0" strike="noStrike" u="none">
                <a:solidFill>
                  <a:srgbClr val="0F0F0F"/>
                </a:solidFill>
                <a:latin typeface="Roboto" pitchFamily="2" charset="0"/>
                <a:ea typeface="宋体" pitchFamily="0" charset="0"/>
                <a:cs typeface="Lucida Sans" pitchFamily="0" charset="0"/>
              </a:rPr>
            </a:br>
            <a:endParaRPr altLang="en-US" baseline="0" b="0" cap="all" sz="6000" i="0" kern="1200" lang="zh-CN" spc="15" strike="noStrike" u="none">
              <a:solidFill>
                <a:schemeClr val="tx1"/>
              </a:solidFill>
              <a:latin typeface="Century Gothic" pitchFamily="0" charset="0"/>
              <a:ea typeface="宋体" pitchFamily="0" charset="0"/>
              <a:cs typeface="Lucida Sans" pitchFamily="0" charset="0"/>
            </a:endParaRPr>
          </a:p>
        </p:txBody>
      </p:sp>
      <p:sp>
        <p:nvSpPr>
          <p:cNvPr id="1048591" name="文本框"/>
          <p:cNvSpPr>
            <a:spLocks noGrp="1"/>
          </p:cNvSpPr>
          <p:nvPr>
            <p:ph type="sldNum"/>
          </p:nvPr>
        </p:nvSpPr>
        <p:spPr>
          <a:xfrm rot="0">
            <a:off x="8077200" y="1528973"/>
            <a:ext cx="2743200" cy="168909"/>
          </a:xfrm>
          <a:prstGeom prst="rect"/>
          <a:noFill/>
          <a:ln w="12700" cap="flat" cmpd="sng">
            <a:noFill/>
            <a:prstDash val="solid"/>
            <a:miter/>
          </a:ln>
        </p:spPr>
        <p:txBody>
          <a:bodyPr anchor="ctr" anchorCtr="0" bIns="0" lIns="0" rIns="0" tIns="6985" vert="horz" wrap="square">
            <a:prstTxWarp prst="textNoShape"/>
            <a:spAutoFit/>
          </a:bodyPr>
          <a:p>
            <a:pPr algn="r" indent="0" marL="38100">
              <a:lnSpc>
                <a:spcPct val="100000"/>
              </a:lnSpc>
              <a:spcBef>
                <a:spcPts val="55"/>
              </a:spcBef>
              <a:spcAft>
                <a:spcPts val="0"/>
              </a:spcAft>
              <a:buNone/>
            </a:pPr>
            <a:fld id="{CAD2D6BD-DE1B-4B5F-8B41-2702339687B9}" type="slidenum">
              <a:rPr altLang="zh-CN" baseline="0" b="0" cap="none" sz="1050" i="0" kern="1200" lang="en-US" spc="10" strike="noStrike" u="none">
                <a:solidFill>
                  <a:srgbClr val="898989"/>
                </a:solidFill>
                <a:latin typeface="Century Gothic" pitchFamily="0" charset="0"/>
                <a:ea typeface="宋体" pitchFamily="0" charset="0"/>
                <a:cs typeface="Century Gothic" pitchFamily="0" charset="0"/>
              </a:rPr>
              <a:t>1</a:t>
            </a:fld>
            <a:endParaRPr altLang="en-US" baseline="0" b="0" cap="none" sz="1050" i="0" kern="1200" lang="zh-CN" spc="10" strike="noStrike" u="none">
              <a:solidFill>
                <a:srgbClr val="898989"/>
              </a:solidFill>
              <a:latin typeface="Century Gothic" pitchFamily="0" charset="0"/>
              <a:ea typeface="宋体" pitchFamily="0" charset="0"/>
              <a:cs typeface="Century Gothic" pitchFamily="0" charset="0"/>
            </a:endParaRPr>
          </a:p>
        </p:txBody>
      </p:sp>
      <p:pic>
        <p:nvPicPr>
          <p:cNvPr id="2097155" name="图片"/>
          <p:cNvPicPr>
            <a:picLocks/>
          </p:cNvPicPr>
          <p:nvPr/>
        </p:nvPicPr>
        <p:blipFill>
          <a:blip xmlns:r="http://schemas.openxmlformats.org/officeDocument/2006/relationships" r:embed="rId1" cstate="print"/>
          <a:stretch>
            <a:fillRect/>
          </a:stretch>
        </p:blipFill>
        <p:spPr>
          <a:xfrm rot="0">
            <a:off x="676275" y="6467475"/>
            <a:ext cx="2143125" cy="200023"/>
          </a:xfrm>
          <a:prstGeom prst="rect"/>
          <a:noFill/>
          <a:ln w="12700" cap="flat" cmpd="sng">
            <a:noFill/>
            <a:prstDash val="solid"/>
            <a:miter/>
          </a:ln>
        </p:spPr>
      </p:pic>
      <p:sp>
        <p:nvSpPr>
          <p:cNvPr id="1048592" name="矩形"/>
          <p:cNvSpPr/>
          <p:nvPr/>
        </p:nvSpPr>
        <p:spPr>
          <a:xfrm rot="0">
            <a:off x="2971799" y="3260635"/>
            <a:ext cx="8610600" cy="2225041"/>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PRESENTED BY :-</a:t>
            </a:r>
            <a:endParaRPr altLang="zh-CN" baseline="0" b="1" cap="none" sz="2400" i="0" kern="1200" lang="en-US" spc="0" strike="noStrike" u="none">
              <a:solidFill>
                <a:schemeClr val="tx1"/>
              </a:solidFill>
              <a:latin typeface="Century Gothic" pitchFamily="0" charset="0"/>
              <a:ea typeface="宋体" pitchFamily="0" charset="0"/>
              <a:cs typeface="Century Gothic" pitchFamily="0" charset="0"/>
            </a:endParaRPr>
          </a:p>
          <a:p>
            <a:pPr algn="l" indent="0" marL="0">
              <a:lnSpc>
                <a:spcPct val="100000"/>
              </a:lnSpc>
              <a:spcBef>
                <a:spcPts val="0"/>
              </a:spcBef>
              <a:spcAft>
                <a:spcPts val="0"/>
              </a:spcAft>
              <a:buNone/>
            </a:pP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STUDENT </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NAM</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E :</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 </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R</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i</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z</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w</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a</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n</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 </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A</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b</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u</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t</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h</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hir </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  </a:t>
            </a:r>
            <a:endParaRPr altLang="zh-CN" baseline="0" b="1" cap="none" sz="2400" i="0" kern="1200" lang="en-US" spc="0" strike="noStrike" u="none">
              <a:solidFill>
                <a:schemeClr val="tx1"/>
              </a:solidFill>
              <a:latin typeface="Century Gothic" pitchFamily="0" charset="0"/>
              <a:ea typeface="宋体" pitchFamily="0" charset="0"/>
              <a:cs typeface="Century Gothic" pitchFamily="0" charset="0"/>
            </a:endParaRPr>
          </a:p>
          <a:p>
            <a:pPr algn="l" indent="0" marL="0">
              <a:lnSpc>
                <a:spcPct val="100000"/>
              </a:lnSpc>
              <a:spcBef>
                <a:spcPts val="0"/>
              </a:spcBef>
              <a:spcAft>
                <a:spcPts val="0"/>
              </a:spcAft>
              <a:buNone/>
            </a:pP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REGISTER NO</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4222007</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3</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1</a:t>
            </a:r>
            <a:endParaRPr altLang="zh-CN" baseline="0" b="0" cap="none" sz="1800" i="0" kern="1200" lang="en-US" spc="0" strike="noStrike" u="none">
              <a:solidFill>
                <a:schemeClr val="tx1"/>
              </a:solidFill>
              <a:latin typeface="Century Gothic" pitchFamily="0" charset="0"/>
              <a:ea typeface="宋体" pitchFamily="0" charset="0"/>
              <a:cs typeface="Century Gothic" pitchFamily="0" charset="0"/>
            </a:endParaRPr>
          </a:p>
          <a:p>
            <a:pPr algn="l" indent="0" marL="0">
              <a:lnSpc>
                <a:spcPct val="100000"/>
              </a:lnSpc>
              <a:spcBef>
                <a:spcPts val="0"/>
              </a:spcBef>
              <a:spcAft>
                <a:spcPts val="0"/>
              </a:spcAft>
              <a:buNone/>
            </a:pP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USER ID: </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a</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s</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unm1441</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4222007</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3</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1</a:t>
            </a:r>
            <a:endParaRPr altLang="zh-CN" baseline="0" b="1" cap="none" sz="2400" i="0" kern="1200" lang="en-US" spc="0" strike="noStrike" u="none">
              <a:solidFill>
                <a:schemeClr val="tx1"/>
              </a:solidFill>
              <a:latin typeface="Century Gothic" pitchFamily="0" charset="0"/>
              <a:ea typeface="宋体" pitchFamily="0" charset="0"/>
              <a:cs typeface="Century Gothic" pitchFamily="0" charset="0"/>
            </a:endParaRPr>
          </a:p>
          <a:p>
            <a:pPr algn="l" indent="0" marL="0">
              <a:lnSpc>
                <a:spcPct val="100000"/>
              </a:lnSpc>
              <a:spcBef>
                <a:spcPts val="0"/>
              </a:spcBef>
              <a:spcAft>
                <a:spcPts val="0"/>
              </a:spcAft>
              <a:buNone/>
            </a:pP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DEPARTMENT: </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B</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C</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O</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M</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 </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(information system management </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a:t>
            </a:r>
            <a:endParaRPr altLang="zh-CN" baseline="0" b="1" cap="none" sz="2400" i="0" kern="1200" lang="en-US" spc="0" strike="noStrike" u="none">
              <a:solidFill>
                <a:schemeClr val="tx1"/>
              </a:solidFill>
              <a:latin typeface="Century Gothic" pitchFamily="0" charset="0"/>
              <a:ea typeface="宋体" pitchFamily="0" charset="0"/>
              <a:cs typeface="Century Gothic" pitchFamily="0" charset="0"/>
            </a:endParaRPr>
          </a:p>
          <a:p>
            <a:pPr algn="l" indent="0" marL="0">
              <a:lnSpc>
                <a:spcPct val="100000"/>
              </a:lnSpc>
              <a:spcBef>
                <a:spcPts val="0"/>
              </a:spcBef>
              <a:spcAft>
                <a:spcPts val="0"/>
              </a:spcAft>
              <a:buNone/>
            </a:pP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COLLEGE: </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S</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R</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E</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E</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 </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M</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U</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T</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H</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U</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K</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UMARASWAMY </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C</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O</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L</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L</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EGE </a:t>
            </a:r>
            <a:endParaRPr altLang="en-US" baseline="0" b="1" cap="none" sz="2400" i="0" kern="1200" lang="zh-CN" spc="0" strike="noStrike" u="none">
              <a:solidFill>
                <a:schemeClr val="tx1"/>
              </a:solidFill>
              <a:latin typeface="Century Gothic" pitchFamily="0" charset="0"/>
              <a:ea typeface="宋体" pitchFamily="0" charset="0"/>
              <a:cs typeface="Century Gothic" pitchFamily="0" charset="0"/>
            </a:endParaRPr>
          </a:p>
        </p:txBody>
      </p:sp>
      <p:sp>
        <p:nvSpPr>
          <p:cNvPr id="1048593" name="矩形"/>
          <p:cNvSpPr/>
          <p:nvPr/>
        </p:nvSpPr>
        <p:spPr>
          <a:xfrm rot="0">
            <a:off x="2527419" y="1308846"/>
            <a:ext cx="7724776" cy="14249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4400" i="1" kern="1200" lang="en-US" spc="0" strike="noStrike" u="none">
                <a:pattFill prst="dkUpDiag">
                  <a:fgClr>
                    <a:srgbClr val="7F7F7F"/>
                  </a:fgClr>
                  <a:bgClr>
                    <a:srgbClr val="404040"/>
                  </a:bgClr>
                </a:pattFill>
                <a:effectLst>
                  <a:outerShdw algn="tl" blurRad="38100" dir="2700000" dist="19050" sx="100000" sy="100000">
                    <a:srgbClr val="000000">
                      <a:alpha val="40000"/>
                    </a:srgbClr>
                  </a:outerShdw>
                </a:effectLst>
                <a:latin typeface="Century Gothic" pitchFamily="0" charset="0"/>
                <a:ea typeface="宋体" pitchFamily="0" charset="0"/>
                <a:cs typeface="Century Gothic" pitchFamily="0" charset="0"/>
              </a:rPr>
              <a:t>EMPLOYEE PERFORMANCE ANALYSIS USING EXCEL</a:t>
            </a:r>
            <a:endParaRPr altLang="en-US" baseline="0" b="1" cap="none" sz="4400" i="1" kern="1200" lang="zh-CN" spc="0" strike="noStrike" u="none">
              <a:pattFill prst="dkUpDiag">
                <a:fgClr>
                  <a:srgbClr val="7F7F7F"/>
                </a:fgClr>
                <a:bgClr>
                  <a:srgbClr val="404040"/>
                </a:bgClr>
              </a:pattFill>
              <a:effectLst>
                <a:outerShdw algn="tl" blurRad="38100" dir="2700000" dist="19050" sx="100000" sy="100000">
                  <a:srgbClr val="000000">
                    <a:alpha val="40000"/>
                  </a:srgbClr>
                </a:outerShdw>
              </a:effectLst>
              <a:latin typeface="Century Gothic" pitchFamily="0" charset="0"/>
              <a:ea typeface="宋体" pitchFamily="0" charset="0"/>
              <a:cs typeface="Century Gothic" pitchFamily="0"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2" name=""/>
        <p:cNvGrpSpPr/>
        <p:nvPr/>
      </p:nvGrpSpPr>
      <p:grpSpPr>
        <a:xfrm>
          <a:off x="0" y="0"/>
          <a:ext cx="0" cy="0"/>
          <a:chOff x="0" y="0"/>
          <a:chExt cx="0" cy="0"/>
        </a:xfrm>
      </p:grpSpPr>
      <p:sp>
        <p:nvSpPr>
          <p:cNvPr id="1048668" name="曲线"/>
          <p:cNvSpPr/>
          <p:nvPr/>
        </p:nvSpPr>
        <p:spPr>
          <a:xfrm rot="0">
            <a:off x="11505818" y="5257800"/>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69" name="曲线"/>
          <p:cNvSpPr/>
          <p:nvPr/>
        </p:nvSpPr>
        <p:spPr>
          <a:xfrm rot="0">
            <a:off x="3505199" y="1089319"/>
            <a:ext cx="314325" cy="323849"/>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70" name="曲线"/>
          <p:cNvSpPr/>
          <p:nvPr/>
        </p:nvSpPr>
        <p:spPr>
          <a:xfrm rot="0">
            <a:off x="11169386" y="6281593"/>
            <a:ext cx="180974"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7" name="图片"/>
          <p:cNvPicPr>
            <a:picLocks/>
          </p:cNvPicPr>
          <p:nvPr/>
        </p:nvPicPr>
        <p:blipFill>
          <a:blip xmlns:r="http://schemas.openxmlformats.org/officeDocument/2006/relationships" r:embed="rId1" cstate="print"/>
          <a:stretch>
            <a:fillRect/>
          </a:stretch>
        </p:blipFill>
        <p:spPr>
          <a:xfrm rot="0">
            <a:off x="1666874" y="6467475"/>
            <a:ext cx="76200" cy="177799"/>
          </a:xfrm>
          <a:prstGeom prst="rect"/>
          <a:noFill/>
          <a:ln w="12700" cap="flat" cmpd="sng">
            <a:noFill/>
            <a:prstDash val="solid"/>
            <a:miter/>
          </a:ln>
        </p:spPr>
      </p:pic>
      <p:sp>
        <p:nvSpPr>
          <p:cNvPr id="1048671" name="矩形"/>
          <p:cNvSpPr/>
          <p:nvPr/>
        </p:nvSpPr>
        <p:spPr>
          <a:xfrm rot="0">
            <a:off x="11277218" y="6473336"/>
            <a:ext cx="228600" cy="191770"/>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10</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72" name="文本框"/>
          <p:cNvSpPr>
            <a:spLocks noGrp="1"/>
          </p:cNvSpPr>
          <p:nvPr>
            <p:ph type="title"/>
          </p:nvPr>
        </p:nvSpPr>
        <p:spPr>
          <a:xfrm rot="0">
            <a:off x="2286000" y="34119"/>
            <a:ext cx="8610600" cy="1293028"/>
          </a:xfrm>
          <a:prstGeom prst="rect"/>
          <a:noFill/>
          <a:ln w="12700" cap="flat" cmpd="sng">
            <a:noFill/>
            <a:prstDash val="solid"/>
            <a:miter/>
          </a:ln>
        </p:spPr>
        <p:txBody>
          <a:bodyPr anchor="ctr" anchorCtr="0" bIns="45720" lIns="91440" rIns="91440" tIns="45720" vert="horz" wrap="square">
            <a:prstTxWarp prst="textNoShape"/>
          </a:bodyPr>
          <a:p>
            <a:pPr algn="r" indent="0" marL="0">
              <a:lnSpc>
                <a:spcPct val="90000"/>
              </a:lnSpc>
              <a:spcBef>
                <a:spcPts val="0"/>
              </a:spcBef>
              <a:spcAft>
                <a:spcPts val="0"/>
              </a:spcAft>
              <a:buNone/>
            </a:pPr>
            <a:r>
              <a:rPr altLang="zh-CN" baseline="0" b="1" cap="all" sz="4000" i="1" kern="1200" lang="en-US" spc="0" strike="noStrike" u="none">
                <a:solidFill>
                  <a:schemeClr val="tx1"/>
                </a:solidFill>
                <a:latin typeface="Century Gothic" pitchFamily="0" charset="0"/>
                <a:ea typeface="宋体" pitchFamily="0" charset="0"/>
                <a:cs typeface="Lucida Sans" pitchFamily="0" charset="0"/>
              </a:rPr>
              <a:t>MODELLING</a:t>
            </a:r>
            <a:endParaRPr altLang="en-US" baseline="0" b="1" cap="all" sz="4000" i="1" kern="1200" lang="zh-CN" spc="0" strike="noStrike" u="none">
              <a:solidFill>
                <a:schemeClr val="tx1"/>
              </a:solidFill>
              <a:latin typeface="Century Gothic" pitchFamily="0" charset="0"/>
              <a:ea typeface="宋体" pitchFamily="0" charset="0"/>
              <a:cs typeface="Lucida Sans" pitchFamily="0" charset="0"/>
            </a:endParaRPr>
          </a:p>
        </p:txBody>
      </p:sp>
      <p:sp>
        <p:nvSpPr>
          <p:cNvPr id="1048673" name="矩形"/>
          <p:cNvSpPr/>
          <p:nvPr/>
        </p:nvSpPr>
        <p:spPr>
          <a:xfrm rot="0">
            <a:off x="1646403" y="2558467"/>
            <a:ext cx="10668000" cy="3583941"/>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1" cap="none" sz="3200" i="0" kern="1200" lang="en-US" spc="0" strike="noStrike" u="none">
              <a:solidFill>
                <a:schemeClr val="tx1"/>
              </a:solidFill>
              <a:latin typeface="Century Gothic" pitchFamily="0" charset="0"/>
              <a:ea typeface="宋体" pitchFamily="0" charset="0"/>
              <a:cs typeface="Century Gothic" pitchFamily="0" charset="0"/>
            </a:endParaRPr>
          </a:p>
          <a:p>
            <a:pPr algn="l" indent="-342900" marL="342900">
              <a:lnSpc>
                <a:spcPct val="100000"/>
              </a:lnSpc>
              <a:spcBef>
                <a:spcPts val="0"/>
              </a:spcBef>
              <a:spcAft>
                <a:spcPts val="0"/>
              </a:spcAft>
              <a:buFont typeface="Wingdings" pitchFamily="2" charset="2"/>
              <a:buChar char="v"/>
            </a:pPr>
            <a:r>
              <a:rPr altLang="zh-CN" baseline="0" b="1" cap="none" sz="2000" i="0" kern="1200" lang="en-US" spc="0" strike="noStrike" u="none">
                <a:solidFill>
                  <a:schemeClr val="tx1"/>
                </a:solidFill>
                <a:latin typeface="Century Gothic" pitchFamily="0" charset="0"/>
                <a:ea typeface="宋体" pitchFamily="0" charset="0"/>
                <a:cs typeface="Century Gothic" pitchFamily="0" charset="0"/>
              </a:rPr>
              <a:t>DATA ACQUISITION :</a:t>
            </a:r>
            <a:endParaRPr altLang="zh-CN" baseline="0" b="1" cap="none" sz="2000" i="0" kern="1200" lang="en-US" spc="0" strike="noStrike" u="none">
              <a:solidFill>
                <a:schemeClr val="tx1"/>
              </a:solidFill>
              <a:latin typeface="Century Gothic" pitchFamily="0" charset="0"/>
              <a:ea typeface="宋体" pitchFamily="0" charset="0"/>
              <a:cs typeface="Century Gothic" pitchFamily="0" charset="0"/>
            </a:endParaRPr>
          </a:p>
          <a:p>
            <a:pPr algn="l" indent="0" marL="0">
              <a:lnSpc>
                <a:spcPct val="100000"/>
              </a:lnSpc>
              <a:spcBef>
                <a:spcPts val="0"/>
              </a:spcBef>
              <a:spcAft>
                <a:spcPts val="0"/>
              </a:spcAft>
              <a:buNone/>
            </a:pPr>
            <a:r>
              <a:rPr altLang="zh-CN" baseline="0" b="1" cap="none" sz="20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1. Downloading the dataset from kaggle website.</a:t>
            </a:r>
            <a:endParaRPr altLang="zh-CN" baseline="0" b="0" cap="none" sz="2000" i="0" kern="1200" lang="en-US" spc="0" strike="noStrike" u="none">
              <a:solidFill>
                <a:schemeClr val="tx1"/>
              </a:solidFill>
              <a:latin typeface="Century Gothic" pitchFamily="0" charset="0"/>
              <a:ea typeface="宋体" pitchFamily="0" charset="0"/>
              <a:cs typeface="Century Gothic" pitchFamily="0" charset="0"/>
            </a:endParaRPr>
          </a:p>
          <a:p>
            <a:pPr algn="l" indent="0" marL="0">
              <a:lnSpc>
                <a:spcPct val="100000"/>
              </a:lnSpc>
              <a:spcBef>
                <a:spcPts val="0"/>
              </a:spcBef>
              <a:spcAft>
                <a:spcPts val="0"/>
              </a:spcAft>
              <a:buNone/>
            </a:pP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            2. It is the company employees dataset .</a:t>
            </a:r>
            <a:endParaRPr altLang="zh-CN" baseline="0" b="0" cap="none" sz="2000" i="0" kern="1200" lang="en-US" spc="0" strike="noStrike" u="none">
              <a:solidFill>
                <a:schemeClr val="tx1"/>
              </a:solidFill>
              <a:latin typeface="Century Gothic" pitchFamily="0" charset="0"/>
              <a:ea typeface="宋体" pitchFamily="0" charset="0"/>
              <a:cs typeface="Century Gothic" pitchFamily="0" charset="0"/>
            </a:endParaRPr>
          </a:p>
          <a:p>
            <a:pPr algn="l" indent="-342900" marL="342900">
              <a:lnSpc>
                <a:spcPct val="100000"/>
              </a:lnSpc>
              <a:spcBef>
                <a:spcPts val="0"/>
              </a:spcBef>
              <a:spcAft>
                <a:spcPts val="0"/>
              </a:spcAft>
              <a:buFont typeface="Wingdings" pitchFamily="2" charset="2"/>
              <a:buChar char="v"/>
            </a:pPr>
            <a:r>
              <a:rPr altLang="zh-CN" baseline="0" b="1" cap="none" sz="2000" i="0" kern="1200" lang="en-US" spc="0" strike="noStrike" u="none">
                <a:solidFill>
                  <a:schemeClr val="tx1"/>
                </a:solidFill>
                <a:latin typeface="Century Gothic" pitchFamily="0" charset="0"/>
                <a:ea typeface="宋体" pitchFamily="0" charset="0"/>
                <a:cs typeface="Century Gothic" pitchFamily="0" charset="0"/>
              </a:rPr>
              <a:t> COLLECTING THE FEATURES :</a:t>
            </a:r>
            <a:endParaRPr altLang="zh-CN" baseline="0" b="1" cap="none" sz="2000" i="0" kern="1200" lang="en-US" spc="0" strike="noStrike" u="none">
              <a:solidFill>
                <a:schemeClr val="tx1"/>
              </a:solidFill>
              <a:latin typeface="Century Gothic" pitchFamily="0" charset="0"/>
              <a:ea typeface="宋体" pitchFamily="0" charset="0"/>
              <a:cs typeface="Century Gothic" pitchFamily="0" charset="0"/>
            </a:endParaRPr>
          </a:p>
          <a:p>
            <a:pPr algn="l" indent="0" marL="0">
              <a:lnSpc>
                <a:spcPct val="100000"/>
              </a:lnSpc>
              <a:spcBef>
                <a:spcPts val="0"/>
              </a:spcBef>
              <a:spcAft>
                <a:spcPts val="0"/>
              </a:spcAft>
              <a:buNone/>
            </a:pPr>
            <a:r>
              <a:rPr altLang="zh-CN" baseline="0" b="1" cap="none" sz="2000" i="0" kern="1200" lang="en-US" spc="0" strike="noStrike" u="none">
                <a:solidFill>
                  <a:schemeClr val="tx1"/>
                </a:solidFill>
                <a:latin typeface="Century Gothic" pitchFamily="0" charset="0"/>
                <a:ea typeface="宋体" pitchFamily="0" charset="0"/>
                <a:cs typeface="Century Gothic" pitchFamily="0" charset="0"/>
              </a:rPr>
              <a:t> </a:t>
            </a:r>
            <a:r>
              <a:rPr altLang="zh-CN" baseline="0" b="1" cap="none" sz="20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1.  the original employees dataset has 29 features.</a:t>
            </a:r>
            <a:endParaRPr altLang="zh-CN" baseline="0" b="0" cap="none" sz="2000" i="0" kern="1200" lang="en-US" spc="0" strike="noStrike" u="none">
              <a:solidFill>
                <a:schemeClr val="tx1"/>
              </a:solidFill>
              <a:latin typeface="Century Gothic" pitchFamily="0" charset="0"/>
              <a:ea typeface="宋体" pitchFamily="0" charset="0"/>
              <a:cs typeface="Century Gothic" pitchFamily="0" charset="0"/>
            </a:endParaRPr>
          </a:p>
          <a:p>
            <a:pPr algn="l" indent="0" marL="0">
              <a:lnSpc>
                <a:spcPct val="100000"/>
              </a:lnSpc>
              <a:spcBef>
                <a:spcPts val="0"/>
              </a:spcBef>
              <a:spcAft>
                <a:spcPts val="0"/>
              </a:spcAft>
              <a:buNone/>
            </a:pP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            2.  we are focusing on the 9 selected features for analysis</a:t>
            </a:r>
            <a:r>
              <a:rPr altLang="zh-CN" baseline="0" b="1" cap="none" sz="2000" i="0" kern="1200" lang="en-US" spc="0" strike="noStrike" u="none">
                <a:solidFill>
                  <a:schemeClr val="tx1"/>
                </a:solidFill>
                <a:latin typeface="Century Gothic" pitchFamily="0" charset="0"/>
                <a:ea typeface="宋体" pitchFamily="0" charset="0"/>
                <a:cs typeface="Century Gothic" pitchFamily="0" charset="0"/>
              </a:rPr>
              <a:t>.</a:t>
            </a:r>
            <a:endParaRPr altLang="zh-CN" baseline="0" b="1" cap="none" sz="2000" i="0" kern="1200" lang="en-US" spc="0" strike="noStrike" u="none">
              <a:solidFill>
                <a:schemeClr val="tx1"/>
              </a:solidFill>
              <a:latin typeface="Century Gothic" pitchFamily="0" charset="0"/>
              <a:ea typeface="宋体" pitchFamily="0" charset="0"/>
              <a:cs typeface="Century Gothic" pitchFamily="0" charset="0"/>
            </a:endParaRPr>
          </a:p>
          <a:p>
            <a:pPr algn="l" indent="-342900" marL="342900">
              <a:lnSpc>
                <a:spcPct val="100000"/>
              </a:lnSpc>
              <a:spcBef>
                <a:spcPts val="0"/>
              </a:spcBef>
              <a:spcAft>
                <a:spcPts val="0"/>
              </a:spcAft>
              <a:buFont typeface="Wingdings" pitchFamily="2" charset="2"/>
              <a:buChar char="v"/>
            </a:pPr>
            <a:r>
              <a:rPr altLang="zh-CN" baseline="0" b="1" cap="none" sz="2000" i="0" kern="1200" lang="en-US" spc="0" strike="noStrike" u="none">
                <a:solidFill>
                  <a:schemeClr val="tx1"/>
                </a:solidFill>
                <a:latin typeface="Century Gothic" pitchFamily="0" charset="0"/>
                <a:ea typeface="宋体" pitchFamily="0" charset="0"/>
                <a:cs typeface="Century Gothic" pitchFamily="0" charset="0"/>
              </a:rPr>
              <a:t>DATA CLEANING:</a:t>
            </a:r>
            <a:endParaRPr altLang="zh-CN" baseline="0" b="1" cap="none" sz="2000" i="0" kern="1200" lang="en-US" spc="0" strike="noStrike" u="none">
              <a:solidFill>
                <a:schemeClr val="tx1"/>
              </a:solidFill>
              <a:latin typeface="Century Gothic" pitchFamily="0" charset="0"/>
              <a:ea typeface="宋体" pitchFamily="0" charset="0"/>
              <a:cs typeface="Century Gothic" pitchFamily="0" charset="0"/>
            </a:endParaRPr>
          </a:p>
          <a:p>
            <a:pPr algn="l" indent="0" marL="0">
              <a:lnSpc>
                <a:spcPct val="100000"/>
              </a:lnSpc>
              <a:spcBef>
                <a:spcPts val="0"/>
              </a:spcBef>
              <a:spcAft>
                <a:spcPts val="0"/>
              </a:spcAft>
              <a:buNone/>
            </a:pP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           1. Using conditional formatting to highlight cells with missing values.</a:t>
            </a:r>
            <a:endParaRPr altLang="zh-CN" baseline="0" b="0" cap="none" sz="2000" i="0" kern="1200" lang="en-US" spc="0" strike="noStrike" u="none">
              <a:solidFill>
                <a:schemeClr val="tx1"/>
              </a:solidFill>
              <a:latin typeface="Century Gothic" pitchFamily="0" charset="0"/>
              <a:ea typeface="宋体" pitchFamily="0" charset="0"/>
              <a:cs typeface="Century Gothic" pitchFamily="0" charset="0"/>
            </a:endParaRPr>
          </a:p>
          <a:p>
            <a:pPr algn="l" indent="0" marL="0">
              <a:lnSpc>
                <a:spcPct val="100000"/>
              </a:lnSpc>
              <a:spcBef>
                <a:spcPts val="0"/>
              </a:spcBef>
              <a:spcAft>
                <a:spcPts val="0"/>
              </a:spcAft>
              <a:buNone/>
            </a:pP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           2. utilize the filtering option to remove the missing values in the rows.</a:t>
            </a:r>
            <a:endParaRPr altLang="zh-CN" baseline="0" b="0" cap="none" sz="2000" i="0" kern="1200" lang="en-US" spc="0" strike="noStrike" u="none">
              <a:solidFill>
                <a:schemeClr val="tx1"/>
              </a:solidFill>
              <a:latin typeface="Century Gothic" pitchFamily="0" charset="0"/>
              <a:ea typeface="宋体" pitchFamily="0" charset="0"/>
              <a:cs typeface="Century Gothic"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entury Gothic" pitchFamily="0" charset="0"/>
                <a:ea typeface="宋体" pitchFamily="0" charset="0"/>
                <a:cs typeface="Century Gothic" pitchFamily="0" charset="0"/>
              </a:rPr>
              <a:t> 	</a:t>
            </a:r>
            <a:endParaRPr altLang="en-US" baseline="0" b="0" cap="none" sz="1800" i="0" kern="1200" lang="zh-CN" spc="0" strike="noStrike" u="none">
              <a:solidFill>
                <a:schemeClr val="tx1"/>
              </a:solidFill>
              <a:latin typeface="Century Gothic" pitchFamily="0" charset="0"/>
              <a:ea typeface="宋体" pitchFamily="0" charset="0"/>
              <a:cs typeface="Century Gothic" pitchFamily="0" charset="0"/>
            </a:endParaRPr>
          </a:p>
        </p:txBody>
      </p:sp>
      <p:sp>
        <p:nvSpPr>
          <p:cNvPr id="1048674" name="矩形"/>
          <p:cNvSpPr/>
          <p:nvPr/>
        </p:nvSpPr>
        <p:spPr>
          <a:xfrm rot="0">
            <a:off x="304800" y="1522580"/>
            <a:ext cx="8839200" cy="1077218"/>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3200" i="0" kern="1200" lang="en-US" spc="0" strike="noStrike" u="none">
                <a:solidFill>
                  <a:schemeClr val="tx1"/>
                </a:solidFill>
                <a:latin typeface="Century Gothic" pitchFamily="0" charset="0"/>
                <a:ea typeface="宋体" pitchFamily="0" charset="0"/>
                <a:cs typeface="Century Gothic" pitchFamily="0" charset="0"/>
              </a:rPr>
              <a:t>STEPS FOR EMPLOYESS PERFORMANCE ANALYSIS:</a:t>
            </a:r>
            <a:endParaRPr altLang="en-US" baseline="0" b="1" cap="none" sz="3200" i="0" kern="1200" lang="zh-CN" spc="0" strike="noStrike" u="none">
              <a:solidFill>
                <a:schemeClr val="tx1"/>
              </a:solidFill>
              <a:latin typeface="Century Gothic" pitchFamily="0" charset="0"/>
              <a:ea typeface="宋体" pitchFamily="0" charset="0"/>
              <a:cs typeface="Century Gothic" pitchFamily="0"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5" name=""/>
        <p:cNvGrpSpPr/>
        <p:nvPr/>
      </p:nvGrpSpPr>
      <p:grpSpPr>
        <a:xfrm>
          <a:off x="0" y="0"/>
          <a:ext cx="0" cy="0"/>
          <a:chOff x="0" y="0"/>
          <a:chExt cx="0" cy="0"/>
        </a:xfrm>
      </p:grpSpPr>
      <p:sp>
        <p:nvSpPr>
          <p:cNvPr id="1048678" name="文本框"/>
          <p:cNvSpPr>
            <a:spLocks noGrp="1"/>
          </p:cNvSpPr>
          <p:nvPr>
            <p:ph type="title"/>
          </p:nvPr>
        </p:nvSpPr>
        <p:spPr>
          <a:xfrm rot="0">
            <a:off x="1981200" y="152400"/>
            <a:ext cx="8610600" cy="1293028"/>
          </a:xfrm>
          <a:prstGeom prst="rect"/>
          <a:noFill/>
          <a:ln w="12700" cap="flat" cmpd="sng">
            <a:noFill/>
            <a:prstDash val="solid"/>
            <a:miter/>
          </a:ln>
        </p:spPr>
        <p:txBody>
          <a:bodyPr anchor="ctr" anchorCtr="0" bIns="45720" lIns="91440" rIns="91440" tIns="45720" vert="horz" wrap="square">
            <a:prstTxWarp prst="textNoShape"/>
          </a:bodyPr>
          <a:p>
            <a:pPr algn="r" indent="0" marL="0">
              <a:lnSpc>
                <a:spcPct val="90000"/>
              </a:lnSpc>
              <a:spcBef>
                <a:spcPts val="0"/>
              </a:spcBef>
              <a:spcAft>
                <a:spcPts val="0"/>
              </a:spcAft>
              <a:buNone/>
            </a:pPr>
            <a:r>
              <a:rPr altLang="zh-CN" baseline="0" b="1" cap="all" sz="4000" i="1" kern="1200" lang="en-US" spc="0" strike="noStrike" u="none">
                <a:solidFill>
                  <a:schemeClr val="tx1"/>
                </a:solidFill>
                <a:latin typeface="Times New Roman" pitchFamily="18" charset="0"/>
                <a:ea typeface="宋体" pitchFamily="0" charset="0"/>
                <a:cs typeface="Times New Roman" pitchFamily="18" charset="0"/>
              </a:rPr>
              <a:t>MODELLING</a:t>
            </a:r>
            <a:endParaRPr altLang="en-US" baseline="0" b="1" cap="all" sz="4000" i="1" kern="1200" lang="zh-CN" spc="0" strike="noStrike" u="none">
              <a:solidFill>
                <a:schemeClr val="tx1"/>
              </a:solidFill>
              <a:latin typeface="Times New Roman" pitchFamily="18" charset="0"/>
              <a:ea typeface="宋体" pitchFamily="0" charset="0"/>
              <a:cs typeface="Times New Roman" pitchFamily="18" charset="0"/>
            </a:endParaRPr>
          </a:p>
        </p:txBody>
      </p:sp>
      <p:sp>
        <p:nvSpPr>
          <p:cNvPr id="1048679" name="矩形"/>
          <p:cNvSpPr/>
          <p:nvPr/>
        </p:nvSpPr>
        <p:spPr>
          <a:xfrm rot="0">
            <a:off x="914400" y="2362200"/>
            <a:ext cx="10744201" cy="3647440"/>
          </a:xfrm>
          <a:prstGeom prst="rect"/>
          <a:noFill/>
          <a:ln w="12700" cap="flat" cmpd="sng">
            <a:noFill/>
            <a:prstDash val="solid"/>
            <a:miter/>
          </a:ln>
        </p:spPr>
        <p:txBody>
          <a:bodyPr anchor="t" anchorCtr="0" bIns="45720" lIns="91440" rIns="91440" tIns="45720" vert="horz" wrap="square">
            <a:prstTxWarp prst="textNoShape"/>
            <a:spAutoFit/>
          </a:bodyPr>
          <a:p>
            <a:pPr algn="l" indent="-342900" marL="342900">
              <a:lnSpc>
                <a:spcPct val="100000"/>
              </a:lnSpc>
              <a:spcBef>
                <a:spcPts val="0"/>
              </a:spcBef>
              <a:spcAft>
                <a:spcPts val="0"/>
              </a:spcAft>
              <a:buFont typeface="Wingdings" pitchFamily="2" charset="2"/>
              <a:buChar char="v"/>
            </a:pP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CALCULATE </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PERFORMANCE LEVEL: </a:t>
            </a:r>
            <a:endParaRPr altLang="zh-CN" baseline="0" b="1" cap="none" sz="2400" i="0" kern="1200" lang="en-US" spc="0" strike="noStrike" u="none">
              <a:solidFill>
                <a:schemeClr val="tx1"/>
              </a:solidFill>
              <a:latin typeface="Century Gothic" pitchFamily="0" charset="0"/>
              <a:ea typeface="宋体" pitchFamily="0" charset="0"/>
              <a:cs typeface="Century Gothic"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1</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using </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IFS formula </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to calculating employees performance level.</a:t>
            </a:r>
            <a:endParaRPr altLang="zh-CN" baseline="0" b="0" cap="none" sz="2400" i="0" kern="1200" lang="en-US" spc="0" strike="noStrike" u="none">
              <a:solidFill>
                <a:schemeClr val="tx1"/>
              </a:solidFill>
              <a:latin typeface="Century Gothic" pitchFamily="0" charset="0"/>
              <a:ea typeface="宋体" pitchFamily="0" charset="0"/>
              <a:cs typeface="Century Gothic" pitchFamily="0" charset="0"/>
            </a:endParaRPr>
          </a:p>
          <a:p>
            <a:pPr algn="l" indent="-342900" marL="342900">
              <a:lnSpc>
                <a:spcPct val="100000"/>
              </a:lnSpc>
              <a:spcBef>
                <a:spcPts val="0"/>
              </a:spcBef>
              <a:spcAft>
                <a:spcPts val="0"/>
              </a:spcAft>
              <a:buFont typeface="Wingdings" pitchFamily="2" charset="2"/>
              <a:buChar char="v"/>
            </a:pP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 </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DATA SUMMARIZING:</a:t>
            </a:r>
            <a:endParaRPr altLang="zh-CN" baseline="0" b="1" cap="none" sz="2400" i="0" kern="1200" lang="en-US" spc="0" strike="noStrike" u="none">
              <a:solidFill>
                <a:schemeClr val="tx1"/>
              </a:solidFill>
              <a:latin typeface="Century Gothic" pitchFamily="0" charset="0"/>
              <a:ea typeface="宋体" pitchFamily="0" charset="0"/>
              <a:cs typeface="Century Gothic"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1</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using pivot table to summarize employee performance data</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a:t>
            </a:r>
            <a:endParaRPr altLang="zh-CN" baseline="0" b="0" cap="none" sz="2400" i="0" kern="1200" lang="en-US" spc="0" strike="noStrike" u="none">
              <a:solidFill>
                <a:schemeClr val="tx1"/>
              </a:solidFill>
              <a:latin typeface="Century Gothic" pitchFamily="0" charset="0"/>
              <a:ea typeface="宋体" pitchFamily="0" charset="0"/>
              <a:cs typeface="Century Gothic"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2</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enabling easy comparison and aggregation of results.</a:t>
            </a:r>
            <a:endParaRPr altLang="zh-CN" baseline="0" b="0" cap="none" sz="2400" i="0" kern="1200" lang="en-US" spc="0" strike="noStrike" u="none">
              <a:solidFill>
                <a:schemeClr val="tx1"/>
              </a:solidFill>
              <a:latin typeface="Century Gothic" pitchFamily="0" charset="0"/>
              <a:ea typeface="宋体" pitchFamily="0" charset="0"/>
              <a:cs typeface="Century Gothic" pitchFamily="0" charset="0"/>
            </a:endParaRPr>
          </a:p>
          <a:p>
            <a:pPr algn="l" indent="-342900" marL="342900">
              <a:lnSpc>
                <a:spcPct val="100000"/>
              </a:lnSpc>
              <a:spcBef>
                <a:spcPts val="0"/>
              </a:spcBef>
              <a:spcAft>
                <a:spcPts val="0"/>
              </a:spcAft>
              <a:buFont typeface="Wingdings" pitchFamily="2" charset="2"/>
              <a:buChar char="v"/>
            </a:pP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DATA </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VISUALIZATION :</a:t>
            </a:r>
            <a:endParaRPr altLang="zh-CN" baseline="0" b="1" cap="none" sz="2400" i="0" kern="1200" lang="en-US" spc="0" strike="noStrike" u="none">
              <a:solidFill>
                <a:schemeClr val="tx1"/>
              </a:solidFill>
              <a:latin typeface="Century Gothic" pitchFamily="0" charset="0"/>
              <a:ea typeface="宋体" pitchFamily="0" charset="0"/>
              <a:cs typeface="Century Gothic"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1</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use recommended graphs and chats to </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visualize employee performance.</a:t>
            </a:r>
            <a:endParaRPr altLang="zh-CN" baseline="0" b="0" cap="none" sz="2400" i="0" kern="1200" lang="en-US" spc="0" strike="noStrike" u="none">
              <a:solidFill>
                <a:schemeClr val="tx1"/>
              </a:solidFill>
              <a:latin typeface="Century Gothic" pitchFamily="0" charset="0"/>
              <a:ea typeface="宋体" pitchFamily="0" charset="0"/>
              <a:cs typeface="Century Gothic"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2. providing an intuitive and impactful way to communicate insights and trends</a:t>
            </a: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a:t>
            </a:r>
            <a:endParaRPr altLang="en-US" baseline="0" b="0" cap="none" sz="2000" i="0" kern="1200" lang="zh-CN" spc="0" strike="noStrike" u="none">
              <a:solidFill>
                <a:schemeClr val="tx1"/>
              </a:solidFill>
              <a:latin typeface="Century Gothic" pitchFamily="0" charset="0"/>
              <a:ea typeface="宋体" pitchFamily="0" charset="0"/>
              <a:cs typeface="Century Gothic" pitchFamily="0"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8" name=""/>
        <p:cNvGrpSpPr/>
        <p:nvPr/>
      </p:nvGrpSpPr>
      <p:grpSpPr>
        <a:xfrm>
          <a:off x="0" y="0"/>
          <a:ext cx="0" cy="0"/>
          <a:chOff x="0" y="0"/>
          <a:chExt cx="0" cy="0"/>
        </a:xfrm>
      </p:grpSpPr>
      <p:graphicFrame>
        <p:nvGraphicFramePr>
          <p:cNvPr id="4194304" name="图表"/>
          <p:cNvGraphicFramePr>
            <a:graphicFrameLocks/>
          </p:cNvGraphicFramePr>
          <p:nvPr/>
        </p:nvGraphicFramePr>
        <p:xfrm>
          <a:off x="838200" y="1447800"/>
          <a:ext cx="10210800" cy="4795836"/>
        </p:xfrm>
        <a:graphic>
          <a:graphicData uri="http://schemas.openxmlformats.org/drawingml/2006/chart">
            <c:chart xmlns:c="http://schemas.openxmlformats.org/drawingml/2006/chart" xmlns:r="http://schemas.openxmlformats.org/officeDocument/2006/relationships" r:id="rId1"/>
          </a:graphicData>
        </a:graphic>
      </p:graphicFrame>
      <p:sp>
        <p:nvSpPr>
          <p:cNvPr id="1048683" name="矩形"/>
          <p:cNvSpPr/>
          <p:nvPr/>
        </p:nvSpPr>
        <p:spPr>
          <a:xfrm rot="0">
            <a:off x="7620000" y="304800"/>
            <a:ext cx="4495800" cy="769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4400" i="1" kern="1200" lang="en-US" spc="0" strike="noStrike" u="none">
                <a:solidFill>
                  <a:schemeClr val="tx1"/>
                </a:solidFill>
                <a:latin typeface="Century Gothic" pitchFamily="0" charset="0"/>
                <a:ea typeface="宋体" pitchFamily="0" charset="0"/>
                <a:cs typeface="Century Gothic" pitchFamily="0" charset="0"/>
              </a:rPr>
              <a:t>RESULTS</a:t>
            </a:r>
            <a:endParaRPr altLang="en-US" baseline="0" b="1" cap="none" sz="4400" i="1" kern="1200" lang="zh-CN" spc="0" strike="noStrike" u="none">
              <a:solidFill>
                <a:schemeClr val="tx1"/>
              </a:solidFill>
              <a:latin typeface="Century Gothic" pitchFamily="0" charset="0"/>
              <a:ea typeface="宋体" pitchFamily="0" charset="0"/>
              <a:cs typeface="Century Gothic" pitchFamily="0"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71" name=""/>
        <p:cNvGrpSpPr/>
        <p:nvPr/>
      </p:nvGrpSpPr>
      <p:grpSpPr>
        <a:xfrm>
          <a:off x="0" y="0"/>
          <a:ext cx="0" cy="0"/>
          <a:chOff x="0" y="0"/>
          <a:chExt cx="0" cy="0"/>
        </a:xfrm>
      </p:grpSpPr>
      <p:sp>
        <p:nvSpPr>
          <p:cNvPr id="1048687"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8" name="图片"/>
          <p:cNvPicPr>
            <a:picLocks/>
          </p:cNvPicPr>
          <p:nvPr/>
        </p:nvPicPr>
        <p:blipFill>
          <a:blip xmlns:r="http://schemas.openxmlformats.org/officeDocument/2006/relationships" r:embed="rId1" cstate="print"/>
          <a:stretch>
            <a:fillRect/>
          </a:stretch>
        </p:blipFill>
        <p:spPr>
          <a:xfrm rot="0">
            <a:off x="1666874" y="6467475"/>
            <a:ext cx="76200" cy="177799"/>
          </a:xfrm>
          <a:prstGeom prst="rect"/>
          <a:noFill/>
          <a:ln w="12700" cap="flat" cmpd="sng">
            <a:noFill/>
            <a:prstDash val="solid"/>
            <a:miter/>
          </a:ln>
        </p:spPr>
      </p:pic>
      <p:sp>
        <p:nvSpPr>
          <p:cNvPr id="1048688" name="矩形"/>
          <p:cNvSpPr/>
          <p:nvPr/>
        </p:nvSpPr>
        <p:spPr>
          <a:xfrm rot="0">
            <a:off x="11277218" y="6473336"/>
            <a:ext cx="228600" cy="191770"/>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13</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89" name="矩形"/>
          <p:cNvSpPr/>
          <p:nvPr/>
        </p:nvSpPr>
        <p:spPr>
          <a:xfrm rot="0">
            <a:off x="7274434" y="668932"/>
            <a:ext cx="4217166" cy="752129"/>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1200" lang="en-US" spc="15" strike="noStrike" u="none">
                <a:solidFill>
                  <a:schemeClr val="tx1"/>
                </a:solidFill>
                <a:latin typeface="Trebuchet MS" pitchFamily="0" charset="0"/>
                <a:ea typeface="宋体" pitchFamily="0" charset="0"/>
                <a:cs typeface="Trebuchet MS" pitchFamily="0" charset="0"/>
              </a:rPr>
              <a:t>CONCLUSION</a:t>
            </a:r>
            <a:endParaRPr altLang="en-US" baseline="0" b="0" cap="none" sz="48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90" name="曲线"/>
          <p:cNvSpPr/>
          <p:nvPr/>
        </p:nvSpPr>
        <p:spPr>
          <a:xfrm rot="0">
            <a:off x="11007106" y="1943947"/>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91" name="矩形"/>
          <p:cNvSpPr/>
          <p:nvPr/>
        </p:nvSpPr>
        <p:spPr>
          <a:xfrm rot="0">
            <a:off x="1524000" y="2172547"/>
            <a:ext cx="8534401" cy="21869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800" i="1" kern="1200" lang="en-US" spc="0" strike="noStrike" u="none">
                <a:solidFill>
                  <a:schemeClr val="tx1"/>
                </a:solidFill>
                <a:latin typeface="Century Gothic" pitchFamily="0" charset="0"/>
                <a:ea typeface="宋体" pitchFamily="0" charset="0"/>
                <a:cs typeface="Century Gothic" pitchFamily="0" charset="0"/>
              </a:rPr>
              <a:t>This analysis provides valuable insights into employee performance , enabling data-driven decisions to enhance development ,improve evaluations and drive business growth, ultimately unlocking the full potential of our workforce.</a:t>
            </a:r>
            <a:endParaRPr altLang="en-US" baseline="0" b="0" cap="none" sz="2800" i="1" kern="1200" lang="zh-CN" spc="0" strike="noStrike" u="none">
              <a:solidFill>
                <a:schemeClr val="tx1"/>
              </a:solidFill>
              <a:latin typeface="Century Gothic" pitchFamily="0" charset="0"/>
              <a:ea typeface="宋体" pitchFamily="0" charset="0"/>
              <a:cs typeface="Century Gothic" pitchFamily="0"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35" name=""/>
        <p:cNvGrpSpPr/>
        <p:nvPr/>
      </p:nvGrpSpPr>
      <p:grpSpPr>
        <a:xfrm>
          <a:off x="0" y="0"/>
          <a:ext cx="0" cy="0"/>
          <a:chOff x="0" y="0"/>
          <a:chExt cx="0" cy="0"/>
        </a:xfrm>
      </p:grpSpPr>
      <p:sp>
        <p:nvSpPr>
          <p:cNvPr id="1048600" name="横卷形"/>
          <p:cNvSpPr/>
          <p:nvPr/>
        </p:nvSpPr>
        <p:spPr>
          <a:xfrm rot="0">
            <a:off x="2590799" y="2819400"/>
            <a:ext cx="8153400" cy="3124200"/>
          </a:xfrm>
          <a:prstGeom prst="horizontalScroll">
            <a:avLst>
              <a:gd name="adj" fmla="val 12500"/>
            </a:avLst>
          </a:prstGeom>
          <a:solidFill>
            <a:schemeClr val="accent1"/>
          </a:solidFill>
          <a:ln w="12700" cap="flat" cmpd="sng">
            <a:solidFill>
              <a:srgbClr val="A81637"/>
            </a:solidFill>
            <a:prstDash val="solid"/>
            <a:round/>
          </a:ln>
        </p:spPr>
        <p:txBody>
          <a:bodyPr anchor="ctr" anchorCtr="0" bIns="45720" lIns="91440" rIns="91440" tIns="45720" vert="horz" wrap="square">
            <a:prstTxWarp prst="textNoShape"/>
          </a:bodyPr>
          <a:p>
            <a:pPr algn="ctr" indent="0" marL="0">
              <a:lnSpc>
                <a:spcPct val="100000"/>
              </a:lnSpc>
              <a:spcBef>
                <a:spcPts val="0"/>
              </a:spcBef>
              <a:spcAft>
                <a:spcPts val="0"/>
              </a:spcAft>
              <a:buNone/>
            </a:pPr>
            <a:r>
              <a:rPr altLang="zh-CN" baseline="0" b="1" cap="none" sz="3200" i="1" kern="1200" lang="en-US" spc="0" strike="noStrike" u="none">
                <a:solidFill>
                  <a:srgbClr val="FFFFFF"/>
                </a:solidFill>
                <a:latin typeface="Century Gothic" pitchFamily="0" charset="0"/>
                <a:ea typeface="宋体" pitchFamily="0" charset="0"/>
                <a:cs typeface="Century Gothic" pitchFamily="0" charset="0"/>
              </a:rPr>
              <a:t>EMPLOYEE PERFORMANCE ANALYSIS</a:t>
            </a:r>
            <a:endParaRPr altLang="zh-CN" baseline="0" b="1" cap="none" sz="3200" i="1" kern="1200" lang="en-US" spc="0" strike="noStrike" u="none">
              <a:solidFill>
                <a:srgbClr val="FFFFFF"/>
              </a:solidFill>
              <a:latin typeface="Century Gothic" pitchFamily="0" charset="0"/>
              <a:ea typeface="宋体" pitchFamily="0" charset="0"/>
              <a:cs typeface="Century Gothic" pitchFamily="0" charset="0"/>
            </a:endParaRPr>
          </a:p>
          <a:p>
            <a:pPr algn="ctr" indent="0" marL="0">
              <a:lnSpc>
                <a:spcPct val="100000"/>
              </a:lnSpc>
              <a:spcBef>
                <a:spcPts val="0"/>
              </a:spcBef>
              <a:spcAft>
                <a:spcPts val="0"/>
              </a:spcAft>
              <a:buNone/>
            </a:pPr>
            <a:r>
              <a:rPr altLang="zh-CN" baseline="0" b="1" cap="none" sz="3200" i="1" kern="1200" lang="en-US" spc="0" strike="noStrike" u="none">
                <a:solidFill>
                  <a:srgbClr val="FFFFFF"/>
                </a:solidFill>
                <a:latin typeface="Century Gothic" pitchFamily="0" charset="0"/>
                <a:ea typeface="宋体" pitchFamily="0" charset="0"/>
                <a:cs typeface="Century Gothic" pitchFamily="0" charset="0"/>
              </a:rPr>
              <a:t>USING EXCEL</a:t>
            </a:r>
            <a:endParaRPr altLang="en-US" baseline="0" b="1" cap="none" sz="3200" i="1" kern="1200" lang="zh-CN" spc="0" strike="noStrike" u="none">
              <a:solidFill>
                <a:srgbClr val="FFFFFF"/>
              </a:solidFill>
              <a:latin typeface="Century Gothic" pitchFamily="0" charset="0"/>
              <a:ea typeface="宋体" pitchFamily="0" charset="0"/>
              <a:cs typeface="Century Gothic" pitchFamily="0" charset="0"/>
            </a:endParaRPr>
          </a:p>
        </p:txBody>
      </p:sp>
      <p:sp>
        <p:nvSpPr>
          <p:cNvPr id="1048601" name="矩形"/>
          <p:cNvSpPr/>
          <p:nvPr/>
        </p:nvSpPr>
        <p:spPr>
          <a:xfrm rot="0">
            <a:off x="838200" y="1752599"/>
            <a:ext cx="5562600" cy="75819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4400" i="0" kern="1200" lang="en-US" spc="0" strike="noStrike" u="none">
                <a:solidFill>
                  <a:schemeClr val="tx1"/>
                </a:solidFill>
                <a:latin typeface="Century Gothic" pitchFamily="0" charset="0"/>
                <a:ea typeface="宋体" pitchFamily="0" charset="0"/>
                <a:cs typeface="Century Gothic" pitchFamily="0" charset="0"/>
              </a:rPr>
              <a:t>PROJECT TITLE</a:t>
            </a:r>
            <a:endParaRPr altLang="en-US" baseline="0" b="1" cap="none" sz="4400" i="0" kern="1200" lang="zh-CN" spc="0" strike="noStrike" u="none">
              <a:solidFill>
                <a:schemeClr val="tx1"/>
              </a:solidFill>
              <a:latin typeface="Century Gothic" pitchFamily="0" charset="0"/>
              <a:ea typeface="宋体" pitchFamily="0" charset="0"/>
              <a:cs typeface="Century Gothic" pitchFamily="0"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38" name=""/>
        <p:cNvGrpSpPr/>
        <p:nvPr/>
      </p:nvGrpSpPr>
      <p:grpSpPr>
        <a:xfrm>
          <a:off x="0" y="0"/>
          <a:ext cx="0" cy="0"/>
          <a:chOff x="0" y="0"/>
          <a:chExt cx="0" cy="0"/>
        </a:xfrm>
      </p:grpSpPr>
      <p:sp>
        <p:nvSpPr>
          <p:cNvPr id="1048605" name="竖卷形"/>
          <p:cNvSpPr/>
          <p:nvPr/>
        </p:nvSpPr>
        <p:spPr>
          <a:xfrm rot="10800000">
            <a:off x="3429000" y="1676400"/>
            <a:ext cx="6019799" cy="5029200"/>
          </a:xfrm>
          <a:prstGeom prst="verticalScroll">
            <a:avLst>
              <a:gd name="adj" fmla="val 12500"/>
            </a:avLst>
          </a:prstGeom>
          <a:solidFill>
            <a:schemeClr val="accent1"/>
          </a:solidFill>
          <a:ln w="12700" cap="flat" cmpd="sng">
            <a:solidFill>
              <a:srgbClr val="A81637"/>
            </a:solidFill>
            <a:prstDash val="solid"/>
            <a:round/>
          </a:ln>
        </p:spPr>
      </p:sp>
      <p:sp>
        <p:nvSpPr>
          <p:cNvPr id="1048606" name="矩形"/>
          <p:cNvSpPr/>
          <p:nvPr/>
        </p:nvSpPr>
        <p:spPr>
          <a:xfrm rot="0">
            <a:off x="4572000" y="2362200"/>
            <a:ext cx="4419600" cy="3291840"/>
          </a:xfrm>
          <a:prstGeom prst="rect"/>
          <a:noFill/>
          <a:ln w="12700" cap="flat" cmpd="sng">
            <a:noFill/>
            <a:prstDash val="solid"/>
            <a:miter/>
          </a:ln>
        </p:spPr>
        <p:txBody>
          <a:bodyPr anchor="t" anchorCtr="0" bIns="45720" lIns="91440" rIns="91440" tIns="45720" vert="horz" wrap="square">
            <a:prstTxWarp prst="textNoShape"/>
            <a:spAutoFit/>
          </a:bodyPr>
          <a:p>
            <a:pPr algn="l" indent="-342900" marL="342900">
              <a:lnSpc>
                <a:spcPct val="100000"/>
              </a:lnSpc>
              <a:spcBef>
                <a:spcPts val="0"/>
              </a:spcBef>
              <a:spcAft>
                <a:spcPts val="0"/>
              </a:spcAft>
              <a:buClrTx/>
              <a:buAutoNum type="arabicPeriod"/>
            </a:pPr>
            <a:r>
              <a:rPr altLang="zh-CN" baseline="0" b="1" cap="none" sz="2400" i="0" kern="1200" lang="en-US" spc="0" strike="noStrike" u="none">
                <a:solidFill>
                  <a:schemeClr val="bg1"/>
                </a:solidFill>
                <a:latin typeface="Century Gothic" pitchFamily="0" charset="0"/>
                <a:ea typeface="宋体" pitchFamily="0" charset="0"/>
                <a:cs typeface="Century Gothic" pitchFamily="0" charset="0"/>
              </a:rPr>
              <a:t>Problem statement</a:t>
            </a:r>
            <a:endParaRPr altLang="zh-CN" baseline="0" b="1" cap="none" sz="2400" i="0" kern="1200" lang="en-US" spc="0" strike="noStrike" u="none">
              <a:solidFill>
                <a:schemeClr val="bg1"/>
              </a:solidFill>
              <a:latin typeface="Century Gothic" pitchFamily="0" charset="0"/>
              <a:ea typeface="宋体" pitchFamily="0" charset="0"/>
              <a:cs typeface="Century Gothic" pitchFamily="0" charset="0"/>
            </a:endParaRPr>
          </a:p>
          <a:p>
            <a:pPr algn="l" indent="-342900" marL="342900">
              <a:lnSpc>
                <a:spcPct val="100000"/>
              </a:lnSpc>
              <a:spcBef>
                <a:spcPts val="0"/>
              </a:spcBef>
              <a:spcAft>
                <a:spcPts val="0"/>
              </a:spcAft>
              <a:buClrTx/>
              <a:buAutoNum type="arabicPeriod"/>
            </a:pPr>
            <a:r>
              <a:rPr altLang="zh-CN" baseline="0" b="1" cap="none" sz="2400" i="0" kern="1200" lang="en-US" spc="0" strike="noStrike" u="none">
                <a:solidFill>
                  <a:schemeClr val="bg1"/>
                </a:solidFill>
                <a:latin typeface="Century Gothic" pitchFamily="0" charset="0"/>
                <a:ea typeface="宋体" pitchFamily="0" charset="0"/>
                <a:cs typeface="Century Gothic" pitchFamily="0" charset="0"/>
              </a:rPr>
              <a:t> </a:t>
            </a:r>
            <a:r>
              <a:rPr altLang="zh-CN" baseline="0" b="1" cap="none" sz="2400" i="0" kern="1200" lang="en-US" spc="0" strike="noStrike" u="none">
                <a:solidFill>
                  <a:schemeClr val="bg1"/>
                </a:solidFill>
                <a:latin typeface="Century Gothic" pitchFamily="0" charset="0"/>
                <a:ea typeface="宋体" pitchFamily="0" charset="0"/>
                <a:cs typeface="Century Gothic" pitchFamily="0" charset="0"/>
              </a:rPr>
              <a:t>Project Overview</a:t>
            </a:r>
            <a:endParaRPr altLang="zh-CN" baseline="0" b="1" cap="none" sz="2400" i="0" kern="1200" lang="en-US" spc="0" strike="noStrike" u="none">
              <a:solidFill>
                <a:schemeClr val="bg1"/>
              </a:solidFill>
              <a:latin typeface="Century Gothic" pitchFamily="0" charset="0"/>
              <a:ea typeface="宋体" pitchFamily="0" charset="0"/>
              <a:cs typeface="Century Gothic" pitchFamily="0" charset="0"/>
            </a:endParaRPr>
          </a:p>
          <a:p>
            <a:pPr algn="l" indent="-342900" marL="342900">
              <a:lnSpc>
                <a:spcPct val="100000"/>
              </a:lnSpc>
              <a:spcBef>
                <a:spcPts val="0"/>
              </a:spcBef>
              <a:spcAft>
                <a:spcPts val="0"/>
              </a:spcAft>
              <a:buClrTx/>
              <a:buAutoNum type="arabicPeriod"/>
            </a:pPr>
            <a:r>
              <a:rPr altLang="zh-CN" baseline="0" b="1" cap="none" sz="2400" i="0" kern="1200" lang="en-US" spc="0" strike="noStrike" u="none">
                <a:solidFill>
                  <a:schemeClr val="bg1"/>
                </a:solidFill>
                <a:latin typeface="Century Gothic" pitchFamily="0" charset="0"/>
                <a:ea typeface="宋体" pitchFamily="0" charset="0"/>
                <a:cs typeface="Century Gothic" pitchFamily="0" charset="0"/>
              </a:rPr>
              <a:t> </a:t>
            </a:r>
            <a:r>
              <a:rPr altLang="zh-CN" baseline="0" b="1" cap="none" sz="2400" i="0" kern="1200" lang="en-US" spc="0" strike="noStrike" u="none">
                <a:solidFill>
                  <a:schemeClr val="bg1"/>
                </a:solidFill>
                <a:latin typeface="Century Gothic" pitchFamily="0" charset="0"/>
                <a:ea typeface="宋体" pitchFamily="0" charset="0"/>
                <a:cs typeface="Century Gothic" pitchFamily="0" charset="0"/>
              </a:rPr>
              <a:t>End Users</a:t>
            </a:r>
            <a:endParaRPr altLang="zh-CN" baseline="0" b="1" cap="none" sz="2400" i="0" kern="1200" lang="en-US" spc="0" strike="noStrike" u="none">
              <a:solidFill>
                <a:schemeClr val="bg1"/>
              </a:solidFill>
              <a:latin typeface="Century Gothic" pitchFamily="0" charset="0"/>
              <a:ea typeface="宋体" pitchFamily="0" charset="0"/>
              <a:cs typeface="Century Gothic" pitchFamily="0" charset="0"/>
            </a:endParaRPr>
          </a:p>
          <a:p>
            <a:pPr algn="l" indent="-342900" marL="342900">
              <a:lnSpc>
                <a:spcPct val="100000"/>
              </a:lnSpc>
              <a:spcBef>
                <a:spcPts val="0"/>
              </a:spcBef>
              <a:spcAft>
                <a:spcPts val="0"/>
              </a:spcAft>
              <a:buClrTx/>
              <a:buAutoNum type="arabicPeriod"/>
            </a:pPr>
            <a:r>
              <a:rPr altLang="zh-CN" baseline="0" b="1" cap="none" sz="2400" i="0" kern="1200" lang="en-US" spc="0" strike="noStrike" u="none">
                <a:solidFill>
                  <a:schemeClr val="bg1"/>
                </a:solidFill>
                <a:latin typeface="Century Gothic" pitchFamily="0" charset="0"/>
                <a:ea typeface="宋体" pitchFamily="0" charset="0"/>
                <a:cs typeface="Century Gothic" pitchFamily="0" charset="0"/>
              </a:rPr>
              <a:t> </a:t>
            </a:r>
            <a:r>
              <a:rPr altLang="zh-CN" baseline="0" b="1" cap="none" sz="2400" i="0" kern="1200" lang="en-US" spc="0" strike="noStrike" u="none">
                <a:solidFill>
                  <a:schemeClr val="bg1"/>
                </a:solidFill>
                <a:latin typeface="Century Gothic" pitchFamily="0" charset="0"/>
                <a:ea typeface="宋体" pitchFamily="0" charset="0"/>
                <a:cs typeface="Century Gothic" pitchFamily="0" charset="0"/>
              </a:rPr>
              <a:t>Our Solution and Proposition</a:t>
            </a:r>
            <a:endParaRPr altLang="zh-CN" baseline="0" b="1" cap="none" sz="2400" i="0" kern="1200" lang="en-US" spc="0" strike="noStrike" u="none">
              <a:solidFill>
                <a:schemeClr val="bg1"/>
              </a:solidFill>
              <a:latin typeface="Century Gothic" pitchFamily="0" charset="0"/>
              <a:ea typeface="宋体" pitchFamily="0" charset="0"/>
              <a:cs typeface="Century Gothic" pitchFamily="0" charset="0"/>
            </a:endParaRPr>
          </a:p>
          <a:p>
            <a:pPr algn="l" indent="-342900" marL="342900">
              <a:lnSpc>
                <a:spcPct val="100000"/>
              </a:lnSpc>
              <a:spcBef>
                <a:spcPts val="0"/>
              </a:spcBef>
              <a:spcAft>
                <a:spcPts val="0"/>
              </a:spcAft>
              <a:buClrTx/>
              <a:buAutoNum type="arabicPeriod"/>
            </a:pPr>
            <a:r>
              <a:rPr altLang="zh-CN" baseline="0" b="1" cap="none" sz="2400" i="0" kern="1200" lang="en-US" spc="0" strike="noStrike" u="none">
                <a:solidFill>
                  <a:schemeClr val="bg1"/>
                </a:solidFill>
                <a:latin typeface="Century Gothic" pitchFamily="0" charset="0"/>
                <a:ea typeface="宋体" pitchFamily="0" charset="0"/>
                <a:cs typeface="Century Gothic" pitchFamily="0" charset="0"/>
              </a:rPr>
              <a:t> </a:t>
            </a:r>
            <a:r>
              <a:rPr altLang="zh-CN" baseline="0" b="1" cap="none" sz="2400" i="0" kern="1200" lang="en-US" spc="0" strike="noStrike" u="none">
                <a:solidFill>
                  <a:schemeClr val="bg1"/>
                </a:solidFill>
                <a:latin typeface="Century Gothic" pitchFamily="0" charset="0"/>
                <a:ea typeface="宋体" pitchFamily="0" charset="0"/>
                <a:cs typeface="Century Gothic" pitchFamily="0" charset="0"/>
              </a:rPr>
              <a:t>Dataset Description</a:t>
            </a:r>
            <a:endParaRPr altLang="zh-CN" baseline="0" b="1" cap="none" sz="2400" i="0" kern="1200" lang="en-US" spc="0" strike="noStrike" u="none">
              <a:solidFill>
                <a:schemeClr val="bg1"/>
              </a:solidFill>
              <a:latin typeface="Century Gothic" pitchFamily="0" charset="0"/>
              <a:ea typeface="宋体" pitchFamily="0" charset="0"/>
              <a:cs typeface="Century Gothic" pitchFamily="0" charset="0"/>
            </a:endParaRPr>
          </a:p>
          <a:p>
            <a:pPr algn="l" indent="-342900" marL="342900">
              <a:lnSpc>
                <a:spcPct val="100000"/>
              </a:lnSpc>
              <a:spcBef>
                <a:spcPts val="0"/>
              </a:spcBef>
              <a:spcAft>
                <a:spcPts val="0"/>
              </a:spcAft>
              <a:buClrTx/>
              <a:buAutoNum type="arabicPeriod"/>
            </a:pPr>
            <a:r>
              <a:rPr altLang="zh-CN" baseline="0" b="1" cap="none" sz="2400" i="0" kern="1200" lang="en-US" spc="0" strike="noStrike" u="none">
                <a:solidFill>
                  <a:schemeClr val="bg1"/>
                </a:solidFill>
                <a:latin typeface="Century Gothic" pitchFamily="0" charset="0"/>
                <a:ea typeface="宋体" pitchFamily="0" charset="0"/>
                <a:cs typeface="Century Gothic" pitchFamily="0" charset="0"/>
              </a:rPr>
              <a:t> </a:t>
            </a:r>
            <a:r>
              <a:rPr altLang="zh-CN" baseline="0" b="1" cap="none" sz="2400" i="0" kern="1200" lang="en-US" spc="0" strike="noStrike" u="none">
                <a:solidFill>
                  <a:schemeClr val="bg1"/>
                </a:solidFill>
                <a:latin typeface="Century Gothic" pitchFamily="0" charset="0"/>
                <a:ea typeface="宋体" pitchFamily="0" charset="0"/>
                <a:cs typeface="Century Gothic" pitchFamily="0" charset="0"/>
              </a:rPr>
              <a:t>Modelling Approach</a:t>
            </a:r>
            <a:endParaRPr altLang="zh-CN" baseline="0" b="1" cap="none" sz="2400" i="0" kern="1200" lang="en-US" spc="0" strike="noStrike" u="none">
              <a:solidFill>
                <a:schemeClr val="bg1"/>
              </a:solidFill>
              <a:latin typeface="Century Gothic" pitchFamily="0" charset="0"/>
              <a:ea typeface="宋体" pitchFamily="0" charset="0"/>
              <a:cs typeface="Century Gothic" pitchFamily="0" charset="0"/>
            </a:endParaRPr>
          </a:p>
          <a:p>
            <a:pPr algn="l" indent="-342900" marL="342900">
              <a:lnSpc>
                <a:spcPct val="100000"/>
              </a:lnSpc>
              <a:spcBef>
                <a:spcPts val="0"/>
              </a:spcBef>
              <a:spcAft>
                <a:spcPts val="0"/>
              </a:spcAft>
              <a:buClrTx/>
              <a:buAutoNum type="arabicPeriod"/>
            </a:pPr>
            <a:r>
              <a:rPr altLang="zh-CN" baseline="0" b="1" cap="none" sz="2400" i="0" kern="1200" lang="en-US" spc="0" strike="noStrike" u="none">
                <a:solidFill>
                  <a:schemeClr val="bg1"/>
                </a:solidFill>
                <a:latin typeface="Century Gothic" pitchFamily="0" charset="0"/>
                <a:ea typeface="宋体" pitchFamily="0" charset="0"/>
                <a:cs typeface="Century Gothic" pitchFamily="0" charset="0"/>
              </a:rPr>
              <a:t> </a:t>
            </a:r>
            <a:r>
              <a:rPr altLang="zh-CN" baseline="0" b="1" cap="none" sz="2400" i="0" kern="1200" lang="en-US" spc="0" strike="noStrike" u="none">
                <a:solidFill>
                  <a:schemeClr val="bg1"/>
                </a:solidFill>
                <a:latin typeface="Century Gothic" pitchFamily="0" charset="0"/>
                <a:ea typeface="宋体" pitchFamily="0" charset="0"/>
                <a:cs typeface="Century Gothic" pitchFamily="0" charset="0"/>
              </a:rPr>
              <a:t>Result and Discussion </a:t>
            </a:r>
            <a:endParaRPr altLang="zh-CN" baseline="0" b="1" cap="none" sz="2400" i="0" kern="1200" lang="en-US" spc="0" strike="noStrike" u="none">
              <a:solidFill>
                <a:schemeClr val="bg1"/>
              </a:solidFill>
              <a:latin typeface="Century Gothic" pitchFamily="0" charset="0"/>
              <a:ea typeface="宋体" pitchFamily="0" charset="0"/>
              <a:cs typeface="Century Gothic" pitchFamily="0" charset="0"/>
            </a:endParaRPr>
          </a:p>
          <a:p>
            <a:pPr algn="l" indent="-342900" marL="342900">
              <a:lnSpc>
                <a:spcPct val="100000"/>
              </a:lnSpc>
              <a:spcBef>
                <a:spcPts val="0"/>
              </a:spcBef>
              <a:spcAft>
                <a:spcPts val="0"/>
              </a:spcAft>
              <a:buClrTx/>
              <a:buAutoNum type="arabicPeriod"/>
            </a:pPr>
            <a:r>
              <a:rPr altLang="zh-CN" baseline="0" b="1" cap="none" sz="2400" i="0" kern="1200" lang="en-US" spc="0" strike="noStrike" u="none">
                <a:solidFill>
                  <a:schemeClr val="bg1"/>
                </a:solidFill>
                <a:latin typeface="Century Gothic" pitchFamily="0" charset="0"/>
                <a:ea typeface="宋体" pitchFamily="0" charset="0"/>
                <a:cs typeface="Century Gothic" pitchFamily="0" charset="0"/>
              </a:rPr>
              <a:t> </a:t>
            </a:r>
            <a:r>
              <a:rPr altLang="zh-CN" baseline="0" b="1" cap="none" sz="2400" i="0" kern="1200" lang="en-US" spc="0" strike="noStrike" u="none">
                <a:solidFill>
                  <a:schemeClr val="bg1"/>
                </a:solidFill>
                <a:latin typeface="Century Gothic" pitchFamily="0" charset="0"/>
                <a:ea typeface="宋体" pitchFamily="0" charset="0"/>
                <a:cs typeface="Century Gothic" pitchFamily="0" charset="0"/>
              </a:rPr>
              <a:t>Conclusion </a:t>
            </a:r>
            <a:endParaRPr altLang="en-US" baseline="0" b="1" cap="none" sz="2400" i="0" kern="1200" lang="zh-CN" spc="0" strike="noStrike" u="none">
              <a:solidFill>
                <a:schemeClr val="bg1"/>
              </a:solidFill>
              <a:latin typeface="Century Gothic" pitchFamily="0" charset="0"/>
              <a:ea typeface="宋体" pitchFamily="0" charset="0"/>
              <a:cs typeface="Century Gothic" pitchFamily="0" charset="0"/>
            </a:endParaRPr>
          </a:p>
        </p:txBody>
      </p:sp>
      <p:sp>
        <p:nvSpPr>
          <p:cNvPr id="1048607" name="矩形"/>
          <p:cNvSpPr/>
          <p:nvPr/>
        </p:nvSpPr>
        <p:spPr>
          <a:xfrm rot="0">
            <a:off x="2590799" y="859470"/>
            <a:ext cx="3505199" cy="691515"/>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4000" i="0" kern="1200" lang="en-US" spc="0" strike="noStrike" u="none">
                <a:solidFill>
                  <a:schemeClr val="tx1"/>
                </a:solidFill>
                <a:latin typeface="Century Gothic" pitchFamily="0" charset="0"/>
                <a:ea typeface="宋体" pitchFamily="0" charset="0"/>
                <a:cs typeface="Century Gothic" pitchFamily="0" charset="0"/>
              </a:rPr>
              <a:t>AGENDA</a:t>
            </a:r>
            <a:endParaRPr altLang="en-US" baseline="0" b="1" cap="none" sz="4000" i="0" kern="1200" lang="zh-CN" spc="0" strike="noStrike" u="none">
              <a:solidFill>
                <a:schemeClr val="tx1"/>
              </a:solidFill>
              <a:latin typeface="Century Gothic" pitchFamily="0" charset="0"/>
              <a:ea typeface="宋体" pitchFamily="0" charset="0"/>
              <a:cs typeface="Century Gothic" pitchFamily="0"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2" name=""/>
        <p:cNvGrpSpPr/>
        <p:nvPr/>
      </p:nvGrpSpPr>
      <p:grpSpPr>
        <a:xfrm>
          <a:off x="0" y="0"/>
          <a:ext cx="0" cy="0"/>
          <a:chOff x="0" y="0"/>
          <a:chExt cx="0" cy="0"/>
        </a:xfrm>
      </p:grpSpPr>
      <p:grpSp>
        <p:nvGrpSpPr>
          <p:cNvPr id="43" name="组合"/>
          <p:cNvGrpSpPr/>
          <p:nvPr/>
        </p:nvGrpSpPr>
        <p:grpSpPr>
          <a:xfrm>
            <a:off x="9220200" y="3309937"/>
            <a:ext cx="2762249" cy="3257550"/>
            <a:chOff x="9220200" y="3309937"/>
            <a:chExt cx="2762249" cy="3257550"/>
          </a:xfrm>
        </p:grpSpPr>
        <p:sp>
          <p:nvSpPr>
            <p:cNvPr id="1048615" name="曲线"/>
            <p:cNvSpPr/>
            <p:nvPr/>
          </p:nvSpPr>
          <p:spPr>
            <a:xfrm rot="0">
              <a:off x="10439400" y="5639296"/>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16" name="曲线"/>
            <p:cNvSpPr/>
            <p:nvPr/>
          </p:nvSpPr>
          <p:spPr>
            <a:xfrm rot="0">
              <a:off x="11226065" y="6072399"/>
              <a:ext cx="180974"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58" name="图片"/>
            <p:cNvPicPr>
              <a:picLocks/>
            </p:cNvPicPr>
            <p:nvPr/>
          </p:nvPicPr>
          <p:blipFill>
            <a:blip xmlns:r="http://schemas.openxmlformats.org/officeDocument/2006/relationships" r:embed="rId1" cstate="print"/>
            <a:stretch>
              <a:fillRect/>
            </a:stretch>
          </p:blipFill>
          <p:spPr>
            <a:xfrm rot="0">
              <a:off x="9220200" y="3309937"/>
              <a:ext cx="2762249" cy="3257550"/>
            </a:xfrm>
            <a:prstGeom prst="rect"/>
            <a:noFill/>
            <a:ln w="12700" cap="flat" cmpd="sng">
              <a:noFill/>
              <a:prstDash val="solid"/>
              <a:miter/>
            </a:ln>
          </p:spPr>
        </p:pic>
      </p:grpSp>
      <p:sp>
        <p:nvSpPr>
          <p:cNvPr id="1048617" name="曲线"/>
          <p:cNvSpPr/>
          <p:nvPr/>
        </p:nvSpPr>
        <p:spPr>
          <a:xfrm rot="0">
            <a:off x="11207441" y="1866106"/>
            <a:ext cx="314323"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18" name="文本框"/>
          <p:cNvSpPr>
            <a:spLocks noGrp="1"/>
          </p:cNvSpPr>
          <p:nvPr>
            <p:ph type="title"/>
          </p:nvPr>
        </p:nvSpPr>
        <p:spPr>
          <a:xfrm rot="0">
            <a:off x="228600" y="1608673"/>
            <a:ext cx="5636895" cy="664210"/>
          </a:xfrm>
          <a:prstGeom prst="rect"/>
          <a:noFill/>
          <a:ln w="12700" cap="flat" cmpd="sng">
            <a:noFill/>
            <a:prstDash val="solid"/>
            <a:miter/>
          </a:ln>
        </p:spPr>
        <p:txBody>
          <a:bodyPr anchor="ctr" anchorCtr="0" bIns="0" lIns="0" rIns="0" tIns="16510" vert="horz" wrap="square">
            <a:prstTxWarp prst="textNoShape"/>
            <a:spAutoFit/>
          </a:bodyPr>
          <a:p>
            <a:pPr algn="r" indent="0" marL="12700">
              <a:lnSpc>
                <a:spcPct val="100000"/>
              </a:lnSpc>
              <a:spcBef>
                <a:spcPts val="130"/>
              </a:spcBef>
              <a:spcAft>
                <a:spcPts val="0"/>
              </a:spcAft>
              <a:buNone/>
              <a:tabLst>
                <a:tab algn="l" pos="2727960"/>
              </a:tabLst>
            </a:pPr>
            <a:r>
              <a:rPr altLang="zh-CN" baseline="0" b="1" cap="all" sz="4250" i="1" kern="1200" lang="en-US" spc="10" strike="noStrike" u="none">
                <a:solidFill>
                  <a:schemeClr val="tx1"/>
                </a:solidFill>
                <a:latin typeface="Century Gothic" pitchFamily="0" charset="0"/>
                <a:ea typeface="宋体" pitchFamily="0" charset="0"/>
                <a:cs typeface="Lucida Sans" pitchFamily="0" charset="0"/>
              </a:rPr>
              <a:t>P</a:t>
            </a:r>
            <a:r>
              <a:rPr altLang="zh-CN" baseline="0" b="1" cap="all" sz="4250" i="1" kern="1200" lang="en-US" spc="10" strike="noStrike" u="none">
                <a:solidFill>
                  <a:schemeClr val="tx1"/>
                </a:solidFill>
                <a:latin typeface="Century Gothic" pitchFamily="0" charset="0"/>
                <a:ea typeface="宋体" pitchFamily="0" charset="0"/>
                <a:cs typeface="Lucida Sans" pitchFamily="0" charset="0"/>
              </a:rPr>
              <a:t>R</a:t>
            </a:r>
            <a:r>
              <a:rPr altLang="zh-CN" baseline="0" b="1" cap="all" sz="4250" i="1" kern="1200" lang="en-US" spc="10" strike="noStrike" u="none">
                <a:solidFill>
                  <a:schemeClr val="tx1"/>
                </a:solidFill>
                <a:latin typeface="Century Gothic" pitchFamily="0" charset="0"/>
                <a:ea typeface="宋体" pitchFamily="0" charset="0"/>
                <a:cs typeface="Lucida Sans" pitchFamily="0" charset="0"/>
              </a:rPr>
              <a:t>O</a:t>
            </a:r>
            <a:r>
              <a:rPr altLang="zh-CN" baseline="0" b="1" cap="all" sz="4250" i="1" kern="1200" lang="en-US" spc="10" strike="noStrike" u="none">
                <a:solidFill>
                  <a:schemeClr val="tx1"/>
                </a:solidFill>
                <a:latin typeface="Century Gothic" pitchFamily="0" charset="0"/>
                <a:ea typeface="宋体" pitchFamily="0" charset="0"/>
                <a:cs typeface="Lucida Sans" pitchFamily="0" charset="0"/>
              </a:rPr>
              <a:t>B</a:t>
            </a:r>
            <a:r>
              <a:rPr altLang="zh-CN" baseline="0" b="1" cap="all" sz="4250" i="1" kern="1200" lang="en-US" spc="10" strike="noStrike" u="none">
                <a:solidFill>
                  <a:schemeClr val="tx1"/>
                </a:solidFill>
                <a:latin typeface="Century Gothic" pitchFamily="0" charset="0"/>
                <a:ea typeface="宋体" pitchFamily="0" charset="0"/>
                <a:cs typeface="Lucida Sans" pitchFamily="0" charset="0"/>
              </a:rPr>
              <a:t>LEM </a:t>
            </a:r>
            <a:r>
              <a:rPr altLang="zh-CN" baseline="0" b="1" cap="all" sz="4250" i="1" kern="1200" lang="en-US" spc="10" strike="noStrike" u="none">
                <a:solidFill>
                  <a:schemeClr val="tx1"/>
                </a:solidFill>
                <a:latin typeface="Century Gothic" pitchFamily="0" charset="0"/>
                <a:ea typeface="宋体" pitchFamily="0" charset="0"/>
                <a:cs typeface="Lucida Sans" pitchFamily="0" charset="0"/>
              </a:rPr>
              <a:t>S</a:t>
            </a:r>
            <a:r>
              <a:rPr altLang="zh-CN" baseline="0" b="1" cap="all" sz="4250" i="1" kern="1200" lang="en-US" spc="10" strike="noStrike" u="none">
                <a:solidFill>
                  <a:schemeClr val="tx1"/>
                </a:solidFill>
                <a:latin typeface="Century Gothic" pitchFamily="0" charset="0"/>
                <a:ea typeface="宋体" pitchFamily="0" charset="0"/>
                <a:cs typeface="Lucida Sans" pitchFamily="0" charset="0"/>
              </a:rPr>
              <a:t>T</a:t>
            </a:r>
            <a:r>
              <a:rPr altLang="zh-CN" baseline="0" b="1" cap="all" sz="4250" i="1" kern="1200" lang="en-US" spc="10" strike="noStrike" u="none">
                <a:solidFill>
                  <a:schemeClr val="tx1"/>
                </a:solidFill>
                <a:latin typeface="Century Gothic" pitchFamily="0" charset="0"/>
                <a:ea typeface="宋体" pitchFamily="0" charset="0"/>
                <a:cs typeface="Lucida Sans" pitchFamily="0" charset="0"/>
              </a:rPr>
              <a:t>A</a:t>
            </a:r>
            <a:r>
              <a:rPr altLang="zh-CN" baseline="0" b="1" cap="all" sz="4250" i="1" kern="1200" lang="en-US" spc="10" strike="noStrike" u="none">
                <a:solidFill>
                  <a:schemeClr val="tx1"/>
                </a:solidFill>
                <a:latin typeface="Century Gothic" pitchFamily="0" charset="0"/>
                <a:ea typeface="宋体" pitchFamily="0" charset="0"/>
                <a:cs typeface="Lucida Sans" pitchFamily="0" charset="0"/>
              </a:rPr>
              <a:t>T</a:t>
            </a:r>
            <a:r>
              <a:rPr altLang="zh-CN" baseline="0" b="1" cap="all" sz="4250" i="1" kern="1200" lang="en-US" spc="10" strike="noStrike" u="none">
                <a:solidFill>
                  <a:schemeClr val="tx1"/>
                </a:solidFill>
                <a:latin typeface="Century Gothic" pitchFamily="0" charset="0"/>
                <a:ea typeface="宋体" pitchFamily="0" charset="0"/>
                <a:cs typeface="Lucida Sans" pitchFamily="0" charset="0"/>
              </a:rPr>
              <a:t>EMENT </a:t>
            </a:r>
            <a:endParaRPr altLang="en-US" baseline="0" b="1" cap="all" sz="4250" i="1" kern="1200" lang="zh-CN" spc="0" strike="noStrike" u="none">
              <a:solidFill>
                <a:schemeClr val="tx1"/>
              </a:solidFill>
              <a:latin typeface="Century Gothic" pitchFamily="0" charset="0"/>
              <a:ea typeface="宋体" pitchFamily="0" charset="0"/>
              <a:cs typeface="Lucida Sans" pitchFamily="0" charset="0"/>
            </a:endParaRPr>
          </a:p>
        </p:txBody>
      </p:sp>
      <p:sp>
        <p:nvSpPr>
          <p:cNvPr id="1048619" name="文本框"/>
          <p:cNvSpPr>
            <a:spLocks noGrp="1"/>
          </p:cNvSpPr>
          <p:nvPr>
            <p:ph type="sldNum"/>
          </p:nvPr>
        </p:nvSpPr>
        <p:spPr>
          <a:xfrm rot="0">
            <a:off x="8763000" y="479107"/>
            <a:ext cx="2743200" cy="168909"/>
          </a:xfrm>
          <a:prstGeom prst="rect"/>
          <a:noFill/>
          <a:ln w="12700" cap="flat" cmpd="sng">
            <a:noFill/>
            <a:prstDash val="solid"/>
            <a:miter/>
          </a:ln>
        </p:spPr>
        <p:txBody>
          <a:bodyPr anchor="ctr" anchorCtr="0" bIns="0" lIns="0" rIns="0" tIns="6985" vert="horz" wrap="square">
            <a:prstTxWarp prst="textNoShape"/>
            <a:spAutoFit/>
          </a:bodyPr>
          <a:p>
            <a:pPr algn="r" indent="0" marL="38100">
              <a:lnSpc>
                <a:spcPct val="100000"/>
              </a:lnSpc>
              <a:spcBef>
                <a:spcPts val="55"/>
              </a:spcBef>
              <a:spcAft>
                <a:spcPts val="0"/>
              </a:spcAft>
              <a:buNone/>
            </a:pPr>
            <a:fld id="{CAD2D6BD-DE1B-4B5F-8B41-2702339687B9}" type="slidenum">
              <a:rPr altLang="zh-CN" baseline="0" b="0" cap="none" sz="1050" i="0" kern="1200" lang="en-US" spc="10" strike="noStrike" u="none">
                <a:solidFill>
                  <a:srgbClr val="898989"/>
                </a:solidFill>
                <a:latin typeface="Century Gothic" pitchFamily="0" charset="0"/>
                <a:ea typeface="宋体" pitchFamily="0" charset="0"/>
                <a:cs typeface="Century Gothic" pitchFamily="0" charset="0"/>
              </a:rPr>
              <a:t>4</a:t>
            </a:fld>
            <a:endParaRPr altLang="en-US" baseline="0" b="0" cap="none" sz="1050" i="0" kern="1200" lang="zh-CN" spc="10" strike="noStrike" u="none">
              <a:solidFill>
                <a:srgbClr val="898989"/>
              </a:solidFill>
              <a:latin typeface="Century Gothic" pitchFamily="0" charset="0"/>
              <a:ea typeface="宋体" pitchFamily="0" charset="0"/>
              <a:cs typeface="Century Gothic" pitchFamily="0" charset="0"/>
            </a:endParaRPr>
          </a:p>
        </p:txBody>
      </p:sp>
      <p:pic>
        <p:nvPicPr>
          <p:cNvPr id="2097159" name="图片"/>
          <p:cNvPicPr>
            <a:picLocks/>
          </p:cNvPicPr>
          <p:nvPr/>
        </p:nvPicPr>
        <p:blipFill>
          <a:blip xmlns:r="http://schemas.openxmlformats.org/officeDocument/2006/relationships" r:embed="rId2" cstate="print"/>
          <a:stretch>
            <a:fillRect/>
          </a:stretch>
        </p:blipFill>
        <p:spPr>
          <a:xfrm rot="0">
            <a:off x="676275" y="6467475"/>
            <a:ext cx="2143125" cy="200023"/>
          </a:xfrm>
          <a:prstGeom prst="rect"/>
          <a:noFill/>
          <a:ln w="12700" cap="flat" cmpd="sng">
            <a:noFill/>
            <a:prstDash val="solid"/>
            <a:miter/>
          </a:ln>
        </p:spPr>
      </p:pic>
      <p:sp>
        <p:nvSpPr>
          <p:cNvPr id="1048620" name="矩形"/>
          <p:cNvSpPr/>
          <p:nvPr/>
        </p:nvSpPr>
        <p:spPr>
          <a:xfrm rot="0">
            <a:off x="1905000" y="2819400"/>
            <a:ext cx="7010399" cy="26060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800" i="0" kern="1200" lang="en-US" spc="0" strike="noStrike" u="none">
                <a:solidFill>
                  <a:schemeClr val="tx1"/>
                </a:solidFill>
                <a:latin typeface="Century Gothic" pitchFamily="0" charset="0"/>
                <a:ea typeface="宋体" pitchFamily="0" charset="0"/>
                <a:cs typeface="Century Gothic" pitchFamily="0" charset="0"/>
              </a:rPr>
              <a:t>The problem is to identify the human resources department of ABC corporation. Identify and address performance gaps, Improve accuracy in predicting and enhancing employee performance to reduce turnover and boost productivity</a:t>
            </a:r>
            <a:r>
              <a:rPr altLang="zh-CN" baseline="0" b="0" cap="none" sz="1800" i="0" kern="1200" lang="en-US" spc="0" strike="noStrike" u="none">
                <a:solidFill>
                  <a:schemeClr val="tx1"/>
                </a:solidFill>
                <a:latin typeface="Century Gothic" pitchFamily="0" charset="0"/>
                <a:ea typeface="宋体" pitchFamily="0" charset="0"/>
                <a:cs typeface="Century Gothic" pitchFamily="0" charset="0"/>
              </a:rPr>
              <a:t>.</a:t>
            </a:r>
            <a:endParaRPr altLang="en-US" baseline="0" b="0" cap="none" sz="1800" i="0" kern="1200" lang="zh-CN" spc="0" strike="noStrike" u="none">
              <a:solidFill>
                <a:schemeClr val="tx1"/>
              </a:solidFill>
              <a:latin typeface="Century Gothic" pitchFamily="0" charset="0"/>
              <a:ea typeface="宋体" pitchFamily="0" charset="0"/>
              <a:cs typeface="Century Gothic" pitchFamily="0"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6" name=""/>
        <p:cNvGrpSpPr/>
        <p:nvPr/>
      </p:nvGrpSpPr>
      <p:grpSpPr>
        <a:xfrm>
          <a:off x="0" y="0"/>
          <a:ext cx="0" cy="0"/>
          <a:chOff x="0" y="0"/>
          <a:chExt cx="0" cy="0"/>
        </a:xfrm>
      </p:grpSpPr>
      <p:grpSp>
        <p:nvGrpSpPr>
          <p:cNvPr id="47" name="组合"/>
          <p:cNvGrpSpPr/>
          <p:nvPr/>
        </p:nvGrpSpPr>
        <p:grpSpPr>
          <a:xfrm>
            <a:off x="8937009" y="3048000"/>
            <a:ext cx="3533775" cy="3810000"/>
            <a:chOff x="8937009" y="3048000"/>
            <a:chExt cx="3533775" cy="3810000"/>
          </a:xfrm>
        </p:grpSpPr>
        <p:sp>
          <p:nvSpPr>
            <p:cNvPr id="1048624" name="曲线"/>
            <p:cNvSpPr/>
            <p:nvPr/>
          </p:nvSpPr>
          <p:spPr>
            <a:xfrm rot="0">
              <a:off x="9632334" y="5762625"/>
              <a:ext cx="457199" cy="457198"/>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25" name="曲线"/>
            <p:cNvSpPr/>
            <p:nvPr/>
          </p:nvSpPr>
          <p:spPr>
            <a:xfrm rot="0">
              <a:off x="9632334" y="6296024"/>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0" name="图片"/>
            <p:cNvPicPr>
              <a:picLocks/>
            </p:cNvPicPr>
            <p:nvPr/>
          </p:nvPicPr>
          <p:blipFill>
            <a:blip xmlns:r="http://schemas.openxmlformats.org/officeDocument/2006/relationships" r:embed="rId1" cstate="print"/>
            <a:stretch>
              <a:fillRect/>
            </a:stretch>
          </p:blipFill>
          <p:spPr>
            <a:xfrm rot="0">
              <a:off x="8937009" y="3048000"/>
              <a:ext cx="3533775" cy="3810000"/>
            </a:xfrm>
            <a:prstGeom prst="rect"/>
            <a:noFill/>
            <a:ln w="12700" cap="flat" cmpd="sng">
              <a:noFill/>
              <a:prstDash val="solid"/>
              <a:miter/>
            </a:ln>
          </p:spPr>
        </p:pic>
      </p:grpSp>
      <p:sp>
        <p:nvSpPr>
          <p:cNvPr id="1048626" name="曲线"/>
          <p:cNvSpPr/>
          <p:nvPr/>
        </p:nvSpPr>
        <p:spPr>
          <a:xfrm rot="0">
            <a:off x="361950" y="6110899"/>
            <a:ext cx="314325" cy="323849"/>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27" name="文本框"/>
          <p:cNvSpPr>
            <a:spLocks noGrp="1"/>
          </p:cNvSpPr>
          <p:nvPr>
            <p:ph type="title"/>
          </p:nvPr>
        </p:nvSpPr>
        <p:spPr>
          <a:xfrm rot="0">
            <a:off x="381284" y="1594397"/>
            <a:ext cx="5263514" cy="664210"/>
          </a:xfrm>
          <a:prstGeom prst="rect"/>
          <a:noFill/>
          <a:ln w="12700" cap="flat" cmpd="sng">
            <a:noFill/>
            <a:prstDash val="solid"/>
            <a:miter/>
          </a:ln>
        </p:spPr>
        <p:txBody>
          <a:bodyPr anchor="ctr" anchorCtr="0" bIns="0" lIns="0" rIns="0" tIns="16510" vert="horz" wrap="square">
            <a:prstTxWarp prst="textNoShape"/>
            <a:spAutoFit/>
          </a:bodyPr>
          <a:p>
            <a:pPr algn="r" indent="0" marL="12700">
              <a:lnSpc>
                <a:spcPct val="100000"/>
              </a:lnSpc>
              <a:spcBef>
                <a:spcPts val="130"/>
              </a:spcBef>
              <a:spcAft>
                <a:spcPts val="0"/>
              </a:spcAft>
              <a:buNone/>
              <a:tabLst>
                <a:tab algn="l" pos="2642870"/>
              </a:tabLst>
            </a:pPr>
            <a:r>
              <a:rPr altLang="zh-CN" baseline="0" b="1" cap="all" sz="4250" i="1" kern="1200" lang="en-US" spc="5" strike="noStrike" u="none">
                <a:solidFill>
                  <a:schemeClr val="tx1"/>
                </a:solidFill>
                <a:latin typeface="Century Gothic" pitchFamily="0" charset="0"/>
                <a:ea typeface="宋体" pitchFamily="0" charset="0"/>
                <a:cs typeface="Lucida Sans" pitchFamily="0" charset="0"/>
              </a:rPr>
              <a:t>PROJE</a:t>
            </a:r>
            <a:r>
              <a:rPr altLang="zh-CN" baseline="0" b="1" cap="all" sz="4250" i="1" kern="1200" lang="en-US" spc="5" strike="noStrike" u="none">
                <a:solidFill>
                  <a:schemeClr val="tx1"/>
                </a:solidFill>
                <a:latin typeface="Century Gothic" pitchFamily="0" charset="0"/>
                <a:ea typeface="宋体" pitchFamily="0" charset="0"/>
                <a:cs typeface="Lucida Sans" pitchFamily="0" charset="0"/>
              </a:rPr>
              <a:t>CT </a:t>
            </a:r>
            <a:r>
              <a:rPr altLang="zh-CN" baseline="0" b="1" cap="all" sz="4250" i="1" kern="1200" lang="en-US" spc="-20" strike="noStrike" u="none">
                <a:solidFill>
                  <a:schemeClr val="tx1"/>
                </a:solidFill>
                <a:latin typeface="Century Gothic" pitchFamily="0" charset="0"/>
                <a:ea typeface="宋体" pitchFamily="0" charset="0"/>
                <a:cs typeface="Lucida Sans" pitchFamily="0" charset="0"/>
              </a:rPr>
              <a:t>OVERVIEW</a:t>
            </a:r>
            <a:endParaRPr altLang="en-US" baseline="0" b="1" cap="all" sz="4250" i="1" kern="1200" lang="zh-CN" spc="0" strike="noStrike" u="none">
              <a:solidFill>
                <a:schemeClr val="tx1"/>
              </a:solidFill>
              <a:latin typeface="Century Gothic" pitchFamily="0" charset="0"/>
              <a:ea typeface="宋体" pitchFamily="0" charset="0"/>
              <a:cs typeface="Lucida Sans" pitchFamily="0" charset="0"/>
            </a:endParaRPr>
          </a:p>
        </p:txBody>
      </p:sp>
      <p:sp>
        <p:nvSpPr>
          <p:cNvPr id="1048628" name="文本框"/>
          <p:cNvSpPr>
            <a:spLocks noGrp="1"/>
          </p:cNvSpPr>
          <p:nvPr>
            <p:ph type="sldNum"/>
          </p:nvPr>
        </p:nvSpPr>
        <p:spPr>
          <a:xfrm rot="0">
            <a:off x="8763000" y="479107"/>
            <a:ext cx="2743200" cy="168909"/>
          </a:xfrm>
          <a:prstGeom prst="rect"/>
          <a:noFill/>
          <a:ln w="12700" cap="flat" cmpd="sng">
            <a:noFill/>
            <a:prstDash val="solid"/>
            <a:miter/>
          </a:ln>
        </p:spPr>
        <p:txBody>
          <a:bodyPr anchor="ctr" anchorCtr="0" bIns="0" lIns="0" rIns="0" tIns="6985" vert="horz" wrap="square">
            <a:prstTxWarp prst="textNoShape"/>
            <a:spAutoFit/>
          </a:bodyPr>
          <a:p>
            <a:pPr algn="r" indent="0" marL="38100">
              <a:lnSpc>
                <a:spcPct val="100000"/>
              </a:lnSpc>
              <a:spcBef>
                <a:spcPts val="55"/>
              </a:spcBef>
              <a:spcAft>
                <a:spcPts val="0"/>
              </a:spcAft>
              <a:buNone/>
            </a:pPr>
            <a:fld id="{CAD2D6BD-DE1B-4B5F-8B41-2702339687B9}" type="slidenum">
              <a:rPr altLang="zh-CN" baseline="0" b="0" cap="none" sz="1050" i="0" kern="1200" lang="en-US" spc="10" strike="noStrike" u="none">
                <a:solidFill>
                  <a:srgbClr val="898989"/>
                </a:solidFill>
                <a:latin typeface="Century Gothic" pitchFamily="0" charset="0"/>
                <a:ea typeface="宋体" pitchFamily="0" charset="0"/>
                <a:cs typeface="Century Gothic" pitchFamily="0" charset="0"/>
              </a:rPr>
              <a:t>5</a:t>
            </a:fld>
            <a:endParaRPr altLang="en-US" baseline="0" b="0" cap="none" sz="1050" i="0" kern="1200" lang="zh-CN" spc="10" strike="noStrike" u="none">
              <a:solidFill>
                <a:srgbClr val="898989"/>
              </a:solidFill>
              <a:latin typeface="Century Gothic" pitchFamily="0" charset="0"/>
              <a:ea typeface="宋体" pitchFamily="0" charset="0"/>
              <a:cs typeface="Century Gothic" pitchFamily="0" charset="0"/>
            </a:endParaRPr>
          </a:p>
        </p:txBody>
      </p:sp>
      <p:pic>
        <p:nvPicPr>
          <p:cNvPr id="2097161" name="图片"/>
          <p:cNvPicPr>
            <a:picLocks/>
          </p:cNvPicPr>
          <p:nvPr/>
        </p:nvPicPr>
        <p:blipFill>
          <a:blip xmlns:r="http://schemas.openxmlformats.org/officeDocument/2006/relationships" r:embed="rId2" cstate="print"/>
          <a:stretch>
            <a:fillRect/>
          </a:stretch>
        </p:blipFill>
        <p:spPr>
          <a:xfrm rot="0">
            <a:off x="676275" y="6467475"/>
            <a:ext cx="2143125" cy="200023"/>
          </a:xfrm>
          <a:prstGeom prst="rect"/>
          <a:noFill/>
          <a:ln w="12700" cap="flat" cmpd="sng">
            <a:noFill/>
            <a:prstDash val="solid"/>
            <a:miter/>
          </a:ln>
        </p:spPr>
      </p:pic>
      <p:sp>
        <p:nvSpPr>
          <p:cNvPr id="1048629" name="矩形"/>
          <p:cNvSpPr/>
          <p:nvPr/>
        </p:nvSpPr>
        <p:spPr>
          <a:xfrm rot="0">
            <a:off x="6629400" y="450542"/>
            <a:ext cx="7924800" cy="815339"/>
          </a:xfrm>
          <a:prstGeom prst="rect"/>
          <a:noFill/>
          <a:ln w="12700" cap="flat" cmpd="sng">
            <a:noFill/>
            <a:prstDash val="solid"/>
            <a:miter/>
          </a:ln>
        </p:spPr>
        <p:txBody>
          <a:bodyPr anchor="t" anchorCtr="0" bIns="45720" lIns="91440" rIns="91440" tIns="45720" vert="horz" wrap="square">
            <a:prstTxWarp prst="textNoShape"/>
            <a:spAutoFit/>
          </a:bodyPr>
          <a:p>
            <a:pPr algn="l" indent="0" lvl="1" marL="457200">
              <a:lnSpc>
                <a:spcPct val="100000"/>
              </a:lnSpc>
              <a:spcBef>
                <a:spcPts val="0"/>
              </a:spcBef>
              <a:spcAft>
                <a:spcPts val="0"/>
              </a:spcAft>
              <a:buFont typeface="Arial" pitchFamily="34" charset="0"/>
              <a:buChar char="•"/>
            </a:pPr>
            <a:r>
              <a:rPr altLang="zh-CN" baseline="0" b="0" cap="none" sz="2400" i="0" kern="1200" lang="en-US" spc="0" strike="noStrike" u="none">
                <a:solidFill>
                  <a:srgbClr val="0D0D0D"/>
                </a:solidFill>
                <a:latin typeface="Times New Roman" pitchFamily="18" charset="0"/>
                <a:ea typeface="宋体" pitchFamily="0" charset="0"/>
                <a:cs typeface="Times New Roman" pitchFamily="18" charset="0"/>
              </a:rPr>
              <a:t>.</a:t>
            </a:r>
            <a:endParaRPr altLang="zh-CN" baseline="0" b="0" cap="none" sz="24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400" i="0" kern="1200" lang="zh-CN" spc="0" strike="noStrike" u="none">
              <a:solidFill>
                <a:schemeClr val="tx1"/>
              </a:solidFill>
              <a:latin typeface="Times New Roman" pitchFamily="18" charset="0"/>
              <a:ea typeface="宋体" pitchFamily="0" charset="0"/>
              <a:cs typeface="Times New Roman" pitchFamily="18" charset="0"/>
            </a:endParaRPr>
          </a:p>
        </p:txBody>
      </p:sp>
      <p:sp>
        <p:nvSpPr>
          <p:cNvPr id="1048630" name="矩形"/>
          <p:cNvSpPr/>
          <p:nvPr/>
        </p:nvSpPr>
        <p:spPr>
          <a:xfrm rot="0">
            <a:off x="1512272" y="2571469"/>
            <a:ext cx="7772400" cy="30251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800" i="0" kern="1200" lang="en-US" spc="0" strike="noStrike" u="none">
                <a:solidFill>
                  <a:schemeClr val="tx1"/>
                </a:solidFill>
                <a:latin typeface="Century Gothic" pitchFamily="0" charset="0"/>
                <a:ea typeface="宋体" pitchFamily="0" charset="0"/>
                <a:cs typeface="Century Gothic" pitchFamily="0" charset="0"/>
              </a:rPr>
              <a:t>Employee performance analysis is a systematic process of evaluating and assessing individual employee performance to identify strengths, weakness and areas for improvement. Organizations can gain valuable insights into employee productivity, potential and development needs</a:t>
            </a:r>
            <a:endParaRPr altLang="en-US" baseline="0" b="0" cap="none" sz="2800" i="0" kern="1200" lang="zh-CN" spc="0" strike="noStrike" u="none">
              <a:solidFill>
                <a:schemeClr val="tx1"/>
              </a:solidFill>
              <a:latin typeface="Century Gothic" pitchFamily="0" charset="0"/>
              <a:ea typeface="宋体" pitchFamily="0" charset="0"/>
              <a:cs typeface="Century Gothic" pitchFamily="0"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0" name=""/>
        <p:cNvGrpSpPr/>
        <p:nvPr/>
      </p:nvGrpSpPr>
      <p:grpSpPr>
        <a:xfrm>
          <a:off x="0" y="0"/>
          <a:ext cx="0" cy="0"/>
          <a:chOff x="0" y="0"/>
          <a:chExt cx="0" cy="0"/>
        </a:xfrm>
      </p:grpSpPr>
      <p:sp>
        <p:nvSpPr>
          <p:cNvPr id="1048634" name="曲线"/>
          <p:cNvSpPr/>
          <p:nvPr/>
        </p:nvSpPr>
        <p:spPr>
          <a:xfrm rot="0">
            <a:off x="11506200" y="5438775"/>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35" name="曲线"/>
          <p:cNvSpPr/>
          <p:nvPr/>
        </p:nvSpPr>
        <p:spPr>
          <a:xfrm rot="0">
            <a:off x="420948" y="5589970"/>
            <a:ext cx="314323" cy="323849"/>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36" name="曲线"/>
          <p:cNvSpPr/>
          <p:nvPr/>
        </p:nvSpPr>
        <p:spPr>
          <a:xfrm rot="0">
            <a:off x="11415712" y="6324599"/>
            <a:ext cx="180974"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37" name="文本框"/>
          <p:cNvSpPr>
            <a:spLocks noGrp="1"/>
          </p:cNvSpPr>
          <p:nvPr>
            <p:ph type="title"/>
          </p:nvPr>
        </p:nvSpPr>
        <p:spPr>
          <a:xfrm rot="0">
            <a:off x="-752474" y="1828800"/>
            <a:ext cx="7315200" cy="616585"/>
          </a:xfrm>
          <a:prstGeom prst="rect"/>
          <a:noFill/>
          <a:ln w="12700" cap="flat" cmpd="sng">
            <a:noFill/>
            <a:prstDash val="solid"/>
            <a:miter/>
          </a:ln>
        </p:spPr>
        <p:txBody>
          <a:bodyPr anchor="ctr" anchorCtr="0" bIns="0" lIns="0" rIns="0" tIns="16510" vert="horz" wrap="square">
            <a:prstTxWarp prst="textNoShape"/>
            <a:spAutoFit/>
          </a:bodyPr>
          <a:p>
            <a:pPr algn="r" indent="0" marL="12700">
              <a:lnSpc>
                <a:spcPct val="100000"/>
              </a:lnSpc>
              <a:spcBef>
                <a:spcPts val="130"/>
              </a:spcBef>
              <a:spcAft>
                <a:spcPts val="0"/>
              </a:spcAft>
              <a:buNone/>
            </a:pPr>
            <a:r>
              <a:rPr altLang="zh-CN" baseline="0" b="1" cap="all" sz="4000" i="0" kern="1200" lang="en-US" spc="25" strike="noStrike" u="none">
                <a:solidFill>
                  <a:schemeClr val="tx1"/>
                </a:solidFill>
                <a:latin typeface="Century Gothic" pitchFamily="0" charset="0"/>
                <a:ea typeface="宋体" pitchFamily="0" charset="0"/>
                <a:cs typeface="Lucida Sans" pitchFamily="0" charset="0"/>
              </a:rPr>
              <a:t>W</a:t>
            </a:r>
            <a:r>
              <a:rPr altLang="zh-CN" baseline="0" b="1" cap="all" sz="4000" i="0" kern="1200" lang="en-US" spc="-20" strike="noStrike" u="none">
                <a:solidFill>
                  <a:schemeClr val="tx1"/>
                </a:solidFill>
                <a:latin typeface="Century Gothic" pitchFamily="0" charset="0"/>
                <a:ea typeface="宋体" pitchFamily="0" charset="0"/>
                <a:cs typeface="Lucida Sans" pitchFamily="0" charset="0"/>
              </a:rPr>
              <a:t>H</a:t>
            </a:r>
            <a:r>
              <a:rPr altLang="zh-CN" baseline="0" b="1" cap="all" sz="4000" i="0" kern="1200" lang="en-US" spc="20" strike="noStrike" u="none">
                <a:solidFill>
                  <a:schemeClr val="tx1"/>
                </a:solidFill>
                <a:latin typeface="Century Gothic" pitchFamily="0" charset="0"/>
                <a:ea typeface="宋体" pitchFamily="0" charset="0"/>
                <a:cs typeface="Lucida Sans" pitchFamily="0" charset="0"/>
              </a:rPr>
              <a:t>O</a:t>
            </a:r>
            <a:r>
              <a:rPr altLang="zh-CN" baseline="0" b="1" cap="all" sz="4000" i="0" kern="1200" lang="en-US" spc="-235" strike="noStrike" u="none">
                <a:solidFill>
                  <a:schemeClr val="tx1"/>
                </a:solidFill>
                <a:latin typeface="Century Gothic" pitchFamily="0" charset="0"/>
                <a:ea typeface="宋体" pitchFamily="0" charset="0"/>
                <a:cs typeface="Lucida Sans" pitchFamily="0" charset="0"/>
              </a:rPr>
              <a:t> </a:t>
            </a:r>
            <a:r>
              <a:rPr altLang="zh-CN" baseline="0" b="1" cap="all" sz="4000" i="0" kern="1200" lang="en-US" spc="-10" strike="noStrike" u="none">
                <a:solidFill>
                  <a:schemeClr val="tx1"/>
                </a:solidFill>
                <a:latin typeface="Century Gothic" pitchFamily="0" charset="0"/>
                <a:ea typeface="宋体" pitchFamily="0" charset="0"/>
                <a:cs typeface="Lucida Sans" pitchFamily="0" charset="0"/>
              </a:rPr>
              <a:t>AR</a:t>
            </a:r>
            <a:r>
              <a:rPr altLang="zh-CN" baseline="0" b="1" cap="all" sz="4000" i="0" kern="1200" lang="en-US" spc="15" strike="noStrike" u="none">
                <a:solidFill>
                  <a:schemeClr val="tx1"/>
                </a:solidFill>
                <a:latin typeface="Century Gothic" pitchFamily="0" charset="0"/>
                <a:ea typeface="宋体" pitchFamily="0" charset="0"/>
                <a:cs typeface="Lucida Sans" pitchFamily="0" charset="0"/>
              </a:rPr>
              <a:t>E</a:t>
            </a:r>
            <a:r>
              <a:rPr altLang="zh-CN" baseline="0" b="1" cap="all" sz="4000" i="0" kern="1200" lang="en-US" spc="-35" strike="noStrike" u="none">
                <a:solidFill>
                  <a:schemeClr val="tx1"/>
                </a:solidFill>
                <a:latin typeface="Century Gothic" pitchFamily="0" charset="0"/>
                <a:ea typeface="宋体" pitchFamily="0" charset="0"/>
                <a:cs typeface="Lucida Sans" pitchFamily="0" charset="0"/>
              </a:rPr>
              <a:t> </a:t>
            </a:r>
            <a:r>
              <a:rPr altLang="zh-CN" baseline="0" b="1" cap="all" sz="4000" i="0" kern="1200" lang="en-US" spc="-10" strike="noStrike" u="none">
                <a:solidFill>
                  <a:schemeClr val="tx1"/>
                </a:solidFill>
                <a:latin typeface="Century Gothic" pitchFamily="0" charset="0"/>
                <a:ea typeface="宋体" pitchFamily="0" charset="0"/>
                <a:cs typeface="Lucida Sans" pitchFamily="0" charset="0"/>
              </a:rPr>
              <a:t>T</a:t>
            </a:r>
            <a:r>
              <a:rPr altLang="zh-CN" baseline="0" b="1" cap="all" sz="4000" i="0" kern="1200" lang="en-US" spc="-15" strike="noStrike" u="none">
                <a:solidFill>
                  <a:schemeClr val="tx1"/>
                </a:solidFill>
                <a:latin typeface="Century Gothic" pitchFamily="0" charset="0"/>
                <a:ea typeface="宋体" pitchFamily="0" charset="0"/>
                <a:cs typeface="Lucida Sans" pitchFamily="0" charset="0"/>
              </a:rPr>
              <a:t>H</a:t>
            </a:r>
            <a:r>
              <a:rPr altLang="zh-CN" baseline="0" b="1" cap="all" sz="4000" i="0" kern="1200" lang="en-US" spc="15" strike="noStrike" u="none">
                <a:solidFill>
                  <a:schemeClr val="tx1"/>
                </a:solidFill>
                <a:latin typeface="Century Gothic" pitchFamily="0" charset="0"/>
                <a:ea typeface="宋体" pitchFamily="0" charset="0"/>
                <a:cs typeface="Lucida Sans" pitchFamily="0" charset="0"/>
              </a:rPr>
              <a:t>E</a:t>
            </a:r>
            <a:r>
              <a:rPr altLang="zh-CN" baseline="0" b="1" cap="all" sz="4000" i="0" kern="1200" lang="en-US" spc="-35" strike="noStrike" u="none">
                <a:solidFill>
                  <a:schemeClr val="tx1"/>
                </a:solidFill>
                <a:latin typeface="Century Gothic" pitchFamily="0" charset="0"/>
                <a:ea typeface="宋体" pitchFamily="0" charset="0"/>
                <a:cs typeface="Lucida Sans" pitchFamily="0" charset="0"/>
              </a:rPr>
              <a:t> </a:t>
            </a:r>
            <a:r>
              <a:rPr altLang="zh-CN" baseline="0" b="1" cap="all" sz="4000" i="0" kern="1200" lang="en-US" spc="-20" strike="noStrike" u="none">
                <a:solidFill>
                  <a:schemeClr val="tx1"/>
                </a:solidFill>
                <a:latin typeface="Century Gothic" pitchFamily="0" charset="0"/>
                <a:ea typeface="宋体" pitchFamily="0" charset="0"/>
                <a:cs typeface="Lucida Sans" pitchFamily="0" charset="0"/>
              </a:rPr>
              <a:t>E</a:t>
            </a:r>
            <a:r>
              <a:rPr altLang="zh-CN" baseline="0" b="1" cap="all" sz="4000" i="0" kern="1200" lang="en-US" spc="30" strike="noStrike" u="none">
                <a:solidFill>
                  <a:schemeClr val="tx1"/>
                </a:solidFill>
                <a:latin typeface="Century Gothic" pitchFamily="0" charset="0"/>
                <a:ea typeface="宋体" pitchFamily="0" charset="0"/>
                <a:cs typeface="Lucida Sans" pitchFamily="0" charset="0"/>
              </a:rPr>
              <a:t>N</a:t>
            </a:r>
            <a:r>
              <a:rPr altLang="zh-CN" baseline="0" b="1" cap="all" sz="4000" i="0" kern="1200" lang="en-US" spc="15" strike="noStrike" u="none">
                <a:solidFill>
                  <a:schemeClr val="tx1"/>
                </a:solidFill>
                <a:latin typeface="Century Gothic" pitchFamily="0" charset="0"/>
                <a:ea typeface="宋体" pitchFamily="0" charset="0"/>
                <a:cs typeface="Lucida Sans" pitchFamily="0" charset="0"/>
              </a:rPr>
              <a:t>D</a:t>
            </a:r>
            <a:r>
              <a:rPr altLang="zh-CN" baseline="0" b="1" cap="all" sz="4000" i="0" kern="1200" lang="en-US" spc="15" strike="noStrike" u="none">
                <a:solidFill>
                  <a:schemeClr val="tx1"/>
                </a:solidFill>
                <a:latin typeface="Century Gothic" pitchFamily="0" charset="0"/>
                <a:ea typeface="宋体" pitchFamily="0" charset="0"/>
                <a:cs typeface="Lucida Sans" pitchFamily="0" charset="0"/>
              </a:rPr>
              <a:t> </a:t>
            </a:r>
            <a:r>
              <a:rPr altLang="zh-CN" baseline="0" b="1" cap="all" sz="4000" i="0" kern="1200" lang="en-US" spc="0" strike="noStrike" u="none">
                <a:solidFill>
                  <a:schemeClr val="tx1"/>
                </a:solidFill>
                <a:latin typeface="Century Gothic" pitchFamily="0" charset="0"/>
                <a:ea typeface="宋体" pitchFamily="0" charset="0"/>
                <a:cs typeface="Lucida Sans" pitchFamily="0" charset="0"/>
              </a:rPr>
              <a:t>U</a:t>
            </a:r>
            <a:r>
              <a:rPr altLang="zh-CN" baseline="0" b="1" cap="all" sz="4000" i="0" kern="1200" lang="en-US" spc="10" strike="noStrike" u="none">
                <a:solidFill>
                  <a:schemeClr val="tx1"/>
                </a:solidFill>
                <a:latin typeface="Century Gothic" pitchFamily="0" charset="0"/>
                <a:ea typeface="宋体" pitchFamily="0" charset="0"/>
                <a:cs typeface="Lucida Sans" pitchFamily="0" charset="0"/>
              </a:rPr>
              <a:t>S</a:t>
            </a:r>
            <a:r>
              <a:rPr altLang="zh-CN" baseline="0" b="1" cap="all" sz="4000" i="0" kern="1200" lang="en-US" spc="-25" strike="noStrike" u="none">
                <a:solidFill>
                  <a:schemeClr val="tx1"/>
                </a:solidFill>
                <a:latin typeface="Century Gothic" pitchFamily="0" charset="0"/>
                <a:ea typeface="宋体" pitchFamily="0" charset="0"/>
                <a:cs typeface="Lucida Sans" pitchFamily="0" charset="0"/>
              </a:rPr>
              <a:t>E</a:t>
            </a:r>
            <a:r>
              <a:rPr altLang="zh-CN" baseline="0" b="1" cap="all" sz="4000" i="0" kern="1200" lang="en-US" spc="-10" strike="noStrike" u="none">
                <a:solidFill>
                  <a:schemeClr val="tx1"/>
                </a:solidFill>
                <a:latin typeface="Century Gothic" pitchFamily="0" charset="0"/>
                <a:ea typeface="宋体" pitchFamily="0" charset="0"/>
                <a:cs typeface="Lucida Sans" pitchFamily="0" charset="0"/>
              </a:rPr>
              <a:t>R</a:t>
            </a:r>
            <a:r>
              <a:rPr altLang="zh-CN" baseline="0" b="1" cap="all" sz="4000" i="0" kern="1200" lang="en-US" spc="5" strike="noStrike" u="none">
                <a:solidFill>
                  <a:schemeClr val="tx1"/>
                </a:solidFill>
                <a:latin typeface="Century Gothic" pitchFamily="0" charset="0"/>
                <a:ea typeface="宋体" pitchFamily="0" charset="0"/>
                <a:cs typeface="Lucida Sans" pitchFamily="0" charset="0"/>
              </a:rPr>
              <a:t>S</a:t>
            </a:r>
            <a:r>
              <a:rPr altLang="zh-CN" baseline="0" b="1" cap="all" sz="4000" i="0" kern="1200" lang="en-US" spc="5" strike="noStrike" u="none">
                <a:solidFill>
                  <a:schemeClr val="tx1"/>
                </a:solidFill>
                <a:latin typeface="Century Gothic" pitchFamily="0" charset="0"/>
                <a:ea typeface="宋体" pitchFamily="0" charset="0"/>
                <a:cs typeface="Lucida Sans" pitchFamily="0" charset="0"/>
              </a:rPr>
              <a:t>?</a:t>
            </a:r>
            <a:endParaRPr altLang="en-US" baseline="0" b="1" cap="all" sz="4000" i="0" kern="1200" lang="zh-CN" spc="0" strike="noStrike" u="none">
              <a:solidFill>
                <a:schemeClr val="tx1"/>
              </a:solidFill>
              <a:latin typeface="Century Gothic" pitchFamily="0" charset="0"/>
              <a:ea typeface="宋体" pitchFamily="0" charset="0"/>
              <a:cs typeface="Lucida Sans" pitchFamily="0" charset="0"/>
            </a:endParaRPr>
          </a:p>
        </p:txBody>
      </p:sp>
      <p:sp>
        <p:nvSpPr>
          <p:cNvPr id="1048638" name="文本框"/>
          <p:cNvSpPr>
            <a:spLocks noGrp="1"/>
          </p:cNvSpPr>
          <p:nvPr>
            <p:ph type="sldNum"/>
          </p:nvPr>
        </p:nvSpPr>
        <p:spPr>
          <a:xfrm rot="0">
            <a:off x="8763000" y="479107"/>
            <a:ext cx="2743200" cy="168909"/>
          </a:xfrm>
          <a:prstGeom prst="rect"/>
          <a:noFill/>
          <a:ln w="12700" cap="flat" cmpd="sng">
            <a:noFill/>
            <a:prstDash val="solid"/>
            <a:miter/>
          </a:ln>
        </p:spPr>
        <p:txBody>
          <a:bodyPr anchor="ctr" anchorCtr="0" bIns="0" lIns="0" rIns="0" tIns="6985" vert="horz" wrap="square">
            <a:prstTxWarp prst="textNoShape"/>
            <a:spAutoFit/>
          </a:bodyPr>
          <a:p>
            <a:pPr algn="r" indent="0" marL="38100">
              <a:lnSpc>
                <a:spcPct val="100000"/>
              </a:lnSpc>
              <a:spcBef>
                <a:spcPts val="55"/>
              </a:spcBef>
              <a:spcAft>
                <a:spcPts val="0"/>
              </a:spcAft>
              <a:buNone/>
            </a:pPr>
            <a:fld id="{CAD2D6BD-DE1B-4B5F-8B41-2702339687B9}" type="slidenum">
              <a:rPr altLang="zh-CN" baseline="0" b="0" cap="none" sz="1050" i="0" kern="1200" lang="en-US" spc="10" strike="noStrike" u="none">
                <a:solidFill>
                  <a:srgbClr val="898989"/>
                </a:solidFill>
                <a:latin typeface="Century Gothic" pitchFamily="0" charset="0"/>
                <a:ea typeface="宋体" pitchFamily="0" charset="0"/>
                <a:cs typeface="Century Gothic" pitchFamily="0" charset="0"/>
              </a:rPr>
              <a:t>6</a:t>
            </a:fld>
            <a:endParaRPr altLang="en-US" baseline="0" b="0" cap="none" sz="1050" i="0" kern="1200" lang="zh-CN" spc="10" strike="noStrike" u="none">
              <a:solidFill>
                <a:srgbClr val="898989"/>
              </a:solidFill>
              <a:latin typeface="Century Gothic" pitchFamily="0" charset="0"/>
              <a:ea typeface="宋体" pitchFamily="0" charset="0"/>
              <a:cs typeface="Century Gothic" pitchFamily="0" charset="0"/>
            </a:endParaRPr>
          </a:p>
        </p:txBody>
      </p:sp>
      <p:pic>
        <p:nvPicPr>
          <p:cNvPr id="2097162" name="图片"/>
          <p:cNvPicPr>
            <a:picLocks/>
          </p:cNvPicPr>
          <p:nvPr/>
        </p:nvPicPr>
        <p:blipFill>
          <a:blip xmlns:r="http://schemas.openxmlformats.org/officeDocument/2006/relationships" r:embed="rId1" cstate="print"/>
          <a:stretch>
            <a:fillRect/>
          </a:stretch>
        </p:blipFill>
        <p:spPr>
          <a:xfrm rot="0">
            <a:off x="723900" y="6172200"/>
            <a:ext cx="2181225" cy="485775"/>
          </a:xfrm>
          <a:prstGeom prst="rect"/>
          <a:noFill/>
          <a:ln w="12700" cap="flat" cmpd="sng">
            <a:noFill/>
            <a:prstDash val="solid"/>
            <a:miter/>
          </a:ln>
        </p:spPr>
      </p:pic>
      <p:sp>
        <p:nvSpPr>
          <p:cNvPr id="1048639" name="矩形"/>
          <p:cNvSpPr/>
          <p:nvPr/>
        </p:nvSpPr>
        <p:spPr>
          <a:xfrm rot="0">
            <a:off x="2743200" y="2977784"/>
            <a:ext cx="7229475" cy="2606041"/>
          </a:xfrm>
          <a:prstGeom prst="rect"/>
          <a:noFill/>
          <a:ln w="12700" cap="flat" cmpd="sng">
            <a:noFill/>
            <a:prstDash val="solid"/>
            <a:miter/>
          </a:ln>
        </p:spPr>
        <p:txBody>
          <a:bodyPr anchor="t" anchorCtr="0" bIns="45720" lIns="91440" rIns="91440" tIns="45720" vert="horz" wrap="square">
            <a:prstTxWarp prst="textNoShape"/>
            <a:spAutoFit/>
          </a:bodyPr>
          <a:p>
            <a:pPr algn="l" indent="-285750" marL="285750">
              <a:lnSpc>
                <a:spcPct val="100000"/>
              </a:lnSpc>
              <a:spcBef>
                <a:spcPts val="0"/>
              </a:spcBef>
              <a:spcAft>
                <a:spcPts val="0"/>
              </a:spcAft>
              <a:buFont typeface="Wingdings" pitchFamily="2" charset="2"/>
              <a:buChar char="v"/>
            </a:pPr>
            <a:r>
              <a:rPr altLang="zh-CN" baseline="0" b="0" cap="none" sz="2800" i="0" kern="1200" lang="en-US" spc="0" strike="noStrike" u="none">
                <a:solidFill>
                  <a:schemeClr val="tx1"/>
                </a:solidFill>
                <a:latin typeface="Century Gothic" pitchFamily="0" charset="0"/>
                <a:ea typeface="宋体" pitchFamily="0" charset="0"/>
                <a:cs typeface="Century Gothic" pitchFamily="0" charset="0"/>
              </a:rPr>
              <a:t>Human </a:t>
            </a:r>
            <a:r>
              <a:rPr altLang="zh-CN" baseline="0" b="0" cap="none" sz="2800" i="0" kern="1200" lang="en-US" spc="0" strike="noStrike" u="none">
                <a:solidFill>
                  <a:schemeClr val="tx1"/>
                </a:solidFill>
                <a:latin typeface="Century Gothic" pitchFamily="0" charset="0"/>
                <a:ea typeface="宋体" pitchFamily="0" charset="0"/>
                <a:cs typeface="Century Gothic" pitchFamily="0" charset="0"/>
              </a:rPr>
              <a:t>Resource Team</a:t>
            </a:r>
            <a:endParaRPr altLang="zh-CN" baseline="0" b="0" cap="none" sz="2800" i="0" kern="1200" lang="en-US" spc="0" strike="noStrike" u="none">
              <a:solidFill>
                <a:schemeClr val="tx1"/>
              </a:solidFill>
              <a:latin typeface="Century Gothic" pitchFamily="0" charset="0"/>
              <a:ea typeface="宋体" pitchFamily="0" charset="0"/>
              <a:cs typeface="Century Gothic" pitchFamily="0" charset="0"/>
            </a:endParaRPr>
          </a:p>
          <a:p>
            <a:pPr algn="l" indent="-285750" marL="285750">
              <a:lnSpc>
                <a:spcPct val="100000"/>
              </a:lnSpc>
              <a:spcBef>
                <a:spcPts val="0"/>
              </a:spcBef>
              <a:spcAft>
                <a:spcPts val="0"/>
              </a:spcAft>
              <a:buFont typeface="Wingdings" pitchFamily="2" charset="2"/>
              <a:buChar char="v"/>
            </a:pPr>
            <a:r>
              <a:rPr altLang="zh-CN" baseline="0" b="0" cap="none" sz="2800" i="0" kern="1200" lang="en-US" spc="0" strike="noStrike" u="none">
                <a:solidFill>
                  <a:schemeClr val="tx1"/>
                </a:solidFill>
                <a:latin typeface="Century Gothic" pitchFamily="0" charset="0"/>
                <a:ea typeface="宋体" pitchFamily="0" charset="0"/>
                <a:cs typeface="Century Gothic" pitchFamily="0" charset="0"/>
              </a:rPr>
              <a:t>CEO</a:t>
            </a:r>
            <a:endParaRPr altLang="zh-CN" baseline="0" b="0" cap="none" sz="2800" i="0" kern="1200" lang="en-US" spc="0" strike="noStrike" u="none">
              <a:solidFill>
                <a:schemeClr val="tx1"/>
              </a:solidFill>
              <a:latin typeface="Century Gothic" pitchFamily="0" charset="0"/>
              <a:ea typeface="宋体" pitchFamily="0" charset="0"/>
              <a:cs typeface="Century Gothic" pitchFamily="0" charset="0"/>
            </a:endParaRPr>
          </a:p>
          <a:p>
            <a:pPr algn="l" indent="-285750" marL="285750">
              <a:lnSpc>
                <a:spcPct val="100000"/>
              </a:lnSpc>
              <a:spcBef>
                <a:spcPts val="0"/>
              </a:spcBef>
              <a:spcAft>
                <a:spcPts val="0"/>
              </a:spcAft>
              <a:buFont typeface="Wingdings" pitchFamily="2" charset="2"/>
              <a:buChar char="v"/>
            </a:pPr>
            <a:r>
              <a:rPr altLang="zh-CN" baseline="0" b="0" cap="none" sz="2800" i="0" kern="1200" lang="en-US" spc="0" strike="noStrike" u="none">
                <a:solidFill>
                  <a:schemeClr val="tx1"/>
                </a:solidFill>
                <a:latin typeface="Century Gothic" pitchFamily="0" charset="0"/>
                <a:ea typeface="宋体" pitchFamily="0" charset="0"/>
                <a:cs typeface="Century Gothic" pitchFamily="0" charset="0"/>
              </a:rPr>
              <a:t>Managing Director</a:t>
            </a:r>
            <a:endParaRPr altLang="zh-CN" baseline="0" b="0" cap="none" sz="2800" i="0" kern="1200" lang="en-US" spc="0" strike="noStrike" u="none">
              <a:solidFill>
                <a:schemeClr val="tx1"/>
              </a:solidFill>
              <a:latin typeface="Century Gothic" pitchFamily="0" charset="0"/>
              <a:ea typeface="宋体" pitchFamily="0" charset="0"/>
              <a:cs typeface="Century Gothic" pitchFamily="0" charset="0"/>
            </a:endParaRPr>
          </a:p>
          <a:p>
            <a:pPr algn="l" indent="-285750" marL="285750">
              <a:lnSpc>
                <a:spcPct val="100000"/>
              </a:lnSpc>
              <a:spcBef>
                <a:spcPts val="0"/>
              </a:spcBef>
              <a:spcAft>
                <a:spcPts val="0"/>
              </a:spcAft>
              <a:buFont typeface="Wingdings" pitchFamily="2" charset="2"/>
              <a:buChar char="v"/>
            </a:pPr>
            <a:r>
              <a:rPr altLang="zh-CN" baseline="0" b="0" cap="none" sz="2800" i="0" kern="1200" lang="en-US" spc="0" strike="noStrike" u="none">
                <a:solidFill>
                  <a:schemeClr val="tx1"/>
                </a:solidFill>
                <a:latin typeface="Century Gothic" pitchFamily="0" charset="0"/>
                <a:ea typeface="宋体" pitchFamily="0" charset="0"/>
                <a:cs typeface="Century Gothic" pitchFamily="0" charset="0"/>
              </a:rPr>
              <a:t>Employees</a:t>
            </a:r>
            <a:endParaRPr altLang="zh-CN" baseline="0" b="0" cap="none" sz="2800" i="0" kern="1200" lang="en-US" spc="0" strike="noStrike" u="none">
              <a:solidFill>
                <a:schemeClr val="tx1"/>
              </a:solidFill>
              <a:latin typeface="Century Gothic" pitchFamily="0" charset="0"/>
              <a:ea typeface="宋体" pitchFamily="0" charset="0"/>
              <a:cs typeface="Century Gothic" pitchFamily="0" charset="0"/>
            </a:endParaRPr>
          </a:p>
          <a:p>
            <a:pPr algn="l" indent="-285750" marL="285750">
              <a:lnSpc>
                <a:spcPct val="100000"/>
              </a:lnSpc>
              <a:spcBef>
                <a:spcPts val="0"/>
              </a:spcBef>
              <a:spcAft>
                <a:spcPts val="0"/>
              </a:spcAft>
              <a:buFont typeface="Wingdings" pitchFamily="2" charset="2"/>
              <a:buChar char="v"/>
            </a:pPr>
            <a:r>
              <a:rPr altLang="zh-CN" baseline="0" b="0" cap="none" sz="2800" i="0" kern="1200" lang="en-US" spc="0" strike="noStrike" u="none">
                <a:solidFill>
                  <a:schemeClr val="tx1"/>
                </a:solidFill>
                <a:latin typeface="Century Gothic" pitchFamily="0" charset="0"/>
                <a:ea typeface="宋体" pitchFamily="0" charset="0"/>
                <a:cs typeface="Century Gothic" pitchFamily="0" charset="0"/>
              </a:rPr>
              <a:t>Training </a:t>
            </a:r>
            <a:r>
              <a:rPr altLang="zh-CN" baseline="0" b="0" cap="none" sz="2800" i="0" kern="1200" lang="en-US" spc="0" strike="noStrike" u="none">
                <a:solidFill>
                  <a:schemeClr val="tx1"/>
                </a:solidFill>
                <a:latin typeface="Century Gothic" pitchFamily="0" charset="0"/>
                <a:ea typeface="宋体" pitchFamily="0" charset="0"/>
                <a:cs typeface="Century Gothic" pitchFamily="0" charset="0"/>
              </a:rPr>
              <a:t>and Development Team</a:t>
            </a:r>
            <a:endParaRPr altLang="zh-CN" baseline="0" b="0" cap="none" sz="2800" i="0" kern="1200" lang="en-US" spc="0" strike="noStrike" u="none">
              <a:solidFill>
                <a:schemeClr val="tx1"/>
              </a:solidFill>
              <a:latin typeface="Century Gothic" pitchFamily="0" charset="0"/>
              <a:ea typeface="宋体" pitchFamily="0" charset="0"/>
              <a:cs typeface="Century Gothic" pitchFamily="0" charset="0"/>
            </a:endParaRPr>
          </a:p>
          <a:p>
            <a:pPr algn="l" indent="-285750" marL="285750">
              <a:lnSpc>
                <a:spcPct val="100000"/>
              </a:lnSpc>
              <a:spcBef>
                <a:spcPts val="0"/>
              </a:spcBef>
              <a:spcAft>
                <a:spcPts val="0"/>
              </a:spcAft>
              <a:buFont typeface="Wingdings" pitchFamily="2" charset="2"/>
              <a:buChar char="v"/>
            </a:pPr>
            <a:r>
              <a:rPr altLang="zh-CN" baseline="0" b="0" cap="none" sz="2800" i="0" kern="1200" lang="en-US" spc="0" strike="noStrike" u="none">
                <a:solidFill>
                  <a:schemeClr val="tx1"/>
                </a:solidFill>
                <a:latin typeface="Century Gothic" pitchFamily="0" charset="0"/>
                <a:ea typeface="宋体" pitchFamily="0" charset="0"/>
                <a:cs typeface="Century Gothic" pitchFamily="0" charset="0"/>
              </a:rPr>
              <a:t>Performance </a:t>
            </a:r>
            <a:r>
              <a:rPr altLang="zh-CN" baseline="0" b="0" cap="none" sz="2800" i="0" kern="1200" lang="en-US" spc="0" strike="noStrike" u="none">
                <a:solidFill>
                  <a:schemeClr val="tx1"/>
                </a:solidFill>
                <a:latin typeface="Century Gothic" pitchFamily="0" charset="0"/>
                <a:ea typeface="宋体" pitchFamily="0" charset="0"/>
                <a:cs typeface="Century Gothic" pitchFamily="0" charset="0"/>
              </a:rPr>
              <a:t>review committees</a:t>
            </a:r>
            <a:endParaRPr altLang="en-US" baseline="0" b="0" cap="none" sz="2800" i="0" kern="1200" lang="zh-CN" spc="0" strike="noStrike" u="none">
              <a:solidFill>
                <a:schemeClr val="tx1"/>
              </a:solidFill>
              <a:latin typeface="Century Gothic" pitchFamily="0" charset="0"/>
              <a:ea typeface="宋体" pitchFamily="0" charset="0"/>
              <a:cs typeface="Century Gothic" pitchFamily="0"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3" name=""/>
        <p:cNvGrpSpPr/>
        <p:nvPr/>
      </p:nvGrpSpPr>
      <p:grpSpPr>
        <a:xfrm>
          <a:off x="0" y="0"/>
          <a:ext cx="0" cy="0"/>
          <a:chOff x="0" y="0"/>
          <a:chExt cx="0" cy="0"/>
        </a:xfrm>
      </p:grpSpPr>
      <p:pic>
        <p:nvPicPr>
          <p:cNvPr id="2097163" name="图片"/>
          <p:cNvPicPr>
            <a:picLocks/>
          </p:cNvPicPr>
          <p:nvPr/>
        </p:nvPicPr>
        <p:blipFill>
          <a:blip xmlns:r="http://schemas.openxmlformats.org/officeDocument/2006/relationships" r:embed="rId1" cstate="print"/>
          <a:stretch>
            <a:fillRect/>
          </a:stretch>
        </p:blipFill>
        <p:spPr>
          <a:xfrm rot="0">
            <a:off x="228600" y="2474438"/>
            <a:ext cx="2590799" cy="3442646"/>
          </a:xfrm>
          <a:prstGeom prst="rect"/>
          <a:noFill/>
          <a:ln w="12700" cap="flat" cmpd="sng">
            <a:noFill/>
            <a:prstDash val="solid"/>
            <a:miter/>
          </a:ln>
        </p:spPr>
      </p:pic>
      <p:sp>
        <p:nvSpPr>
          <p:cNvPr id="1048643" name="曲线"/>
          <p:cNvSpPr/>
          <p:nvPr/>
        </p:nvSpPr>
        <p:spPr>
          <a:xfrm rot="0">
            <a:off x="11506200" y="5619750"/>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44" name="曲线"/>
          <p:cNvSpPr/>
          <p:nvPr/>
        </p:nvSpPr>
        <p:spPr>
          <a:xfrm rot="0">
            <a:off x="361950" y="1600200"/>
            <a:ext cx="314325"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45" name="曲线"/>
          <p:cNvSpPr/>
          <p:nvPr/>
        </p:nvSpPr>
        <p:spPr>
          <a:xfrm rot="0">
            <a:off x="11343705" y="6286499"/>
            <a:ext cx="180974"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46" name="文本框"/>
          <p:cNvSpPr>
            <a:spLocks noGrp="1"/>
          </p:cNvSpPr>
          <p:nvPr>
            <p:ph type="title"/>
          </p:nvPr>
        </p:nvSpPr>
        <p:spPr>
          <a:xfrm rot="0">
            <a:off x="1066800" y="1537325"/>
            <a:ext cx="9763125" cy="567461"/>
          </a:xfrm>
          <a:prstGeom prst="rect"/>
          <a:noFill/>
          <a:ln w="12700" cap="flat" cmpd="sng">
            <a:noFill/>
            <a:prstDash val="solid"/>
            <a:miter/>
          </a:ln>
        </p:spPr>
        <p:txBody>
          <a:bodyPr anchor="ctr" anchorCtr="0" bIns="0" lIns="0" rIns="0" tIns="13334" vert="horz" wrap="square">
            <a:prstTxWarp prst="textNoShape"/>
            <a:spAutoFit/>
          </a:bodyPr>
          <a:p>
            <a:pPr algn="r" indent="0" marL="12700">
              <a:lnSpc>
                <a:spcPct val="100000"/>
              </a:lnSpc>
              <a:spcBef>
                <a:spcPts val="104"/>
              </a:spcBef>
              <a:spcAft>
                <a:spcPts val="0"/>
              </a:spcAft>
              <a:buNone/>
            </a:pPr>
            <a:r>
              <a:rPr altLang="zh-CN" baseline="0" b="1" cap="all" sz="3600" i="1" kern="1200" lang="en-US" spc="10" strike="noStrike" u="none">
                <a:solidFill>
                  <a:schemeClr val="tx1"/>
                </a:solidFill>
                <a:latin typeface="Century Gothic" pitchFamily="0" charset="0"/>
                <a:ea typeface="宋体" pitchFamily="0" charset="0"/>
                <a:cs typeface="Lucida Sans" pitchFamily="0" charset="0"/>
              </a:rPr>
              <a:t>O</a:t>
            </a:r>
            <a:r>
              <a:rPr altLang="zh-CN" baseline="0" b="1" cap="all" sz="3600" i="1" kern="1200" lang="en-US" spc="25" strike="noStrike" u="none">
                <a:solidFill>
                  <a:schemeClr val="tx1"/>
                </a:solidFill>
                <a:latin typeface="Century Gothic" pitchFamily="0" charset="0"/>
                <a:ea typeface="宋体" pitchFamily="0" charset="0"/>
                <a:cs typeface="Lucida Sans" pitchFamily="0" charset="0"/>
              </a:rPr>
              <a:t>U</a:t>
            </a:r>
            <a:r>
              <a:rPr altLang="zh-CN" baseline="0" b="1" cap="all" sz="3600" i="1" kern="1200" lang="en-US" spc="0" strike="noStrike" u="none">
                <a:solidFill>
                  <a:schemeClr val="tx1"/>
                </a:solidFill>
                <a:latin typeface="Century Gothic" pitchFamily="0" charset="0"/>
                <a:ea typeface="宋体" pitchFamily="0" charset="0"/>
                <a:cs typeface="Lucida Sans" pitchFamily="0" charset="0"/>
              </a:rPr>
              <a:t>R</a:t>
            </a:r>
            <a:r>
              <a:rPr altLang="zh-CN" baseline="0" b="1" cap="all" sz="3600" i="1" kern="1200" lang="en-US" spc="5" strike="noStrike" u="none">
                <a:solidFill>
                  <a:schemeClr val="tx1"/>
                </a:solidFill>
                <a:latin typeface="Century Gothic" pitchFamily="0" charset="0"/>
                <a:ea typeface="宋体" pitchFamily="0" charset="0"/>
                <a:cs typeface="Lucida Sans" pitchFamily="0" charset="0"/>
              </a:rPr>
              <a:t> </a:t>
            </a:r>
            <a:r>
              <a:rPr altLang="zh-CN" baseline="0" b="1" cap="all" sz="3600" i="1" kern="1200" lang="en-US" spc="25" strike="noStrike" u="none">
                <a:solidFill>
                  <a:schemeClr val="tx1"/>
                </a:solidFill>
                <a:latin typeface="Century Gothic" pitchFamily="0" charset="0"/>
                <a:ea typeface="宋体" pitchFamily="0" charset="0"/>
                <a:cs typeface="Lucida Sans" pitchFamily="0" charset="0"/>
              </a:rPr>
              <a:t>S</a:t>
            </a:r>
            <a:r>
              <a:rPr altLang="zh-CN" baseline="0" b="1" cap="all" sz="3600" i="1" kern="1200" lang="en-US" spc="10" strike="noStrike" u="none">
                <a:solidFill>
                  <a:schemeClr val="tx1"/>
                </a:solidFill>
                <a:latin typeface="Century Gothic" pitchFamily="0" charset="0"/>
                <a:ea typeface="宋体" pitchFamily="0" charset="0"/>
                <a:cs typeface="Lucida Sans" pitchFamily="0" charset="0"/>
              </a:rPr>
              <a:t>O</a:t>
            </a:r>
            <a:r>
              <a:rPr altLang="zh-CN" baseline="0" b="1" cap="all" sz="3600" i="1" kern="1200" lang="en-US" spc="25" strike="noStrike" u="none">
                <a:solidFill>
                  <a:schemeClr val="tx1"/>
                </a:solidFill>
                <a:latin typeface="Century Gothic" pitchFamily="0" charset="0"/>
                <a:ea typeface="宋体" pitchFamily="0" charset="0"/>
                <a:cs typeface="Lucida Sans" pitchFamily="0" charset="0"/>
              </a:rPr>
              <a:t>LU</a:t>
            </a:r>
            <a:r>
              <a:rPr altLang="zh-CN" baseline="0" b="1" cap="all" sz="3600" i="1" kern="1200" lang="en-US" spc="-35" strike="noStrike" u="none">
                <a:solidFill>
                  <a:schemeClr val="tx1"/>
                </a:solidFill>
                <a:latin typeface="Century Gothic" pitchFamily="0" charset="0"/>
                <a:ea typeface="宋体" pitchFamily="0" charset="0"/>
                <a:cs typeface="Lucida Sans" pitchFamily="0" charset="0"/>
              </a:rPr>
              <a:t>T</a:t>
            </a:r>
            <a:r>
              <a:rPr altLang="zh-CN" baseline="0" b="1" cap="all" sz="3600" i="1" kern="1200" lang="en-US" spc="-30" strike="noStrike" u="none">
                <a:solidFill>
                  <a:schemeClr val="tx1"/>
                </a:solidFill>
                <a:latin typeface="Century Gothic" pitchFamily="0" charset="0"/>
                <a:ea typeface="宋体" pitchFamily="0" charset="0"/>
                <a:cs typeface="Lucida Sans" pitchFamily="0" charset="0"/>
              </a:rPr>
              <a:t>I</a:t>
            </a:r>
            <a:r>
              <a:rPr altLang="zh-CN" baseline="0" b="1" cap="all" sz="3600" i="1" kern="1200" lang="en-US" spc="10" strike="noStrike" u="none">
                <a:solidFill>
                  <a:schemeClr val="tx1"/>
                </a:solidFill>
                <a:latin typeface="Century Gothic" pitchFamily="0" charset="0"/>
                <a:ea typeface="宋体" pitchFamily="0" charset="0"/>
                <a:cs typeface="Lucida Sans" pitchFamily="0" charset="0"/>
              </a:rPr>
              <a:t>O</a:t>
            </a:r>
            <a:r>
              <a:rPr altLang="zh-CN" baseline="0" b="1" cap="all" sz="3600" i="1" kern="1200" lang="en-US" spc="0" strike="noStrike" u="none">
                <a:solidFill>
                  <a:schemeClr val="tx1"/>
                </a:solidFill>
                <a:latin typeface="Century Gothic" pitchFamily="0" charset="0"/>
                <a:ea typeface="宋体" pitchFamily="0" charset="0"/>
                <a:cs typeface="Lucida Sans" pitchFamily="0" charset="0"/>
              </a:rPr>
              <a:t>N</a:t>
            </a:r>
            <a:r>
              <a:rPr altLang="zh-CN" baseline="0" b="1" cap="all" sz="3600" i="1" kern="1200" lang="en-US" spc="-345" strike="noStrike" u="none">
                <a:solidFill>
                  <a:schemeClr val="tx1"/>
                </a:solidFill>
                <a:latin typeface="Century Gothic" pitchFamily="0" charset="0"/>
                <a:ea typeface="宋体" pitchFamily="0" charset="0"/>
                <a:cs typeface="Lucida Sans" pitchFamily="0" charset="0"/>
              </a:rPr>
              <a:t> </a:t>
            </a:r>
            <a:r>
              <a:rPr altLang="zh-CN" baseline="0" b="1" cap="all" sz="3600" i="1" kern="1200" lang="en-US" spc="-35" strike="noStrike" u="none">
                <a:solidFill>
                  <a:schemeClr val="tx1"/>
                </a:solidFill>
                <a:latin typeface="Century Gothic" pitchFamily="0" charset="0"/>
                <a:ea typeface="宋体" pitchFamily="0" charset="0"/>
                <a:cs typeface="Lucida Sans" pitchFamily="0" charset="0"/>
              </a:rPr>
              <a:t>A</a:t>
            </a:r>
            <a:r>
              <a:rPr altLang="zh-CN" baseline="0" b="1" cap="all" sz="3600" i="1" kern="1200" lang="en-US" spc="-5" strike="noStrike" u="none">
                <a:solidFill>
                  <a:schemeClr val="tx1"/>
                </a:solidFill>
                <a:latin typeface="Century Gothic" pitchFamily="0" charset="0"/>
                <a:ea typeface="宋体" pitchFamily="0" charset="0"/>
                <a:cs typeface="Lucida Sans" pitchFamily="0" charset="0"/>
              </a:rPr>
              <a:t>N</a:t>
            </a:r>
            <a:r>
              <a:rPr altLang="zh-CN" baseline="0" b="1" cap="all" sz="3600" i="1" kern="1200" lang="en-US" spc="0" strike="noStrike" u="none">
                <a:solidFill>
                  <a:schemeClr val="tx1"/>
                </a:solidFill>
                <a:latin typeface="Century Gothic" pitchFamily="0" charset="0"/>
                <a:ea typeface="宋体" pitchFamily="0" charset="0"/>
                <a:cs typeface="Lucida Sans" pitchFamily="0" charset="0"/>
              </a:rPr>
              <a:t>D</a:t>
            </a:r>
            <a:r>
              <a:rPr altLang="zh-CN" baseline="0" b="1" cap="all" sz="3600" i="1" kern="1200" lang="en-US" spc="35" strike="noStrike" u="none">
                <a:solidFill>
                  <a:schemeClr val="tx1"/>
                </a:solidFill>
                <a:latin typeface="Century Gothic" pitchFamily="0" charset="0"/>
                <a:ea typeface="宋体" pitchFamily="0" charset="0"/>
                <a:cs typeface="Lucida Sans" pitchFamily="0" charset="0"/>
              </a:rPr>
              <a:t> </a:t>
            </a:r>
            <a:r>
              <a:rPr altLang="zh-CN" baseline="0" b="1" cap="all" sz="3600" i="1" kern="1200" lang="en-US" spc="-30" strike="noStrike" u="none">
                <a:solidFill>
                  <a:schemeClr val="tx1"/>
                </a:solidFill>
                <a:latin typeface="Century Gothic" pitchFamily="0" charset="0"/>
                <a:ea typeface="宋体" pitchFamily="0" charset="0"/>
                <a:cs typeface="Lucida Sans" pitchFamily="0" charset="0"/>
              </a:rPr>
              <a:t>I</a:t>
            </a:r>
            <a:r>
              <a:rPr altLang="zh-CN" baseline="0" b="1" cap="all" sz="3600" i="1" kern="1200" lang="en-US" spc="-35" strike="noStrike" u="none">
                <a:solidFill>
                  <a:schemeClr val="tx1"/>
                </a:solidFill>
                <a:latin typeface="Century Gothic" pitchFamily="0" charset="0"/>
                <a:ea typeface="宋体" pitchFamily="0" charset="0"/>
                <a:cs typeface="Lucida Sans" pitchFamily="0" charset="0"/>
              </a:rPr>
              <a:t>T</a:t>
            </a:r>
            <a:r>
              <a:rPr altLang="zh-CN" baseline="0" b="1" cap="all" sz="3600" i="1" kern="1200" lang="en-US" spc="0" strike="noStrike" u="none">
                <a:solidFill>
                  <a:schemeClr val="tx1"/>
                </a:solidFill>
                <a:latin typeface="Century Gothic" pitchFamily="0" charset="0"/>
                <a:ea typeface="宋体" pitchFamily="0" charset="0"/>
                <a:cs typeface="Lucida Sans" pitchFamily="0" charset="0"/>
              </a:rPr>
              <a:t>S</a:t>
            </a:r>
            <a:r>
              <a:rPr altLang="zh-CN" baseline="0" b="1" cap="all" sz="3600" i="1" kern="1200" lang="en-US" spc="60" strike="noStrike" u="none">
                <a:solidFill>
                  <a:schemeClr val="tx1"/>
                </a:solidFill>
                <a:latin typeface="Century Gothic" pitchFamily="0" charset="0"/>
                <a:ea typeface="宋体" pitchFamily="0" charset="0"/>
                <a:cs typeface="Lucida Sans" pitchFamily="0" charset="0"/>
              </a:rPr>
              <a:t> </a:t>
            </a:r>
            <a:r>
              <a:rPr altLang="zh-CN" baseline="0" b="1" cap="all" sz="3600" i="1" kern="1200" lang="en-US" spc="-295" strike="noStrike" u="none">
                <a:solidFill>
                  <a:schemeClr val="tx1"/>
                </a:solidFill>
                <a:latin typeface="Century Gothic" pitchFamily="0" charset="0"/>
                <a:ea typeface="宋体" pitchFamily="0" charset="0"/>
                <a:cs typeface="Lucida Sans" pitchFamily="0" charset="0"/>
              </a:rPr>
              <a:t>V</a:t>
            </a:r>
            <a:r>
              <a:rPr altLang="zh-CN" baseline="0" b="1" cap="all" sz="3600" i="1" kern="1200" lang="en-US" spc="-35" strike="noStrike" u="none">
                <a:solidFill>
                  <a:schemeClr val="tx1"/>
                </a:solidFill>
                <a:latin typeface="Century Gothic" pitchFamily="0" charset="0"/>
                <a:ea typeface="宋体" pitchFamily="0" charset="0"/>
                <a:cs typeface="Lucida Sans" pitchFamily="0" charset="0"/>
              </a:rPr>
              <a:t>A</a:t>
            </a:r>
            <a:r>
              <a:rPr altLang="zh-CN" baseline="0" b="1" cap="all" sz="3600" i="1" kern="1200" lang="en-US" spc="25" strike="noStrike" u="none">
                <a:solidFill>
                  <a:schemeClr val="tx1"/>
                </a:solidFill>
                <a:latin typeface="Century Gothic" pitchFamily="0" charset="0"/>
                <a:ea typeface="宋体" pitchFamily="0" charset="0"/>
                <a:cs typeface="Lucida Sans" pitchFamily="0" charset="0"/>
              </a:rPr>
              <a:t>LU</a:t>
            </a:r>
            <a:r>
              <a:rPr altLang="zh-CN" baseline="0" b="1" cap="all" sz="3600" i="1" kern="1200" lang="en-US" spc="0" strike="noStrike" u="none">
                <a:solidFill>
                  <a:schemeClr val="tx1"/>
                </a:solidFill>
                <a:latin typeface="Century Gothic" pitchFamily="0" charset="0"/>
                <a:ea typeface="宋体" pitchFamily="0" charset="0"/>
                <a:cs typeface="Lucida Sans" pitchFamily="0" charset="0"/>
              </a:rPr>
              <a:t>E</a:t>
            </a:r>
            <a:r>
              <a:rPr altLang="zh-CN" baseline="0" b="1" cap="all" sz="3600" i="1" kern="1200" lang="en-US" spc="-65" strike="noStrike" u="none">
                <a:solidFill>
                  <a:schemeClr val="tx1"/>
                </a:solidFill>
                <a:latin typeface="Century Gothic" pitchFamily="0" charset="0"/>
                <a:ea typeface="宋体" pitchFamily="0" charset="0"/>
                <a:cs typeface="Lucida Sans" pitchFamily="0" charset="0"/>
              </a:rPr>
              <a:t> </a:t>
            </a:r>
            <a:r>
              <a:rPr altLang="zh-CN" baseline="0" b="1" cap="all" sz="3600" i="1" kern="1200" lang="en-US" spc="-15" strike="noStrike" u="none">
                <a:solidFill>
                  <a:schemeClr val="tx1"/>
                </a:solidFill>
                <a:latin typeface="Century Gothic" pitchFamily="0" charset="0"/>
                <a:ea typeface="宋体" pitchFamily="0" charset="0"/>
                <a:cs typeface="Lucida Sans" pitchFamily="0" charset="0"/>
              </a:rPr>
              <a:t>P</a:t>
            </a:r>
            <a:r>
              <a:rPr altLang="zh-CN" baseline="0" b="1" cap="all" sz="3600" i="1" kern="1200" lang="en-US" spc="-30" strike="noStrike" u="none">
                <a:solidFill>
                  <a:schemeClr val="tx1"/>
                </a:solidFill>
                <a:latin typeface="Century Gothic" pitchFamily="0" charset="0"/>
                <a:ea typeface="宋体" pitchFamily="0" charset="0"/>
                <a:cs typeface="Lucida Sans" pitchFamily="0" charset="0"/>
              </a:rPr>
              <a:t>R</a:t>
            </a:r>
            <a:r>
              <a:rPr altLang="zh-CN" baseline="0" b="1" cap="all" sz="3600" i="1" kern="1200" lang="en-US" spc="10" strike="noStrike" u="none">
                <a:solidFill>
                  <a:schemeClr val="tx1"/>
                </a:solidFill>
                <a:latin typeface="Century Gothic" pitchFamily="0" charset="0"/>
                <a:ea typeface="宋体" pitchFamily="0" charset="0"/>
                <a:cs typeface="Lucida Sans" pitchFamily="0" charset="0"/>
              </a:rPr>
              <a:t>O</a:t>
            </a:r>
            <a:r>
              <a:rPr altLang="zh-CN" baseline="0" b="1" cap="all" sz="3600" i="1" kern="1200" lang="en-US" spc="-15" strike="noStrike" u="none">
                <a:solidFill>
                  <a:schemeClr val="tx1"/>
                </a:solidFill>
                <a:latin typeface="Century Gothic" pitchFamily="0" charset="0"/>
                <a:ea typeface="宋体" pitchFamily="0" charset="0"/>
                <a:cs typeface="Lucida Sans" pitchFamily="0" charset="0"/>
              </a:rPr>
              <a:t>P</a:t>
            </a:r>
            <a:r>
              <a:rPr altLang="zh-CN" baseline="0" b="1" cap="all" sz="3600" i="1" kern="1200" lang="en-US" spc="10" strike="noStrike" u="none">
                <a:solidFill>
                  <a:schemeClr val="tx1"/>
                </a:solidFill>
                <a:latin typeface="Century Gothic" pitchFamily="0" charset="0"/>
                <a:ea typeface="宋体" pitchFamily="0" charset="0"/>
                <a:cs typeface="Lucida Sans" pitchFamily="0" charset="0"/>
              </a:rPr>
              <a:t>O</a:t>
            </a:r>
            <a:r>
              <a:rPr altLang="zh-CN" baseline="0" b="1" cap="all" sz="3600" i="1" kern="1200" lang="en-US" spc="25" strike="noStrike" u="none">
                <a:solidFill>
                  <a:schemeClr val="tx1"/>
                </a:solidFill>
                <a:latin typeface="Century Gothic" pitchFamily="0" charset="0"/>
                <a:ea typeface="宋体" pitchFamily="0" charset="0"/>
                <a:cs typeface="Lucida Sans" pitchFamily="0" charset="0"/>
              </a:rPr>
              <a:t>S</a:t>
            </a:r>
            <a:r>
              <a:rPr altLang="zh-CN" baseline="0" b="1" cap="all" sz="3600" i="1" kern="1200" lang="en-US" spc="-30" strike="noStrike" u="none">
                <a:solidFill>
                  <a:schemeClr val="tx1"/>
                </a:solidFill>
                <a:latin typeface="Century Gothic" pitchFamily="0" charset="0"/>
                <a:ea typeface="宋体" pitchFamily="0" charset="0"/>
                <a:cs typeface="Lucida Sans" pitchFamily="0" charset="0"/>
              </a:rPr>
              <a:t>I</a:t>
            </a:r>
            <a:r>
              <a:rPr altLang="zh-CN" baseline="0" b="1" cap="all" sz="3600" i="1" kern="1200" lang="en-US" spc="-35" strike="noStrike" u="none">
                <a:solidFill>
                  <a:schemeClr val="tx1"/>
                </a:solidFill>
                <a:latin typeface="Century Gothic" pitchFamily="0" charset="0"/>
                <a:ea typeface="宋体" pitchFamily="0" charset="0"/>
                <a:cs typeface="Lucida Sans" pitchFamily="0" charset="0"/>
              </a:rPr>
              <a:t>T</a:t>
            </a:r>
            <a:r>
              <a:rPr altLang="zh-CN" baseline="0" b="1" cap="all" sz="3600" i="1" kern="1200" lang="en-US" spc="-30" strike="noStrike" u="none">
                <a:solidFill>
                  <a:schemeClr val="tx1"/>
                </a:solidFill>
                <a:latin typeface="Century Gothic" pitchFamily="0" charset="0"/>
                <a:ea typeface="宋体" pitchFamily="0" charset="0"/>
                <a:cs typeface="Lucida Sans" pitchFamily="0" charset="0"/>
              </a:rPr>
              <a:t>I</a:t>
            </a:r>
            <a:r>
              <a:rPr altLang="zh-CN" baseline="0" b="1" cap="all" sz="3600" i="1" kern="1200" lang="en-US" spc="10" strike="noStrike" u="none">
                <a:solidFill>
                  <a:schemeClr val="tx1"/>
                </a:solidFill>
                <a:latin typeface="Century Gothic" pitchFamily="0" charset="0"/>
                <a:ea typeface="宋体" pitchFamily="0" charset="0"/>
                <a:cs typeface="Lucida Sans" pitchFamily="0" charset="0"/>
              </a:rPr>
              <a:t>O</a:t>
            </a:r>
            <a:r>
              <a:rPr altLang="zh-CN" baseline="0" b="1" cap="all" sz="3600" i="1" kern="1200" lang="en-US" spc="0" strike="noStrike" u="none">
                <a:solidFill>
                  <a:schemeClr val="tx1"/>
                </a:solidFill>
                <a:latin typeface="Century Gothic" pitchFamily="0" charset="0"/>
                <a:ea typeface="宋体" pitchFamily="0" charset="0"/>
                <a:cs typeface="Lucida Sans" pitchFamily="0" charset="0"/>
              </a:rPr>
              <a:t>N</a:t>
            </a:r>
            <a:endParaRPr altLang="en-US" baseline="0" b="1" cap="all" sz="3600" i="1" kern="1200" lang="zh-CN" spc="0" strike="noStrike" u="none">
              <a:solidFill>
                <a:schemeClr val="tx1"/>
              </a:solidFill>
              <a:latin typeface="Century Gothic" pitchFamily="0" charset="0"/>
              <a:ea typeface="宋体" pitchFamily="0" charset="0"/>
              <a:cs typeface="Lucida Sans" pitchFamily="0" charset="0"/>
            </a:endParaRPr>
          </a:p>
        </p:txBody>
      </p:sp>
      <p:sp>
        <p:nvSpPr>
          <p:cNvPr id="1048647" name="文本框"/>
          <p:cNvSpPr>
            <a:spLocks noGrp="1"/>
          </p:cNvSpPr>
          <p:nvPr>
            <p:ph type="sldNum"/>
          </p:nvPr>
        </p:nvSpPr>
        <p:spPr>
          <a:xfrm rot="0">
            <a:off x="8763000" y="490220"/>
            <a:ext cx="2743200" cy="146685"/>
          </a:xfrm>
          <a:prstGeom prst="rect"/>
          <a:noFill/>
          <a:ln w="12700" cap="flat" cmpd="sng">
            <a:noFill/>
            <a:prstDash val="solid"/>
            <a:miter/>
          </a:ln>
        </p:spPr>
        <p:txBody>
          <a:bodyPr anchor="ctr" anchorCtr="0" bIns="0" lIns="0" rIns="0" tIns="6985" vert="horz" wrap="square">
            <a:prstTxWarp prst="textNoShape"/>
            <a:spAutoFit/>
          </a:bodyPr>
          <a:p>
            <a:pPr algn="r" indent="0" marL="38100">
              <a:lnSpc>
                <a:spcPct val="100000"/>
              </a:lnSpc>
              <a:spcBef>
                <a:spcPts val="55"/>
              </a:spcBef>
              <a:spcAft>
                <a:spcPts val="0"/>
              </a:spcAft>
              <a:buNone/>
            </a:pPr>
            <a:fld id="{CAD2D6BD-DE1B-4B5F-8B41-2702339687B9}" type="slidenum">
              <a:rPr altLang="zh-CN" baseline="0" b="0" cap="none" sz="1050" i="0" kern="1200" lang="en-US" spc="10" strike="noStrike" u="none">
                <a:solidFill>
                  <a:srgbClr val="898989"/>
                </a:solidFill>
                <a:latin typeface="Century Gothic" pitchFamily="0" charset="0"/>
                <a:ea typeface="宋体" pitchFamily="0" charset="0"/>
                <a:cs typeface="Century Gothic" pitchFamily="0" charset="0"/>
              </a:rPr>
              <a:t>7</a:t>
            </a:fld>
            <a:endParaRPr altLang="en-US" baseline="0" b="0" cap="none" sz="1050" i="0" kern="1200" lang="zh-CN" spc="10" strike="noStrike" u="none">
              <a:solidFill>
                <a:srgbClr val="898989"/>
              </a:solidFill>
              <a:latin typeface="Century Gothic" pitchFamily="0" charset="0"/>
              <a:ea typeface="宋体" pitchFamily="0" charset="0"/>
              <a:cs typeface="Century Gothic" pitchFamily="0" charset="0"/>
            </a:endParaRPr>
          </a:p>
        </p:txBody>
      </p:sp>
      <p:pic>
        <p:nvPicPr>
          <p:cNvPr id="2097164" name="图片"/>
          <p:cNvPicPr>
            <a:picLocks/>
          </p:cNvPicPr>
          <p:nvPr/>
        </p:nvPicPr>
        <p:blipFill>
          <a:blip xmlns:r="http://schemas.openxmlformats.org/officeDocument/2006/relationships" r:embed="rId2" cstate="print"/>
          <a:stretch>
            <a:fillRect/>
          </a:stretch>
        </p:blipFill>
        <p:spPr>
          <a:xfrm rot="0">
            <a:off x="676275" y="6467475"/>
            <a:ext cx="2143125" cy="200023"/>
          </a:xfrm>
          <a:prstGeom prst="rect"/>
          <a:noFill/>
          <a:ln w="12700" cap="flat" cmpd="sng">
            <a:noFill/>
            <a:prstDash val="solid"/>
            <a:miter/>
          </a:ln>
        </p:spPr>
      </p:pic>
      <p:sp>
        <p:nvSpPr>
          <p:cNvPr id="1048648" name="矩形"/>
          <p:cNvSpPr/>
          <p:nvPr/>
        </p:nvSpPr>
        <p:spPr>
          <a:xfrm rot="0">
            <a:off x="2847833" y="3041600"/>
            <a:ext cx="7315200" cy="2225041"/>
          </a:xfrm>
          <a:prstGeom prst="rect"/>
          <a:noFill/>
          <a:ln w="12700" cap="flat" cmpd="sng">
            <a:noFill/>
            <a:prstDash val="solid"/>
            <a:miter/>
          </a:ln>
        </p:spPr>
        <p:txBody>
          <a:bodyPr anchor="t" anchorCtr="0" bIns="45720" lIns="91440" rIns="91440" tIns="45720" vert="horz" wrap="square">
            <a:prstTxWarp prst="textNoShape"/>
            <a:spAutoFit/>
          </a:bodyPr>
          <a:p>
            <a:pPr algn="l" indent="-342900" marL="342900">
              <a:lnSpc>
                <a:spcPct val="100000"/>
              </a:lnSpc>
              <a:spcBef>
                <a:spcPts val="0"/>
              </a:spcBef>
              <a:spcAft>
                <a:spcPts val="0"/>
              </a:spcAft>
              <a:buFont typeface="Wingdings" pitchFamily="2" charset="2"/>
              <a:buChar char="Ø"/>
            </a:pP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Highlighting missing values using conditional formatting.</a:t>
            </a:r>
            <a:endParaRPr altLang="zh-CN" baseline="0" b="0" cap="none" sz="2400" i="0" kern="1200" lang="en-US" spc="0" strike="noStrike" u="none">
              <a:solidFill>
                <a:schemeClr val="tx1"/>
              </a:solidFill>
              <a:latin typeface="Century Gothic" pitchFamily="0" charset="0"/>
              <a:ea typeface="宋体" pitchFamily="0" charset="0"/>
              <a:cs typeface="Century Gothic" pitchFamily="0" charset="0"/>
            </a:endParaRPr>
          </a:p>
          <a:p>
            <a:pPr algn="l" indent="-342900" marL="342900">
              <a:lnSpc>
                <a:spcPct val="100000"/>
              </a:lnSpc>
              <a:spcBef>
                <a:spcPts val="0"/>
              </a:spcBef>
              <a:spcAft>
                <a:spcPts val="0"/>
              </a:spcAft>
              <a:buFont typeface="Wingdings" pitchFamily="2" charset="2"/>
              <a:buChar char="Ø"/>
            </a:pP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Remove missing values using Filtering.</a:t>
            </a:r>
            <a:endParaRPr altLang="zh-CN" baseline="0" b="0" cap="none" sz="2400" i="0" kern="1200" lang="en-US" spc="0" strike="noStrike" u="none">
              <a:solidFill>
                <a:schemeClr val="tx1"/>
              </a:solidFill>
              <a:latin typeface="Century Gothic" pitchFamily="0" charset="0"/>
              <a:ea typeface="宋体" pitchFamily="0" charset="0"/>
              <a:cs typeface="Century Gothic" pitchFamily="0" charset="0"/>
            </a:endParaRPr>
          </a:p>
          <a:p>
            <a:pPr algn="l" indent="-342900" marL="342900">
              <a:lnSpc>
                <a:spcPct val="100000"/>
              </a:lnSpc>
              <a:spcBef>
                <a:spcPts val="0"/>
              </a:spcBef>
              <a:spcAft>
                <a:spcPts val="0"/>
              </a:spcAft>
              <a:buFont typeface="Wingdings" pitchFamily="2" charset="2"/>
              <a:buChar char="Ø"/>
            </a:pP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Calculate performance levels using formulas.</a:t>
            </a:r>
            <a:endParaRPr altLang="zh-CN" baseline="0" b="0" cap="none" sz="2400" i="0" kern="1200" lang="en-US" spc="0" strike="noStrike" u="none">
              <a:solidFill>
                <a:schemeClr val="tx1"/>
              </a:solidFill>
              <a:latin typeface="Century Gothic" pitchFamily="0" charset="0"/>
              <a:ea typeface="宋体" pitchFamily="0" charset="0"/>
              <a:cs typeface="Century Gothic" pitchFamily="0" charset="0"/>
            </a:endParaRPr>
          </a:p>
          <a:p>
            <a:pPr algn="l" indent="-342900" marL="342900">
              <a:lnSpc>
                <a:spcPct val="100000"/>
              </a:lnSpc>
              <a:spcBef>
                <a:spcPts val="0"/>
              </a:spcBef>
              <a:spcAft>
                <a:spcPts val="0"/>
              </a:spcAft>
              <a:buFont typeface="Wingdings" pitchFamily="2" charset="2"/>
              <a:buChar char="Ø"/>
            </a:pP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Summarize data using Pivot tables.</a:t>
            </a:r>
            <a:endParaRPr altLang="zh-CN" baseline="0" b="0" cap="none" sz="2400" i="0" kern="1200" lang="en-US" spc="0" strike="noStrike" u="none">
              <a:solidFill>
                <a:schemeClr val="tx1"/>
              </a:solidFill>
              <a:latin typeface="Century Gothic" pitchFamily="0" charset="0"/>
              <a:ea typeface="宋体" pitchFamily="0" charset="0"/>
              <a:cs typeface="Century Gothic" pitchFamily="0" charset="0"/>
            </a:endParaRPr>
          </a:p>
          <a:p>
            <a:pPr algn="l" indent="-342900" marL="342900">
              <a:lnSpc>
                <a:spcPct val="100000"/>
              </a:lnSpc>
              <a:spcBef>
                <a:spcPts val="0"/>
              </a:spcBef>
              <a:spcAft>
                <a:spcPts val="0"/>
              </a:spcAft>
              <a:buFont typeface="Wingdings" pitchFamily="2" charset="2"/>
              <a:buChar char="Ø"/>
            </a:pP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Visualize data using Graph.</a:t>
            </a:r>
            <a:endParaRPr altLang="en-US" baseline="0" b="0" cap="none" sz="2400" i="0" kern="1200" lang="zh-CN" spc="0" strike="noStrike" u="none">
              <a:solidFill>
                <a:schemeClr val="tx1"/>
              </a:solidFill>
              <a:latin typeface="Century Gothic" pitchFamily="0" charset="0"/>
              <a:ea typeface="宋体" pitchFamily="0" charset="0"/>
              <a:cs typeface="Century Gothic" pitchFamily="0"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6" name=""/>
        <p:cNvGrpSpPr/>
        <p:nvPr/>
      </p:nvGrpSpPr>
      <p:grpSpPr>
        <a:xfrm>
          <a:off x="0" y="0"/>
          <a:ext cx="0" cy="0"/>
          <a:chOff x="0" y="0"/>
          <a:chExt cx="0" cy="0"/>
        </a:xfrm>
      </p:grpSpPr>
      <p:sp>
        <p:nvSpPr>
          <p:cNvPr id="1048652" name="文本框"/>
          <p:cNvSpPr>
            <a:spLocks noGrp="1"/>
          </p:cNvSpPr>
          <p:nvPr>
            <p:ph type="title"/>
          </p:nvPr>
        </p:nvSpPr>
        <p:spPr>
          <a:xfrm rot="0">
            <a:off x="2180869" y="457200"/>
            <a:ext cx="8610600" cy="1293028"/>
          </a:xfrm>
          <a:prstGeom prst="rect"/>
          <a:noFill/>
          <a:ln w="12700" cap="flat" cmpd="sng">
            <a:noFill/>
            <a:prstDash val="solid"/>
            <a:miter/>
          </a:ln>
        </p:spPr>
        <p:txBody>
          <a:bodyPr anchor="ctr" anchorCtr="0" bIns="45720" lIns="91440" rIns="91440" tIns="45720" vert="horz" wrap="square">
            <a:prstTxWarp prst="textNoShape"/>
          </a:bodyPr>
          <a:p>
            <a:pPr algn="r" indent="0" marL="0">
              <a:lnSpc>
                <a:spcPct val="90000"/>
              </a:lnSpc>
              <a:spcBef>
                <a:spcPts val="0"/>
              </a:spcBef>
              <a:spcAft>
                <a:spcPts val="0"/>
              </a:spcAft>
              <a:buNone/>
            </a:pPr>
            <a:r>
              <a:rPr altLang="zh-CN" baseline="0" b="1" cap="all" sz="4000" i="1" kern="1200" lang="en-US" spc="0" strike="noStrike" u="none">
                <a:solidFill>
                  <a:schemeClr val="tx1"/>
                </a:solidFill>
                <a:latin typeface="Century Gothic" pitchFamily="0" charset="0"/>
                <a:ea typeface="宋体" pitchFamily="0" charset="0"/>
                <a:cs typeface="Lucida Sans" pitchFamily="0" charset="0"/>
              </a:rPr>
              <a:t>Dataset Description</a:t>
            </a:r>
            <a:endParaRPr altLang="en-US" baseline="0" b="1" cap="all" sz="4000" i="1" kern="1200" lang="zh-CN" spc="0" strike="noStrike" u="none">
              <a:solidFill>
                <a:schemeClr val="tx1"/>
              </a:solidFill>
              <a:latin typeface="Century Gothic" pitchFamily="0" charset="0"/>
              <a:ea typeface="宋体" pitchFamily="0" charset="0"/>
              <a:cs typeface="Lucida Sans" pitchFamily="0" charset="0"/>
            </a:endParaRPr>
          </a:p>
        </p:txBody>
      </p:sp>
      <p:sp>
        <p:nvSpPr>
          <p:cNvPr id="1048653" name="矩形"/>
          <p:cNvSpPr/>
          <p:nvPr/>
        </p:nvSpPr>
        <p:spPr>
          <a:xfrm rot="0">
            <a:off x="1752599" y="2209800"/>
            <a:ext cx="9982200" cy="3749039"/>
          </a:xfrm>
          <a:prstGeom prst="rect"/>
          <a:noFill/>
          <a:ln w="12700" cap="flat" cmpd="sng">
            <a:noFill/>
            <a:prstDash val="solid"/>
            <a:miter/>
          </a:ln>
        </p:spPr>
        <p:txBody>
          <a:bodyPr anchor="t" anchorCtr="0" bIns="45720" lIns="91440" rIns="91440" tIns="45720" vert="horz" wrap="square">
            <a:prstTxWarp prst="textNoShape"/>
            <a:spAutoFit/>
          </a:bodyPr>
          <a:p>
            <a:pPr algn="l" indent="-285750" marL="285750">
              <a:lnSpc>
                <a:spcPct val="100000"/>
              </a:lnSpc>
              <a:spcBef>
                <a:spcPts val="0"/>
              </a:spcBef>
              <a:spcAft>
                <a:spcPts val="0"/>
              </a:spcAft>
              <a:buFont typeface="Wingdings" pitchFamily="2" charset="2"/>
              <a:buChar char="Ø"/>
            </a:pP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Employee </a:t>
            </a: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ID (numerical)</a:t>
            </a:r>
            <a:endParaRPr altLang="zh-CN" baseline="0" b="0" cap="none" sz="2000" i="0" kern="1200" lang="en-US" spc="0" strike="noStrike" u="none">
              <a:solidFill>
                <a:schemeClr val="tx1"/>
              </a:solidFill>
              <a:latin typeface="Century Gothic" pitchFamily="0" charset="0"/>
              <a:ea typeface="宋体" pitchFamily="0" charset="0"/>
              <a:cs typeface="Century Gothic" pitchFamily="0" charset="0"/>
            </a:endParaRPr>
          </a:p>
          <a:p>
            <a:pPr algn="l" indent="-285750" marL="285750">
              <a:lnSpc>
                <a:spcPct val="100000"/>
              </a:lnSpc>
              <a:spcBef>
                <a:spcPts val="0"/>
              </a:spcBef>
              <a:spcAft>
                <a:spcPts val="0"/>
              </a:spcAft>
              <a:buFont typeface="Wingdings" pitchFamily="2" charset="2"/>
              <a:buChar char="Ø"/>
            </a:pP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Employee </a:t>
            </a: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Name (text)</a:t>
            </a:r>
            <a:endParaRPr altLang="zh-CN" baseline="0" b="0" cap="none" sz="2000" i="0" kern="1200" lang="en-US" spc="0" strike="noStrike" u="none">
              <a:solidFill>
                <a:schemeClr val="tx1"/>
              </a:solidFill>
              <a:latin typeface="Century Gothic" pitchFamily="0" charset="0"/>
              <a:ea typeface="宋体" pitchFamily="0" charset="0"/>
              <a:cs typeface="Century Gothic" pitchFamily="0" charset="0"/>
            </a:endParaRPr>
          </a:p>
          <a:p>
            <a:pPr algn="l" indent="-285750" marL="285750">
              <a:lnSpc>
                <a:spcPct val="100000"/>
              </a:lnSpc>
              <a:spcBef>
                <a:spcPts val="0"/>
              </a:spcBef>
              <a:spcAft>
                <a:spcPts val="0"/>
              </a:spcAft>
              <a:buFont typeface="Wingdings" pitchFamily="2" charset="2"/>
              <a:buChar char="Ø"/>
            </a:pP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Employee </a:t>
            </a: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Type (text</a:t>
            </a: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a:t>
            </a:r>
            <a:endParaRPr altLang="zh-CN" baseline="0" b="0" cap="none" sz="2000" i="0" kern="1200" lang="en-US" spc="0" strike="noStrike" u="none">
              <a:solidFill>
                <a:schemeClr val="tx1"/>
              </a:solidFill>
              <a:latin typeface="Century Gothic" pitchFamily="0" charset="0"/>
              <a:ea typeface="宋体" pitchFamily="0" charset="0"/>
              <a:cs typeface="Century Gothic" pitchFamily="0" charset="0"/>
            </a:endParaRPr>
          </a:p>
          <a:p>
            <a:pPr algn="l" indent="-285750" marL="285750">
              <a:lnSpc>
                <a:spcPct val="100000"/>
              </a:lnSpc>
              <a:spcBef>
                <a:spcPts val="0"/>
              </a:spcBef>
              <a:spcAft>
                <a:spcPts val="0"/>
              </a:spcAft>
              <a:buFont typeface="Wingdings" pitchFamily="2" charset="2"/>
              <a:buChar char="Ø"/>
            </a:pP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Performance </a:t>
            </a: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Level(text</a:t>
            </a: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a:t>
            </a:r>
            <a:endParaRPr altLang="zh-CN" baseline="0" b="0" cap="none" sz="2000" i="0" kern="1200" lang="en-US" spc="0" strike="noStrike" u="none">
              <a:solidFill>
                <a:schemeClr val="tx1"/>
              </a:solidFill>
              <a:latin typeface="Century Gothic" pitchFamily="0" charset="0"/>
              <a:ea typeface="宋体" pitchFamily="0" charset="0"/>
              <a:cs typeface="Century Gothic" pitchFamily="0" charset="0"/>
            </a:endParaRPr>
          </a:p>
          <a:p>
            <a:pPr algn="l" indent="-285750" marL="285750">
              <a:lnSpc>
                <a:spcPct val="100000"/>
              </a:lnSpc>
              <a:spcBef>
                <a:spcPts val="0"/>
              </a:spcBef>
              <a:spcAft>
                <a:spcPts val="0"/>
              </a:spcAft>
              <a:buFont typeface="Wingdings" pitchFamily="2" charset="2"/>
              <a:buChar char="Ø"/>
            </a:pP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Gender </a:t>
            </a: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Code (text)</a:t>
            </a:r>
            <a:endParaRPr altLang="zh-CN" baseline="0" b="0" cap="none" sz="2000" i="0" kern="1200" lang="en-US" spc="0" strike="noStrike" u="none">
              <a:solidFill>
                <a:schemeClr val="tx1"/>
              </a:solidFill>
              <a:latin typeface="Century Gothic" pitchFamily="0" charset="0"/>
              <a:ea typeface="宋体" pitchFamily="0" charset="0"/>
              <a:cs typeface="Century Gothic" pitchFamily="0" charset="0"/>
            </a:endParaRPr>
          </a:p>
          <a:p>
            <a:pPr algn="l" indent="-285750" marL="285750">
              <a:lnSpc>
                <a:spcPct val="100000"/>
              </a:lnSpc>
              <a:spcBef>
                <a:spcPts val="0"/>
              </a:spcBef>
              <a:spcAft>
                <a:spcPts val="0"/>
              </a:spcAft>
              <a:buFont typeface="Wingdings" pitchFamily="2" charset="2"/>
              <a:buChar char="Ø"/>
            </a:pP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Employee </a:t>
            </a: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Rating (numerical)</a:t>
            </a:r>
            <a:endParaRPr altLang="zh-CN" baseline="0" b="0" cap="none" sz="2000" i="0" kern="1200" lang="en-US" spc="0" strike="noStrike" u="none">
              <a:solidFill>
                <a:schemeClr val="tx1"/>
              </a:solidFill>
              <a:latin typeface="Century Gothic" pitchFamily="0" charset="0"/>
              <a:ea typeface="宋体" pitchFamily="0" charset="0"/>
              <a:cs typeface="Century Gothic" pitchFamily="0" charset="0"/>
            </a:endParaRPr>
          </a:p>
          <a:p>
            <a:pPr algn="l" indent="-285750" marL="285750">
              <a:lnSpc>
                <a:spcPct val="100000"/>
              </a:lnSpc>
              <a:spcBef>
                <a:spcPts val="0"/>
              </a:spcBef>
              <a:spcAft>
                <a:spcPts val="0"/>
              </a:spcAft>
              <a:buFont typeface="Wingdings" pitchFamily="2" charset="2"/>
              <a:buChar char="Ø"/>
            </a:pP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Employee </a:t>
            </a: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Classification (text)</a:t>
            </a:r>
            <a:endParaRPr altLang="zh-CN" baseline="0" b="0" cap="none" sz="2000" i="0" kern="1200" lang="en-US" spc="0" strike="noStrike" u="none">
              <a:solidFill>
                <a:schemeClr val="tx1"/>
              </a:solidFill>
              <a:latin typeface="Century Gothic" pitchFamily="0" charset="0"/>
              <a:ea typeface="宋体" pitchFamily="0" charset="0"/>
              <a:cs typeface="Century Gothic" pitchFamily="0" charset="0"/>
            </a:endParaRPr>
          </a:p>
          <a:p>
            <a:pPr algn="l" indent="-285750" marL="285750">
              <a:lnSpc>
                <a:spcPct val="100000"/>
              </a:lnSpc>
              <a:spcBef>
                <a:spcPts val="0"/>
              </a:spcBef>
              <a:spcAft>
                <a:spcPts val="0"/>
              </a:spcAft>
              <a:buFont typeface="Wingdings" pitchFamily="2" charset="2"/>
              <a:buChar char="Ø"/>
            </a:pP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Business </a:t>
            </a: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Unit (text)</a:t>
            </a:r>
            <a:endParaRPr altLang="zh-CN" baseline="0" b="0" cap="none" sz="2000" i="0" kern="1200" lang="en-US" spc="0" strike="noStrike" u="none">
              <a:solidFill>
                <a:schemeClr val="tx1"/>
              </a:solidFill>
              <a:latin typeface="Century Gothic" pitchFamily="0" charset="0"/>
              <a:ea typeface="宋体" pitchFamily="0" charset="0"/>
              <a:cs typeface="Century Gothic" pitchFamily="0" charset="0"/>
            </a:endParaRPr>
          </a:p>
          <a:p>
            <a:pPr algn="l" indent="-285750" marL="285750">
              <a:lnSpc>
                <a:spcPct val="100000"/>
              </a:lnSpc>
              <a:spcBef>
                <a:spcPts val="0"/>
              </a:spcBef>
              <a:spcAft>
                <a:spcPts val="0"/>
              </a:spcAft>
              <a:buFont typeface="Wingdings" pitchFamily="2" charset="2"/>
              <a:buChar char="Ø"/>
            </a:pP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Employee </a:t>
            </a: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Status(text)</a:t>
            </a:r>
            <a:endParaRPr altLang="zh-CN" baseline="0" b="0" cap="none" sz="2000" i="0" kern="1200" lang="en-US" spc="0" strike="noStrike" u="none">
              <a:solidFill>
                <a:schemeClr val="tx1"/>
              </a:solidFill>
              <a:latin typeface="Century Gothic" pitchFamily="0" charset="0"/>
              <a:ea typeface="宋体" pitchFamily="0" charset="0"/>
              <a:cs typeface="Century Gothic" pitchFamily="0" charset="0"/>
            </a:endParaRPr>
          </a:p>
          <a:p>
            <a:pPr algn="l" indent="0" marL="0">
              <a:lnSpc>
                <a:spcPct val="100000"/>
              </a:lnSpc>
              <a:spcBef>
                <a:spcPts val="0"/>
              </a:spcBef>
              <a:spcAft>
                <a:spcPts val="0"/>
              </a:spcAft>
              <a:buNone/>
            </a:pPr>
            <a:endParaRPr altLang="zh-CN" baseline="0" b="0" cap="none" sz="2000" i="0" kern="1200" lang="en-US" spc="0" strike="noStrike" u="none">
              <a:solidFill>
                <a:schemeClr val="tx1"/>
              </a:solidFill>
              <a:latin typeface="Century Gothic" pitchFamily="0" charset="0"/>
              <a:ea typeface="宋体" pitchFamily="0" charset="0"/>
              <a:cs typeface="Century Gothic" pitchFamily="0" charset="0"/>
            </a:endParaRPr>
          </a:p>
          <a:p>
            <a:pPr algn="l" indent="0" marL="0">
              <a:lnSpc>
                <a:spcPct val="100000"/>
              </a:lnSpc>
              <a:spcBef>
                <a:spcPts val="0"/>
              </a:spcBef>
              <a:spcAft>
                <a:spcPts val="0"/>
              </a:spcAft>
              <a:buNone/>
            </a:pP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Note: The employee data set is download in kaggle. The original dataset has 26features,but we are focusing on these 9 selected features for analysis.</a:t>
            </a:r>
            <a:endParaRPr altLang="en-US" baseline="0" b="0" cap="none" sz="2000" i="0" kern="1200" lang="zh-CN" spc="0" strike="noStrike" u="none">
              <a:solidFill>
                <a:schemeClr val="tx1"/>
              </a:solidFill>
              <a:latin typeface="Century Gothic" pitchFamily="0" charset="0"/>
              <a:ea typeface="宋体" pitchFamily="0" charset="0"/>
              <a:cs typeface="Century Gothic" pitchFamily="0" charset="0"/>
            </a:endParaRPr>
          </a:p>
        </p:txBody>
      </p:sp>
      <p:pic>
        <p:nvPicPr>
          <p:cNvPr id="2097165" name="图片"/>
          <p:cNvPicPr>
            <a:picLocks/>
          </p:cNvPicPr>
          <p:nvPr/>
        </p:nvPicPr>
        <p:blipFill>
          <a:blip xmlns:r="http://schemas.openxmlformats.org/officeDocument/2006/relationships" r:embed="rId1" cstate="print"/>
          <a:stretch>
            <a:fillRect/>
          </a:stretch>
        </p:blipFill>
        <p:spPr>
          <a:xfrm rot="0">
            <a:off x="9525000" y="1600200"/>
            <a:ext cx="2466975" cy="3419475"/>
          </a:xfrm>
          <a:prstGeom prst="rect"/>
          <a:noFill/>
          <a:ln w="12700" cap="flat" cmpd="sng">
            <a:noFill/>
            <a:prstDash val="solid"/>
            <a:miter/>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9" name=""/>
        <p:cNvGrpSpPr/>
        <p:nvPr/>
      </p:nvGrpSpPr>
      <p:grpSpPr>
        <a:xfrm>
          <a:off x="0" y="0"/>
          <a:ext cx="0" cy="0"/>
          <a:chOff x="0" y="0"/>
          <a:chExt cx="0" cy="0"/>
        </a:xfrm>
      </p:grpSpPr>
      <p:sp>
        <p:nvSpPr>
          <p:cNvPr id="1048657" name="矩形"/>
          <p:cNvSpPr/>
          <p:nvPr/>
        </p:nvSpPr>
        <p:spPr>
          <a:xfrm rot="0">
            <a:off x="752474" y="6486037"/>
            <a:ext cx="1773554" cy="166368"/>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58" name="曲线"/>
          <p:cNvSpPr/>
          <p:nvPr/>
        </p:nvSpPr>
        <p:spPr>
          <a:xfrm rot="0">
            <a:off x="11391518" y="5091110"/>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59" name="曲线"/>
          <p:cNvSpPr/>
          <p:nvPr/>
        </p:nvSpPr>
        <p:spPr>
          <a:xfrm rot="0">
            <a:off x="752474" y="2030853"/>
            <a:ext cx="314325"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60" name="曲线"/>
          <p:cNvSpPr/>
          <p:nvPr/>
        </p:nvSpPr>
        <p:spPr>
          <a:xfrm rot="0">
            <a:off x="11391518" y="695337"/>
            <a:ext cx="180974"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6" name="图片"/>
          <p:cNvPicPr>
            <a:picLocks/>
          </p:cNvPicPr>
          <p:nvPr/>
        </p:nvPicPr>
        <p:blipFill>
          <a:blip xmlns:r="http://schemas.openxmlformats.org/officeDocument/2006/relationships" r:embed="rId1" cstate="print"/>
          <a:stretch>
            <a:fillRect/>
          </a:stretch>
        </p:blipFill>
        <p:spPr>
          <a:xfrm rot="0">
            <a:off x="66675" y="3381373"/>
            <a:ext cx="2466975" cy="3419473"/>
          </a:xfrm>
          <a:prstGeom prst="rect"/>
          <a:noFill/>
          <a:ln w="12700" cap="flat" cmpd="sng">
            <a:noFill/>
            <a:prstDash val="solid"/>
            <a:miter/>
          </a:ln>
        </p:spPr>
      </p:pic>
      <p:sp>
        <p:nvSpPr>
          <p:cNvPr id="1048661" name="文本框"/>
          <p:cNvSpPr>
            <a:spLocks noGrp="1"/>
          </p:cNvSpPr>
          <p:nvPr>
            <p:ph type="title"/>
          </p:nvPr>
        </p:nvSpPr>
        <p:spPr>
          <a:xfrm rot="0">
            <a:off x="1447800" y="1713526"/>
            <a:ext cx="8000999" cy="638810"/>
          </a:xfrm>
          <a:prstGeom prst="rect"/>
          <a:noFill/>
          <a:ln w="12700" cap="flat" cmpd="sng">
            <a:noFill/>
            <a:prstDash val="solid"/>
            <a:miter/>
          </a:ln>
        </p:spPr>
        <p:txBody>
          <a:bodyPr anchor="ctr" anchorCtr="0" bIns="0" lIns="0" rIns="0" tIns="16510" vert="horz" wrap="square">
            <a:prstTxWarp prst="textNoShape"/>
            <a:spAutoFit/>
          </a:bodyPr>
          <a:p>
            <a:pPr algn="r" indent="0" marL="12700">
              <a:lnSpc>
                <a:spcPct val="100000"/>
              </a:lnSpc>
              <a:spcBef>
                <a:spcPts val="130"/>
              </a:spcBef>
              <a:spcAft>
                <a:spcPts val="0"/>
              </a:spcAft>
              <a:buNone/>
            </a:pPr>
            <a:r>
              <a:rPr altLang="zh-CN" baseline="0" b="1" cap="all" sz="4250" i="1" kern="1200" lang="en-US" spc="15" strike="noStrike" u="none">
                <a:solidFill>
                  <a:schemeClr val="tx1"/>
                </a:solidFill>
                <a:latin typeface="Century Gothic" pitchFamily="0" charset="0"/>
                <a:ea typeface="宋体" pitchFamily="0" charset="0"/>
                <a:cs typeface="Lucida Sans" pitchFamily="0" charset="0"/>
              </a:rPr>
              <a:t>THE</a:t>
            </a:r>
            <a:r>
              <a:rPr altLang="zh-CN" baseline="0" b="1" cap="all" sz="4250" i="1" kern="1200" lang="en-US" spc="20" strike="noStrike" u="none">
                <a:solidFill>
                  <a:schemeClr val="tx1"/>
                </a:solidFill>
                <a:latin typeface="Century Gothic" pitchFamily="0" charset="0"/>
                <a:ea typeface="宋体" pitchFamily="0" charset="0"/>
                <a:cs typeface="Lucida Sans" pitchFamily="0" charset="0"/>
              </a:rPr>
              <a:t> </a:t>
            </a:r>
            <a:r>
              <a:rPr altLang="zh-CN" baseline="0" b="1" cap="all" sz="4250" i="1" kern="1200" lang="en-US" spc="20" strike="noStrike" u="none">
                <a:solidFill>
                  <a:schemeClr val="tx1"/>
                </a:solidFill>
                <a:latin typeface="Century Gothic" pitchFamily="0" charset="0"/>
                <a:ea typeface="宋体" pitchFamily="0" charset="0"/>
                <a:cs typeface="Lucida Sans" pitchFamily="0" charset="0"/>
              </a:rPr>
              <a:t>"</a:t>
            </a:r>
            <a:r>
              <a:rPr altLang="zh-CN" baseline="0" b="1" cap="all" sz="4250" i="1" kern="1200" lang="en-US" spc="10" strike="noStrike" u="none">
                <a:solidFill>
                  <a:schemeClr val="tx1"/>
                </a:solidFill>
                <a:latin typeface="Century Gothic" pitchFamily="0" charset="0"/>
                <a:ea typeface="宋体" pitchFamily="0" charset="0"/>
                <a:cs typeface="Lucida Sans" pitchFamily="0" charset="0"/>
              </a:rPr>
              <a:t>WOW</a:t>
            </a:r>
            <a:r>
              <a:rPr altLang="zh-CN" baseline="0" b="1" cap="all" sz="4250" i="1" kern="1200" lang="en-US" spc="10" strike="noStrike" u="none">
                <a:solidFill>
                  <a:schemeClr val="tx1"/>
                </a:solidFill>
                <a:latin typeface="Century Gothic" pitchFamily="0" charset="0"/>
                <a:ea typeface="宋体" pitchFamily="0" charset="0"/>
                <a:cs typeface="Lucida Sans" pitchFamily="0" charset="0"/>
              </a:rPr>
              <a:t>"</a:t>
            </a:r>
            <a:r>
              <a:rPr altLang="zh-CN" baseline="0" b="1" cap="all" sz="4250" i="1" kern="1200" lang="en-US" spc="85" strike="noStrike" u="none">
                <a:solidFill>
                  <a:schemeClr val="tx1"/>
                </a:solidFill>
                <a:latin typeface="Century Gothic" pitchFamily="0" charset="0"/>
                <a:ea typeface="宋体" pitchFamily="0" charset="0"/>
                <a:cs typeface="Lucida Sans" pitchFamily="0" charset="0"/>
              </a:rPr>
              <a:t> </a:t>
            </a:r>
            <a:r>
              <a:rPr altLang="zh-CN" baseline="0" b="1" cap="all" sz="4250" i="1" kern="1200" lang="en-US" spc="10" strike="noStrike" u="none">
                <a:solidFill>
                  <a:schemeClr val="tx1"/>
                </a:solidFill>
                <a:latin typeface="Century Gothic" pitchFamily="0" charset="0"/>
                <a:ea typeface="宋体" pitchFamily="0" charset="0"/>
                <a:cs typeface="Lucida Sans" pitchFamily="0" charset="0"/>
              </a:rPr>
              <a:t>IN</a:t>
            </a:r>
            <a:r>
              <a:rPr altLang="zh-CN" baseline="0" b="1" cap="all" sz="4250" i="1" kern="1200" lang="en-US" spc="-5" strike="noStrike" u="none">
                <a:solidFill>
                  <a:schemeClr val="tx1"/>
                </a:solidFill>
                <a:latin typeface="Century Gothic" pitchFamily="0" charset="0"/>
                <a:ea typeface="宋体" pitchFamily="0" charset="0"/>
                <a:cs typeface="Lucida Sans" pitchFamily="0" charset="0"/>
              </a:rPr>
              <a:t> </a:t>
            </a:r>
            <a:r>
              <a:rPr altLang="zh-CN" baseline="0" b="1" cap="all" sz="4250" i="1" kern="1200" lang="en-US" spc="15" strike="noStrike" u="none">
                <a:solidFill>
                  <a:schemeClr val="tx1"/>
                </a:solidFill>
                <a:latin typeface="Century Gothic" pitchFamily="0" charset="0"/>
                <a:ea typeface="宋体" pitchFamily="0" charset="0"/>
                <a:cs typeface="Lucida Sans" pitchFamily="0" charset="0"/>
              </a:rPr>
              <a:t>OUR</a:t>
            </a:r>
            <a:r>
              <a:rPr altLang="zh-CN" baseline="0" b="1" cap="all" sz="4250" i="1" kern="1200" lang="en-US" spc="15" strike="noStrike" u="none">
                <a:solidFill>
                  <a:schemeClr val="tx1"/>
                </a:solidFill>
                <a:latin typeface="Century Gothic" pitchFamily="0" charset="0"/>
                <a:ea typeface="宋体" pitchFamily="0" charset="0"/>
                <a:cs typeface="Lucida Sans" pitchFamily="0" charset="0"/>
              </a:rPr>
              <a:t> </a:t>
            </a:r>
            <a:r>
              <a:rPr altLang="zh-CN" baseline="0" b="1" cap="all" sz="4250" i="1" kern="1200" lang="en-US" spc="20" strike="noStrike" u="none">
                <a:solidFill>
                  <a:schemeClr val="tx1"/>
                </a:solidFill>
                <a:latin typeface="Century Gothic" pitchFamily="0" charset="0"/>
                <a:ea typeface="宋体" pitchFamily="0" charset="0"/>
                <a:cs typeface="Lucida Sans" pitchFamily="0" charset="0"/>
              </a:rPr>
              <a:t>SOLUTION</a:t>
            </a:r>
            <a:endParaRPr altLang="en-US" baseline="0" b="1" cap="all" sz="4250" i="1" kern="1200" lang="zh-CN" spc="0" strike="noStrike" u="none">
              <a:solidFill>
                <a:schemeClr val="tx1"/>
              </a:solidFill>
              <a:latin typeface="Century Gothic" pitchFamily="0" charset="0"/>
              <a:ea typeface="宋体" pitchFamily="0" charset="0"/>
              <a:cs typeface="Lucida Sans" pitchFamily="0" charset="0"/>
            </a:endParaRPr>
          </a:p>
        </p:txBody>
      </p:sp>
      <p:sp>
        <p:nvSpPr>
          <p:cNvPr id="1048662" name="矩形"/>
          <p:cNvSpPr/>
          <p:nvPr/>
        </p:nvSpPr>
        <p:spPr>
          <a:xfrm rot="0">
            <a:off x="11277218" y="6473336"/>
            <a:ext cx="228600" cy="191770"/>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9</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63" name="矩形"/>
          <p:cNvSpPr/>
          <p:nvPr/>
        </p:nvSpPr>
        <p:spPr>
          <a:xfrm rot="0">
            <a:off x="2743200" y="2354703"/>
            <a:ext cx="8534019" cy="954106"/>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sp>
        <p:nvSpPr>
          <p:cNvPr id="1048664" name="矩形"/>
          <p:cNvSpPr/>
          <p:nvPr/>
        </p:nvSpPr>
        <p:spPr>
          <a:xfrm rot="0">
            <a:off x="2971799" y="3048000"/>
            <a:ext cx="7620000" cy="2580641"/>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Yes! Here is a possible “WOW” factor in our employee performance analysis solution :</a:t>
            </a:r>
            <a:endParaRPr altLang="zh-CN" baseline="0" b="0" cap="none" sz="2400" i="0" kern="1200" lang="en-US" spc="0" strike="noStrike" u="none">
              <a:solidFill>
                <a:schemeClr val="tx1"/>
              </a:solidFill>
              <a:latin typeface="Century Gothic" pitchFamily="0" charset="0"/>
              <a:ea typeface="宋体" pitchFamily="0" charset="0"/>
              <a:cs typeface="Century Gothic" pitchFamily="0" charset="0"/>
            </a:endParaRPr>
          </a:p>
          <a:p>
            <a:pPr algn="l" indent="-285750" marL="285750">
              <a:lnSpc>
                <a:spcPct val="100000"/>
              </a:lnSpc>
              <a:spcBef>
                <a:spcPts val="0"/>
              </a:spcBef>
              <a:spcAft>
                <a:spcPts val="0"/>
              </a:spcAft>
              <a:buFont typeface="Wingdings" pitchFamily="2" charset="2"/>
              <a:buChar char="ü"/>
            </a:pP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performance level formula  =IFS(Z8&gt;=5,”VERY     HIGH”,Z8&gt;=4,”HIGH”,Z8&gt;=3,”MED”,TRUE,”LOW”)</a:t>
            </a:r>
            <a:endParaRPr altLang="zh-CN" baseline="0" b="0" cap="none" sz="2400" i="0" kern="1200" lang="en-US" spc="0" strike="noStrike" u="none">
              <a:solidFill>
                <a:schemeClr val="tx1"/>
              </a:solidFill>
              <a:latin typeface="Century Gothic" pitchFamily="0" charset="0"/>
              <a:ea typeface="宋体" pitchFamily="0" charset="0"/>
              <a:cs typeface="Century Gothic" pitchFamily="0" charset="0"/>
            </a:endParaRPr>
          </a:p>
          <a:p>
            <a:pPr algn="l" indent="-285750" marL="285750">
              <a:lnSpc>
                <a:spcPct val="100000"/>
              </a:lnSpc>
              <a:spcBef>
                <a:spcPts val="0"/>
              </a:spcBef>
              <a:spcAft>
                <a:spcPts val="0"/>
              </a:spcAft>
              <a:buFont typeface="Wingdings" pitchFamily="2" charset="2"/>
              <a:buChar char="ü"/>
            </a:pP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Unlock employee potential</a:t>
            </a:r>
            <a:endParaRPr altLang="zh-CN" baseline="0" b="0" cap="none" sz="2400" i="0" kern="1200" lang="en-US" spc="0" strike="noStrike" u="none">
              <a:solidFill>
                <a:schemeClr val="tx1"/>
              </a:solidFill>
              <a:latin typeface="Century Gothic" pitchFamily="0" charset="0"/>
              <a:ea typeface="宋体" pitchFamily="0" charset="0"/>
              <a:cs typeface="Century Gothic" pitchFamily="0" charset="0"/>
            </a:endParaRPr>
          </a:p>
          <a:p>
            <a:pPr algn="l" indent="-285750" marL="285750">
              <a:lnSpc>
                <a:spcPct val="100000"/>
              </a:lnSpc>
              <a:spcBef>
                <a:spcPts val="0"/>
              </a:spcBef>
              <a:spcAft>
                <a:spcPts val="0"/>
              </a:spcAft>
              <a:buFont typeface="Wingdings" pitchFamily="2" charset="2"/>
              <a:buChar char="ü"/>
            </a:pP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Boost productivity</a:t>
            </a:r>
            <a:endParaRPr altLang="zh-CN" baseline="0" b="0" cap="none" sz="2400" i="0" kern="1200" lang="en-US" spc="0" strike="noStrike" u="none">
              <a:solidFill>
                <a:schemeClr val="tx1"/>
              </a:solidFill>
              <a:latin typeface="Century Gothic" pitchFamily="0" charset="0"/>
              <a:ea typeface="宋体" pitchFamily="0" charset="0"/>
              <a:cs typeface="Century Gothic" pitchFamily="0" charset="0"/>
            </a:endParaRPr>
          </a:p>
          <a:p>
            <a:pPr algn="l" indent="-285750" marL="285750">
              <a:lnSpc>
                <a:spcPct val="100000"/>
              </a:lnSpc>
              <a:spcBef>
                <a:spcPts val="0"/>
              </a:spcBef>
              <a:spcAft>
                <a:spcPts val="0"/>
              </a:spcAft>
              <a:buFont typeface="Wingdings" pitchFamily="2" charset="2"/>
              <a:buChar char="ü"/>
            </a:pP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Drive business growth</a:t>
            </a:r>
            <a:endParaRPr altLang="en-US" baseline="0" b="0" cap="none" sz="2400" i="0" kern="1200" lang="zh-CN" spc="0" strike="noStrike" u="none">
              <a:solidFill>
                <a:schemeClr val="tx1"/>
              </a:solidFill>
              <a:latin typeface="Century Gothic" pitchFamily="0" charset="0"/>
              <a:ea typeface="宋体" pitchFamily="0" charset="0"/>
              <a:cs typeface="Century Gothic" pitchFamily="0" charset="0"/>
            </a:endParaRPr>
          </a:p>
        </p:txBody>
      </p:sp>
    </p:spTree>
  </p:cSld>
  <p:clrMapOvr>
    <a:masterClrMapping/>
  </p:clrMapOvr>
</p:sld>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
        <a:ea typeface=""/>
        <a:cs typeface=""/>
      </a:majorFont>
      <a:minorFont>
        <a:latin typeface=""/>
        <a:ea typeface=""/>
        <a:cs typeface=""/>
      </a:minorFont>
    </a:fontScheme>
    <a:fmtScheme name="Vapor Trail">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Application>Yozo_Office</Application>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dcterms:created xsi:type="dcterms:W3CDTF">2024-03-27T19:07:22Z</dcterms:created>
  <dcterms:modified xsi:type="dcterms:W3CDTF">2024-09-23T04:33:08Z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f4ce88b35db14dab835fed88d896a22e</vt:lpwstr>
  </property>
</Properties>
</file>