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-112" y="-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Matrimonial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8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record must have unique id for every single </a:t>
            </a:r>
            <a:r>
              <a:rPr lang="en-US" dirty="0" smtClean="0"/>
              <a:t>User.</a:t>
            </a:r>
            <a:endParaRPr lang="en-US" dirty="0" smtClean="0"/>
          </a:p>
          <a:p>
            <a:r>
              <a:rPr lang="en-US" dirty="0" smtClean="0"/>
              <a:t>User must enter the password and </a:t>
            </a:r>
            <a:r>
              <a:rPr lang="en-US" dirty="0" smtClean="0"/>
              <a:t>Email id </a:t>
            </a:r>
            <a:r>
              <a:rPr lang="en-US" dirty="0" smtClean="0"/>
              <a:t>to </a:t>
            </a:r>
            <a:r>
              <a:rPr lang="en-US" dirty="0" err="1" smtClean="0"/>
              <a:t>SignIn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I.p</a:t>
            </a:r>
            <a:r>
              <a:rPr lang="en-US" dirty="0" smtClean="0"/>
              <a:t> must be </a:t>
            </a:r>
            <a:r>
              <a:rPr lang="en-US" dirty="0" smtClean="0"/>
              <a:t>same/different to link the </a:t>
            </a:r>
            <a:r>
              <a:rPr lang="en-US" dirty="0" err="1" smtClean="0"/>
              <a:t>Api</a:t>
            </a:r>
            <a:r>
              <a:rPr lang="en-US" dirty="0" smtClean="0"/>
              <a:t> Server.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26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</a:t>
            </a:r>
            <a:r>
              <a:rPr lang="en-US" dirty="0" smtClean="0"/>
              <a:t>Rizwan Zaheer. </a:t>
            </a:r>
            <a:r>
              <a:rPr lang="en-US" dirty="0" smtClean="0"/>
              <a:t>I will present my project on </a:t>
            </a:r>
            <a:r>
              <a:rPr lang="en-US" dirty="0"/>
              <a:t>Matrimonial App. </a:t>
            </a:r>
            <a:r>
              <a:rPr lang="en-US" dirty="0" smtClean="0"/>
              <a:t>In this project I will explain How it is work. It will save data given by the user and will fetch data from database on requirement when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develop for saving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It can scan the bar code only one time then save data base using of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3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568" y="3511296"/>
            <a:ext cx="2432304" cy="126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47872" y="3952240"/>
            <a:ext cx="1146048" cy="101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120896" y="3482848"/>
            <a:ext cx="1981200" cy="114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Matrimonial </a:t>
            </a:r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System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02096" y="3362674"/>
            <a:ext cx="573024" cy="504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irect Access Storage 21"/>
          <p:cNvSpPr/>
          <p:nvPr/>
        </p:nvSpPr>
        <p:spPr>
          <a:xfrm>
            <a:off x="7508240" y="3708400"/>
            <a:ext cx="1765762" cy="83312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593840" y="2357406"/>
            <a:ext cx="1489456" cy="1269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7136384" y="3300111"/>
            <a:ext cx="416560" cy="593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use to develop record about </a:t>
            </a:r>
            <a:r>
              <a:rPr lang="en-US" dirty="0" smtClean="0"/>
              <a:t>different user who can find the proper match.</a:t>
            </a:r>
            <a:endParaRPr lang="en-US" dirty="0" smtClean="0"/>
          </a:p>
          <a:p>
            <a:r>
              <a:rPr lang="en-US" dirty="0" smtClean="0"/>
              <a:t>Inform the User with the notification</a:t>
            </a:r>
            <a:endParaRPr lang="en-US" dirty="0" smtClean="0"/>
          </a:p>
          <a:p>
            <a:r>
              <a:rPr lang="en-US" dirty="0" smtClean="0"/>
              <a:t>It will generate </a:t>
            </a:r>
            <a:r>
              <a:rPr lang="en-US" dirty="0" smtClean="0"/>
              <a:t>special </a:t>
            </a:r>
            <a:r>
              <a:rPr lang="en-US" dirty="0" smtClean="0"/>
              <a:t>for every user to find each other</a:t>
            </a:r>
            <a:endParaRPr lang="en-US" dirty="0" smtClean="0"/>
          </a:p>
          <a:p>
            <a:r>
              <a:rPr lang="en-US" dirty="0" smtClean="0"/>
              <a:t>I am using </a:t>
            </a:r>
            <a:r>
              <a:rPr lang="en-US" dirty="0" err="1" smtClean="0"/>
              <a:t>Nodejs</a:t>
            </a:r>
            <a:r>
              <a:rPr lang="en-US" dirty="0" smtClean="0"/>
              <a:t> at </a:t>
            </a:r>
            <a:r>
              <a:rPr lang="en-US" dirty="0" smtClean="0"/>
              <a:t>the back end </a:t>
            </a:r>
          </a:p>
          <a:p>
            <a:r>
              <a:rPr lang="en-US" dirty="0" smtClean="0"/>
              <a:t>Its front end is in </a:t>
            </a:r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en-US" dirty="0" smtClean="0"/>
              <a:t>and it links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6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173</Words>
  <Application>Microsoft Macintosh PowerPoint</Application>
  <PresentationFormat>Custom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Matrimonial App</vt:lpstr>
      <vt:lpstr>INTRODUCTION</vt:lpstr>
      <vt:lpstr>Purpose</vt:lpstr>
      <vt:lpstr>Conceptual Diagram</vt:lpstr>
      <vt:lpstr>Objectives</vt:lpstr>
      <vt:lpstr>Functionality</vt:lpstr>
      <vt:lpstr>PowerPoint Presentation</vt:lpstr>
      <vt:lpstr>PowerPoint Presentation</vt:lpstr>
      <vt:lpstr>PowerPoint Presentation</vt:lpstr>
      <vt:lpstr>Rules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CODE INVENTORY MANAGEMENT SYSTEM</dc:title>
  <dc:creator>User1</dc:creator>
  <cp:lastModifiedBy>Rizwan Zaheer</cp:lastModifiedBy>
  <cp:revision>15</cp:revision>
  <dcterms:created xsi:type="dcterms:W3CDTF">2017-11-16T08:22:11Z</dcterms:created>
  <dcterms:modified xsi:type="dcterms:W3CDTF">2017-12-21T12:40:19Z</dcterms:modified>
</cp:coreProperties>
</file>