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2" r:id="rId5"/>
    <p:sldId id="258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6551" y="538655"/>
            <a:ext cx="8915399" cy="2262781"/>
          </a:xfrm>
        </p:spPr>
        <p:txBody>
          <a:bodyPr/>
          <a:lstStyle/>
          <a:p>
            <a:r>
              <a:rPr lang="en-US" dirty="0" smtClean="0"/>
              <a:t>Ludo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9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Ludo game is a board game</a:t>
            </a:r>
            <a:r>
              <a:rPr lang="en-US" dirty="0" smtClean="0"/>
              <a:t>. In free time you can play the game. </a:t>
            </a:r>
            <a:r>
              <a:rPr lang="en-US" dirty="0" smtClean="0"/>
              <a:t>4 players can play the game at a time and at least 2 player can play the game. Each player have 4 tokens. Every player have to complete the round for each token for going to home. Which player comes to home first and complete the round for every token is the winner.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9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free </a:t>
            </a:r>
            <a:r>
              <a:rPr lang="en-US" dirty="0" smtClean="0"/>
              <a:t>time you can play the game and to exercise your mind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8593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Game</a:t>
            </a:r>
          </a:p>
          <a:p>
            <a:r>
              <a:rPr lang="en-US" dirty="0" smtClean="0"/>
              <a:t>About</a:t>
            </a:r>
          </a:p>
          <a:p>
            <a:r>
              <a:rPr lang="en-US" dirty="0" smtClean="0"/>
              <a:t>How to play</a:t>
            </a:r>
          </a:p>
          <a:p>
            <a:r>
              <a:rPr lang="en-US" dirty="0" smtClean="0"/>
              <a:t>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44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Design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993" y="1232503"/>
            <a:ext cx="4679348" cy="467934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4345106"/>
            <a:ext cx="1325563" cy="1325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430" y="1516693"/>
            <a:ext cx="1325563" cy="1325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341" y="1525287"/>
            <a:ext cx="1325563" cy="13255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913" y="4271532"/>
            <a:ext cx="1325563" cy="13255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386" y="4622701"/>
            <a:ext cx="249924" cy="2499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386" y="2850850"/>
            <a:ext cx="249924" cy="2499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296" y="3758529"/>
            <a:ext cx="249924" cy="2499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290" y="3177826"/>
            <a:ext cx="259065" cy="2590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840" y="1385244"/>
            <a:ext cx="259065" cy="2590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545" y="3156805"/>
            <a:ext cx="259065" cy="2590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193" y="2108927"/>
            <a:ext cx="259065" cy="2590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024" y="2282884"/>
            <a:ext cx="259065" cy="2590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001" y="2412416"/>
            <a:ext cx="259065" cy="2590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709" y="2108926"/>
            <a:ext cx="259065" cy="25906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33" y="2108927"/>
            <a:ext cx="259065" cy="25906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241" y="3724115"/>
            <a:ext cx="277204" cy="27720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06" y="4067902"/>
            <a:ext cx="277204" cy="27720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888" y="1988671"/>
            <a:ext cx="277204" cy="27720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165" y="3417735"/>
            <a:ext cx="277204" cy="27720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904" y="4493564"/>
            <a:ext cx="249924" cy="2499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654" y="5863850"/>
            <a:ext cx="1036273" cy="103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00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</a:p>
          <a:p>
            <a:r>
              <a:rPr lang="en-US" dirty="0" smtClean="0"/>
              <a:t>Every person can play this game on andriod devices.</a:t>
            </a:r>
          </a:p>
          <a:p>
            <a:r>
              <a:rPr lang="en-US" dirty="0" smtClean="0"/>
              <a:t>To Develop for Minimum 2 player  and maximum 4 player that can play this game.</a:t>
            </a:r>
          </a:p>
          <a:p>
            <a:r>
              <a:rPr lang="en-US" dirty="0" smtClean="0"/>
              <a:t>If only one person want to play the game then second one is robot.</a:t>
            </a:r>
          </a:p>
          <a:p>
            <a:r>
              <a:rPr lang="en-US" dirty="0" smtClean="0"/>
              <a:t>To provide the best activity to users for leasure time.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261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</a:p>
          <a:p>
            <a:r>
              <a:rPr lang="en-US" dirty="0" smtClean="0"/>
              <a:t>Adobe Photoshop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7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954</TotalTime>
  <Words>161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Ludo Game</vt:lpstr>
      <vt:lpstr>Introduction</vt:lpstr>
      <vt:lpstr>Purpose</vt:lpstr>
      <vt:lpstr>Functionality</vt:lpstr>
      <vt:lpstr>Board Design</vt:lpstr>
      <vt:lpstr>Scope and Objective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Ludo Game</dc:title>
  <dc:creator>ephraim ansar</dc:creator>
  <cp:lastModifiedBy>ephraim ansar</cp:lastModifiedBy>
  <cp:revision>25</cp:revision>
  <dcterms:created xsi:type="dcterms:W3CDTF">2017-11-16T07:38:50Z</dcterms:created>
  <dcterms:modified xsi:type="dcterms:W3CDTF">2017-11-23T16:01:20Z</dcterms:modified>
</cp:coreProperties>
</file>