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3" r:id="rId6"/>
    <p:sldId id="261" r:id="rId7"/>
    <p:sldId id="262"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22" d="100"/>
          <a:sy n="122" d="100"/>
        </p:scale>
        <p:origin x="-120"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256519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9856BA-163F-4E52-B146-B547BBE38FDA}" type="datetimeFigureOut">
              <a:rPr lang="en-US" smtClean="0"/>
              <a:t>04/01/18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362282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2805206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7B49F-D026-4179-9117-9FE09B56CA7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3454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4246359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9856BA-163F-4E52-B146-B547BBE38FDA}" type="datetimeFigureOut">
              <a:rPr lang="en-US" smtClean="0"/>
              <a:t>04/01/18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2324288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9856BA-163F-4E52-B146-B547BBE38FDA}" type="datetimeFigureOut">
              <a:rPr lang="en-US" smtClean="0"/>
              <a:t>04/01/18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714560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69404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82386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423925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2658430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856BA-163F-4E52-B146-B547BBE38FDA}" type="datetimeFigureOut">
              <a:rPr lang="en-US" smtClean="0"/>
              <a:t>04/01/18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1525053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9856BA-163F-4E52-B146-B547BBE38FDA}" type="datetimeFigureOut">
              <a:rPr lang="en-US" smtClean="0"/>
              <a:t>04/01/18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3264991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2518349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203602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A9856BA-163F-4E52-B146-B547BBE38FDA}" type="datetimeFigureOut">
              <a:rPr lang="en-US" smtClean="0"/>
              <a:t>04/01/18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3634153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9856BA-163F-4E52-B146-B547BBE38FDA}" type="datetimeFigureOut">
              <a:rPr lang="en-US" smtClean="0"/>
              <a:t>04/01/18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7B49F-D026-4179-9117-9FE09B56CA74}" type="slidenum">
              <a:rPr lang="en-US" smtClean="0"/>
              <a:t>‹#›</a:t>
            </a:fld>
            <a:endParaRPr lang="en-US"/>
          </a:p>
        </p:txBody>
      </p:sp>
    </p:spTree>
    <p:extLst>
      <p:ext uri="{BB962C8B-B14F-4D97-AF65-F5344CB8AC3E}">
        <p14:creationId xmlns:p14="http://schemas.microsoft.com/office/powerpoint/2010/main" val="334237648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A9856BA-163F-4E52-B146-B547BBE38FDA}" type="datetimeFigureOut">
              <a:rPr lang="en-US" smtClean="0"/>
              <a:t>04/01/18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557B49F-D026-4179-9117-9FE09B56CA74}" type="slidenum">
              <a:rPr lang="en-US" smtClean="0"/>
              <a:t>‹#›</a:t>
            </a:fld>
            <a:endParaRPr lang="en-US"/>
          </a:p>
        </p:txBody>
      </p:sp>
    </p:spTree>
    <p:extLst>
      <p:ext uri="{BB962C8B-B14F-4D97-AF65-F5344CB8AC3E}">
        <p14:creationId xmlns:p14="http://schemas.microsoft.com/office/powerpoint/2010/main" val="26666417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2926" y="1447800"/>
            <a:ext cx="10336526" cy="3329581"/>
          </a:xfrm>
        </p:spPr>
        <p:txBody>
          <a:bodyPr/>
          <a:lstStyle/>
          <a:p>
            <a:r>
              <a:rPr lang="en-US" dirty="0" smtClean="0"/>
              <a:t>Matrimonial</a:t>
            </a:r>
            <a:r>
              <a:rPr lang="en-US" strike="sngStrike" dirty="0"/>
              <a:t> </a:t>
            </a:r>
            <a:r>
              <a:rPr lang="en-US" dirty="0" smtClean="0"/>
              <a:t>WebAPP</a:t>
            </a:r>
            <a:endParaRPr lang="en-US" dirty="0"/>
          </a:p>
        </p:txBody>
      </p:sp>
    </p:spTree>
    <p:extLst>
      <p:ext uri="{BB962C8B-B14F-4D97-AF65-F5344CB8AC3E}">
        <p14:creationId xmlns:p14="http://schemas.microsoft.com/office/powerpoint/2010/main" val="422340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9842"/>
          </a:xfrm>
        </p:spPr>
        <p:txBody>
          <a:bodyPr/>
          <a:lstStyle/>
          <a:p>
            <a:r>
              <a:rPr lang="en-US" u="sng" dirty="0" smtClean="0"/>
              <a:t>Introduction:</a:t>
            </a:r>
            <a:endParaRPr lang="en-US" u="sng" dirty="0"/>
          </a:p>
        </p:txBody>
      </p:sp>
      <p:sp>
        <p:nvSpPr>
          <p:cNvPr id="3" name="Content Placeholder 2"/>
          <p:cNvSpPr>
            <a:spLocks noGrp="1"/>
          </p:cNvSpPr>
          <p:nvPr>
            <p:ph idx="1"/>
          </p:nvPr>
        </p:nvSpPr>
        <p:spPr>
          <a:xfrm>
            <a:off x="1103312" y="1342972"/>
            <a:ext cx="8946541" cy="4905428"/>
          </a:xfrm>
        </p:spPr>
        <p:txBody>
          <a:bodyPr>
            <a:normAutofit/>
          </a:bodyPr>
          <a:lstStyle/>
          <a:p>
            <a:r>
              <a:rPr lang="en-US" dirty="0"/>
              <a:t>The main objective of Matrimonial Web Application is to provide Grooms and Brides with excellent matchmaking experience by exploring the opportunities and resources to meet true potential partner</a:t>
            </a:r>
            <a:r>
              <a:rPr lang="en-US" dirty="0" smtClean="0"/>
              <a:t>.</a:t>
            </a:r>
          </a:p>
          <a:p>
            <a:endParaRPr lang="en-US" dirty="0"/>
          </a:p>
          <a:p>
            <a:r>
              <a:rPr lang="en-US" smtClean="0"/>
              <a:t>User </a:t>
            </a:r>
            <a:r>
              <a:rPr lang="en-US" dirty="0"/>
              <a:t>can get information regarding their dream life partner at his/her home at his/her convenience. This application also provides a search utility which helps those users who have a certain criteria of qualities in mind to make online matrimonial </a:t>
            </a:r>
            <a:r>
              <a:rPr lang="en-US" dirty="0" smtClean="0"/>
              <a:t>easier</a:t>
            </a:r>
          </a:p>
        </p:txBody>
      </p:sp>
    </p:spTree>
    <p:extLst>
      <p:ext uri="{BB962C8B-B14F-4D97-AF65-F5344CB8AC3E}">
        <p14:creationId xmlns:p14="http://schemas.microsoft.com/office/powerpoint/2010/main" val="3180225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smtClean="0"/>
              <a:t>Diagram:</a:t>
            </a:r>
            <a:endParaRPr lang="en-US" u="sng" dirty="0"/>
          </a:p>
        </p:txBody>
      </p:sp>
      <p:pic>
        <p:nvPicPr>
          <p:cNvPr id="4" name="Content Placeholder 3" descr="Screen Shot 2017-12-28 at 11.05.27 AM.png"/>
          <p:cNvPicPr>
            <a:picLocks noGrp="1" noChangeAspect="1"/>
          </p:cNvPicPr>
          <p:nvPr>
            <p:ph idx="1"/>
          </p:nvPr>
        </p:nvPicPr>
        <p:blipFill>
          <a:blip r:embed="rId2">
            <a:extLst>
              <a:ext uri="{28A0092B-C50C-407E-A947-70E740481C1C}">
                <a14:useLocalDpi xmlns:a14="http://schemas.microsoft.com/office/drawing/2010/main" val="0"/>
              </a:ext>
            </a:extLst>
          </a:blip>
          <a:srcRect t="9596" b="9596"/>
          <a:stretch>
            <a:fillRect/>
          </a:stretch>
        </p:blipFill>
        <p:spPr/>
      </p:pic>
    </p:spTree>
    <p:extLst>
      <p:ext uri="{BB962C8B-B14F-4D97-AF65-F5344CB8AC3E}">
        <p14:creationId xmlns:p14="http://schemas.microsoft.com/office/powerpoint/2010/main" val="405280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77644"/>
          </a:xfrm>
        </p:spPr>
        <p:txBody>
          <a:bodyPr/>
          <a:lstStyle/>
          <a:p>
            <a:r>
              <a:rPr lang="en-US" u="sng" dirty="0" smtClean="0"/>
              <a:t>Scope &amp; Objectives</a:t>
            </a:r>
            <a:endParaRPr lang="en-US" u="sng" dirty="0"/>
          </a:p>
        </p:txBody>
      </p:sp>
      <p:sp>
        <p:nvSpPr>
          <p:cNvPr id="3" name="Content Placeholder 2"/>
          <p:cNvSpPr>
            <a:spLocks noGrp="1"/>
          </p:cNvSpPr>
          <p:nvPr>
            <p:ph idx="1"/>
          </p:nvPr>
        </p:nvSpPr>
        <p:spPr>
          <a:xfrm>
            <a:off x="1103312" y="1717754"/>
            <a:ext cx="8946541" cy="4840940"/>
          </a:xfrm>
        </p:spPr>
        <p:txBody>
          <a:bodyPr>
            <a:normAutofit/>
          </a:bodyPr>
          <a:lstStyle/>
          <a:p>
            <a:r>
              <a:rPr lang="en-US" dirty="0"/>
              <a:t>Matrimonial website which will provide platform to a lot of Bride/Groom for finding perfect match.</a:t>
            </a:r>
            <a:endParaRPr lang="en-US" dirty="0" smtClean="0"/>
          </a:p>
          <a:p>
            <a:r>
              <a:rPr lang="en-US" dirty="0"/>
              <a:t>There are different sectors like Registration, Partner Search, etc. So the Bride/Groom can get their interest for find their partner. Bride/Groom can directly search Partner according to their required criteria.</a:t>
            </a:r>
          </a:p>
          <a:p>
            <a:r>
              <a:rPr lang="en-US" dirty="0" smtClean="0"/>
              <a:t>This application is specially designed for those who have problems in finding partner.</a:t>
            </a:r>
            <a:endParaRPr lang="en-US" dirty="0"/>
          </a:p>
          <a:p>
            <a:endParaRPr lang="en-US" dirty="0"/>
          </a:p>
        </p:txBody>
      </p:sp>
    </p:spTree>
    <p:extLst>
      <p:ext uri="{BB962C8B-B14F-4D97-AF65-F5344CB8AC3E}">
        <p14:creationId xmlns:p14="http://schemas.microsoft.com/office/powerpoint/2010/main" val="154326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Features:</a:t>
            </a:r>
            <a:br>
              <a:rPr lang="en-US" u="sng" dirty="0" smtClean="0"/>
            </a:br>
            <a:endParaRPr lang="en-US" u="sng" dirty="0"/>
          </a:p>
        </p:txBody>
      </p:sp>
      <p:sp>
        <p:nvSpPr>
          <p:cNvPr id="3" name="Content Placeholder 2"/>
          <p:cNvSpPr>
            <a:spLocks noGrp="1"/>
          </p:cNvSpPr>
          <p:nvPr>
            <p:ph idx="1"/>
          </p:nvPr>
        </p:nvSpPr>
        <p:spPr/>
        <p:txBody>
          <a:bodyPr/>
          <a:lstStyle/>
          <a:p>
            <a:r>
              <a:rPr lang="en-US" dirty="0"/>
              <a:t>User can get information regarding their dream life partner at his/her home at his/her convenience</a:t>
            </a:r>
            <a:r>
              <a:rPr lang="en-US" dirty="0" smtClean="0"/>
              <a:t>.</a:t>
            </a:r>
          </a:p>
          <a:p>
            <a:endParaRPr lang="en-US" dirty="0"/>
          </a:p>
          <a:p>
            <a:r>
              <a:rPr lang="en-US" dirty="0"/>
              <a:t>The Bride/Groom can use match By Email functionality so he/she can get directly E-mail alert for the match which fulfill their required criteria.</a:t>
            </a:r>
          </a:p>
          <a:p>
            <a:endParaRPr lang="en-US" dirty="0" smtClean="0"/>
          </a:p>
          <a:p>
            <a:r>
              <a:rPr lang="en-US"/>
              <a:t>This Application will be available for all devices who have internet/ Data package.</a:t>
            </a:r>
          </a:p>
          <a:p>
            <a:endParaRPr lang="en-US" dirty="0"/>
          </a:p>
        </p:txBody>
      </p:sp>
    </p:spTree>
    <p:extLst>
      <p:ext uri="{BB962C8B-B14F-4D97-AF65-F5344CB8AC3E}">
        <p14:creationId xmlns:p14="http://schemas.microsoft.com/office/powerpoint/2010/main" val="158600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895"/>
          </a:xfrm>
        </p:spPr>
        <p:txBody>
          <a:bodyPr/>
          <a:lstStyle/>
          <a:p>
            <a:r>
              <a:rPr lang="en-US" u="sng" dirty="0" smtClean="0"/>
              <a:t>Tools &amp; Technologies: </a:t>
            </a:r>
            <a:endParaRPr lang="en-US" u="sng" dirty="0"/>
          </a:p>
        </p:txBody>
      </p:sp>
      <p:sp>
        <p:nvSpPr>
          <p:cNvPr id="3" name="Content Placeholder 2"/>
          <p:cNvSpPr>
            <a:spLocks noGrp="1"/>
          </p:cNvSpPr>
          <p:nvPr>
            <p:ph idx="1"/>
          </p:nvPr>
        </p:nvSpPr>
        <p:spPr>
          <a:xfrm>
            <a:off x="1103312" y="1530362"/>
            <a:ext cx="8946541" cy="4934637"/>
          </a:xfrm>
        </p:spPr>
        <p:txBody>
          <a:bodyPr/>
          <a:lstStyle/>
          <a:p>
            <a:r>
              <a:rPr lang="en-US" dirty="0" smtClean="0"/>
              <a:t>Visual Studio Code 1.19.1</a:t>
            </a:r>
          </a:p>
          <a:p>
            <a:endParaRPr lang="en-US" dirty="0" smtClean="0"/>
          </a:p>
          <a:p>
            <a:r>
              <a:rPr lang="en-US" dirty="0" smtClean="0"/>
              <a:t>Html5/Css3</a:t>
            </a:r>
          </a:p>
          <a:p>
            <a:endParaRPr lang="en-US" dirty="0" smtClean="0"/>
          </a:p>
          <a:p>
            <a:r>
              <a:rPr lang="en-US" dirty="0" smtClean="0"/>
              <a:t>ReactJs/ Redux</a:t>
            </a:r>
          </a:p>
          <a:p>
            <a:endParaRPr lang="en-US" dirty="0" smtClean="0"/>
          </a:p>
          <a:p>
            <a:r>
              <a:rPr lang="en-US" dirty="0" smtClean="0"/>
              <a:t>NodeJs/ Expressjs</a:t>
            </a:r>
          </a:p>
          <a:p>
            <a:endParaRPr lang="en-US" dirty="0"/>
          </a:p>
          <a:p>
            <a:r>
              <a:rPr lang="en-US" dirty="0" smtClean="0"/>
              <a:t>Mongodb(for Database)</a:t>
            </a:r>
          </a:p>
          <a:p>
            <a:endParaRPr lang="en-US" dirty="0"/>
          </a:p>
          <a:p>
            <a:r>
              <a:rPr lang="en-US" dirty="0" smtClean="0"/>
              <a:t>Adobe Photoshop</a:t>
            </a:r>
            <a:endParaRPr lang="en-US" dirty="0"/>
          </a:p>
        </p:txBody>
      </p:sp>
    </p:spTree>
    <p:extLst>
      <p:ext uri="{BB962C8B-B14F-4D97-AF65-F5344CB8AC3E}">
        <p14:creationId xmlns:p14="http://schemas.microsoft.com/office/powerpoint/2010/main" val="2589268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477729"/>
            <a:ext cx="9404723" cy="1145168"/>
          </a:xfrm>
        </p:spPr>
        <p:txBody>
          <a:bodyPr/>
          <a:lstStyle/>
          <a:p>
            <a:pPr algn="ctr"/>
            <a:r>
              <a:rPr lang="en-US" dirty="0" smtClean="0"/>
              <a:t>Thanks You</a:t>
            </a:r>
            <a:endParaRPr lang="en-US" dirty="0"/>
          </a:p>
        </p:txBody>
      </p:sp>
    </p:spTree>
    <p:extLst>
      <p:ext uri="{BB962C8B-B14F-4D97-AF65-F5344CB8AC3E}">
        <p14:creationId xmlns:p14="http://schemas.microsoft.com/office/powerpoint/2010/main" val="163632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9404723" cy="879842"/>
          </a:xfrm>
        </p:spPr>
        <p:txBody>
          <a:bodyPr/>
          <a:lstStyle/>
          <a:p>
            <a:r>
              <a:rPr lang="en-US" u="sng" dirty="0" smtClean="0"/>
              <a:t>Problem &amp; Solution:</a:t>
            </a:r>
            <a:endParaRPr lang="en-US" u="sng" dirty="0"/>
          </a:p>
        </p:txBody>
      </p:sp>
      <p:sp>
        <p:nvSpPr>
          <p:cNvPr id="3" name="Content Placeholder 2"/>
          <p:cNvSpPr>
            <a:spLocks noGrp="1"/>
          </p:cNvSpPr>
          <p:nvPr>
            <p:ph idx="1"/>
          </p:nvPr>
        </p:nvSpPr>
        <p:spPr>
          <a:xfrm>
            <a:off x="1103312" y="1519952"/>
            <a:ext cx="8946541" cy="4728448"/>
          </a:xfrm>
        </p:spPr>
        <p:txBody>
          <a:bodyPr>
            <a:normAutofit/>
          </a:bodyPr>
          <a:lstStyle/>
          <a:p>
            <a:r>
              <a:rPr lang="en-US" dirty="0"/>
              <a:t>The </a:t>
            </a:r>
            <a:r>
              <a:rPr lang="en-US" dirty="0" smtClean="0"/>
              <a:t>problem &amp; solution of </a:t>
            </a:r>
            <a:r>
              <a:rPr lang="en-US" dirty="0"/>
              <a:t>the entitled project </a:t>
            </a:r>
            <a:r>
              <a:rPr lang="en-US" dirty="0" smtClean="0"/>
              <a:t>is for every user  to use in their </a:t>
            </a:r>
            <a:r>
              <a:rPr lang="en-US" dirty="0"/>
              <a:t>daily life </a:t>
            </a:r>
            <a:r>
              <a:rPr lang="en-US" dirty="0" smtClean="0"/>
              <a:t>for random to find the perfect life partner.</a:t>
            </a:r>
          </a:p>
          <a:p>
            <a:pPr marL="0" indent="0">
              <a:buNone/>
            </a:pPr>
            <a:endParaRPr lang="en-US" dirty="0"/>
          </a:p>
          <a:p>
            <a:r>
              <a:rPr lang="en-US" dirty="0" smtClean="0"/>
              <a:t>Matrimonial </a:t>
            </a:r>
            <a:r>
              <a:rPr lang="en-US" dirty="0"/>
              <a:t>Web Application will allow a new user to register and after successfully registration user can get email confirmation and his/her profile will be visible to other users</a:t>
            </a:r>
            <a:r>
              <a:rPr lang="en-US" dirty="0" smtClean="0"/>
              <a:t>.</a:t>
            </a:r>
          </a:p>
          <a:p>
            <a:endParaRPr lang="en-US" dirty="0"/>
          </a:p>
          <a:p>
            <a:r>
              <a:rPr lang="en-US" dirty="0" smtClean="0"/>
              <a:t>If any individual  who want to use this App simply Enter the name on Google (shaadidotcom), simply open it and Good to go, After the search he can find the perfect match us.</a:t>
            </a:r>
          </a:p>
          <a:p>
            <a:pPr marL="0" indent="0">
              <a:buNone/>
            </a:pPr>
            <a:endParaRPr lang="en-US" dirty="0" smtClean="0"/>
          </a:p>
        </p:txBody>
      </p:sp>
    </p:spTree>
    <p:extLst>
      <p:ext uri="{BB962C8B-B14F-4D97-AF65-F5344CB8AC3E}">
        <p14:creationId xmlns:p14="http://schemas.microsoft.com/office/powerpoint/2010/main" val="28640500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820</TotalTime>
  <Words>347</Words>
  <Application>Microsoft Macintosh PowerPoint</Application>
  <PresentationFormat>Custom</PresentationFormat>
  <Paragraphs>35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vt:lpstr>
      <vt:lpstr>Matrimonial WebAPP</vt:lpstr>
      <vt:lpstr>Introduction:</vt:lpstr>
      <vt:lpstr>Diagram:</vt:lpstr>
      <vt:lpstr>Scope &amp; Objectives</vt:lpstr>
      <vt:lpstr>Features: </vt:lpstr>
      <vt:lpstr>Tools &amp; Technologies: </vt:lpstr>
      <vt:lpstr>Thanks You</vt:lpstr>
      <vt:lpstr>Problem &amp; Solution: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Tasbeeh</dc:title>
  <dc:creator>Microsoft</dc:creator>
  <cp:lastModifiedBy>Rizwan Zaheer</cp:lastModifiedBy>
  <cp:revision>36</cp:revision>
  <dcterms:created xsi:type="dcterms:W3CDTF">2017-11-16T17:41:47Z</dcterms:created>
  <dcterms:modified xsi:type="dcterms:W3CDTF">2018-01-04T08:48:52Z</dcterms:modified>
</cp:coreProperties>
</file>