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54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90" r:id="rId10"/>
    <p:sldId id="283" r:id="rId11"/>
    <p:sldId id="284" r:id="rId12"/>
    <p:sldId id="285" r:id="rId13"/>
    <p:sldId id="286" r:id="rId14"/>
    <p:sldId id="287" r:id="rId15"/>
    <p:sldId id="289" r:id="rId16"/>
    <p:sldId id="291" r:id="rId17"/>
    <p:sldId id="292" r:id="rId18"/>
    <p:sldId id="293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/>
    <p:restoredTop sz="86482"/>
  </p:normalViewPr>
  <p:slideViewPr>
    <p:cSldViewPr snapToGrid="0" snapToObjects="1">
      <p:cViewPr>
        <p:scale>
          <a:sx n="77" d="100"/>
          <a:sy n="77" d="100"/>
        </p:scale>
        <p:origin x="408" y="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9F370-9576-7249-999F-AECA53FE74DF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AB62D-FB7F-1647-809F-E75BD151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2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djfhgkdfjhgkd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AB62D-FB7F-1647-809F-E75BD1519A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AB62D-FB7F-1647-809F-E75BD1519A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1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AB62D-FB7F-1647-809F-E75BD1519A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13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AB62D-FB7F-1647-809F-E75BD1519A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59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AB62D-FB7F-1647-809F-E75BD1519A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3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AB62D-FB7F-1647-809F-E75BD1519A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1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1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  <p:sldLayoutId id="2147484356" r:id="rId2"/>
    <p:sldLayoutId id="2147484357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tiff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83487" y="3714083"/>
            <a:ext cx="65393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normalizeH="0" baseline="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  <a:latin typeface="Arial" charset="0"/>
              </a:rPr>
              <a:t>BIIT Social </a:t>
            </a:r>
            <a:r>
              <a:rPr lang="en-US" altLang="en-US" sz="3600" b="1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  <a:latin typeface="Arial" charset="0"/>
              </a:rPr>
              <a:t>Forum</a:t>
            </a:r>
            <a:endParaRPr kumimoji="0" lang="en-US" altLang="en-US" sz="3600" b="1" i="0" u="none" strike="noStrike" normalizeH="0" baseline="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  <a:reflection blurRad="6350" stA="60000" endA="900" endPos="58000" dir="5400000" sy="-100000" algn="bl" rotWithShape="0"/>
              </a:effectLst>
              <a:latin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45343" y="318807"/>
            <a:ext cx="10815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 smtClean="0">
                <a:latin typeface="Arial" charset="0"/>
              </a:rPr>
              <a:t>Barani Institute of Information Technology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8599" y="4870723"/>
            <a:ext cx="520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Presented By:				 Haris Jamil</a:t>
            </a:r>
          </a:p>
          <a:p>
            <a:r>
              <a:rPr lang="en-US" sz="2000" b="1" dirty="0" smtClean="0"/>
              <a:t>Supervisor:				 	 Shahid Jamil</a:t>
            </a:r>
            <a:endParaRPr lang="en-US" sz="2000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12089" y="952226"/>
            <a:ext cx="6386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latin typeface="Arial" charset="0"/>
              </a:rPr>
              <a:t>Final Year Project Presentation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271" y="1565234"/>
            <a:ext cx="2083779" cy="206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81040" y="241256"/>
            <a:ext cx="9404723" cy="47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 Shots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90590" y="849628"/>
            <a:ext cx="9404723" cy="47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Account Activation</a:t>
            </a:r>
            <a:endParaRPr lang="en-US" sz="2400" u="sng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55" y="1324998"/>
            <a:ext cx="2937966" cy="54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14" y="1324998"/>
            <a:ext cx="2942132" cy="54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53" y="1324998"/>
            <a:ext cx="293299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91107" y="6374802"/>
            <a:ext cx="10600893" cy="47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Password		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BIIT Wall	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 Wall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13" y="804568"/>
            <a:ext cx="2928813" cy="54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970" y="826234"/>
            <a:ext cx="2957143" cy="5400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5835535" y="44765"/>
            <a:ext cx="5512178" cy="47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Login Process </a:t>
            </a:r>
            <a:endParaRPr lang="en-US" sz="2400" u="sng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83" y="826234"/>
            <a:ext cx="293378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605" y="6384881"/>
            <a:ext cx="10512224" cy="47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Personal Wall			More 				View Students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05" y="857234"/>
            <a:ext cx="2928813" cy="54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12" y="877839"/>
            <a:ext cx="2932209" cy="54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043" y="857234"/>
            <a:ext cx="2933786" cy="5400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078354" y="104337"/>
            <a:ext cx="9404723" cy="47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 View</a:t>
            </a:r>
            <a:endParaRPr lang="en-US" sz="2400" b="1" u="sng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3840" y="134733"/>
            <a:ext cx="9404723" cy="47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 View</a:t>
            </a:r>
            <a:endParaRPr lang="en-US" sz="2400" b="1" u="sng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05" y="796366"/>
            <a:ext cx="2937162" cy="540000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524605" y="6384881"/>
            <a:ext cx="10512224" cy="47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View Teacher			View Friends 		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Teacher Post Types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98" y="796366"/>
            <a:ext cx="2961291" cy="54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20" y="796366"/>
            <a:ext cx="293796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90590" y="6384881"/>
            <a:ext cx="10401410" cy="47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Post Types		Create Post		      View/Write Comment</a:t>
            </a:r>
          </a:p>
          <a:p>
            <a:pPr algn="ctr"/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42990" y="59041"/>
            <a:ext cx="9404723" cy="47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 View</a:t>
            </a:r>
            <a:endParaRPr lang="en-US" sz="2400" b="1" u="sng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78" y="809173"/>
            <a:ext cx="2932995" cy="54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58" y="809173"/>
            <a:ext cx="2933786" cy="54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29" y="809173"/>
            <a:ext cx="295627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42989" y="6386230"/>
            <a:ext cx="10057611" cy="47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       BIIT Wall					       Class Wall			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42990" y="44765"/>
            <a:ext cx="9404723" cy="47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View </a:t>
            </a:r>
            <a:endParaRPr lang="en-US" sz="2400" b="1" u="sng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36" y="875180"/>
            <a:ext cx="2947119" cy="54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17" y="875180"/>
            <a:ext cx="2952981" cy="54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60" y="875180"/>
            <a:ext cx="292804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42989" y="6386230"/>
            <a:ext cx="9404723" cy="47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Personal Wall		   Session Wall			           More  					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42990" y="44765"/>
            <a:ext cx="9404723" cy="47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View </a:t>
            </a:r>
            <a:endParaRPr lang="en-US" sz="2400" b="1" u="sng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58" y="863882"/>
            <a:ext cx="2928813" cy="54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628" y="863883"/>
            <a:ext cx="3038475" cy="54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60" y="863882"/>
            <a:ext cx="294295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42989" y="6386230"/>
            <a:ext cx="10057611" cy="47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View Class fellow	          View Session Fellow		      BIIT Fellow 					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42990" y="44765"/>
            <a:ext cx="9404723" cy="47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View </a:t>
            </a:r>
            <a:endParaRPr lang="en-US" sz="2400" b="1" u="sng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85" y="858771"/>
            <a:ext cx="2933786" cy="540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31" y="858771"/>
            <a:ext cx="2951269" cy="54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60" y="867126"/>
            <a:ext cx="292804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42989" y="6386230"/>
            <a:ext cx="10057611" cy="47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Friends		 	  View Teacher		          View Friends Request  					</a:t>
            </a:r>
            <a:endPara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42990" y="44765"/>
            <a:ext cx="9404723" cy="4731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View </a:t>
            </a:r>
            <a:endParaRPr lang="en-US" sz="2400" b="1" u="sng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53" y="858771"/>
            <a:ext cx="2924618" cy="54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82" y="867126"/>
            <a:ext cx="2937966" cy="54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605" y="922501"/>
            <a:ext cx="293299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3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2315" y="2483708"/>
            <a:ext cx="11139469" cy="33981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latin typeface="Bernard MT Condensed" charset="0"/>
                <a:ea typeface="Bernard MT Condensed" charset="0"/>
                <a:cs typeface="Bernard MT Condensed" charset="0"/>
              </a:rPr>
              <a:t>THANK you</a:t>
            </a:r>
            <a:endParaRPr lang="en-US" dirty="0" smtClean="0">
              <a:latin typeface="Bernard MT Condensed" charset="0"/>
              <a:ea typeface="Bernard MT Condensed" charset="0"/>
              <a:cs typeface="Bernard MT Condensed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BIIT Social Forum is the social networking application that connected to BIIT community.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Help’s Teacher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and Student for Social Communication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Just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BIIT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community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can only register in the application.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View BIIT Alerts on a single Tab.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Application Consist of 6 walls BIIT Wall, Class Wall, Personal Wall, Session Wall, Teacher Wall and More.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Objectives and Functionalities</a:t>
            </a:r>
            <a:r>
              <a:rPr lang="en-GB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GB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User must complete the successful login process before coming the Walls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Student/Teacher can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Communicate.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Student/teacher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can share their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Ideas or information. 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Student/teacher can share their images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Student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can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view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their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Time table.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Teacher can Send intelligent post for their student how they teach. 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0"/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479" y="0"/>
            <a:ext cx="10018713" cy="824075"/>
          </a:xfrm>
        </p:spPr>
        <p:txBody>
          <a:bodyPr>
            <a:noAutofit/>
          </a:bodyPr>
          <a:lstStyle/>
          <a:p>
            <a:r>
              <a:rPr lang="uk-UA" dirty="0">
                <a:latin typeface="Times New Roman" charset="0"/>
                <a:ea typeface="Times New Roman" charset="0"/>
                <a:cs typeface="Times New Roman" charset="0"/>
              </a:rPr>
              <a:t>Conceptual </a:t>
            </a:r>
            <a:r>
              <a:rPr lang="uk-UA" smtClean="0">
                <a:latin typeface="Times New Roman" charset="0"/>
                <a:ea typeface="Times New Roman" charset="0"/>
                <a:cs typeface="Times New Roman" charset="0"/>
              </a:rPr>
              <a:t>Diagram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8309" y="2438399"/>
            <a:ext cx="11198903" cy="3217112"/>
            <a:chOff x="16686" y="2140700"/>
            <a:chExt cx="11389403" cy="3406747"/>
          </a:xfrm>
        </p:grpSpPr>
        <p:sp>
          <p:nvSpPr>
            <p:cNvPr id="3" name="Oval 2"/>
            <p:cNvSpPr/>
            <p:nvPr/>
          </p:nvSpPr>
          <p:spPr>
            <a:xfrm>
              <a:off x="6147159" y="2662842"/>
              <a:ext cx="2258291" cy="8174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SERVICE</a:t>
              </a:r>
            </a:p>
          </p:txBody>
        </p:sp>
        <p:sp>
          <p:nvSpPr>
            <p:cNvPr id="5" name="Can 4"/>
            <p:cNvSpPr/>
            <p:nvPr/>
          </p:nvSpPr>
          <p:spPr>
            <a:xfrm>
              <a:off x="10048343" y="4120429"/>
              <a:ext cx="1357746" cy="142701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 </a:t>
              </a:r>
              <a:r>
                <a:rPr lang="en-US" dirty="0" err="1" smtClean="0"/>
                <a:t>DataBase</a:t>
              </a:r>
              <a:endParaRPr lang="en-US" dirty="0" smtClean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2045" y="2333446"/>
              <a:ext cx="812224" cy="147621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6" y="2140700"/>
              <a:ext cx="1849942" cy="1849942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1849942" y="2814638"/>
              <a:ext cx="1682103" cy="256913"/>
              <a:chOff x="1849942" y="2814638"/>
              <a:chExt cx="1682103" cy="256913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1849942" y="2814638"/>
                <a:ext cx="15820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7" idx="1"/>
                <a:endCxn id="13" idx="3"/>
              </p:cNvCxnSpPr>
              <p:nvPr/>
            </p:nvCxnSpPr>
            <p:spPr>
              <a:xfrm flipH="1" flipV="1">
                <a:off x="1866628" y="3065671"/>
                <a:ext cx="1665417" cy="58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404662" y="2567883"/>
              <a:ext cx="1582087" cy="995576"/>
              <a:chOff x="4331241" y="2573763"/>
              <a:chExt cx="1582087" cy="995576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4565072" y="2573763"/>
                <a:ext cx="1114426" cy="995576"/>
                <a:chOff x="2166503" y="2448722"/>
                <a:chExt cx="1114426" cy="995576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2166504" y="2448722"/>
                  <a:ext cx="1114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Request</a:t>
                  </a:r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166503" y="3074966"/>
                  <a:ext cx="1114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Response</a:t>
                  </a:r>
                  <a:endParaRPr lang="en-US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4331241" y="2937215"/>
                <a:ext cx="1582087" cy="256913"/>
                <a:chOff x="1849942" y="2814638"/>
                <a:chExt cx="1582087" cy="256913"/>
              </a:xfrm>
            </p:grpSpPr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1849942" y="2814638"/>
                  <a:ext cx="158208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flipH="1">
                  <a:off x="1849942" y="3071551"/>
                  <a:ext cx="158208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/>
            <p:cNvGrpSpPr/>
            <p:nvPr/>
          </p:nvGrpSpPr>
          <p:grpSpPr>
            <a:xfrm>
              <a:off x="2083772" y="2439427"/>
              <a:ext cx="1114426" cy="995576"/>
              <a:chOff x="2166503" y="2448722"/>
              <a:chExt cx="1114426" cy="99557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2166504" y="2448722"/>
                <a:ext cx="1114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Request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166503" y="3074966"/>
                <a:ext cx="1114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Response</a:t>
                </a:r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1910020">
              <a:off x="8432752" y="3218947"/>
              <a:ext cx="1582087" cy="995576"/>
              <a:chOff x="4331241" y="2573763"/>
              <a:chExt cx="1582087" cy="99557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565072" y="2573763"/>
                <a:ext cx="1114426" cy="995576"/>
                <a:chOff x="2166503" y="2448722"/>
                <a:chExt cx="1114426" cy="995576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2166504" y="2448722"/>
                  <a:ext cx="1114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Request</a:t>
                  </a:r>
                  <a:endParaRPr lang="en-US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166503" y="3074966"/>
                  <a:ext cx="1114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Response</a:t>
                  </a:r>
                  <a:endParaRPr lang="en-US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331241" y="2937215"/>
                <a:ext cx="1582087" cy="256913"/>
                <a:chOff x="1849942" y="2814638"/>
                <a:chExt cx="1582087" cy="256913"/>
              </a:xfrm>
            </p:grpSpPr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849942" y="2814638"/>
                  <a:ext cx="158208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1849942" y="3071551"/>
                  <a:ext cx="158208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TextBox 48"/>
            <p:cNvSpPr txBox="1"/>
            <p:nvPr/>
          </p:nvSpPr>
          <p:spPr>
            <a:xfrm>
              <a:off x="765379" y="3990642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46333" y="3990642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Mobile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9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429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Tools and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Technology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2262187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X-CODE (8.3.1),  SWIFT 3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VISUAL STUDIO (2012)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SQL SERVER (2008 r2)</a:t>
            </a:r>
          </a:p>
        </p:txBody>
      </p:sp>
    </p:spTree>
    <p:extLst>
      <p:ext uri="{BB962C8B-B14F-4D97-AF65-F5344CB8AC3E}">
        <p14:creationId xmlns:p14="http://schemas.microsoft.com/office/powerpoint/2010/main" val="10252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51552" y="2657475"/>
            <a:ext cx="10321348" cy="2802804"/>
            <a:chOff x="337127" y="1542531"/>
            <a:chExt cx="11582666" cy="3574848"/>
          </a:xfrm>
        </p:grpSpPr>
        <p:sp>
          <p:nvSpPr>
            <p:cNvPr id="11" name="Rectangle 10"/>
            <p:cNvSpPr/>
            <p:nvPr/>
          </p:nvSpPr>
          <p:spPr>
            <a:xfrm>
              <a:off x="337127" y="2528395"/>
              <a:ext cx="1429555" cy="1867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527657" y="1542531"/>
              <a:ext cx="3425587" cy="35748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  <a:p>
              <a:pPr algn="ctr"/>
              <a:r>
                <a: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BIIT SOCIAL FORUM</a:t>
              </a:r>
            </a:p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8411479" y="2773704"/>
              <a:ext cx="1695952" cy="1376818"/>
              <a:chOff x="8073914" y="2835652"/>
              <a:chExt cx="1695952" cy="1376818"/>
            </a:xfrm>
          </p:grpSpPr>
          <p:sp>
            <p:nvSpPr>
              <p:cNvPr id="14" name="Left Arrow 13"/>
              <p:cNvSpPr/>
              <p:nvPr/>
            </p:nvSpPr>
            <p:spPr>
              <a:xfrm>
                <a:off x="8073914" y="3559420"/>
                <a:ext cx="1635617" cy="375477"/>
              </a:xfrm>
              <a:prstGeom prst="lef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8134249" y="3081182"/>
                <a:ext cx="1635617" cy="385331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390077" y="2835652"/>
                <a:ext cx="1091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Request</a:t>
                </a:r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352264" y="3843138"/>
                <a:ext cx="12538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Response</a:t>
                </a:r>
                <a:endParaRPr lang="en-US" dirty="0"/>
              </a:p>
            </p:txBody>
          </p:sp>
        </p:grpSp>
        <p:sp>
          <p:nvSpPr>
            <p:cNvPr id="5" name="Can 4"/>
            <p:cNvSpPr/>
            <p:nvPr/>
          </p:nvSpPr>
          <p:spPr>
            <a:xfrm>
              <a:off x="10505331" y="2477610"/>
              <a:ext cx="1414462" cy="185391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Database</a:t>
              </a:r>
            </a:p>
            <a:p>
              <a:pPr algn="ctr"/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299193" y="2773704"/>
              <a:ext cx="1695952" cy="1376818"/>
              <a:chOff x="8073914" y="2835652"/>
              <a:chExt cx="1695952" cy="1376818"/>
            </a:xfrm>
          </p:grpSpPr>
          <p:sp>
            <p:nvSpPr>
              <p:cNvPr id="23" name="Left Arrow 22"/>
              <p:cNvSpPr/>
              <p:nvPr/>
            </p:nvSpPr>
            <p:spPr>
              <a:xfrm>
                <a:off x="8073914" y="3559420"/>
                <a:ext cx="1635617" cy="375477"/>
              </a:xfrm>
              <a:prstGeom prst="lef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ight Arrow 23"/>
              <p:cNvSpPr/>
              <p:nvPr/>
            </p:nvSpPr>
            <p:spPr>
              <a:xfrm>
                <a:off x="8134249" y="3081182"/>
                <a:ext cx="1635617" cy="385331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390077" y="2835652"/>
                <a:ext cx="1091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Request</a:t>
                </a:r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352264" y="3843138"/>
                <a:ext cx="12538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Response</a:t>
                </a:r>
                <a:endParaRPr lang="en-US" dirty="0"/>
              </a:p>
            </p:txBody>
          </p:sp>
        </p:grpSp>
      </p:grpSp>
      <p:sp>
        <p:nvSpPr>
          <p:cNvPr id="17" name="Title 1"/>
          <p:cNvSpPr txBox="1">
            <a:spLocks/>
          </p:cNvSpPr>
          <p:nvPr/>
        </p:nvSpPr>
        <p:spPr>
          <a:xfrm>
            <a:off x="1484311" y="257144"/>
            <a:ext cx="10018713" cy="82407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 Flow Diagram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84311" y="1387158"/>
            <a:ext cx="9404723" cy="8979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0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67988" y="325033"/>
            <a:ext cx="9404723" cy="8979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96526" y="1474083"/>
            <a:ext cx="10687754" cy="3983743"/>
            <a:chOff x="384957" y="1231195"/>
            <a:chExt cx="11500505" cy="4216819"/>
          </a:xfrm>
        </p:grpSpPr>
        <p:sp>
          <p:nvSpPr>
            <p:cNvPr id="3" name="Oval 2"/>
            <p:cNvSpPr/>
            <p:nvPr/>
          </p:nvSpPr>
          <p:spPr>
            <a:xfrm>
              <a:off x="4379405" y="1231195"/>
              <a:ext cx="2228045" cy="19843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Login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84957" y="2410377"/>
              <a:ext cx="1429555" cy="18674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</a:t>
              </a:r>
            </a:p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 </a:t>
              </a:r>
            </a:p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Teacher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 rot="20626632">
              <a:off x="2088516" y="1882945"/>
              <a:ext cx="2067068" cy="1114845"/>
              <a:chOff x="1996220" y="2060812"/>
              <a:chExt cx="2067068" cy="1114845"/>
            </a:xfrm>
          </p:grpSpPr>
          <p:sp>
            <p:nvSpPr>
              <p:cNvPr id="6" name="Right Arrow 5"/>
              <p:cNvSpPr/>
              <p:nvPr/>
            </p:nvSpPr>
            <p:spPr>
              <a:xfrm>
                <a:off x="1996222" y="2060812"/>
                <a:ext cx="2067066" cy="576000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Login Request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Left Arrow 7"/>
              <p:cNvSpPr/>
              <p:nvPr/>
            </p:nvSpPr>
            <p:spPr>
              <a:xfrm>
                <a:off x="1996220" y="2599657"/>
                <a:ext cx="2067068" cy="576000"/>
              </a:xfrm>
              <a:prstGeom prst="lef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Accept/Reject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79304" y="2689820"/>
              <a:ext cx="1974753" cy="1101683"/>
              <a:chOff x="6793592" y="1979454"/>
              <a:chExt cx="1974753" cy="1101683"/>
            </a:xfrm>
          </p:grpSpPr>
          <p:sp>
            <p:nvSpPr>
              <p:cNvPr id="7" name="Left Arrow 6"/>
              <p:cNvSpPr/>
              <p:nvPr/>
            </p:nvSpPr>
            <p:spPr>
              <a:xfrm>
                <a:off x="6793592" y="2505137"/>
                <a:ext cx="1951157" cy="576000"/>
              </a:xfrm>
              <a:prstGeom prst="lef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Accept/Reject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6817188" y="1979454"/>
                <a:ext cx="1951157" cy="57451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Login Request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219535" y="2726473"/>
              <a:ext cx="2665927" cy="862885"/>
              <a:chOff x="9193370" y="4260562"/>
              <a:chExt cx="2665927" cy="86288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9193370" y="4260562"/>
                <a:ext cx="2665927" cy="862885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Account</a:t>
                </a: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9810653" y="4260562"/>
                <a:ext cx="4860" cy="86288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4440903" y="3463706"/>
              <a:ext cx="2228045" cy="19843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Activate</a:t>
              </a:r>
            </a:p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Account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 rot="791381">
              <a:off x="2063905" y="3820008"/>
              <a:ext cx="2128713" cy="925758"/>
              <a:chOff x="1996220" y="2060812"/>
              <a:chExt cx="2067068" cy="1114845"/>
            </a:xfrm>
          </p:grpSpPr>
          <p:sp>
            <p:nvSpPr>
              <p:cNvPr id="19" name="Right Arrow 18"/>
              <p:cNvSpPr/>
              <p:nvPr/>
            </p:nvSpPr>
            <p:spPr>
              <a:xfrm>
                <a:off x="1996222" y="2060812"/>
                <a:ext cx="2067066" cy="576000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Login Request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Left Arrow 19"/>
              <p:cNvSpPr/>
              <p:nvPr/>
            </p:nvSpPr>
            <p:spPr>
              <a:xfrm>
                <a:off x="1996220" y="2599657"/>
                <a:ext cx="2067068" cy="576000"/>
              </a:xfrm>
              <a:prstGeom prst="lef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Accept/Reject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8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553688" y="255820"/>
            <a:ext cx="10204925" cy="4820545"/>
            <a:chOff x="182088" y="-206360"/>
            <a:chExt cx="11785399" cy="5127104"/>
          </a:xfrm>
        </p:grpSpPr>
        <p:sp>
          <p:nvSpPr>
            <p:cNvPr id="3" name="Oval 2"/>
            <p:cNvSpPr/>
            <p:nvPr/>
          </p:nvSpPr>
          <p:spPr>
            <a:xfrm>
              <a:off x="4456499" y="1215965"/>
              <a:ext cx="2228045" cy="1984308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.1</a:t>
              </a:r>
            </a:p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Post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82088" y="2303658"/>
              <a:ext cx="1429555" cy="186743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</a:t>
              </a:r>
            </a:p>
            <a:p>
              <a:pPr algn="ctr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Student</a:t>
              </a:r>
            </a:p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eacher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 rot="20960839">
              <a:off x="2030449" y="1729199"/>
              <a:ext cx="1951200" cy="1148917"/>
              <a:chOff x="2032712" y="1657018"/>
              <a:chExt cx="1951200" cy="1148917"/>
            </a:xfrm>
          </p:grpSpPr>
          <p:sp>
            <p:nvSpPr>
              <p:cNvPr id="6" name="Right Arrow 5"/>
              <p:cNvSpPr/>
              <p:nvPr/>
            </p:nvSpPr>
            <p:spPr>
              <a:xfrm>
                <a:off x="2032712" y="1657018"/>
                <a:ext cx="1951200" cy="576000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Create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Left Arrow 7"/>
              <p:cNvSpPr/>
              <p:nvPr/>
            </p:nvSpPr>
            <p:spPr>
              <a:xfrm>
                <a:off x="2032712" y="2229935"/>
                <a:ext cx="1951200" cy="576000"/>
              </a:xfrm>
              <a:prstGeom prst="lef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670939">
              <a:off x="6998805" y="1739542"/>
              <a:ext cx="1976911" cy="1048704"/>
              <a:chOff x="6611153" y="1657018"/>
              <a:chExt cx="1976911" cy="1048704"/>
            </a:xfrm>
          </p:grpSpPr>
          <p:sp>
            <p:nvSpPr>
              <p:cNvPr id="7" name="Left Arrow 6"/>
              <p:cNvSpPr/>
              <p:nvPr/>
            </p:nvSpPr>
            <p:spPr>
              <a:xfrm>
                <a:off x="6611153" y="2129722"/>
                <a:ext cx="1951157" cy="576000"/>
              </a:xfrm>
              <a:prstGeom prst="lef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6636907" y="1657018"/>
                <a:ext cx="1951157" cy="576000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Request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949369">
              <a:off x="2112088" y="3799671"/>
              <a:ext cx="1951200" cy="1121073"/>
              <a:chOff x="1981199" y="4259054"/>
              <a:chExt cx="1951200" cy="1121073"/>
            </a:xfrm>
          </p:grpSpPr>
          <p:sp>
            <p:nvSpPr>
              <p:cNvPr id="14" name="Right Arrow 13"/>
              <p:cNvSpPr/>
              <p:nvPr/>
            </p:nvSpPr>
            <p:spPr>
              <a:xfrm>
                <a:off x="1981199" y="4259054"/>
                <a:ext cx="1951200" cy="576000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Request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Left Arrow 15"/>
              <p:cNvSpPr/>
              <p:nvPr/>
            </p:nvSpPr>
            <p:spPr>
              <a:xfrm>
                <a:off x="1981199" y="4804127"/>
                <a:ext cx="1951200" cy="576000"/>
              </a:xfrm>
              <a:prstGeom prst="lef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20633327">
              <a:off x="7002652" y="3672041"/>
              <a:ext cx="1951158" cy="1141239"/>
              <a:chOff x="6990387" y="4074350"/>
              <a:chExt cx="1951158" cy="1141239"/>
            </a:xfrm>
          </p:grpSpPr>
          <p:sp>
            <p:nvSpPr>
              <p:cNvPr id="15" name="Left Arrow 14"/>
              <p:cNvSpPr/>
              <p:nvPr/>
            </p:nvSpPr>
            <p:spPr>
              <a:xfrm>
                <a:off x="6990387" y="4639589"/>
                <a:ext cx="1951157" cy="576000"/>
              </a:xfrm>
              <a:prstGeom prst="lef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Response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ight Arrow 16"/>
              <p:cNvSpPr/>
              <p:nvPr/>
            </p:nvSpPr>
            <p:spPr>
              <a:xfrm>
                <a:off x="6990388" y="4074350"/>
                <a:ext cx="1951157" cy="576000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Request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330591" y="-206360"/>
              <a:ext cx="9404723" cy="89790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0" i="0" kern="1200" cap="all"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</a:t>
              </a:r>
            </a:p>
            <a:p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301560" y="2805935"/>
              <a:ext cx="2665927" cy="862885"/>
              <a:chOff x="9193370" y="4260562"/>
              <a:chExt cx="2665927" cy="86288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9193370" y="4260562"/>
                <a:ext cx="2665927" cy="862885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9810653" y="4260562"/>
                <a:ext cx="4860" cy="86288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/>
          <p:cNvSpPr/>
          <p:nvPr/>
        </p:nvSpPr>
        <p:spPr>
          <a:xfrm>
            <a:off x="5279796" y="3688974"/>
            <a:ext cx="1966809" cy="18253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Walls</a:t>
            </a:r>
          </a:p>
        </p:txBody>
      </p:sp>
    </p:spTree>
    <p:extLst>
      <p:ext uri="{BB962C8B-B14F-4D97-AF65-F5344CB8AC3E}">
        <p14:creationId xmlns:p14="http://schemas.microsoft.com/office/powerpoint/2010/main" val="19000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88502"/>
            <a:ext cx="10018713" cy="502051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Entity Relation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Diagram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1947059" y="1684366"/>
            <a:ext cx="9847816" cy="4560377"/>
            <a:chOff x="1248790" y="2000250"/>
            <a:chExt cx="9847816" cy="4560377"/>
          </a:xfrm>
        </p:grpSpPr>
        <p:grpSp>
          <p:nvGrpSpPr>
            <p:cNvPr id="5" name="Group 4"/>
            <p:cNvGrpSpPr/>
            <p:nvPr/>
          </p:nvGrpSpPr>
          <p:grpSpPr>
            <a:xfrm>
              <a:off x="3800476" y="2000250"/>
              <a:ext cx="1600197" cy="762000"/>
              <a:chOff x="2971800" y="1752600"/>
              <a:chExt cx="1371600" cy="9144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971800" y="1752600"/>
                <a:ext cx="13716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Flowchart: Decision 3"/>
              <p:cNvSpPr/>
              <p:nvPr/>
            </p:nvSpPr>
            <p:spPr>
              <a:xfrm>
                <a:off x="2971800" y="1752600"/>
                <a:ext cx="1371600" cy="91440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Register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3787774" y="3575050"/>
              <a:ext cx="1600198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Account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48378" y="5257800"/>
              <a:ext cx="1600197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Post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00476" y="5257800"/>
              <a:ext cx="1600199" cy="762000"/>
              <a:chOff x="2971799" y="1752600"/>
              <a:chExt cx="1371601" cy="9144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971800" y="1752600"/>
                <a:ext cx="13716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Flowchart: Decision 46"/>
              <p:cNvSpPr/>
              <p:nvPr/>
            </p:nvSpPr>
            <p:spPr>
              <a:xfrm>
                <a:off x="2971799" y="1752600"/>
                <a:ext cx="1371600" cy="91440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Add /</a:t>
                </a: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view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10016606" y="5840627"/>
              <a:ext cx="108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Comment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endCxn id="40" idx="0"/>
            </p:cNvCxnSpPr>
            <p:nvPr/>
          </p:nvCxnSpPr>
          <p:spPr>
            <a:xfrm flipH="1">
              <a:off x="4587873" y="2762250"/>
              <a:ext cx="4" cy="812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0" idx="2"/>
            </p:cNvCxnSpPr>
            <p:nvPr/>
          </p:nvCxnSpPr>
          <p:spPr>
            <a:xfrm>
              <a:off x="4587874" y="4337050"/>
              <a:ext cx="1" cy="92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41" idx="1"/>
            </p:cNvCxnSpPr>
            <p:nvPr/>
          </p:nvCxnSpPr>
          <p:spPr>
            <a:xfrm flipV="1">
              <a:off x="5400673" y="5617800"/>
              <a:ext cx="647705" cy="2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6200000">
              <a:off x="4530326" y="3459162"/>
              <a:ext cx="107162" cy="92075"/>
              <a:chOff x="1416839" y="2918619"/>
              <a:chExt cx="107161" cy="92075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1416839" y="2918619"/>
                <a:ext cx="76200" cy="88900"/>
                <a:chOff x="1371600" y="2921000"/>
                <a:chExt cx="76200" cy="88900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>
                  <a:off x="1371600" y="2921000"/>
                  <a:ext cx="76200" cy="50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1371600" y="2971800"/>
                  <a:ext cx="76200" cy="38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Straight Connector 89"/>
              <p:cNvCxnSpPr/>
              <p:nvPr/>
            </p:nvCxnSpPr>
            <p:spPr>
              <a:xfrm>
                <a:off x="1524000" y="2921794"/>
                <a:ext cx="0" cy="88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7261114" y="3574257"/>
              <a:ext cx="108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Friend Request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 rot="10800000">
              <a:off x="7119426" y="3886285"/>
              <a:ext cx="107162" cy="92075"/>
              <a:chOff x="1416839" y="2918619"/>
              <a:chExt cx="107161" cy="92075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1416839" y="2918619"/>
                <a:ext cx="76200" cy="88900"/>
                <a:chOff x="1371600" y="2921000"/>
                <a:chExt cx="76200" cy="88900"/>
              </a:xfrm>
            </p:grpSpPr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1371600" y="2921000"/>
                  <a:ext cx="76200" cy="50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H="1">
                  <a:off x="1371600" y="2971800"/>
                  <a:ext cx="76200" cy="38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4" name="Straight Connector 143"/>
              <p:cNvCxnSpPr/>
              <p:nvPr/>
            </p:nvCxnSpPr>
            <p:spPr>
              <a:xfrm>
                <a:off x="1524000" y="2921794"/>
                <a:ext cx="0" cy="88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 rot="5400000">
              <a:off x="4539851" y="4344594"/>
              <a:ext cx="107162" cy="92075"/>
              <a:chOff x="1416839" y="2918619"/>
              <a:chExt cx="107161" cy="92075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1416839" y="2918619"/>
                <a:ext cx="76200" cy="88900"/>
                <a:chOff x="1371600" y="2921000"/>
                <a:chExt cx="76200" cy="88900"/>
              </a:xfrm>
            </p:grpSpPr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1371600" y="2921000"/>
                  <a:ext cx="76200" cy="50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H="1">
                  <a:off x="1371600" y="2971800"/>
                  <a:ext cx="76200" cy="38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4" name="Straight Connector 153"/>
              <p:cNvCxnSpPr/>
              <p:nvPr/>
            </p:nvCxnSpPr>
            <p:spPr>
              <a:xfrm>
                <a:off x="1524000" y="2921794"/>
                <a:ext cx="0" cy="88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/>
            <p:cNvGrpSpPr/>
            <p:nvPr/>
          </p:nvGrpSpPr>
          <p:grpSpPr>
            <a:xfrm rot="10800000">
              <a:off x="5915815" y="5580063"/>
              <a:ext cx="107161" cy="92075"/>
              <a:chOff x="1416839" y="2918619"/>
              <a:chExt cx="107161" cy="92075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1416839" y="2918619"/>
                <a:ext cx="76200" cy="88900"/>
                <a:chOff x="1371600" y="2921000"/>
                <a:chExt cx="76200" cy="88900"/>
              </a:xfrm>
            </p:grpSpPr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1371600" y="2921000"/>
                  <a:ext cx="76200" cy="50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flipH="1">
                  <a:off x="1371600" y="2971800"/>
                  <a:ext cx="76200" cy="38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8" name="Straight Connector 177"/>
              <p:cNvCxnSpPr/>
              <p:nvPr/>
            </p:nvCxnSpPr>
            <p:spPr>
              <a:xfrm>
                <a:off x="1524000" y="2921794"/>
                <a:ext cx="0" cy="88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1248790" y="2001882"/>
              <a:ext cx="108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Student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37" idx="3"/>
              <a:endCxn id="4" idx="1"/>
            </p:cNvCxnSpPr>
            <p:nvPr/>
          </p:nvCxnSpPr>
          <p:spPr>
            <a:xfrm>
              <a:off x="2328790" y="2361882"/>
              <a:ext cx="1471686" cy="19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9" idx="1"/>
              <a:endCxn id="35" idx="3"/>
            </p:cNvCxnSpPr>
            <p:nvPr/>
          </p:nvCxnSpPr>
          <p:spPr>
            <a:xfrm flipH="1">
              <a:off x="5400673" y="2360250"/>
              <a:ext cx="1845627" cy="2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7246300" y="2000250"/>
              <a:ext cx="108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Teacher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2372822" y="2320219"/>
              <a:ext cx="107161" cy="92075"/>
              <a:chOff x="1416839" y="2918619"/>
              <a:chExt cx="107161" cy="92075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1416839" y="2918619"/>
                <a:ext cx="76200" cy="88900"/>
                <a:chOff x="1371600" y="2921000"/>
                <a:chExt cx="76200" cy="8890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371600" y="2921000"/>
                  <a:ext cx="76200" cy="50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H="1">
                  <a:off x="1371600" y="2971800"/>
                  <a:ext cx="76200" cy="38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Straight Connector 96"/>
              <p:cNvCxnSpPr/>
              <p:nvPr/>
            </p:nvCxnSpPr>
            <p:spPr>
              <a:xfrm>
                <a:off x="1524000" y="2921794"/>
                <a:ext cx="0" cy="88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7" name="Rectangle 106"/>
            <p:cNvSpPr/>
            <p:nvPr/>
          </p:nvSpPr>
          <p:spPr>
            <a:xfrm>
              <a:off x="10016606" y="4660102"/>
              <a:ext cx="108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Like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5557838" y="3893481"/>
              <a:ext cx="0" cy="1070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5495921" y="3903001"/>
              <a:ext cx="0" cy="1070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41" idx="2"/>
            </p:cNvCxnSpPr>
            <p:nvPr/>
          </p:nvCxnSpPr>
          <p:spPr>
            <a:xfrm rot="16200000" flipH="1">
              <a:off x="8277378" y="4548898"/>
              <a:ext cx="310326" cy="316812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/>
            <p:cNvGrpSpPr/>
            <p:nvPr/>
          </p:nvGrpSpPr>
          <p:grpSpPr>
            <a:xfrm rot="10800000">
              <a:off x="9864644" y="6249277"/>
              <a:ext cx="107162" cy="92075"/>
              <a:chOff x="1416839" y="2918619"/>
              <a:chExt cx="107161" cy="92075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1416839" y="2918619"/>
                <a:ext cx="76200" cy="88900"/>
                <a:chOff x="1371600" y="2921000"/>
                <a:chExt cx="76200" cy="8890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1371600" y="2921000"/>
                  <a:ext cx="76200" cy="50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H="1">
                  <a:off x="1371600" y="2971800"/>
                  <a:ext cx="76200" cy="38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" name="Straight Connector 161"/>
              <p:cNvCxnSpPr/>
              <p:nvPr/>
            </p:nvCxnSpPr>
            <p:spPr>
              <a:xfrm>
                <a:off x="1524000" y="2921794"/>
                <a:ext cx="0" cy="88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6722866" y="6102564"/>
              <a:ext cx="258168" cy="52385"/>
              <a:chOff x="6694290" y="6102564"/>
              <a:chExt cx="258168" cy="52385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flipV="1">
                <a:off x="6694290" y="6102564"/>
                <a:ext cx="248647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6703811" y="6154948"/>
                <a:ext cx="248647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1288776" y="3591543"/>
              <a:ext cx="108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Friends</a:t>
              </a:r>
            </a:p>
          </p:txBody>
        </p:sp>
        <p:cxnSp>
          <p:nvCxnSpPr>
            <p:cNvPr id="103" name="Elbow Connector 102"/>
            <p:cNvCxnSpPr>
              <a:stCxn id="41" idx="0"/>
              <a:endCxn id="107" idx="1"/>
            </p:cNvCxnSpPr>
            <p:nvPr/>
          </p:nvCxnSpPr>
          <p:spPr>
            <a:xfrm rot="5400000" flipH="1" flipV="1">
              <a:off x="8313692" y="3554887"/>
              <a:ext cx="237698" cy="316812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60" idx="3"/>
              <a:endCxn id="40" idx="1"/>
            </p:cNvCxnSpPr>
            <p:nvPr/>
          </p:nvCxnSpPr>
          <p:spPr>
            <a:xfrm>
              <a:off x="2368776" y="3951543"/>
              <a:ext cx="1418998" cy="4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2405258" y="3903001"/>
              <a:ext cx="107161" cy="92075"/>
              <a:chOff x="1416839" y="2918619"/>
              <a:chExt cx="107161" cy="92075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1416839" y="2918619"/>
                <a:ext cx="76200" cy="88900"/>
                <a:chOff x="1371600" y="2921000"/>
                <a:chExt cx="76200" cy="88900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1371600" y="2921000"/>
                  <a:ext cx="76200" cy="50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1371600" y="2971800"/>
                  <a:ext cx="76200" cy="38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8" name="Straight Connector 187"/>
              <p:cNvCxnSpPr/>
              <p:nvPr/>
            </p:nvCxnSpPr>
            <p:spPr>
              <a:xfrm>
                <a:off x="1524000" y="2921794"/>
                <a:ext cx="0" cy="88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 rot="10800000">
              <a:off x="7112756" y="2327400"/>
              <a:ext cx="107162" cy="92075"/>
              <a:chOff x="1416839" y="2918619"/>
              <a:chExt cx="107161" cy="92075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1416839" y="2918619"/>
                <a:ext cx="76200" cy="88900"/>
                <a:chOff x="1371600" y="2921000"/>
                <a:chExt cx="76200" cy="88900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1371600" y="2921000"/>
                  <a:ext cx="76200" cy="50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1371600" y="2971800"/>
                  <a:ext cx="76200" cy="38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3" name="Straight Connector 192"/>
              <p:cNvCxnSpPr/>
              <p:nvPr/>
            </p:nvCxnSpPr>
            <p:spPr>
              <a:xfrm>
                <a:off x="1524000" y="2921794"/>
                <a:ext cx="0" cy="88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7" name="Straight Connector 196"/>
            <p:cNvCxnSpPr/>
            <p:nvPr/>
          </p:nvCxnSpPr>
          <p:spPr>
            <a:xfrm flipV="1">
              <a:off x="5387972" y="3917632"/>
              <a:ext cx="1873142" cy="21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197"/>
            <p:cNvGrpSpPr/>
            <p:nvPr/>
          </p:nvGrpSpPr>
          <p:grpSpPr>
            <a:xfrm rot="10800000">
              <a:off x="9871441" y="4974064"/>
              <a:ext cx="107162" cy="92075"/>
              <a:chOff x="1416839" y="2918619"/>
              <a:chExt cx="107161" cy="92075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416839" y="2918619"/>
                <a:ext cx="76200" cy="88900"/>
                <a:chOff x="1371600" y="2921000"/>
                <a:chExt cx="76200" cy="88900"/>
              </a:xfrm>
            </p:grpSpPr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1371600" y="2921000"/>
                  <a:ext cx="76200" cy="50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flipH="1">
                  <a:off x="1371600" y="2971800"/>
                  <a:ext cx="76200" cy="38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" name="Straight Connector 199"/>
              <p:cNvCxnSpPr/>
              <p:nvPr/>
            </p:nvCxnSpPr>
            <p:spPr>
              <a:xfrm>
                <a:off x="1524000" y="2921794"/>
                <a:ext cx="0" cy="889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6727626" y="5124623"/>
              <a:ext cx="258168" cy="52385"/>
              <a:chOff x="6694290" y="6102564"/>
              <a:chExt cx="258168" cy="52385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flipV="1">
                <a:off x="6694290" y="6102564"/>
                <a:ext cx="248647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6703811" y="6154948"/>
                <a:ext cx="248647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67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RX-for-Pakistan (1)</Template>
  <TotalTime>6740</TotalTime>
  <Words>292</Words>
  <Application>Microsoft Macintosh PowerPoint</Application>
  <PresentationFormat>Widescreen</PresentationFormat>
  <Paragraphs>114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Bernard MT Condensed</vt:lpstr>
      <vt:lpstr>Calibri</vt:lpstr>
      <vt:lpstr>Corbel</vt:lpstr>
      <vt:lpstr>Times New Roman</vt:lpstr>
      <vt:lpstr>Arial</vt:lpstr>
      <vt:lpstr>Parallax</vt:lpstr>
      <vt:lpstr>PowerPoint Presentation</vt:lpstr>
      <vt:lpstr>Introduction</vt:lpstr>
      <vt:lpstr>Objectives and Functionalities </vt:lpstr>
      <vt:lpstr>Conceptual Diagram</vt:lpstr>
      <vt:lpstr>Tools and Technology</vt:lpstr>
      <vt:lpstr>PowerPoint Presentation</vt:lpstr>
      <vt:lpstr>PowerPoint Presentation</vt:lpstr>
      <vt:lpstr>PowerPoint Presentation</vt:lpstr>
      <vt:lpstr>Entity Relation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79</cp:revision>
  <dcterms:created xsi:type="dcterms:W3CDTF">2017-12-25T16:31:29Z</dcterms:created>
  <dcterms:modified xsi:type="dcterms:W3CDTF">2018-02-03T21:39:28Z</dcterms:modified>
</cp:coreProperties>
</file>