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58" r:id="rId5"/>
    <p:sldId id="264" r:id="rId6"/>
    <p:sldId id="259" r:id="rId7"/>
    <p:sldId id="265" r:id="rId8"/>
    <p:sldId id="261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4FF1-BE7F-40E7-88C9-2337CF9369C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3EC-5B90-4858-AB91-499D5A06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2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4FF1-BE7F-40E7-88C9-2337CF9369C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3EC-5B90-4858-AB91-499D5A06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0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4FF1-BE7F-40E7-88C9-2337CF9369C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3EC-5B90-4858-AB91-499D5A06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4FF1-BE7F-40E7-88C9-2337CF9369C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3EC-5B90-4858-AB91-499D5A06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4FF1-BE7F-40E7-88C9-2337CF9369C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3EC-5B90-4858-AB91-499D5A06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4FF1-BE7F-40E7-88C9-2337CF9369C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3EC-5B90-4858-AB91-499D5A06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2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4FF1-BE7F-40E7-88C9-2337CF9369C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3EC-5B90-4858-AB91-499D5A06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6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4FF1-BE7F-40E7-88C9-2337CF9369C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3EC-5B90-4858-AB91-499D5A06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4FF1-BE7F-40E7-88C9-2337CF9369C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3EC-5B90-4858-AB91-499D5A06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4FF1-BE7F-40E7-88C9-2337CF9369C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3EC-5B90-4858-AB91-499D5A06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3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4FF1-BE7F-40E7-88C9-2337CF9369C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3EC-5B90-4858-AB91-499D5A06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6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4FF1-BE7F-40E7-88C9-2337CF9369C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973EC-5B90-4858-AB91-499D5A06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7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6879" y="478300"/>
            <a:ext cx="9144000" cy="1160659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Automation Testing</a:t>
            </a:r>
            <a:endParaRPr lang="en-US" sz="6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944" y="2469516"/>
            <a:ext cx="3585869" cy="33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35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Queries?</a:t>
            </a:r>
            <a:endParaRPr lang="en-US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736" y="1570460"/>
            <a:ext cx="6333685" cy="4138008"/>
          </a:xfrm>
        </p:spPr>
      </p:pic>
    </p:spTree>
    <p:extLst>
      <p:ext uri="{BB962C8B-B14F-4D97-AF65-F5344CB8AC3E}">
        <p14:creationId xmlns:p14="http://schemas.microsoft.com/office/powerpoint/2010/main" val="175893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73" y="1149332"/>
            <a:ext cx="6603182" cy="440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3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+mn-lt"/>
              </a:rPr>
              <a:t>What is CSS?</a:t>
            </a:r>
            <a:endParaRPr lang="en-US" sz="5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Cascading Style Sheets (CSS) is a style sheet language used for describing the presentation semantics (the look and formatting) of a document written in a markup language such as HTML or XML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Syntax </a:t>
            </a:r>
          </a:p>
          <a:p>
            <a:pPr marL="457200" lvl="1" indent="0">
              <a:buNone/>
            </a:pPr>
            <a:r>
              <a:rPr lang="en-US" dirty="0" err="1" smtClean="0"/>
              <a:t>tagName</a:t>
            </a:r>
            <a:r>
              <a:rPr lang="en-US" dirty="0" smtClean="0"/>
              <a:t>[</a:t>
            </a:r>
            <a:r>
              <a:rPr lang="en-US" dirty="0" err="1" smtClean="0"/>
              <a:t>attributename</a:t>
            </a:r>
            <a:r>
              <a:rPr lang="en-US" dirty="0" smtClean="0"/>
              <a:t>=</a:t>
            </a:r>
            <a:r>
              <a:rPr lang="en-US" dirty="0" err="1" smtClean="0"/>
              <a:t>attributeValue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3014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+mn-lt"/>
              </a:rPr>
              <a:t>X path</a:t>
            </a:r>
            <a:endParaRPr lang="en-US" sz="6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Advantages:</a:t>
            </a:r>
          </a:p>
          <a:p>
            <a:pPr lvl="1"/>
            <a:r>
              <a:rPr lang="en-US" sz="2800" dirty="0" smtClean="0"/>
              <a:t>Concise</a:t>
            </a:r>
          </a:p>
          <a:p>
            <a:pPr lvl="1"/>
            <a:r>
              <a:rPr lang="en-US" sz="2800" dirty="0" smtClean="0"/>
              <a:t>Simple </a:t>
            </a:r>
          </a:p>
          <a:p>
            <a:pPr lvl="1"/>
            <a:r>
              <a:rPr lang="en-US" sz="2800" dirty="0" smtClean="0"/>
              <a:t>Powerful</a:t>
            </a:r>
          </a:p>
          <a:p>
            <a:pPr lvl="1"/>
            <a:r>
              <a:rPr lang="en-US" sz="2800" dirty="0" smtClean="0"/>
              <a:t>Allows very precise locators</a:t>
            </a:r>
          </a:p>
          <a:p>
            <a:pPr marL="0" indent="0">
              <a:buNone/>
            </a:pPr>
            <a:r>
              <a:rPr lang="en-US" b="1" dirty="0" smtClean="0"/>
              <a:t>Disa</a:t>
            </a:r>
            <a:r>
              <a:rPr lang="en-US" b="1" dirty="0" smtClean="0"/>
              <a:t>dvantages:</a:t>
            </a:r>
          </a:p>
          <a:p>
            <a:pPr lvl="1"/>
            <a:r>
              <a:rPr lang="en-US" sz="2800" dirty="0" smtClean="0"/>
              <a:t>Slower than CSS</a:t>
            </a:r>
          </a:p>
          <a:p>
            <a:pPr lvl="1"/>
            <a:r>
              <a:rPr lang="en-US" sz="2800" dirty="0" smtClean="0"/>
              <a:t>X path is not much flexible</a:t>
            </a:r>
          </a:p>
          <a:p>
            <a:pPr lvl="1"/>
            <a:r>
              <a:rPr lang="en-US" sz="2800" dirty="0" smtClean="0"/>
              <a:t>Integer data type is not supported in X path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94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+mn-lt"/>
              </a:rPr>
              <a:t>CSS</a:t>
            </a:r>
            <a:r>
              <a:rPr lang="en-US" sz="5400" b="1" dirty="0" smtClean="0">
                <a:latin typeface="+mn-lt"/>
              </a:rPr>
              <a:t> (Cascading Style Sheets)</a:t>
            </a:r>
            <a:endParaRPr lang="en-US" sz="5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Advantages:</a:t>
            </a:r>
          </a:p>
          <a:p>
            <a:pPr lvl="1"/>
            <a:r>
              <a:rPr lang="en-US" dirty="0" smtClean="0"/>
              <a:t>Much faster than </a:t>
            </a:r>
            <a:r>
              <a:rPr lang="en-US" dirty="0" err="1" smtClean="0"/>
              <a:t>Xpath</a:t>
            </a:r>
            <a:endParaRPr lang="en-US" dirty="0" smtClean="0"/>
          </a:p>
          <a:p>
            <a:pPr lvl="1"/>
            <a:r>
              <a:rPr lang="en-US" dirty="0" smtClean="0"/>
              <a:t>Widely used</a:t>
            </a:r>
          </a:p>
          <a:p>
            <a:pPr lvl="1"/>
            <a:r>
              <a:rPr lang="en-US" dirty="0" smtClean="0"/>
              <a:t>Provides a good balance between structure and attributes</a:t>
            </a:r>
          </a:p>
          <a:p>
            <a:pPr lvl="1"/>
            <a:r>
              <a:rPr lang="en-US" dirty="0" smtClean="0"/>
              <a:t>Consistent support across browsers</a:t>
            </a:r>
          </a:p>
          <a:p>
            <a:pPr lvl="1"/>
            <a:r>
              <a:rPr lang="en-US" dirty="0" smtClean="0"/>
              <a:t>CSS locator is more flexible</a:t>
            </a:r>
          </a:p>
          <a:p>
            <a:pPr lvl="1"/>
            <a:r>
              <a:rPr lang="en-US" dirty="0" smtClean="0"/>
              <a:t>Integer data type is supported in CSS</a:t>
            </a:r>
          </a:p>
          <a:p>
            <a:pPr marL="0" indent="0">
              <a:buNone/>
            </a:pPr>
            <a:r>
              <a:rPr lang="en-US" b="1" dirty="0" smtClean="0"/>
              <a:t>Disadvantages:</a:t>
            </a:r>
            <a:endParaRPr lang="en-US" b="1" dirty="0" smtClean="0"/>
          </a:p>
          <a:p>
            <a:pPr lvl="1"/>
            <a:r>
              <a:rPr lang="en-US" dirty="0" smtClean="0"/>
              <a:t>They tend to be more complex and require a steeper learning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71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Example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dirty="0" err="1"/>
              <a:t>cssSelector</a:t>
            </a:r>
            <a:r>
              <a:rPr lang="en-US" i="1" dirty="0"/>
              <a:t>("input[id=register-name]")).</a:t>
            </a:r>
            <a:r>
              <a:rPr lang="en-US" i="1" dirty="0" err="1"/>
              <a:t>sendKeys</a:t>
            </a:r>
            <a:r>
              <a:rPr lang="en-US" i="1" dirty="0"/>
              <a:t>("Gokilamani</a:t>
            </a:r>
            <a:r>
              <a:rPr lang="en-US" i="1" dirty="0" smtClean="0"/>
              <a:t>");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err="1" smtClean="0"/>
              <a:t>driver.findElement</a:t>
            </a:r>
            <a:r>
              <a:rPr lang="en-US" dirty="0" smtClean="0"/>
              <a:t>(</a:t>
            </a:r>
            <a:r>
              <a:rPr lang="en-US" dirty="0" err="1" smtClean="0"/>
              <a:t>By.</a:t>
            </a:r>
            <a:r>
              <a:rPr lang="en-US" i="1" dirty="0" err="1" smtClean="0"/>
              <a:t>cssSelector</a:t>
            </a:r>
            <a:r>
              <a:rPr lang="en-US" i="1" dirty="0"/>
              <a:t>("input[name=username]")).</a:t>
            </a:r>
            <a:r>
              <a:rPr lang="en-US" i="1" dirty="0" err="1"/>
              <a:t>sendKeys</a:t>
            </a:r>
            <a:r>
              <a:rPr lang="en-US" i="1" dirty="0"/>
              <a:t>("</a:t>
            </a:r>
            <a:r>
              <a:rPr lang="en-US" i="1" dirty="0" err="1"/>
              <a:t>Goki</a:t>
            </a:r>
            <a:r>
              <a:rPr lang="en-US" i="1" dirty="0" smtClean="0"/>
              <a:t>");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 err="1" smtClean="0"/>
              <a:t>driver.findElement</a:t>
            </a:r>
            <a:r>
              <a:rPr lang="en-US" dirty="0" smtClean="0"/>
              <a:t>(</a:t>
            </a:r>
            <a:r>
              <a:rPr lang="en-US" dirty="0" err="1" smtClean="0"/>
              <a:t>By.</a:t>
            </a:r>
            <a:r>
              <a:rPr lang="en-US" i="1" dirty="0" err="1" smtClean="0"/>
              <a:t>cssSelector</a:t>
            </a:r>
            <a:r>
              <a:rPr lang="en-US" i="1" dirty="0"/>
              <a:t>("input[type=email]")).</a:t>
            </a:r>
            <a:r>
              <a:rPr lang="en-US" i="1" dirty="0" err="1"/>
              <a:t>sendKeys</a:t>
            </a:r>
            <a:r>
              <a:rPr lang="en-US" i="1" dirty="0"/>
              <a:t>("gokilamani.rangaraj@meritain.com");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3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96487"/>
            <a:ext cx="10115297" cy="101333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Web Driver SELECT Methods to work with Dropdowns</a:t>
            </a:r>
            <a:endParaRPr lang="en-US" sz="3200" dirty="0">
              <a:latin typeface="+mn-lt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172185"/>
              </p:ext>
            </p:extLst>
          </p:nvPr>
        </p:nvGraphicFramePr>
        <p:xfrm>
          <a:off x="913774" y="1209823"/>
          <a:ext cx="103632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/>
                <a:gridCol w="3454400"/>
                <a:gridCol w="345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Element</a:t>
                      </a:r>
                      <a:endParaRPr lang="en-US" sz="2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Command</a:t>
                      </a:r>
                      <a:endParaRPr lang="en-US" sz="2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 marL="90115" marR="90115"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Drop-Down Box </a:t>
                      </a:r>
                      <a:endParaRPr lang="en-US" sz="2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selectByVisibleText</a:t>
                      </a:r>
                      <a:r>
                        <a:rPr lang="en-US" sz="2000" dirty="0" smtClean="0"/>
                        <a:t>()/ </a:t>
                      </a:r>
                      <a:r>
                        <a:rPr lang="en-US" sz="2000" dirty="0" err="1" smtClean="0"/>
                        <a:t>deselectByVisibleText</a:t>
                      </a:r>
                      <a:r>
                        <a:rPr lang="en-US" sz="2000" dirty="0" smtClean="0"/>
                        <a:t>()</a:t>
                      </a:r>
                      <a:endParaRPr lang="en-US" sz="2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selects/deselects an option by its displayed text</a:t>
                      </a:r>
                      <a:endParaRPr lang="en-US" sz="2000" dirty="0"/>
                    </a:p>
                  </a:txBody>
                  <a:tcPr marL="90115" marR="90115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selectByValue</a:t>
                      </a:r>
                      <a:r>
                        <a:rPr lang="en-US" sz="2000" dirty="0" smtClean="0"/>
                        <a:t>()/ </a:t>
                      </a:r>
                      <a:r>
                        <a:rPr lang="en-US" sz="2000" dirty="0" err="1" smtClean="0"/>
                        <a:t>deselectByValue</a:t>
                      </a:r>
                      <a:r>
                        <a:rPr lang="en-US" sz="2000" dirty="0" smtClean="0"/>
                        <a:t>()</a:t>
                      </a:r>
                      <a:endParaRPr lang="en-US" sz="2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selects/deselects an option by the value of its "value" attribute </a:t>
                      </a:r>
                      <a:endParaRPr lang="en-US" sz="2000" dirty="0"/>
                    </a:p>
                  </a:txBody>
                  <a:tcPr marL="90115" marR="90115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selectByIndex</a:t>
                      </a:r>
                      <a:r>
                        <a:rPr lang="en-US" sz="2000" dirty="0" smtClean="0"/>
                        <a:t>()/ </a:t>
                      </a:r>
                      <a:r>
                        <a:rPr lang="en-US" sz="2000" dirty="0" err="1" smtClean="0"/>
                        <a:t>deselectByIndex</a:t>
                      </a:r>
                      <a:r>
                        <a:rPr lang="en-US" sz="2000" dirty="0" smtClean="0"/>
                        <a:t>() </a:t>
                      </a:r>
                      <a:endParaRPr lang="en-US" sz="2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selects/deselects an option by its index </a:t>
                      </a:r>
                      <a:endParaRPr lang="en-US" sz="2000" dirty="0"/>
                    </a:p>
                  </a:txBody>
                  <a:tcPr marL="90115" marR="90115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isMultiple</a:t>
                      </a:r>
                      <a:r>
                        <a:rPr lang="en-US" sz="2000" dirty="0" smtClean="0"/>
                        <a:t>() </a:t>
                      </a:r>
                      <a:endParaRPr lang="en-US" sz="2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TRUE if the drop-down element allows multiple selection at a time; FALSE if otherwise </a:t>
                      </a:r>
                      <a:endParaRPr lang="en-US" sz="2000" dirty="0"/>
                    </a:p>
                  </a:txBody>
                  <a:tcPr marL="90115" marR="90115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deselectAll</a:t>
                      </a:r>
                      <a:r>
                        <a:rPr lang="en-US" sz="2000" dirty="0" smtClean="0"/>
                        <a:t>()</a:t>
                      </a:r>
                      <a:endParaRPr lang="en-US" sz="2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deselects all previously selected options </a:t>
                      </a:r>
                      <a:endParaRPr lang="en-US" sz="2000" dirty="0"/>
                    </a:p>
                  </a:txBody>
                  <a:tcPr marL="90115" marR="901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029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Example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fruits.selectByVisibleText</a:t>
            </a:r>
            <a:r>
              <a:rPr lang="en-US" dirty="0"/>
              <a:t>("Banana");</a:t>
            </a:r>
          </a:p>
          <a:p>
            <a:r>
              <a:rPr lang="en-US" dirty="0" err="1" smtClean="0"/>
              <a:t>fruits.selectByIndex</a:t>
            </a:r>
            <a:r>
              <a:rPr lang="en-US" dirty="0" smtClean="0"/>
              <a:t>(1</a:t>
            </a:r>
            <a:r>
              <a:rPr lang="en-US" dirty="0"/>
              <a:t>);</a:t>
            </a:r>
          </a:p>
          <a:p>
            <a:r>
              <a:rPr lang="en-US" dirty="0" err="1" smtClean="0"/>
              <a:t>fruits.selectByValue</a:t>
            </a:r>
            <a:r>
              <a:rPr lang="en-US" dirty="0"/>
              <a:t>("orange");</a:t>
            </a:r>
          </a:p>
          <a:p>
            <a:r>
              <a:rPr lang="en-US" dirty="0" err="1" smtClean="0"/>
              <a:t>fruits.deselectAll</a:t>
            </a:r>
            <a:r>
              <a:rPr lang="en-US" dirty="0"/>
              <a:t>();</a:t>
            </a:r>
          </a:p>
          <a:p>
            <a:r>
              <a:rPr lang="en-US" dirty="0" err="1" smtClean="0"/>
              <a:t>fruits.deselectByValue</a:t>
            </a:r>
            <a:r>
              <a:rPr lang="en-US" dirty="0"/>
              <a:t>("Banana");</a:t>
            </a:r>
          </a:p>
          <a:p>
            <a:r>
              <a:rPr lang="en-US" dirty="0" err="1" smtClean="0"/>
              <a:t>fruits.deselectByIndex</a:t>
            </a:r>
            <a:r>
              <a:rPr lang="en-US" dirty="0" smtClean="0"/>
              <a:t>(1</a:t>
            </a:r>
            <a:r>
              <a:rPr lang="en-US" dirty="0"/>
              <a:t>);</a:t>
            </a:r>
          </a:p>
          <a:p>
            <a:r>
              <a:rPr lang="en-US" dirty="0" err="1" smtClean="0"/>
              <a:t>fruits.deselectByValue</a:t>
            </a:r>
            <a:r>
              <a:rPr lang="en-US" dirty="0"/>
              <a:t>("orange");</a:t>
            </a:r>
          </a:p>
        </p:txBody>
      </p:sp>
    </p:spTree>
    <p:extLst>
      <p:ext uri="{BB962C8B-B14F-4D97-AF65-F5344CB8AC3E}">
        <p14:creationId xmlns:p14="http://schemas.microsoft.com/office/powerpoint/2010/main" val="196586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295" y="252757"/>
            <a:ext cx="9969930" cy="85859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Web Driver </a:t>
            </a:r>
            <a:r>
              <a:rPr lang="en-US" sz="3200" b="1" dirty="0">
                <a:latin typeface="+mn-lt"/>
              </a:rPr>
              <a:t>Select with Multiple Attribute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617766"/>
              </p:ext>
            </p:extLst>
          </p:nvPr>
        </p:nvGraphicFramePr>
        <p:xfrm>
          <a:off x="1111660" y="1213413"/>
          <a:ext cx="10363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718"/>
                <a:gridCol w="3022311"/>
                <a:gridCol w="47841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Element</a:t>
                      </a:r>
                      <a:endParaRPr lang="en-US" sz="2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Command</a:t>
                      </a:r>
                      <a:endParaRPr lang="en-US" sz="2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 marL="90115" marR="90115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Drop-Down Box </a:t>
                      </a:r>
                      <a:endParaRPr lang="en-US" sz="2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 </a:t>
                      </a:r>
                      <a:r>
                        <a:rPr lang="en-US" sz="2000" dirty="0" err="1" smtClean="0"/>
                        <a:t>select.getOptions</a:t>
                      </a:r>
                      <a:r>
                        <a:rPr lang="en-US" sz="2000" dirty="0" smtClean="0"/>
                        <a:t> ();</a:t>
                      </a:r>
                      <a:endParaRPr lang="en-US" sz="2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all the option elements displayed in this select tag (dropdown list)</a:t>
                      </a:r>
                      <a:endParaRPr lang="en-US" sz="2000" dirty="0"/>
                    </a:p>
                  </a:txBody>
                  <a:tcPr marL="90115" marR="90115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 </a:t>
                      </a:r>
                      <a:r>
                        <a:rPr lang="en-US" sz="2000" dirty="0" err="1" smtClean="0"/>
                        <a:t>select.getAllSelectedOptions</a:t>
                      </a:r>
                      <a:r>
                        <a:rPr lang="en-US" sz="2000" dirty="0" smtClean="0"/>
                        <a:t>();</a:t>
                      </a:r>
                      <a:endParaRPr lang="en-US" sz="2000" b="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 will return all the option elements that are selected in the select tag.</a:t>
                      </a:r>
                      <a:endParaRPr lang="en-US" sz="2000" dirty="0"/>
                    </a:p>
                  </a:txBody>
                  <a:tcPr marL="90115" marR="90115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Select.getFirstSelectedOption</a:t>
                      </a:r>
                      <a:r>
                        <a:rPr lang="en-US" sz="2000" dirty="0" smtClean="0"/>
                        <a:t>();</a:t>
                      </a:r>
                      <a:endParaRPr lang="en-US" sz="2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 will return the first selected option in this select tag (or the currently selected option in a normal select)</a:t>
                      </a:r>
                      <a:endParaRPr lang="en-US" sz="2000" dirty="0"/>
                    </a:p>
                  </a:txBody>
                  <a:tcPr marL="90115" marR="90115"/>
                </a:tc>
              </a:tr>
              <a:tr h="7416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select.isMultiple</a:t>
                      </a:r>
                      <a:r>
                        <a:rPr lang="en-US" sz="2000" dirty="0" smtClean="0"/>
                        <a:t> ();</a:t>
                      </a:r>
                      <a:endParaRPr lang="en-US" sz="2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 check whether the Select element supports selecting multiple options. This will be done by checking the value of the "multiple" attributes in Select tag.</a:t>
                      </a:r>
                      <a:endParaRPr lang="en-US" sz="2000" dirty="0"/>
                    </a:p>
                  </a:txBody>
                  <a:tcPr marL="90115" marR="901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47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Example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List&lt;</a:t>
            </a:r>
            <a:r>
              <a:rPr lang="en-US" dirty="0" err="1"/>
              <a:t>WebElement</a:t>
            </a:r>
            <a:r>
              <a:rPr lang="en-US" dirty="0"/>
              <a:t>&gt; </a:t>
            </a:r>
            <a:r>
              <a:rPr lang="en-US" dirty="0" err="1"/>
              <a:t>allOptions</a:t>
            </a:r>
            <a:r>
              <a:rPr lang="en-US" dirty="0"/>
              <a:t> = </a:t>
            </a:r>
            <a:r>
              <a:rPr lang="en-US" dirty="0" err="1"/>
              <a:t>se.getOptions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/>
              <a:t>List&lt;</a:t>
            </a:r>
            <a:r>
              <a:rPr lang="en-US" dirty="0" err="1"/>
              <a:t>WebElement</a:t>
            </a:r>
            <a:r>
              <a:rPr lang="en-US" dirty="0"/>
              <a:t>&gt; </a:t>
            </a:r>
            <a:r>
              <a:rPr lang="en-US" dirty="0" err="1"/>
              <a:t>allSelectedOptions</a:t>
            </a:r>
            <a:r>
              <a:rPr lang="en-US" dirty="0"/>
              <a:t> = </a:t>
            </a:r>
            <a:r>
              <a:rPr lang="en-US" dirty="0" err="1"/>
              <a:t>se.getAllSelectedOptions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err="1"/>
              <a:t>WebElement</a:t>
            </a:r>
            <a:r>
              <a:rPr lang="en-US" dirty="0"/>
              <a:t> </a:t>
            </a:r>
            <a:r>
              <a:rPr lang="en-US" dirty="0" err="1"/>
              <a:t>firstOption</a:t>
            </a:r>
            <a:r>
              <a:rPr lang="en-US" dirty="0"/>
              <a:t> = </a:t>
            </a:r>
            <a:r>
              <a:rPr lang="en-US" dirty="0" err="1"/>
              <a:t>se.getFirstSelectedOption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if(</a:t>
            </a:r>
            <a:r>
              <a:rPr lang="en-US" dirty="0" err="1"/>
              <a:t>se.isMultiple</a:t>
            </a:r>
            <a:r>
              <a:rPr lang="en-US" dirty="0" smtClean="0"/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4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368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Automation Testing</vt:lpstr>
      <vt:lpstr>What is CSS?</vt:lpstr>
      <vt:lpstr>X path</vt:lpstr>
      <vt:lpstr>CSS (Cascading Style Sheets)</vt:lpstr>
      <vt:lpstr>Example</vt:lpstr>
      <vt:lpstr>Web Driver SELECT Methods to work with Dropdowns</vt:lpstr>
      <vt:lpstr>Example</vt:lpstr>
      <vt:lpstr>Web Driver Select with Multiple Attribute</vt:lpstr>
      <vt:lpstr>Example</vt:lpstr>
      <vt:lpstr>Queries?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Rangaraj, Gokilamani (Cognizant)</dc:creator>
  <cp:lastModifiedBy>Rangaraj, Gokilamani (Cognizant)</cp:lastModifiedBy>
  <cp:revision>58</cp:revision>
  <dcterms:created xsi:type="dcterms:W3CDTF">2017-05-31T05:32:01Z</dcterms:created>
  <dcterms:modified xsi:type="dcterms:W3CDTF">2017-05-31T10:43:24Z</dcterms:modified>
</cp:coreProperties>
</file>