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8" r:id="rId11"/>
    <p:sldId id="267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3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65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1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48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1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C92A-2195-486C-819A-EE9F966291C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68C8-DA75-4231-9415-EA71107CB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61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986" y="167426"/>
            <a:ext cx="8221014" cy="101743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AUTOMATION TESTING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172" y="1283840"/>
            <a:ext cx="9144000" cy="5091201"/>
          </a:xfrm>
        </p:spPr>
        <p:txBody>
          <a:bodyPr/>
          <a:lstStyle/>
          <a:p>
            <a:endParaRPr lang="en-US" dirty="0" smtClean="0"/>
          </a:p>
          <a:p>
            <a:r>
              <a:rPr lang="en-US" sz="6000" dirty="0" smtClean="0">
                <a:solidFill>
                  <a:srgbClr val="A90735"/>
                </a:solidFill>
                <a:latin typeface="Algerian" panose="04020705040A02060702" pitchFamily="82" charset="0"/>
              </a:rPr>
              <a:t>			SELENIUM</a:t>
            </a:r>
            <a:endParaRPr lang="en-US" sz="6000" dirty="0">
              <a:solidFill>
                <a:srgbClr val="A90735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42" y="2743202"/>
            <a:ext cx="3618964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121"/>
            <a:ext cx="9905998" cy="147857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4000" dirty="0" smtClean="0"/>
              <a:t>COMMANDS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87887"/>
            <a:ext cx="10243511" cy="4881092"/>
          </a:xfrm>
        </p:spPr>
      </p:pic>
    </p:spTree>
    <p:extLst>
      <p:ext uri="{BB962C8B-B14F-4D97-AF65-F5344CB8AC3E}">
        <p14:creationId xmlns:p14="http://schemas.microsoft.com/office/powerpoint/2010/main" val="3476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618517"/>
            <a:ext cx="10230632" cy="5589099"/>
          </a:xfrm>
        </p:spPr>
      </p:pic>
    </p:spTree>
    <p:extLst>
      <p:ext uri="{BB962C8B-B14F-4D97-AF65-F5344CB8AC3E}">
        <p14:creationId xmlns:p14="http://schemas.microsoft.com/office/powerpoint/2010/main" val="36269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10230631" cy="5563341"/>
          </a:xfrm>
        </p:spPr>
      </p:pic>
    </p:spTree>
    <p:extLst>
      <p:ext uri="{BB962C8B-B14F-4D97-AF65-F5344CB8AC3E}">
        <p14:creationId xmlns:p14="http://schemas.microsoft.com/office/powerpoint/2010/main" val="32810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44168"/>
            <a:ext cx="9905998" cy="147857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4000" dirty="0" smtClean="0"/>
              <a:t>LOCATING OBJECTS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1197735"/>
            <a:ext cx="10204873" cy="4842457"/>
          </a:xfrm>
        </p:spPr>
      </p:pic>
    </p:spTree>
    <p:extLst>
      <p:ext uri="{BB962C8B-B14F-4D97-AF65-F5344CB8AC3E}">
        <p14:creationId xmlns:p14="http://schemas.microsoft.com/office/powerpoint/2010/main" val="12595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10191995" cy="5563341"/>
          </a:xfrm>
        </p:spPr>
      </p:pic>
    </p:spTree>
    <p:extLst>
      <p:ext uri="{BB962C8B-B14F-4D97-AF65-F5344CB8AC3E}">
        <p14:creationId xmlns:p14="http://schemas.microsoft.com/office/powerpoint/2010/main" val="16948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9905998" cy="5537583"/>
          </a:xfrm>
        </p:spPr>
      </p:pic>
    </p:spTree>
    <p:extLst>
      <p:ext uri="{BB962C8B-B14F-4D97-AF65-F5344CB8AC3E}">
        <p14:creationId xmlns:p14="http://schemas.microsoft.com/office/powerpoint/2010/main" val="15102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243511" cy="5486068"/>
          </a:xfrm>
        </p:spPr>
      </p:pic>
    </p:spTree>
    <p:extLst>
      <p:ext uri="{BB962C8B-B14F-4D97-AF65-F5344CB8AC3E}">
        <p14:creationId xmlns:p14="http://schemas.microsoft.com/office/powerpoint/2010/main" val="23584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618518"/>
            <a:ext cx="10243510" cy="5550462"/>
          </a:xfrm>
        </p:spPr>
      </p:pic>
    </p:spTree>
    <p:extLst>
      <p:ext uri="{BB962C8B-B14F-4D97-AF65-F5344CB8AC3E}">
        <p14:creationId xmlns:p14="http://schemas.microsoft.com/office/powerpoint/2010/main" val="12547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243511" cy="5550462"/>
          </a:xfrm>
        </p:spPr>
      </p:pic>
    </p:spTree>
    <p:extLst>
      <p:ext uri="{BB962C8B-B14F-4D97-AF65-F5344CB8AC3E}">
        <p14:creationId xmlns:p14="http://schemas.microsoft.com/office/powerpoint/2010/main" val="36057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10282148" cy="5563341"/>
          </a:xfrm>
        </p:spPr>
      </p:pic>
    </p:spTree>
    <p:extLst>
      <p:ext uri="{BB962C8B-B14F-4D97-AF65-F5344CB8AC3E}">
        <p14:creationId xmlns:p14="http://schemas.microsoft.com/office/powerpoint/2010/main" val="14569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z="4000" dirty="0" smtClean="0"/>
              <a:t>HOW TO UPLOAD FILE USING AUTOIT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AutoIt</a:t>
            </a:r>
            <a:r>
              <a:rPr lang="en-US" dirty="0"/>
              <a:t> v3 is a freeware BASIC-like scripting language designed for automating the Windows GUI and general scripting.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uses a combination of simulated keystrokes, mouse movement and window/control manipulation in order to automate tasks in a way not possible or reliable with other languages (e.g. VBScript and </a:t>
            </a:r>
            <a:r>
              <a:rPr lang="en-US" dirty="0" err="1"/>
              <a:t>SendKeys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err="1" smtClean="0"/>
              <a:t>AutoIt</a:t>
            </a:r>
            <a:r>
              <a:rPr lang="en-US" dirty="0" smtClean="0"/>
              <a:t> </a:t>
            </a:r>
            <a:r>
              <a:rPr lang="en-US" dirty="0"/>
              <a:t>is also very small, self-contained and will run on all versions of Windows out-of-the-box with no annoying “runtimes” required!</a:t>
            </a:r>
          </a:p>
        </p:txBody>
      </p:sp>
    </p:spTree>
    <p:extLst>
      <p:ext uri="{BB962C8B-B14F-4D97-AF65-F5344CB8AC3E}">
        <p14:creationId xmlns:p14="http://schemas.microsoft.com/office/powerpoint/2010/main" val="3410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618517"/>
            <a:ext cx="10256390" cy="5614857"/>
          </a:xfrm>
        </p:spPr>
      </p:pic>
    </p:spTree>
    <p:extLst>
      <p:ext uri="{BB962C8B-B14F-4D97-AF65-F5344CB8AC3E}">
        <p14:creationId xmlns:p14="http://schemas.microsoft.com/office/powerpoint/2010/main" val="19822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93515"/>
            <a:ext cx="9905998" cy="147857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4000" dirty="0" smtClean="0"/>
              <a:t>COMPILATION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5" y="1275007"/>
            <a:ext cx="10204872" cy="4881093"/>
          </a:xfrm>
        </p:spPr>
      </p:pic>
    </p:spTree>
    <p:extLst>
      <p:ext uri="{BB962C8B-B14F-4D97-AF65-F5344CB8AC3E}">
        <p14:creationId xmlns:p14="http://schemas.microsoft.com/office/powerpoint/2010/main" val="6537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9998811" cy="5498947"/>
          </a:xfrm>
        </p:spPr>
      </p:pic>
    </p:spTree>
    <p:extLst>
      <p:ext uri="{BB962C8B-B14F-4D97-AF65-F5344CB8AC3E}">
        <p14:creationId xmlns:p14="http://schemas.microsoft.com/office/powerpoint/2010/main" val="28098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67757"/>
            <a:ext cx="9905998" cy="147857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4000" dirty="0" smtClean="0"/>
              <a:t>EXECUTION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2" y="1287887"/>
            <a:ext cx="10032641" cy="4893972"/>
          </a:xfrm>
        </p:spPr>
      </p:pic>
    </p:spTree>
    <p:extLst>
      <p:ext uri="{BB962C8B-B14F-4D97-AF65-F5344CB8AC3E}">
        <p14:creationId xmlns:p14="http://schemas.microsoft.com/office/powerpoint/2010/main" val="2441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230631" cy="5627736"/>
          </a:xfrm>
        </p:spPr>
      </p:pic>
    </p:spTree>
    <p:extLst>
      <p:ext uri="{BB962C8B-B14F-4D97-AF65-F5344CB8AC3E}">
        <p14:creationId xmlns:p14="http://schemas.microsoft.com/office/powerpoint/2010/main" val="28106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10256390" cy="5524705"/>
          </a:xfrm>
        </p:spPr>
      </p:pic>
    </p:spTree>
    <p:extLst>
      <p:ext uri="{BB962C8B-B14F-4D97-AF65-F5344CB8AC3E}">
        <p14:creationId xmlns:p14="http://schemas.microsoft.com/office/powerpoint/2010/main" val="27879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34320"/>
            <a:ext cx="9905998" cy="147857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4000" dirty="0" smtClean="0"/>
              <a:t>INTEGRATION WITH SELENIUM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5" y="1326524"/>
            <a:ext cx="10256388" cy="4868214"/>
          </a:xfrm>
        </p:spPr>
      </p:pic>
    </p:spTree>
    <p:extLst>
      <p:ext uri="{BB962C8B-B14F-4D97-AF65-F5344CB8AC3E}">
        <p14:creationId xmlns:p14="http://schemas.microsoft.com/office/powerpoint/2010/main" val="5219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153359" cy="5601978"/>
          </a:xfrm>
        </p:spPr>
      </p:pic>
    </p:spTree>
    <p:extLst>
      <p:ext uri="{BB962C8B-B14F-4D97-AF65-F5344CB8AC3E}">
        <p14:creationId xmlns:p14="http://schemas.microsoft.com/office/powerpoint/2010/main" val="3135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10256390" cy="5563341"/>
          </a:xfrm>
        </p:spPr>
      </p:pic>
    </p:spTree>
    <p:extLst>
      <p:ext uri="{BB962C8B-B14F-4D97-AF65-F5344CB8AC3E}">
        <p14:creationId xmlns:p14="http://schemas.microsoft.com/office/powerpoint/2010/main" val="10997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10256390" cy="5563341"/>
          </a:xfrm>
        </p:spPr>
      </p:pic>
    </p:spTree>
    <p:extLst>
      <p:ext uri="{BB962C8B-B14F-4D97-AF65-F5344CB8AC3E}">
        <p14:creationId xmlns:p14="http://schemas.microsoft.com/office/powerpoint/2010/main" val="16813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	   </a:t>
            </a:r>
            <a:r>
              <a:rPr lang="en-US" sz="4000" dirty="0" smtClean="0"/>
              <a:t>DOWNLOAD AND INSTALLATION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75008"/>
            <a:ext cx="9905999" cy="54606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https://www.autoitscript.com/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8" y="1828800"/>
            <a:ext cx="10075616" cy="46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9425"/>
            <a:ext cx="9905998" cy="147857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4000" dirty="0" smtClean="0"/>
              <a:t>AUTHENTICATION WINDOW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42434"/>
            <a:ext cx="10230632" cy="4726546"/>
          </a:xfrm>
        </p:spPr>
      </p:pic>
    </p:spTree>
    <p:extLst>
      <p:ext uri="{BB962C8B-B14F-4D97-AF65-F5344CB8AC3E}">
        <p14:creationId xmlns:p14="http://schemas.microsoft.com/office/powerpoint/2010/main" val="2430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121"/>
            <a:ext cx="9905998" cy="147857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4000" dirty="0" smtClean="0"/>
              <a:t>CREATING SCRIPT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87887"/>
            <a:ext cx="10217753" cy="4881093"/>
          </a:xfrm>
        </p:spPr>
      </p:pic>
    </p:spTree>
    <p:extLst>
      <p:ext uri="{BB962C8B-B14F-4D97-AF65-F5344CB8AC3E}">
        <p14:creationId xmlns:p14="http://schemas.microsoft.com/office/powerpoint/2010/main" val="34924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0636"/>
            <a:ext cx="9905998" cy="147857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4000" dirty="0" smtClean="0"/>
              <a:t>COMPILATION	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13645"/>
            <a:ext cx="10269269" cy="4713668"/>
          </a:xfrm>
        </p:spPr>
      </p:pic>
    </p:spTree>
    <p:extLst>
      <p:ext uri="{BB962C8B-B14F-4D97-AF65-F5344CB8AC3E}">
        <p14:creationId xmlns:p14="http://schemas.microsoft.com/office/powerpoint/2010/main" val="23447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10282147" cy="5614857"/>
          </a:xfrm>
        </p:spPr>
      </p:pic>
    </p:spTree>
    <p:extLst>
      <p:ext uri="{BB962C8B-B14F-4D97-AF65-F5344CB8AC3E}">
        <p14:creationId xmlns:p14="http://schemas.microsoft.com/office/powerpoint/2010/main" val="3249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618517"/>
            <a:ext cx="10295026" cy="5563341"/>
          </a:xfrm>
        </p:spPr>
      </p:pic>
    </p:spTree>
    <p:extLst>
      <p:ext uri="{BB962C8B-B14F-4D97-AF65-F5344CB8AC3E}">
        <p14:creationId xmlns:p14="http://schemas.microsoft.com/office/powerpoint/2010/main" val="13034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DRAG AND DROP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predefined method called </a:t>
            </a:r>
            <a:r>
              <a:rPr lang="en-US" b="1" dirty="0" err="1"/>
              <a:t>dragAndDrop</a:t>
            </a:r>
            <a:r>
              <a:rPr lang="en-US" b="1" dirty="0"/>
              <a:t>(source, destination)</a:t>
            </a:r>
            <a:r>
              <a:rPr lang="en-US" dirty="0"/>
              <a:t> which is a method of </a:t>
            </a:r>
            <a:r>
              <a:rPr lang="en-US" dirty="0" smtClean="0"/>
              <a:t>Actions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3200" b="1" dirty="0" smtClean="0"/>
              <a:t>Syntax</a:t>
            </a:r>
          </a:p>
          <a:p>
            <a:pPr marL="0" indent="0">
              <a:buNone/>
            </a:pPr>
            <a:r>
              <a:rPr lang="en-US" sz="3200" b="1" dirty="0" smtClean="0"/>
              <a:t>  </a:t>
            </a:r>
            <a:r>
              <a:rPr lang="en-US" b="1" dirty="0" smtClean="0"/>
              <a:t>Actions act = new Actions(driver)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dragAndDrop</a:t>
            </a:r>
            <a:r>
              <a:rPr lang="en-US" b="1" dirty="0" smtClean="0"/>
              <a:t>(</a:t>
            </a:r>
            <a:r>
              <a:rPr lang="en-US" b="1" dirty="0" err="1" smtClean="0"/>
              <a:t>source,destination</a:t>
            </a:r>
            <a:r>
              <a:rPr lang="en-US" b="1" dirty="0" smtClean="0"/>
              <a:t>).build().perform()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13" y="1635951"/>
            <a:ext cx="6890197" cy="4216213"/>
          </a:xfrm>
        </p:spPr>
      </p:pic>
    </p:spTree>
    <p:extLst>
      <p:ext uri="{BB962C8B-B14F-4D97-AF65-F5344CB8AC3E}">
        <p14:creationId xmlns:p14="http://schemas.microsoft.com/office/powerpoint/2010/main" val="24123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83" y="193515"/>
            <a:ext cx="9905998" cy="147857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4000" dirty="0" smtClean="0"/>
              <a:t>AUTOIT V3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411"/>
            <a:ext cx="5731100" cy="43428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1984410"/>
            <a:ext cx="626771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28" y="359933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503"/>
            <a:ext cx="588564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6" y="1838503"/>
            <a:ext cx="6306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4000" dirty="0" smtClean="0"/>
              <a:t>AUTOIT EDITOR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9477"/>
            <a:ext cx="6202394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19477"/>
            <a:ext cx="578802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4000" dirty="0" smtClean="0"/>
              <a:t>CREATING HTML FILE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906073"/>
            <a:ext cx="10269321" cy="4172756"/>
          </a:xfrm>
        </p:spPr>
      </p:pic>
    </p:spTree>
    <p:extLst>
      <p:ext uri="{BB962C8B-B14F-4D97-AF65-F5344CB8AC3E}">
        <p14:creationId xmlns:p14="http://schemas.microsoft.com/office/powerpoint/2010/main" val="28354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230632" cy="5601978"/>
          </a:xfrm>
        </p:spPr>
      </p:pic>
    </p:spTree>
    <p:extLst>
      <p:ext uri="{BB962C8B-B14F-4D97-AF65-F5344CB8AC3E}">
        <p14:creationId xmlns:p14="http://schemas.microsoft.com/office/powerpoint/2010/main" val="39515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256390" cy="5550462"/>
          </a:xfrm>
        </p:spPr>
      </p:pic>
    </p:spTree>
    <p:extLst>
      <p:ext uri="{BB962C8B-B14F-4D97-AF65-F5344CB8AC3E}">
        <p14:creationId xmlns:p14="http://schemas.microsoft.com/office/powerpoint/2010/main" val="31500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761</TotalTime>
  <Words>92</Words>
  <Application>Microsoft Office PowerPoint</Application>
  <PresentationFormat>Widescreen</PresentationFormat>
  <Paragraphs>25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Algerian</vt:lpstr>
      <vt:lpstr>Arial</vt:lpstr>
      <vt:lpstr>Trebuchet MS</vt:lpstr>
      <vt:lpstr>Tw Cen MT</vt:lpstr>
      <vt:lpstr>Wingdings</vt:lpstr>
      <vt:lpstr>Circuit</vt:lpstr>
      <vt:lpstr>AUTOMATION TESTING</vt:lpstr>
      <vt:lpstr> HOW TO UPLOAD FILE USING AUTOIT </vt:lpstr>
      <vt:lpstr>    DOWNLOAD AND INSTALLATION</vt:lpstr>
      <vt:lpstr>    AUTOIT V3</vt:lpstr>
      <vt:lpstr>PowerPoint Presentation</vt:lpstr>
      <vt:lpstr>   AUTOIT EDITOR</vt:lpstr>
      <vt:lpstr>   CREATING HTML FILE</vt:lpstr>
      <vt:lpstr>PowerPoint Presentation</vt:lpstr>
      <vt:lpstr>PowerPoint Presentation</vt:lpstr>
      <vt:lpstr>    COMMANDS</vt:lpstr>
      <vt:lpstr>PowerPoint Presentation</vt:lpstr>
      <vt:lpstr>PowerPoint Presentation</vt:lpstr>
      <vt:lpstr>   LOCATING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COMPILATION</vt:lpstr>
      <vt:lpstr>PowerPoint Presentation</vt:lpstr>
      <vt:lpstr>    EXECUTION</vt:lpstr>
      <vt:lpstr>PowerPoint Presentation</vt:lpstr>
      <vt:lpstr>PowerPoint Presentation</vt:lpstr>
      <vt:lpstr>  INTEGRATION WITH SELENIUM</vt:lpstr>
      <vt:lpstr>PowerPoint Presentation</vt:lpstr>
      <vt:lpstr>PowerPoint Presentation</vt:lpstr>
      <vt:lpstr>PowerPoint Presentation</vt:lpstr>
      <vt:lpstr>  AUTHENTICATION WINDOW</vt:lpstr>
      <vt:lpstr>   CREATING SCRIPT</vt:lpstr>
      <vt:lpstr>    COMPILATION </vt:lpstr>
      <vt:lpstr>PowerPoint Presentation</vt:lpstr>
      <vt:lpstr>PowerPoint Presentation</vt:lpstr>
      <vt:lpstr>DRAG AND DROP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Paramasivam, Vaithiyanathan (Cognizant)</dc:creator>
  <cp:lastModifiedBy>Paramasivam, Vaithiyanathan (Cognizant)</cp:lastModifiedBy>
  <cp:revision>54</cp:revision>
  <dcterms:created xsi:type="dcterms:W3CDTF">2017-07-05T04:17:19Z</dcterms:created>
  <dcterms:modified xsi:type="dcterms:W3CDTF">2017-07-31T04:47:14Z</dcterms:modified>
</cp:coreProperties>
</file>